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4"/>
  </p:notesMasterIdLst>
  <p:sldIdLst>
    <p:sldId id="270" r:id="rId2"/>
    <p:sldId id="330" r:id="rId3"/>
    <p:sldId id="256" r:id="rId4"/>
    <p:sldId id="286" r:id="rId5"/>
    <p:sldId id="269" r:id="rId6"/>
    <p:sldId id="308" r:id="rId7"/>
    <p:sldId id="261" r:id="rId8"/>
    <p:sldId id="314" r:id="rId9"/>
    <p:sldId id="311" r:id="rId10"/>
    <p:sldId id="342" r:id="rId11"/>
    <p:sldId id="343" r:id="rId12"/>
    <p:sldId id="316" r:id="rId13"/>
    <p:sldId id="344" r:id="rId14"/>
    <p:sldId id="346" r:id="rId15"/>
    <p:sldId id="317" r:id="rId16"/>
    <p:sldId id="313" r:id="rId17"/>
    <p:sldId id="3267" r:id="rId18"/>
    <p:sldId id="321" r:id="rId19"/>
    <p:sldId id="324" r:id="rId20"/>
    <p:sldId id="322" r:id="rId21"/>
    <p:sldId id="350" r:id="rId22"/>
    <p:sldId id="374" r:id="rId23"/>
    <p:sldId id="326" r:id="rId24"/>
    <p:sldId id="305" r:id="rId25"/>
    <p:sldId id="327" r:id="rId26"/>
    <p:sldId id="334" r:id="rId27"/>
    <p:sldId id="335" r:id="rId28"/>
    <p:sldId id="336" r:id="rId29"/>
    <p:sldId id="337" r:id="rId30"/>
    <p:sldId id="338" r:id="rId31"/>
    <p:sldId id="264" r:id="rId32"/>
    <p:sldId id="259" r:id="rId3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5"/>
    </p:embeddedFont>
    <p:embeddedFont>
      <p:font typeface="Playfair Display" panose="00000500000000000000" pitchFamily="2" charset="-93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272"/>
    <a:srgbClr val="413632"/>
    <a:srgbClr val="EBE2D6"/>
    <a:srgbClr val="FFA8B0"/>
    <a:srgbClr val="FFEBED"/>
    <a:srgbClr val="7FD6EC"/>
    <a:srgbClr val="F0E9E0"/>
    <a:srgbClr val="ECE5DC"/>
    <a:srgbClr val="AF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0BAB4-24BD-4926-A9A9-42C927E54429}">
  <a:tblStyle styleId="{17F0BAB4-24BD-4926-A9A9-42C927E544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72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E6387-66FE-4AFB-BB93-133C45713FC5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3F97D15A-FFF9-4A47-8F15-2301AC82F3D7}">
      <dgm:prSet phldrT="[Text]" custT="1"/>
      <dgm:spPr>
        <a:solidFill>
          <a:srgbClr val="F0E9E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Home 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nháy chuột vào mũi tên bên cạnh nhóm lệnh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 mở cửa sổ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Format Cells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C5993AA-C0B9-4EA8-BCDA-8426A7490323}" type="parTrans" cxnId="{1E544454-07BF-4A3C-9FB0-AF953DE90672}">
      <dgm:prSet/>
      <dgm:spPr/>
      <dgm:t>
        <a:bodyPr/>
        <a:lstStyle/>
        <a:p>
          <a:pPr algn="ctr">
            <a:lnSpc>
              <a:spcPct val="150000"/>
            </a:lnSpc>
          </a:pPr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E44EF471-20AB-4A33-9B9E-76082A995665}" type="sibTrans" cxnId="{1E544454-07BF-4A3C-9FB0-AF953DE90672}">
      <dgm:prSet custT="1"/>
      <dgm:spPr>
        <a:solidFill>
          <a:srgbClr val="FFA8B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50000"/>
            </a:lnSpc>
          </a:pPr>
          <a:endParaRPr lang="en-US" sz="1800">
            <a:solidFill>
              <a:schemeClr val="tx1">
                <a:lumMod val="75000"/>
              </a:schemeClr>
            </a:solidFill>
          </a:endParaRPr>
        </a:p>
      </dgm:t>
    </dgm:pt>
    <dgm:pt modelId="{F51FF657-432F-47B3-8F9F-958FAD4BD5A5}">
      <dgm:prSet phldrT="[Text]" custT="1"/>
      <dgm:spPr>
        <a:solidFill>
          <a:srgbClr val="F0E9E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→ Chọn kiểu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Percentage 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Chọn </a:t>
          </a:r>
          <a:r>
            <a:rPr lang="vi-VN" sz="24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</a:t>
          </a: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37465D-38ED-4C55-A558-61D177EDAF24}" type="parTrans" cxnId="{56DC5F54-55EF-4C32-A2BA-2F73DF9910CB}">
      <dgm:prSet/>
      <dgm:spPr/>
      <dgm:t>
        <a:bodyPr/>
        <a:lstStyle/>
        <a:p>
          <a:pPr algn="ctr">
            <a:lnSpc>
              <a:spcPct val="150000"/>
            </a:lnSpc>
          </a:pPr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10033169-BF7B-4970-847C-22E72E1B0418}" type="sibTrans" cxnId="{56DC5F54-55EF-4C32-A2BA-2F73DF9910CB}">
      <dgm:prSet custT="1"/>
      <dgm:spPr>
        <a:solidFill>
          <a:srgbClr val="FFA8B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50000"/>
            </a:lnSpc>
          </a:pPr>
          <a:endParaRPr lang="en-US" sz="1800">
            <a:solidFill>
              <a:schemeClr val="tx1">
                <a:lumMod val="75000"/>
              </a:schemeClr>
            </a:solidFill>
          </a:endParaRPr>
        </a:p>
      </dgm:t>
    </dgm:pt>
    <dgm:pt modelId="{77E8B499-7225-4FCF-AD5C-96CB1F9DED72}">
      <dgm:prSet phldrT="[Text]" custT="1"/>
      <dgm:spPr>
        <a:solidFill>
          <a:srgbClr val="F0E9E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một ô hoặc một vùng dữ liệu.</a:t>
          </a:r>
          <a:endParaRPr lang="en-US" sz="2400" dirty="0">
            <a:solidFill>
              <a:schemeClr val="tx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EAF7B-EA73-4340-9ADE-08637A67F621}" type="sibTrans" cxnId="{4095D5B9-220E-4B25-944E-743933BA3D5D}">
      <dgm:prSet custT="1"/>
      <dgm:spPr>
        <a:solidFill>
          <a:srgbClr val="FFA8B0"/>
        </a:solidFill>
        <a:ln w="28575">
          <a:solidFill>
            <a:srgbClr val="FFA8B0"/>
          </a:solidFill>
        </a:ln>
      </dgm:spPr>
      <dgm:t>
        <a:bodyPr/>
        <a:lstStyle/>
        <a:p>
          <a:pPr algn="ctr">
            <a:lnSpc>
              <a:spcPct val="150000"/>
            </a:lnSpc>
          </a:pPr>
          <a:endParaRPr lang="en-US" sz="1800">
            <a:solidFill>
              <a:schemeClr val="tx1">
                <a:lumMod val="75000"/>
              </a:schemeClr>
            </a:solidFill>
          </a:endParaRPr>
        </a:p>
      </dgm:t>
    </dgm:pt>
    <dgm:pt modelId="{B59B7B19-1B0B-4C4F-AADF-DDC0CAF85C0D}" type="parTrans" cxnId="{4095D5B9-220E-4B25-944E-743933BA3D5D}">
      <dgm:prSet/>
      <dgm:spPr/>
      <dgm:t>
        <a:bodyPr/>
        <a:lstStyle/>
        <a:p>
          <a:pPr algn="ctr">
            <a:lnSpc>
              <a:spcPct val="150000"/>
            </a:lnSpc>
          </a:pPr>
          <a:endParaRPr lang="en-US">
            <a:solidFill>
              <a:schemeClr val="tx1">
                <a:lumMod val="75000"/>
              </a:schemeClr>
            </a:solidFill>
          </a:endParaRPr>
        </a:p>
      </dgm:t>
    </dgm:pt>
    <dgm:pt modelId="{53721998-3BA0-4674-A024-D50A8EB17BE3}" type="pres">
      <dgm:prSet presAssocID="{0CAE6387-66FE-4AFB-BB93-133C45713FC5}" presName="Name0" presStyleCnt="0">
        <dgm:presLayoutVars>
          <dgm:dir/>
          <dgm:resizeHandles val="exact"/>
        </dgm:presLayoutVars>
      </dgm:prSet>
      <dgm:spPr/>
    </dgm:pt>
    <dgm:pt modelId="{81981017-A6B0-42E4-9C89-A3A469BCF6B1}" type="pres">
      <dgm:prSet presAssocID="{77E8B499-7225-4FCF-AD5C-96CB1F9DED72}" presName="node" presStyleLbl="node1" presStyleIdx="0" presStyleCnt="3" custScaleX="86577">
        <dgm:presLayoutVars>
          <dgm:bulletEnabled val="1"/>
        </dgm:presLayoutVars>
      </dgm:prSet>
      <dgm:spPr/>
    </dgm:pt>
    <dgm:pt modelId="{1ED12E92-BA6F-4BAF-9958-13FDC88DE048}" type="pres">
      <dgm:prSet presAssocID="{4B9EAF7B-EA73-4340-9ADE-08637A67F621}" presName="sibTrans" presStyleLbl="sibTrans2D1" presStyleIdx="0" presStyleCnt="2"/>
      <dgm:spPr/>
    </dgm:pt>
    <dgm:pt modelId="{540DDAFC-5ABB-4979-8601-11A9BDC98DB1}" type="pres">
      <dgm:prSet presAssocID="{4B9EAF7B-EA73-4340-9ADE-08637A67F621}" presName="connectorText" presStyleLbl="sibTrans2D1" presStyleIdx="0" presStyleCnt="2"/>
      <dgm:spPr/>
    </dgm:pt>
    <dgm:pt modelId="{A5891473-5C47-49DF-888E-D1AD07E0CBFF}" type="pres">
      <dgm:prSet presAssocID="{3F97D15A-FFF9-4A47-8F15-2301AC82F3D7}" presName="node" presStyleLbl="node1" presStyleIdx="1" presStyleCnt="3" custScaleX="139999" custScaleY="122045">
        <dgm:presLayoutVars>
          <dgm:bulletEnabled val="1"/>
        </dgm:presLayoutVars>
      </dgm:prSet>
      <dgm:spPr/>
    </dgm:pt>
    <dgm:pt modelId="{5C471959-1D99-4047-9326-835D6795EAB4}" type="pres">
      <dgm:prSet presAssocID="{E44EF471-20AB-4A33-9B9E-76082A995665}" presName="sibTrans" presStyleLbl="sibTrans2D1" presStyleIdx="1" presStyleCnt="2"/>
      <dgm:spPr/>
    </dgm:pt>
    <dgm:pt modelId="{1BF2FE69-3C14-45F7-AEF2-2FAF3A58F2C3}" type="pres">
      <dgm:prSet presAssocID="{E44EF471-20AB-4A33-9B9E-76082A995665}" presName="connectorText" presStyleLbl="sibTrans2D1" presStyleIdx="1" presStyleCnt="2"/>
      <dgm:spPr/>
    </dgm:pt>
    <dgm:pt modelId="{97FC6EDE-D8A0-4B38-8B74-C02A40EAC099}" type="pres">
      <dgm:prSet presAssocID="{F51FF657-432F-47B3-8F9F-958FAD4BD5A5}" presName="node" presStyleLbl="node1" presStyleIdx="2" presStyleCnt="3" custLinFactNeighborX="560" custLinFactNeighborY="-114">
        <dgm:presLayoutVars>
          <dgm:bulletEnabled val="1"/>
        </dgm:presLayoutVars>
      </dgm:prSet>
      <dgm:spPr/>
    </dgm:pt>
  </dgm:ptLst>
  <dgm:cxnLst>
    <dgm:cxn modelId="{8996F80F-C3E0-413A-883D-A4A49DF26030}" type="presOf" srcId="{3F97D15A-FFF9-4A47-8F15-2301AC82F3D7}" destId="{A5891473-5C47-49DF-888E-D1AD07E0CBFF}" srcOrd="0" destOrd="0" presId="urn:microsoft.com/office/officeart/2005/8/layout/process1"/>
    <dgm:cxn modelId="{F8CA5A30-B520-4FFF-8F80-3794A04C5A34}" type="presOf" srcId="{E44EF471-20AB-4A33-9B9E-76082A995665}" destId="{5C471959-1D99-4047-9326-835D6795EAB4}" srcOrd="0" destOrd="0" presId="urn:microsoft.com/office/officeart/2005/8/layout/process1"/>
    <dgm:cxn modelId="{620CE137-63F8-4C08-927D-E7100D6361BD}" type="presOf" srcId="{4B9EAF7B-EA73-4340-9ADE-08637A67F621}" destId="{1ED12E92-BA6F-4BAF-9958-13FDC88DE048}" srcOrd="0" destOrd="0" presId="urn:microsoft.com/office/officeart/2005/8/layout/process1"/>
    <dgm:cxn modelId="{9626C45D-F040-4965-8618-E1B1CF89F037}" type="presOf" srcId="{F51FF657-432F-47B3-8F9F-958FAD4BD5A5}" destId="{97FC6EDE-D8A0-4B38-8B74-C02A40EAC099}" srcOrd="0" destOrd="0" presId="urn:microsoft.com/office/officeart/2005/8/layout/process1"/>
    <dgm:cxn modelId="{56DC5F54-55EF-4C32-A2BA-2F73DF9910CB}" srcId="{0CAE6387-66FE-4AFB-BB93-133C45713FC5}" destId="{F51FF657-432F-47B3-8F9F-958FAD4BD5A5}" srcOrd="2" destOrd="0" parTransId="{6737465D-38ED-4C55-A558-61D177EDAF24}" sibTransId="{10033169-BF7B-4970-847C-22E72E1B0418}"/>
    <dgm:cxn modelId="{1E544454-07BF-4A3C-9FB0-AF953DE90672}" srcId="{0CAE6387-66FE-4AFB-BB93-133C45713FC5}" destId="{3F97D15A-FFF9-4A47-8F15-2301AC82F3D7}" srcOrd="1" destOrd="0" parTransId="{6C5993AA-C0B9-4EA8-BCDA-8426A7490323}" sibTransId="{E44EF471-20AB-4A33-9B9E-76082A995665}"/>
    <dgm:cxn modelId="{998FC07B-925C-4511-89F9-E352E31557C7}" type="presOf" srcId="{77E8B499-7225-4FCF-AD5C-96CB1F9DED72}" destId="{81981017-A6B0-42E4-9C89-A3A469BCF6B1}" srcOrd="0" destOrd="0" presId="urn:microsoft.com/office/officeart/2005/8/layout/process1"/>
    <dgm:cxn modelId="{4095D5B9-220E-4B25-944E-743933BA3D5D}" srcId="{0CAE6387-66FE-4AFB-BB93-133C45713FC5}" destId="{77E8B499-7225-4FCF-AD5C-96CB1F9DED72}" srcOrd="0" destOrd="0" parTransId="{B59B7B19-1B0B-4C4F-AADF-DDC0CAF85C0D}" sibTransId="{4B9EAF7B-EA73-4340-9ADE-08637A67F621}"/>
    <dgm:cxn modelId="{8CAFFCE9-2759-4B4C-B050-50159CCB60ED}" type="presOf" srcId="{4B9EAF7B-EA73-4340-9ADE-08637A67F621}" destId="{540DDAFC-5ABB-4979-8601-11A9BDC98DB1}" srcOrd="1" destOrd="0" presId="urn:microsoft.com/office/officeart/2005/8/layout/process1"/>
    <dgm:cxn modelId="{9B975DFA-24C6-4027-BAFA-25C32E68E513}" type="presOf" srcId="{0CAE6387-66FE-4AFB-BB93-133C45713FC5}" destId="{53721998-3BA0-4674-A024-D50A8EB17BE3}" srcOrd="0" destOrd="0" presId="urn:microsoft.com/office/officeart/2005/8/layout/process1"/>
    <dgm:cxn modelId="{1DA9DFFD-064B-4015-8F9A-C75F2E699E26}" type="presOf" srcId="{E44EF471-20AB-4A33-9B9E-76082A995665}" destId="{1BF2FE69-3C14-45F7-AEF2-2FAF3A58F2C3}" srcOrd="1" destOrd="0" presId="urn:microsoft.com/office/officeart/2005/8/layout/process1"/>
    <dgm:cxn modelId="{924B5EDA-AA8A-4B8E-8BED-7476119BDE23}" type="presParOf" srcId="{53721998-3BA0-4674-A024-D50A8EB17BE3}" destId="{81981017-A6B0-42E4-9C89-A3A469BCF6B1}" srcOrd="0" destOrd="0" presId="urn:microsoft.com/office/officeart/2005/8/layout/process1"/>
    <dgm:cxn modelId="{5A94D7B2-1485-4893-BD67-C676BC2FD69F}" type="presParOf" srcId="{53721998-3BA0-4674-A024-D50A8EB17BE3}" destId="{1ED12E92-BA6F-4BAF-9958-13FDC88DE048}" srcOrd="1" destOrd="0" presId="urn:microsoft.com/office/officeart/2005/8/layout/process1"/>
    <dgm:cxn modelId="{8A2C6338-6E40-49FA-94B7-E04D8C7B42CC}" type="presParOf" srcId="{1ED12E92-BA6F-4BAF-9958-13FDC88DE048}" destId="{540DDAFC-5ABB-4979-8601-11A9BDC98DB1}" srcOrd="0" destOrd="0" presId="urn:microsoft.com/office/officeart/2005/8/layout/process1"/>
    <dgm:cxn modelId="{BEC0C664-8498-492F-9F1D-6F0AFFFE33E9}" type="presParOf" srcId="{53721998-3BA0-4674-A024-D50A8EB17BE3}" destId="{A5891473-5C47-49DF-888E-D1AD07E0CBFF}" srcOrd="2" destOrd="0" presId="urn:microsoft.com/office/officeart/2005/8/layout/process1"/>
    <dgm:cxn modelId="{137C8EFF-6074-4F78-B118-0839C9E275EE}" type="presParOf" srcId="{53721998-3BA0-4674-A024-D50A8EB17BE3}" destId="{5C471959-1D99-4047-9326-835D6795EAB4}" srcOrd="3" destOrd="0" presId="urn:microsoft.com/office/officeart/2005/8/layout/process1"/>
    <dgm:cxn modelId="{B2372EC1-D035-42D0-92AC-333F997A8E7F}" type="presParOf" srcId="{5C471959-1D99-4047-9326-835D6795EAB4}" destId="{1BF2FE69-3C14-45F7-AEF2-2FAF3A58F2C3}" srcOrd="0" destOrd="0" presId="urn:microsoft.com/office/officeart/2005/8/layout/process1"/>
    <dgm:cxn modelId="{2AE1EC3C-2801-4FEE-A9AC-A70B329F2D72}" type="presParOf" srcId="{53721998-3BA0-4674-A024-D50A8EB17BE3}" destId="{97FC6EDE-D8A0-4B38-8B74-C02A40EAC0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81017-A6B0-42E4-9C89-A3A469BCF6B1}">
      <dsp:nvSpPr>
        <dsp:cNvPr id="0" name=""/>
        <dsp:cNvSpPr/>
      </dsp:nvSpPr>
      <dsp:spPr>
        <a:xfrm>
          <a:off x="5789" y="444945"/>
          <a:ext cx="1745359" cy="2448396"/>
        </a:xfrm>
        <a:prstGeom prst="roundRect">
          <a:avLst>
            <a:gd name="adj" fmla="val 10000"/>
          </a:avLst>
        </a:prstGeom>
        <a:solidFill>
          <a:srgbClr val="F0E9E0"/>
        </a:solidFill>
        <a:ln w="28575" cap="flat" cmpd="sng" algn="ctr">
          <a:solidFill>
            <a:srgbClr val="FFA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một ô hoặc một vùng dữ liệu.</a:t>
          </a:r>
          <a:endParaRPr lang="en-US" sz="2400" kern="1200" dirty="0">
            <a:solidFill>
              <a:schemeClr val="tx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9" y="496065"/>
        <a:ext cx="1643119" cy="2346156"/>
      </dsp:txXfrm>
    </dsp:sp>
    <dsp:sp modelId="{1ED12E92-BA6F-4BAF-9958-13FDC88DE048}">
      <dsp:nvSpPr>
        <dsp:cNvPr id="0" name=""/>
        <dsp:cNvSpPr/>
      </dsp:nvSpPr>
      <dsp:spPr>
        <a:xfrm>
          <a:off x="1952744" y="1419164"/>
          <a:ext cx="427383" cy="499958"/>
        </a:xfrm>
        <a:prstGeom prst="rightArrow">
          <a:avLst>
            <a:gd name="adj1" fmla="val 60000"/>
            <a:gd name="adj2" fmla="val 50000"/>
          </a:avLst>
        </a:prstGeom>
        <a:solidFill>
          <a:srgbClr val="FFA8B0"/>
        </a:solidFill>
        <a:ln w="28575">
          <a:solidFill>
            <a:srgbClr val="FFA8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75000"/>
              </a:schemeClr>
            </a:solidFill>
          </a:endParaRPr>
        </a:p>
      </dsp:txBody>
      <dsp:txXfrm>
        <a:off x="1952744" y="1519156"/>
        <a:ext cx="299168" cy="299974"/>
      </dsp:txXfrm>
    </dsp:sp>
    <dsp:sp modelId="{A5891473-5C47-49DF-888E-D1AD07E0CBFF}">
      <dsp:nvSpPr>
        <dsp:cNvPr id="0" name=""/>
        <dsp:cNvSpPr/>
      </dsp:nvSpPr>
      <dsp:spPr>
        <a:xfrm>
          <a:off x="2557533" y="175070"/>
          <a:ext cx="2822326" cy="2988146"/>
        </a:xfrm>
        <a:prstGeom prst="roundRect">
          <a:avLst>
            <a:gd name="adj" fmla="val 10000"/>
          </a:avLst>
        </a:prstGeom>
        <a:solidFill>
          <a:srgbClr val="F0E9E0"/>
        </a:solidFill>
        <a:ln w="28575" cap="flat" cmpd="sng" algn="ctr">
          <a:solidFill>
            <a:srgbClr val="FFA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Home 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nháy chuột vào mũi tên bên cạnh nhóm lệnh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 mở cửa sổ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Format Cells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640196" y="257733"/>
        <a:ext cx="2657000" cy="2822820"/>
      </dsp:txXfrm>
    </dsp:sp>
    <dsp:sp modelId="{5C471959-1D99-4047-9326-835D6795EAB4}">
      <dsp:nvSpPr>
        <dsp:cNvPr id="0" name=""/>
        <dsp:cNvSpPr/>
      </dsp:nvSpPr>
      <dsp:spPr>
        <a:xfrm rot="21597029">
          <a:off x="5582585" y="1417583"/>
          <a:ext cx="429777" cy="499958"/>
        </a:xfrm>
        <a:prstGeom prst="rightArrow">
          <a:avLst>
            <a:gd name="adj1" fmla="val 60000"/>
            <a:gd name="adj2" fmla="val 50000"/>
          </a:avLst>
        </a:prstGeom>
        <a:solidFill>
          <a:srgbClr val="FFA8B0"/>
        </a:solidFill>
        <a:ln w="28575">
          <a:solidFill>
            <a:srgbClr val="FFA8B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tx1">
                <a:lumMod val="75000"/>
              </a:schemeClr>
            </a:solidFill>
          </a:endParaRPr>
        </a:p>
      </dsp:txBody>
      <dsp:txXfrm>
        <a:off x="5582585" y="1517631"/>
        <a:ext cx="300844" cy="299974"/>
      </dsp:txXfrm>
    </dsp:sp>
    <dsp:sp modelId="{97FC6EDE-D8A0-4B38-8B74-C02A40EAC099}">
      <dsp:nvSpPr>
        <dsp:cNvPr id="0" name=""/>
        <dsp:cNvSpPr/>
      </dsp:nvSpPr>
      <dsp:spPr>
        <a:xfrm>
          <a:off x="6190760" y="442153"/>
          <a:ext cx="2015961" cy="2448396"/>
        </a:xfrm>
        <a:prstGeom prst="roundRect">
          <a:avLst>
            <a:gd name="adj" fmla="val 10000"/>
          </a:avLst>
        </a:prstGeom>
        <a:solidFill>
          <a:srgbClr val="F0E9E0"/>
        </a:solidFill>
        <a:ln w="28575" cap="flat" cmpd="sng" algn="ctr">
          <a:solidFill>
            <a:srgbClr val="FFA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→ Chọn kiểu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Percentage 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→ Chọn </a:t>
          </a:r>
          <a:r>
            <a:rPr lang="vi-VN" sz="24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</a:t>
          </a:r>
          <a:r>
            <a:rPr lang="vi-VN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9805" y="501198"/>
        <a:ext cx="1897871" cy="233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" name="Google Shape;5845;g13c5adb8b1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6" name="Google Shape;5846;g13c5adb8b1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>
          <a:extLst>
            <a:ext uri="{FF2B5EF4-FFF2-40B4-BE49-F238E27FC236}">
              <a16:creationId xmlns:a16="http://schemas.microsoft.com/office/drawing/2014/main" id="{7D1F59B7-8942-35A8-AA87-3456B2932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>
            <a:extLst>
              <a:ext uri="{FF2B5EF4-FFF2-40B4-BE49-F238E27FC236}">
                <a16:creationId xmlns:a16="http://schemas.microsoft.com/office/drawing/2014/main" id="{DC152E4E-1A79-A0DA-D244-3A3494A72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>
            <a:extLst>
              <a:ext uri="{FF2B5EF4-FFF2-40B4-BE49-F238E27FC236}">
                <a16:creationId xmlns:a16="http://schemas.microsoft.com/office/drawing/2014/main" id="{EC855D47-8008-BE2C-AAF8-7981B7203A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18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>
          <a:extLst>
            <a:ext uri="{FF2B5EF4-FFF2-40B4-BE49-F238E27FC236}">
              <a16:creationId xmlns:a16="http://schemas.microsoft.com/office/drawing/2014/main" id="{B31461EB-3B6F-3D1B-C98F-74008072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>
            <a:extLst>
              <a:ext uri="{FF2B5EF4-FFF2-40B4-BE49-F238E27FC236}">
                <a16:creationId xmlns:a16="http://schemas.microsoft.com/office/drawing/2014/main" id="{4AEC0327-E7DA-56DE-A88A-EEF5B6C70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>
            <a:extLst>
              <a:ext uri="{FF2B5EF4-FFF2-40B4-BE49-F238E27FC236}">
                <a16:creationId xmlns:a16="http://schemas.microsoft.com/office/drawing/2014/main" id="{5EFD8E64-6757-25B8-6AC8-4BBC098B37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892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39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>
          <a:extLst>
            <a:ext uri="{FF2B5EF4-FFF2-40B4-BE49-F238E27FC236}">
              <a16:creationId xmlns:a16="http://schemas.microsoft.com/office/drawing/2014/main" id="{3E90C7DE-8D3F-D48C-6DFD-D95272977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>
            <a:extLst>
              <a:ext uri="{FF2B5EF4-FFF2-40B4-BE49-F238E27FC236}">
                <a16:creationId xmlns:a16="http://schemas.microsoft.com/office/drawing/2014/main" id="{1C3B1219-07D3-568E-0F6F-FC669F6129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>
            <a:extLst>
              <a:ext uri="{FF2B5EF4-FFF2-40B4-BE49-F238E27FC236}">
                <a16:creationId xmlns:a16="http://schemas.microsoft.com/office/drawing/2014/main" id="{00B26167-4C2D-B13E-90ED-68CBBE2F04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691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>
          <a:extLst>
            <a:ext uri="{FF2B5EF4-FFF2-40B4-BE49-F238E27FC236}">
              <a16:creationId xmlns:a16="http://schemas.microsoft.com/office/drawing/2014/main" id="{7143B5EB-87C9-E4E3-E062-F6381EB4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>
            <a:extLst>
              <a:ext uri="{FF2B5EF4-FFF2-40B4-BE49-F238E27FC236}">
                <a16:creationId xmlns:a16="http://schemas.microsoft.com/office/drawing/2014/main" id="{4FEE774E-A42B-8696-DED6-05A36723E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>
            <a:extLst>
              <a:ext uri="{FF2B5EF4-FFF2-40B4-BE49-F238E27FC236}">
                <a16:creationId xmlns:a16="http://schemas.microsoft.com/office/drawing/2014/main" id="{07A0BD71-23ED-2CFD-1F31-0F96DA34AF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79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62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37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09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565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202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9">
          <a:extLst>
            <a:ext uri="{FF2B5EF4-FFF2-40B4-BE49-F238E27FC236}">
              <a16:creationId xmlns:a16="http://schemas.microsoft.com/office/drawing/2014/main" id="{37989EE4-C983-3BD1-1976-3D01ED80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" name="Google Shape;5760;g13d145c1fcb_0_916:notes">
            <a:extLst>
              <a:ext uri="{FF2B5EF4-FFF2-40B4-BE49-F238E27FC236}">
                <a16:creationId xmlns:a16="http://schemas.microsoft.com/office/drawing/2014/main" id="{3D6F8FE7-49EF-E8B1-5525-5CBAA5F82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1" name="Google Shape;5761;g13d145c1fcb_0_916:notes">
            <a:extLst>
              <a:ext uri="{FF2B5EF4-FFF2-40B4-BE49-F238E27FC236}">
                <a16:creationId xmlns:a16="http://schemas.microsoft.com/office/drawing/2014/main" id="{59F394CB-C956-818E-0824-944E366674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730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06bfee99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06bfee99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689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0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" name="Google Shape;5760;g13d145c1fcb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1" name="Google Shape;5761;g13d145c1fcb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45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541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240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11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991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24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71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" name="Google Shape;5529;g13c5adb8b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0" name="Google Shape;5530;g13c5adb8b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13c5adb8b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13c5adb8b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7943790-0F74-E575-1A92-4F03ACD72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F46E6A5-3276-558A-FFD5-73C337DDB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" name="Google Shape;5760;g13d145c1fcb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1" name="Google Shape;5761;g13d145c1fcb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15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81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g13c5adb8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4" name="Google Shape;4204;g13c5adb8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6649-07F2-E3BB-AA35-F24B326EB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6A95B-38A9-1F13-9800-0730EA38B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AF664-AD50-DDF3-304F-009D9D18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F811-26C0-D5F5-6592-423191C1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51DB-64CC-E114-508D-2A3CFB3C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729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77A6-BD20-629B-41E2-BAE37391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EDA8B-9FBC-AC2A-BFA0-D3EB49AF0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69BF8-A235-7C01-3453-B0209F7A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5577-E873-B268-DAC9-5849FC73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849A6-4FF3-EE06-4C39-32ED321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960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6B9DB-491B-D343-9AC5-46102F65B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87810-A42B-9D27-8F2B-C00C804BA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FC89-4FE8-1798-8985-718253C0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A2D-505F-DBC1-CC01-C4935B6C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CA5B-A0D8-8E7B-7F8A-8F4D198E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32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388100" y="885675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9682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"/>
          <p:cNvSpPr txBox="1">
            <a:spLocks noGrp="1"/>
          </p:cNvSpPr>
          <p:nvPr>
            <p:ph type="subTitle" idx="1"/>
          </p:nvPr>
        </p:nvSpPr>
        <p:spPr>
          <a:xfrm>
            <a:off x="720000" y="2453400"/>
            <a:ext cx="2336400" cy="4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subTitle" idx="2"/>
          </p:nvPr>
        </p:nvSpPr>
        <p:spPr>
          <a:xfrm>
            <a:off x="720000" y="2857454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3"/>
          </p:nvPr>
        </p:nvSpPr>
        <p:spPr>
          <a:xfrm>
            <a:off x="3403800" y="2857454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ubTitle" idx="4"/>
          </p:nvPr>
        </p:nvSpPr>
        <p:spPr>
          <a:xfrm>
            <a:off x="6087600" y="2857454"/>
            <a:ext cx="233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8"/>
          <p:cNvSpPr txBox="1">
            <a:spLocks noGrp="1"/>
          </p:cNvSpPr>
          <p:nvPr>
            <p:ph type="subTitle" idx="5"/>
          </p:nvPr>
        </p:nvSpPr>
        <p:spPr>
          <a:xfrm>
            <a:off x="3403800" y="2453400"/>
            <a:ext cx="2336400" cy="4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6" name="Google Shape;546;p18"/>
          <p:cNvSpPr txBox="1">
            <a:spLocks noGrp="1"/>
          </p:cNvSpPr>
          <p:nvPr>
            <p:ph type="subTitle" idx="6"/>
          </p:nvPr>
        </p:nvSpPr>
        <p:spPr>
          <a:xfrm>
            <a:off x="6087600" y="2453400"/>
            <a:ext cx="2336400" cy="4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4207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44800" y="1799700"/>
            <a:ext cx="74544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4608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2"/>
          </p:nvPr>
        </p:nvSpPr>
        <p:spPr>
          <a:xfrm>
            <a:off x="3576000" y="1170163"/>
            <a:ext cx="19920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6552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391900" y="2737637"/>
            <a:ext cx="4360200" cy="61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3927950" y="1609238"/>
            <a:ext cx="1288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391900" y="3280036"/>
            <a:ext cx="4360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2859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715100" y="1349750"/>
            <a:ext cx="4061100" cy="32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789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969100" y="1700300"/>
            <a:ext cx="52059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969100" y="2341587"/>
            <a:ext cx="52059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5022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2233B70-E266-FE95-98D1-D69BD21586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50086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DCAD-1FD6-4F8A-16B7-F4896842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D0DC-3248-6926-788C-9C4329964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8512B-D059-56EA-3E4C-6660696D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621D-4856-44B9-F48D-CDC505D5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6416-7EEE-6479-1E99-439C7B5B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279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17ED-4AC2-07B6-5C9A-3410A430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D34A6-E222-59B5-ACD1-AA8BB6E52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6A3E-49B7-43FC-F02A-9D16B3EE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4A6C-F15C-70C8-3683-DC016633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15B86-7F44-D851-47F3-5EEFB031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65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76B0-9B06-03E2-2ABA-FD4F826E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11D38-C657-FA4B-5D79-560CFDA17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FFE7F-9EF6-715C-2662-11A8C6F4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9C8E9-6209-C115-6D94-57D545F5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7D190-F2C3-AC99-A479-55DE4FBB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DC9E-2604-7A1B-0256-3AE69B93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967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D281-3EF6-E671-9BBC-0A1FF297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82BDF-588B-B131-6B7D-6BC95692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4579-944A-7DDE-6461-8787B57A6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4CBB9-1C86-2467-2217-F1AD82B21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1EDBC-7ECD-1820-C0D5-2E44D0A1F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4EDB9-8CD0-9915-7EB9-C23D6B07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9CC02-6805-2F8C-EAF4-53AC3F90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F37BC-C973-7B82-C75D-EC6D91D3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10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1A07-D89B-0DFE-5616-C5E64043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C85DB-2980-63E0-4765-BE2B1566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E606-EEC8-15CF-D49C-8B22797F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C2E0E-7454-08C4-4C4D-86B48560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806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B64E1-C181-0C8D-27FF-21A41015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C2288-425A-9570-E625-CA7F2B20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1B22E-6314-4597-1D63-23DD6EBF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543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72C9-5EC2-89A9-B059-7536177E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98F4-F8F9-2A73-1A06-14CA0391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80B5C-36B4-990D-EE1A-103FD5098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CBF7-3CCB-E80F-7A97-E3D72F54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EB007-1397-5EA4-C4AD-7526F637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D2312-D897-1072-93BB-79FCCD0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103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631CB-EA9F-2D4F-8127-D51D94BA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32BE5-8DCA-E508-7051-748A2999E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A3990-2FA9-C328-32D7-345567064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D9B6D-9A1C-B713-2183-19B4C8A7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7CF8-92BB-769E-FFEB-3B73ACFB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AAA96-1A32-24B6-D3BC-F2276DB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719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657FF-367D-BA1C-F57F-68530952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836C-28EA-1C72-D9A3-C90C1824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2BD0-FF41-9727-7312-7297384F1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9C3AD-EF6C-4A98-AC34-3D63DE1DDA38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04E90-C23A-186C-667E-4B209857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12B42-8F62-C7B2-13D3-3A8967BE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7D741-E90C-4CBA-9002-B67D95FE6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702" r:id="rId16"/>
    <p:sldLayoutId id="2147483703" r:id="rId17"/>
    <p:sldLayoutId id="2147483704" r:id="rId18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TTTD%20MANH/Du&#795;&#803;%20a&#769;n%20tru&#795;o&#795;&#768;ng%20ho&#803;c%20xanhmoi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TTTD%20MANH/Du&#795;&#803;%20a&#769;n%20tru&#795;o&#795;&#768;ng%20ho&#803;c%20xanhmoi.x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8" name="Google Shape;5848;p53"/>
          <p:cNvSpPr/>
          <p:nvPr/>
        </p:nvSpPr>
        <p:spPr>
          <a:xfrm rot="628346">
            <a:off x="2960750" y="2261577"/>
            <a:ext cx="3251348" cy="1081847"/>
          </a:xfrm>
          <a:custGeom>
            <a:avLst/>
            <a:gdLst/>
            <a:ahLst/>
            <a:cxnLst/>
            <a:rect l="l" t="t" r="r" b="b"/>
            <a:pathLst>
              <a:path w="29972" h="17746" extrusionOk="0">
                <a:moveTo>
                  <a:pt x="23004" y="284"/>
                </a:moveTo>
                <a:lnTo>
                  <a:pt x="23004" y="284"/>
                </a:lnTo>
                <a:cubicBezTo>
                  <a:pt x="23085" y="291"/>
                  <a:pt x="23068" y="296"/>
                  <a:pt x="23000" y="301"/>
                </a:cubicBezTo>
                <a:cubicBezTo>
                  <a:pt x="22998" y="302"/>
                  <a:pt x="22996" y="302"/>
                  <a:pt x="22993" y="302"/>
                </a:cubicBezTo>
                <a:lnTo>
                  <a:pt x="22993" y="302"/>
                </a:lnTo>
                <a:cubicBezTo>
                  <a:pt x="22971" y="292"/>
                  <a:pt x="22974" y="285"/>
                  <a:pt x="23004" y="284"/>
                </a:cubicBezTo>
                <a:close/>
                <a:moveTo>
                  <a:pt x="22410" y="319"/>
                </a:moveTo>
                <a:lnTo>
                  <a:pt x="22410" y="319"/>
                </a:lnTo>
                <a:cubicBezTo>
                  <a:pt x="22412" y="320"/>
                  <a:pt x="22415" y="321"/>
                  <a:pt x="22419" y="322"/>
                </a:cubicBezTo>
                <a:lnTo>
                  <a:pt x="22419" y="322"/>
                </a:lnTo>
                <a:cubicBezTo>
                  <a:pt x="22442" y="323"/>
                  <a:pt x="22467" y="323"/>
                  <a:pt x="22491" y="324"/>
                </a:cubicBezTo>
                <a:lnTo>
                  <a:pt x="22491" y="324"/>
                </a:lnTo>
                <a:cubicBezTo>
                  <a:pt x="22475" y="325"/>
                  <a:pt x="22459" y="326"/>
                  <a:pt x="22445" y="327"/>
                </a:cubicBezTo>
                <a:lnTo>
                  <a:pt x="22445" y="327"/>
                </a:lnTo>
                <a:cubicBezTo>
                  <a:pt x="22434" y="325"/>
                  <a:pt x="22426" y="324"/>
                  <a:pt x="22419" y="322"/>
                </a:cubicBezTo>
                <a:lnTo>
                  <a:pt x="22419" y="322"/>
                </a:lnTo>
                <a:cubicBezTo>
                  <a:pt x="22410" y="322"/>
                  <a:pt x="22400" y="321"/>
                  <a:pt x="22391" y="321"/>
                </a:cubicBezTo>
                <a:lnTo>
                  <a:pt x="22391" y="321"/>
                </a:lnTo>
                <a:cubicBezTo>
                  <a:pt x="22369" y="324"/>
                  <a:pt x="22364" y="327"/>
                  <a:pt x="22371" y="330"/>
                </a:cubicBezTo>
                <a:lnTo>
                  <a:pt x="22371" y="330"/>
                </a:lnTo>
                <a:cubicBezTo>
                  <a:pt x="22391" y="329"/>
                  <a:pt x="22416" y="328"/>
                  <a:pt x="22445" y="327"/>
                </a:cubicBezTo>
                <a:lnTo>
                  <a:pt x="22445" y="327"/>
                </a:lnTo>
                <a:cubicBezTo>
                  <a:pt x="22485" y="332"/>
                  <a:pt x="22549" y="337"/>
                  <a:pt x="22620" y="342"/>
                </a:cubicBezTo>
                <a:cubicBezTo>
                  <a:pt x="22669" y="344"/>
                  <a:pt x="22721" y="348"/>
                  <a:pt x="22771" y="350"/>
                </a:cubicBezTo>
                <a:cubicBezTo>
                  <a:pt x="22796" y="351"/>
                  <a:pt x="22821" y="353"/>
                  <a:pt x="22844" y="355"/>
                </a:cubicBezTo>
                <a:cubicBezTo>
                  <a:pt x="22866" y="356"/>
                  <a:pt x="22887" y="359"/>
                  <a:pt x="22907" y="360"/>
                </a:cubicBezTo>
                <a:cubicBezTo>
                  <a:pt x="22909" y="351"/>
                  <a:pt x="22873" y="345"/>
                  <a:pt x="22863" y="341"/>
                </a:cubicBezTo>
                <a:lnTo>
                  <a:pt x="22863" y="341"/>
                </a:lnTo>
                <a:cubicBezTo>
                  <a:pt x="22864" y="341"/>
                  <a:pt x="22866" y="341"/>
                  <a:pt x="22867" y="341"/>
                </a:cubicBezTo>
                <a:cubicBezTo>
                  <a:pt x="22926" y="341"/>
                  <a:pt x="23010" y="345"/>
                  <a:pt x="23086" y="349"/>
                </a:cubicBezTo>
                <a:lnTo>
                  <a:pt x="23132" y="355"/>
                </a:lnTo>
                <a:cubicBezTo>
                  <a:pt x="23190" y="357"/>
                  <a:pt x="23259" y="361"/>
                  <a:pt x="23311" y="364"/>
                </a:cubicBezTo>
                <a:lnTo>
                  <a:pt x="23311" y="364"/>
                </a:lnTo>
                <a:cubicBezTo>
                  <a:pt x="23328" y="367"/>
                  <a:pt x="23344" y="370"/>
                  <a:pt x="23358" y="374"/>
                </a:cubicBezTo>
                <a:cubicBezTo>
                  <a:pt x="23356" y="374"/>
                  <a:pt x="23355" y="374"/>
                  <a:pt x="23353" y="374"/>
                </a:cubicBezTo>
                <a:cubicBezTo>
                  <a:pt x="23318" y="374"/>
                  <a:pt x="23252" y="365"/>
                  <a:pt x="23204" y="361"/>
                </a:cubicBezTo>
                <a:lnTo>
                  <a:pt x="23204" y="361"/>
                </a:lnTo>
                <a:cubicBezTo>
                  <a:pt x="23260" y="366"/>
                  <a:pt x="23212" y="369"/>
                  <a:pt x="23111" y="371"/>
                </a:cubicBezTo>
                <a:lnTo>
                  <a:pt x="22823" y="371"/>
                </a:lnTo>
                <a:cubicBezTo>
                  <a:pt x="22794" y="371"/>
                  <a:pt x="22763" y="371"/>
                  <a:pt x="22734" y="372"/>
                </a:cubicBezTo>
                <a:lnTo>
                  <a:pt x="22734" y="372"/>
                </a:lnTo>
                <a:cubicBezTo>
                  <a:pt x="22626" y="357"/>
                  <a:pt x="22398" y="343"/>
                  <a:pt x="22371" y="330"/>
                </a:cubicBezTo>
                <a:lnTo>
                  <a:pt x="22371" y="330"/>
                </a:lnTo>
                <a:cubicBezTo>
                  <a:pt x="22353" y="331"/>
                  <a:pt x="22339" y="332"/>
                  <a:pt x="22329" y="333"/>
                </a:cubicBezTo>
                <a:lnTo>
                  <a:pt x="22329" y="333"/>
                </a:lnTo>
                <a:lnTo>
                  <a:pt x="22240" y="321"/>
                </a:lnTo>
                <a:cubicBezTo>
                  <a:pt x="22258" y="321"/>
                  <a:pt x="22281" y="320"/>
                  <a:pt x="22307" y="320"/>
                </a:cubicBezTo>
                <a:cubicBezTo>
                  <a:pt x="22333" y="320"/>
                  <a:pt x="22361" y="321"/>
                  <a:pt x="22391" y="321"/>
                </a:cubicBezTo>
                <a:lnTo>
                  <a:pt x="22391" y="321"/>
                </a:lnTo>
                <a:cubicBezTo>
                  <a:pt x="22396" y="321"/>
                  <a:pt x="22402" y="320"/>
                  <a:pt x="22410" y="319"/>
                </a:cubicBezTo>
                <a:close/>
                <a:moveTo>
                  <a:pt x="20448" y="14345"/>
                </a:moveTo>
                <a:lnTo>
                  <a:pt x="20417" y="14357"/>
                </a:lnTo>
                <a:cubicBezTo>
                  <a:pt x="20428" y="14352"/>
                  <a:pt x="20439" y="14348"/>
                  <a:pt x="20448" y="14345"/>
                </a:cubicBezTo>
                <a:close/>
                <a:moveTo>
                  <a:pt x="20736" y="1"/>
                </a:moveTo>
                <a:cubicBezTo>
                  <a:pt x="20701" y="1"/>
                  <a:pt x="20663" y="1"/>
                  <a:pt x="20624" y="2"/>
                </a:cubicBezTo>
                <a:cubicBezTo>
                  <a:pt x="20512" y="4"/>
                  <a:pt x="20387" y="9"/>
                  <a:pt x="20274" y="20"/>
                </a:cubicBezTo>
                <a:lnTo>
                  <a:pt x="20320" y="23"/>
                </a:lnTo>
                <a:cubicBezTo>
                  <a:pt x="20221" y="33"/>
                  <a:pt x="20072" y="45"/>
                  <a:pt x="19920" y="56"/>
                </a:cubicBezTo>
                <a:cubicBezTo>
                  <a:pt x="19882" y="59"/>
                  <a:pt x="19844" y="61"/>
                  <a:pt x="19806" y="62"/>
                </a:cubicBezTo>
                <a:cubicBezTo>
                  <a:pt x="19769" y="64"/>
                  <a:pt x="19732" y="67"/>
                  <a:pt x="19697" y="70"/>
                </a:cubicBezTo>
                <a:cubicBezTo>
                  <a:pt x="19625" y="76"/>
                  <a:pt x="19561" y="78"/>
                  <a:pt x="19505" y="78"/>
                </a:cubicBezTo>
                <a:cubicBezTo>
                  <a:pt x="19555" y="60"/>
                  <a:pt x="19460" y="59"/>
                  <a:pt x="19607" y="40"/>
                </a:cubicBezTo>
                <a:lnTo>
                  <a:pt x="19607" y="40"/>
                </a:lnTo>
                <a:lnTo>
                  <a:pt x="19332" y="64"/>
                </a:lnTo>
                <a:cubicBezTo>
                  <a:pt x="19304" y="70"/>
                  <a:pt x="19276" y="77"/>
                  <a:pt x="19308" y="77"/>
                </a:cubicBezTo>
                <a:cubicBezTo>
                  <a:pt x="19316" y="77"/>
                  <a:pt x="19326" y="76"/>
                  <a:pt x="19341" y="76"/>
                </a:cubicBezTo>
                <a:lnTo>
                  <a:pt x="19341" y="76"/>
                </a:lnTo>
                <a:cubicBezTo>
                  <a:pt x="19277" y="87"/>
                  <a:pt x="19212" y="93"/>
                  <a:pt x="19152" y="101"/>
                </a:cubicBezTo>
                <a:cubicBezTo>
                  <a:pt x="19090" y="107"/>
                  <a:pt x="19032" y="110"/>
                  <a:pt x="18982" y="112"/>
                </a:cubicBezTo>
                <a:cubicBezTo>
                  <a:pt x="18982" y="112"/>
                  <a:pt x="18980" y="112"/>
                  <a:pt x="18978" y="112"/>
                </a:cubicBezTo>
                <a:cubicBezTo>
                  <a:pt x="18957" y="112"/>
                  <a:pt x="18868" y="126"/>
                  <a:pt x="18744" y="145"/>
                </a:cubicBezTo>
                <a:cubicBezTo>
                  <a:pt x="18709" y="150"/>
                  <a:pt x="18673" y="156"/>
                  <a:pt x="18634" y="162"/>
                </a:cubicBezTo>
                <a:cubicBezTo>
                  <a:pt x="18614" y="166"/>
                  <a:pt x="18594" y="170"/>
                  <a:pt x="18574" y="173"/>
                </a:cubicBezTo>
                <a:cubicBezTo>
                  <a:pt x="18555" y="177"/>
                  <a:pt x="18535" y="181"/>
                  <a:pt x="18514" y="185"/>
                </a:cubicBezTo>
                <a:cubicBezTo>
                  <a:pt x="18430" y="202"/>
                  <a:pt x="18342" y="219"/>
                  <a:pt x="18254" y="238"/>
                </a:cubicBezTo>
                <a:cubicBezTo>
                  <a:pt x="18166" y="254"/>
                  <a:pt x="18081" y="272"/>
                  <a:pt x="17999" y="288"/>
                </a:cubicBezTo>
                <a:cubicBezTo>
                  <a:pt x="17989" y="291"/>
                  <a:pt x="17980" y="292"/>
                  <a:pt x="17970" y="295"/>
                </a:cubicBezTo>
                <a:cubicBezTo>
                  <a:pt x="17959" y="297"/>
                  <a:pt x="17950" y="298"/>
                  <a:pt x="17941" y="301"/>
                </a:cubicBezTo>
                <a:cubicBezTo>
                  <a:pt x="17921" y="306"/>
                  <a:pt x="17903" y="311"/>
                  <a:pt x="17884" y="314"/>
                </a:cubicBezTo>
                <a:cubicBezTo>
                  <a:pt x="17847" y="322"/>
                  <a:pt x="17814" y="330"/>
                  <a:pt x="17783" y="338"/>
                </a:cubicBezTo>
                <a:cubicBezTo>
                  <a:pt x="17669" y="364"/>
                  <a:pt x="17594" y="381"/>
                  <a:pt x="17588" y="381"/>
                </a:cubicBezTo>
                <a:cubicBezTo>
                  <a:pt x="17587" y="381"/>
                  <a:pt x="17587" y="380"/>
                  <a:pt x="17588" y="380"/>
                </a:cubicBezTo>
                <a:lnTo>
                  <a:pt x="17588" y="380"/>
                </a:lnTo>
                <a:cubicBezTo>
                  <a:pt x="17494" y="397"/>
                  <a:pt x="17432" y="403"/>
                  <a:pt x="17375" y="410"/>
                </a:cubicBezTo>
                <a:lnTo>
                  <a:pt x="17375" y="410"/>
                </a:lnTo>
                <a:cubicBezTo>
                  <a:pt x="17393" y="407"/>
                  <a:pt x="17412" y="403"/>
                  <a:pt x="17431" y="398"/>
                </a:cubicBezTo>
                <a:cubicBezTo>
                  <a:pt x="17516" y="380"/>
                  <a:pt x="17614" y="360"/>
                  <a:pt x="17719" y="338"/>
                </a:cubicBezTo>
                <a:cubicBezTo>
                  <a:pt x="17771" y="328"/>
                  <a:pt x="17824" y="316"/>
                  <a:pt x="17878" y="304"/>
                </a:cubicBezTo>
                <a:cubicBezTo>
                  <a:pt x="17905" y="298"/>
                  <a:pt x="17933" y="292"/>
                  <a:pt x="17959" y="287"/>
                </a:cubicBezTo>
                <a:lnTo>
                  <a:pt x="18041" y="271"/>
                </a:lnTo>
                <a:cubicBezTo>
                  <a:pt x="18150" y="250"/>
                  <a:pt x="18257" y="230"/>
                  <a:pt x="18355" y="213"/>
                </a:cubicBezTo>
                <a:cubicBezTo>
                  <a:pt x="18404" y="203"/>
                  <a:pt x="18451" y="194"/>
                  <a:pt x="18494" y="186"/>
                </a:cubicBezTo>
                <a:cubicBezTo>
                  <a:pt x="18515" y="182"/>
                  <a:pt x="18536" y="178"/>
                  <a:pt x="18555" y="175"/>
                </a:cubicBezTo>
                <a:cubicBezTo>
                  <a:pt x="18574" y="171"/>
                  <a:pt x="18593" y="168"/>
                  <a:pt x="18611" y="166"/>
                </a:cubicBezTo>
                <a:cubicBezTo>
                  <a:pt x="18720" y="149"/>
                  <a:pt x="18786" y="137"/>
                  <a:pt x="18781" y="137"/>
                </a:cubicBezTo>
                <a:cubicBezTo>
                  <a:pt x="18779" y="137"/>
                  <a:pt x="18771" y="138"/>
                  <a:pt x="18756" y="140"/>
                </a:cubicBezTo>
                <a:cubicBezTo>
                  <a:pt x="18735" y="140"/>
                  <a:pt x="18684" y="147"/>
                  <a:pt x="18611" y="157"/>
                </a:cubicBezTo>
                <a:cubicBezTo>
                  <a:pt x="18593" y="160"/>
                  <a:pt x="18573" y="162"/>
                  <a:pt x="18552" y="167"/>
                </a:cubicBezTo>
                <a:cubicBezTo>
                  <a:pt x="18531" y="171"/>
                  <a:pt x="18509" y="175"/>
                  <a:pt x="18488" y="178"/>
                </a:cubicBezTo>
                <a:cubicBezTo>
                  <a:pt x="18441" y="186"/>
                  <a:pt x="18390" y="196"/>
                  <a:pt x="18336" y="206"/>
                </a:cubicBezTo>
                <a:cubicBezTo>
                  <a:pt x="18227" y="225"/>
                  <a:pt x="18104" y="249"/>
                  <a:pt x="17973" y="272"/>
                </a:cubicBezTo>
                <a:cubicBezTo>
                  <a:pt x="17844" y="300"/>
                  <a:pt x="17708" y="329"/>
                  <a:pt x="17572" y="359"/>
                </a:cubicBezTo>
                <a:cubicBezTo>
                  <a:pt x="17504" y="374"/>
                  <a:pt x="17436" y="387"/>
                  <a:pt x="17369" y="402"/>
                </a:cubicBezTo>
                <a:cubicBezTo>
                  <a:pt x="17303" y="418"/>
                  <a:pt x="17238" y="433"/>
                  <a:pt x="17173" y="449"/>
                </a:cubicBezTo>
                <a:cubicBezTo>
                  <a:pt x="17046" y="479"/>
                  <a:pt x="16926" y="508"/>
                  <a:pt x="16822" y="533"/>
                </a:cubicBezTo>
                <a:cubicBezTo>
                  <a:pt x="16770" y="544"/>
                  <a:pt x="16722" y="558"/>
                  <a:pt x="16679" y="568"/>
                </a:cubicBezTo>
                <a:cubicBezTo>
                  <a:pt x="16636" y="579"/>
                  <a:pt x="16597" y="589"/>
                  <a:pt x="16563" y="596"/>
                </a:cubicBezTo>
                <a:cubicBezTo>
                  <a:pt x="16496" y="612"/>
                  <a:pt x="16450" y="622"/>
                  <a:pt x="16434" y="622"/>
                </a:cubicBezTo>
                <a:cubicBezTo>
                  <a:pt x="16364" y="638"/>
                  <a:pt x="16286" y="659"/>
                  <a:pt x="16229" y="675"/>
                </a:cubicBezTo>
                <a:cubicBezTo>
                  <a:pt x="16173" y="691"/>
                  <a:pt x="16141" y="705"/>
                  <a:pt x="16158" y="708"/>
                </a:cubicBezTo>
                <a:cubicBezTo>
                  <a:pt x="16104" y="721"/>
                  <a:pt x="16078" y="726"/>
                  <a:pt x="16067" y="726"/>
                </a:cubicBezTo>
                <a:cubicBezTo>
                  <a:pt x="16036" y="726"/>
                  <a:pt x="16135" y="687"/>
                  <a:pt x="16096" y="687"/>
                </a:cubicBezTo>
                <a:cubicBezTo>
                  <a:pt x="16088" y="687"/>
                  <a:pt x="16073" y="689"/>
                  <a:pt x="16049" y="694"/>
                </a:cubicBezTo>
                <a:cubicBezTo>
                  <a:pt x="16046" y="698"/>
                  <a:pt x="16064" y="698"/>
                  <a:pt x="16010" y="710"/>
                </a:cubicBezTo>
                <a:lnTo>
                  <a:pt x="15841" y="737"/>
                </a:lnTo>
                <a:cubicBezTo>
                  <a:pt x="15795" y="752"/>
                  <a:pt x="15747" y="767"/>
                  <a:pt x="15696" y="783"/>
                </a:cubicBezTo>
                <a:cubicBezTo>
                  <a:pt x="15645" y="798"/>
                  <a:pt x="15592" y="811"/>
                  <a:pt x="15538" y="830"/>
                </a:cubicBezTo>
                <a:cubicBezTo>
                  <a:pt x="15429" y="862"/>
                  <a:pt x="15314" y="897"/>
                  <a:pt x="15199" y="929"/>
                </a:cubicBezTo>
                <a:lnTo>
                  <a:pt x="15027" y="980"/>
                </a:lnTo>
                <a:cubicBezTo>
                  <a:pt x="14997" y="988"/>
                  <a:pt x="14970" y="998"/>
                  <a:pt x="14942" y="1007"/>
                </a:cubicBezTo>
                <a:cubicBezTo>
                  <a:pt x="14914" y="1017"/>
                  <a:pt x="14886" y="1025"/>
                  <a:pt x="14858" y="1035"/>
                </a:cubicBezTo>
                <a:cubicBezTo>
                  <a:pt x="14749" y="1072"/>
                  <a:pt x="14644" y="1109"/>
                  <a:pt x="14551" y="1149"/>
                </a:cubicBezTo>
                <a:cubicBezTo>
                  <a:pt x="14604" y="1122"/>
                  <a:pt x="14660" y="1093"/>
                  <a:pt x="14733" y="1059"/>
                </a:cubicBezTo>
                <a:cubicBezTo>
                  <a:pt x="14769" y="1042"/>
                  <a:pt x="14809" y="1022"/>
                  <a:pt x="14856" y="1001"/>
                </a:cubicBezTo>
                <a:cubicBezTo>
                  <a:pt x="14880" y="991"/>
                  <a:pt x="14905" y="980"/>
                  <a:pt x="14933" y="970"/>
                </a:cubicBezTo>
                <a:cubicBezTo>
                  <a:pt x="14959" y="959"/>
                  <a:pt x="14987" y="947"/>
                  <a:pt x="15018" y="937"/>
                </a:cubicBezTo>
                <a:lnTo>
                  <a:pt x="15064" y="932"/>
                </a:lnTo>
                <a:cubicBezTo>
                  <a:pt x="15099" y="917"/>
                  <a:pt x="15303" y="851"/>
                  <a:pt x="15292" y="839"/>
                </a:cubicBezTo>
                <a:lnTo>
                  <a:pt x="15292" y="839"/>
                </a:lnTo>
                <a:cubicBezTo>
                  <a:pt x="15172" y="868"/>
                  <a:pt x="15060" y="899"/>
                  <a:pt x="14950" y="934"/>
                </a:cubicBezTo>
                <a:cubicBezTo>
                  <a:pt x="14841" y="971"/>
                  <a:pt x="14730" y="1012"/>
                  <a:pt x="14608" y="1059"/>
                </a:cubicBezTo>
                <a:cubicBezTo>
                  <a:pt x="14561" y="1069"/>
                  <a:pt x="14506" y="1083"/>
                  <a:pt x="14469" y="1090"/>
                </a:cubicBezTo>
                <a:cubicBezTo>
                  <a:pt x="14471" y="1091"/>
                  <a:pt x="14477" y="1091"/>
                  <a:pt x="14475" y="1093"/>
                </a:cubicBezTo>
                <a:cubicBezTo>
                  <a:pt x="14437" y="1101"/>
                  <a:pt x="14418" y="1105"/>
                  <a:pt x="14411" y="1105"/>
                </a:cubicBezTo>
                <a:cubicBezTo>
                  <a:pt x="14402" y="1105"/>
                  <a:pt x="14412" y="1100"/>
                  <a:pt x="14426" y="1091"/>
                </a:cubicBezTo>
                <a:cubicBezTo>
                  <a:pt x="14431" y="1088"/>
                  <a:pt x="14435" y="1086"/>
                  <a:pt x="14442" y="1082"/>
                </a:cubicBezTo>
                <a:lnTo>
                  <a:pt x="14442" y="1082"/>
                </a:lnTo>
                <a:cubicBezTo>
                  <a:pt x="14401" y="1083"/>
                  <a:pt x="14325" y="1106"/>
                  <a:pt x="14226" y="1140"/>
                </a:cubicBezTo>
                <a:cubicBezTo>
                  <a:pt x="14126" y="1176"/>
                  <a:pt x="14003" y="1223"/>
                  <a:pt x="13873" y="1274"/>
                </a:cubicBezTo>
                <a:cubicBezTo>
                  <a:pt x="13808" y="1299"/>
                  <a:pt x="13741" y="1327"/>
                  <a:pt x="13674" y="1355"/>
                </a:cubicBezTo>
                <a:cubicBezTo>
                  <a:pt x="13609" y="1383"/>
                  <a:pt x="13541" y="1411"/>
                  <a:pt x="13474" y="1437"/>
                </a:cubicBezTo>
                <a:cubicBezTo>
                  <a:pt x="13407" y="1463"/>
                  <a:pt x="13343" y="1490"/>
                  <a:pt x="13281" y="1512"/>
                </a:cubicBezTo>
                <a:cubicBezTo>
                  <a:pt x="13266" y="1517"/>
                  <a:pt x="13251" y="1524"/>
                  <a:pt x="13235" y="1529"/>
                </a:cubicBezTo>
                <a:cubicBezTo>
                  <a:pt x="13222" y="1535"/>
                  <a:pt x="13206" y="1541"/>
                  <a:pt x="13191" y="1546"/>
                </a:cubicBezTo>
                <a:cubicBezTo>
                  <a:pt x="13162" y="1557"/>
                  <a:pt x="13135" y="1567"/>
                  <a:pt x="13108" y="1576"/>
                </a:cubicBezTo>
                <a:cubicBezTo>
                  <a:pt x="12986" y="1632"/>
                  <a:pt x="13098" y="1588"/>
                  <a:pt x="12948" y="1657"/>
                </a:cubicBezTo>
                <a:cubicBezTo>
                  <a:pt x="12840" y="1697"/>
                  <a:pt x="12738" y="1733"/>
                  <a:pt x="12643" y="1768"/>
                </a:cubicBezTo>
                <a:cubicBezTo>
                  <a:pt x="12548" y="1806"/>
                  <a:pt x="12456" y="1841"/>
                  <a:pt x="12365" y="1877"/>
                </a:cubicBezTo>
                <a:cubicBezTo>
                  <a:pt x="12273" y="1913"/>
                  <a:pt x="12181" y="1950"/>
                  <a:pt x="12083" y="1990"/>
                </a:cubicBezTo>
                <a:cubicBezTo>
                  <a:pt x="11985" y="2031"/>
                  <a:pt x="11885" y="2074"/>
                  <a:pt x="11774" y="2122"/>
                </a:cubicBezTo>
                <a:cubicBezTo>
                  <a:pt x="11698" y="2170"/>
                  <a:pt x="11663" y="2194"/>
                  <a:pt x="11682" y="2194"/>
                </a:cubicBezTo>
                <a:cubicBezTo>
                  <a:pt x="11695" y="2194"/>
                  <a:pt x="11737" y="2182"/>
                  <a:pt x="11812" y="2157"/>
                </a:cubicBezTo>
                <a:lnTo>
                  <a:pt x="11812" y="2157"/>
                </a:lnTo>
                <a:lnTo>
                  <a:pt x="11644" y="2230"/>
                </a:lnTo>
                <a:cubicBezTo>
                  <a:pt x="11590" y="2254"/>
                  <a:pt x="11534" y="2278"/>
                  <a:pt x="11478" y="2304"/>
                </a:cubicBezTo>
                <a:cubicBezTo>
                  <a:pt x="11529" y="2269"/>
                  <a:pt x="11540" y="2256"/>
                  <a:pt x="11526" y="2256"/>
                </a:cubicBezTo>
                <a:cubicBezTo>
                  <a:pt x="11477" y="2256"/>
                  <a:pt x="11140" y="2411"/>
                  <a:pt x="11093" y="2411"/>
                </a:cubicBezTo>
                <a:cubicBezTo>
                  <a:pt x="11079" y="2411"/>
                  <a:pt x="11092" y="2395"/>
                  <a:pt x="11152" y="2356"/>
                </a:cubicBezTo>
                <a:lnTo>
                  <a:pt x="11152" y="2356"/>
                </a:lnTo>
                <a:cubicBezTo>
                  <a:pt x="11101" y="2373"/>
                  <a:pt x="11026" y="2406"/>
                  <a:pt x="10942" y="2447"/>
                </a:cubicBezTo>
                <a:cubicBezTo>
                  <a:pt x="10858" y="2488"/>
                  <a:pt x="10764" y="2539"/>
                  <a:pt x="10675" y="2589"/>
                </a:cubicBezTo>
                <a:cubicBezTo>
                  <a:pt x="10661" y="2610"/>
                  <a:pt x="10644" y="2643"/>
                  <a:pt x="10414" y="2760"/>
                </a:cubicBezTo>
                <a:cubicBezTo>
                  <a:pt x="10091" y="2916"/>
                  <a:pt x="10170" y="2882"/>
                  <a:pt x="9902" y="3009"/>
                </a:cubicBezTo>
                <a:cubicBezTo>
                  <a:pt x="9893" y="3012"/>
                  <a:pt x="9886" y="3013"/>
                  <a:pt x="9882" y="3013"/>
                </a:cubicBezTo>
                <a:cubicBezTo>
                  <a:pt x="9856" y="3013"/>
                  <a:pt x="9922" y="2969"/>
                  <a:pt x="9907" y="2964"/>
                </a:cubicBezTo>
                <a:lnTo>
                  <a:pt x="9907" y="2964"/>
                </a:lnTo>
                <a:cubicBezTo>
                  <a:pt x="9809" y="3023"/>
                  <a:pt x="9739" y="3067"/>
                  <a:pt x="9679" y="3096"/>
                </a:cubicBezTo>
                <a:cubicBezTo>
                  <a:pt x="9622" y="3126"/>
                  <a:pt x="9577" y="3147"/>
                  <a:pt x="9532" y="3167"/>
                </a:cubicBezTo>
                <a:cubicBezTo>
                  <a:pt x="9488" y="3187"/>
                  <a:pt x="9443" y="3205"/>
                  <a:pt x="9386" y="3232"/>
                </a:cubicBezTo>
                <a:cubicBezTo>
                  <a:pt x="9331" y="3260"/>
                  <a:pt x="9261" y="3295"/>
                  <a:pt x="9170" y="3352"/>
                </a:cubicBezTo>
                <a:cubicBezTo>
                  <a:pt x="9055" y="3424"/>
                  <a:pt x="8883" y="3530"/>
                  <a:pt x="8741" y="3622"/>
                </a:cubicBezTo>
                <a:cubicBezTo>
                  <a:pt x="8600" y="3716"/>
                  <a:pt x="8489" y="3796"/>
                  <a:pt x="8491" y="3811"/>
                </a:cubicBezTo>
                <a:cubicBezTo>
                  <a:pt x="8337" y="3909"/>
                  <a:pt x="8257" y="3953"/>
                  <a:pt x="8218" y="3967"/>
                </a:cubicBezTo>
                <a:cubicBezTo>
                  <a:pt x="8203" y="3972"/>
                  <a:pt x="8193" y="3974"/>
                  <a:pt x="8186" y="3974"/>
                </a:cubicBezTo>
                <a:cubicBezTo>
                  <a:pt x="8170" y="3974"/>
                  <a:pt x="8172" y="3962"/>
                  <a:pt x="8178" y="3947"/>
                </a:cubicBezTo>
                <a:lnTo>
                  <a:pt x="8178" y="3947"/>
                </a:lnTo>
                <a:lnTo>
                  <a:pt x="7930" y="4108"/>
                </a:lnTo>
                <a:cubicBezTo>
                  <a:pt x="8730" y="3576"/>
                  <a:pt x="9603" y="3064"/>
                  <a:pt x="10490" y="2615"/>
                </a:cubicBezTo>
                <a:lnTo>
                  <a:pt x="10490" y="2615"/>
                </a:lnTo>
                <a:cubicBezTo>
                  <a:pt x="10458" y="2630"/>
                  <a:pt x="10429" y="2644"/>
                  <a:pt x="10398" y="2659"/>
                </a:cubicBezTo>
                <a:cubicBezTo>
                  <a:pt x="10366" y="2672"/>
                  <a:pt x="10336" y="2687"/>
                  <a:pt x="10305" y="2703"/>
                </a:cubicBezTo>
                <a:cubicBezTo>
                  <a:pt x="10243" y="2733"/>
                  <a:pt x="10181" y="2763"/>
                  <a:pt x="10118" y="2793"/>
                </a:cubicBezTo>
                <a:cubicBezTo>
                  <a:pt x="10057" y="2823"/>
                  <a:pt x="9994" y="2854"/>
                  <a:pt x="9932" y="2885"/>
                </a:cubicBezTo>
                <a:cubicBezTo>
                  <a:pt x="9901" y="2900"/>
                  <a:pt x="9870" y="2916"/>
                  <a:pt x="9837" y="2931"/>
                </a:cubicBezTo>
                <a:lnTo>
                  <a:pt x="9743" y="2978"/>
                </a:lnTo>
                <a:cubicBezTo>
                  <a:pt x="9620" y="3043"/>
                  <a:pt x="9494" y="3109"/>
                  <a:pt x="9369" y="3173"/>
                </a:cubicBezTo>
                <a:cubicBezTo>
                  <a:pt x="9337" y="3190"/>
                  <a:pt x="9306" y="3206"/>
                  <a:pt x="9274" y="3224"/>
                </a:cubicBezTo>
                <a:lnTo>
                  <a:pt x="9227" y="3248"/>
                </a:lnTo>
                <a:lnTo>
                  <a:pt x="9180" y="3274"/>
                </a:lnTo>
                <a:cubicBezTo>
                  <a:pt x="9118" y="3309"/>
                  <a:pt x="9056" y="3344"/>
                  <a:pt x="8993" y="3378"/>
                </a:cubicBezTo>
                <a:cubicBezTo>
                  <a:pt x="8492" y="3655"/>
                  <a:pt x="8002" y="3959"/>
                  <a:pt x="7535" y="4271"/>
                </a:cubicBezTo>
                <a:cubicBezTo>
                  <a:pt x="7419" y="4349"/>
                  <a:pt x="7305" y="4428"/>
                  <a:pt x="7191" y="4507"/>
                </a:cubicBezTo>
                <a:cubicBezTo>
                  <a:pt x="7163" y="4527"/>
                  <a:pt x="7136" y="4547"/>
                  <a:pt x="7106" y="4565"/>
                </a:cubicBezTo>
                <a:cubicBezTo>
                  <a:pt x="7079" y="4586"/>
                  <a:pt x="7052" y="4606"/>
                  <a:pt x="7024" y="4626"/>
                </a:cubicBezTo>
                <a:cubicBezTo>
                  <a:pt x="6969" y="4667"/>
                  <a:pt x="6914" y="4707"/>
                  <a:pt x="6861" y="4747"/>
                </a:cubicBezTo>
                <a:cubicBezTo>
                  <a:pt x="6807" y="4788"/>
                  <a:pt x="6752" y="4829"/>
                  <a:pt x="6700" y="4868"/>
                </a:cubicBezTo>
                <a:cubicBezTo>
                  <a:pt x="6673" y="4888"/>
                  <a:pt x="6646" y="4909"/>
                  <a:pt x="6620" y="4928"/>
                </a:cubicBezTo>
                <a:cubicBezTo>
                  <a:pt x="6594" y="4947"/>
                  <a:pt x="6568" y="4968"/>
                  <a:pt x="6542" y="4990"/>
                </a:cubicBezTo>
                <a:cubicBezTo>
                  <a:pt x="6438" y="5072"/>
                  <a:pt x="6338" y="5153"/>
                  <a:pt x="6238" y="5234"/>
                </a:cubicBezTo>
                <a:cubicBezTo>
                  <a:pt x="6213" y="5254"/>
                  <a:pt x="6189" y="5275"/>
                  <a:pt x="6165" y="5294"/>
                </a:cubicBezTo>
                <a:cubicBezTo>
                  <a:pt x="6140" y="5314"/>
                  <a:pt x="6117" y="5335"/>
                  <a:pt x="6093" y="5356"/>
                </a:cubicBezTo>
                <a:cubicBezTo>
                  <a:pt x="6046" y="5398"/>
                  <a:pt x="5999" y="5438"/>
                  <a:pt x="5954" y="5479"/>
                </a:cubicBezTo>
                <a:cubicBezTo>
                  <a:pt x="5861" y="5560"/>
                  <a:pt x="5772" y="5641"/>
                  <a:pt x="5685" y="5719"/>
                </a:cubicBezTo>
                <a:cubicBezTo>
                  <a:pt x="5599" y="5799"/>
                  <a:pt x="5518" y="5880"/>
                  <a:pt x="5438" y="5959"/>
                </a:cubicBezTo>
                <a:cubicBezTo>
                  <a:pt x="5360" y="6037"/>
                  <a:pt x="5282" y="6115"/>
                  <a:pt x="5211" y="6191"/>
                </a:cubicBezTo>
                <a:cubicBezTo>
                  <a:pt x="5185" y="6195"/>
                  <a:pt x="5136" y="6220"/>
                  <a:pt x="5071" y="6259"/>
                </a:cubicBezTo>
                <a:cubicBezTo>
                  <a:pt x="5039" y="6279"/>
                  <a:pt x="5002" y="6302"/>
                  <a:pt x="4962" y="6328"/>
                </a:cubicBezTo>
                <a:cubicBezTo>
                  <a:pt x="4924" y="6356"/>
                  <a:pt x="4880" y="6385"/>
                  <a:pt x="4835" y="6419"/>
                </a:cubicBezTo>
                <a:cubicBezTo>
                  <a:pt x="4652" y="6549"/>
                  <a:pt x="4430" y="6725"/>
                  <a:pt x="4219" y="6906"/>
                </a:cubicBezTo>
                <a:cubicBezTo>
                  <a:pt x="4166" y="6952"/>
                  <a:pt x="4113" y="6997"/>
                  <a:pt x="4062" y="7042"/>
                </a:cubicBezTo>
                <a:cubicBezTo>
                  <a:pt x="4011" y="7086"/>
                  <a:pt x="3961" y="7132"/>
                  <a:pt x="3912" y="7175"/>
                </a:cubicBezTo>
                <a:cubicBezTo>
                  <a:pt x="3816" y="7262"/>
                  <a:pt x="3729" y="7345"/>
                  <a:pt x="3654" y="7418"/>
                </a:cubicBezTo>
                <a:cubicBezTo>
                  <a:pt x="3580" y="7489"/>
                  <a:pt x="3518" y="7551"/>
                  <a:pt x="3475" y="7596"/>
                </a:cubicBezTo>
                <a:cubicBezTo>
                  <a:pt x="3431" y="7642"/>
                  <a:pt x="3407" y="7670"/>
                  <a:pt x="3405" y="7676"/>
                </a:cubicBezTo>
                <a:cubicBezTo>
                  <a:pt x="3112" y="8006"/>
                  <a:pt x="2825" y="8348"/>
                  <a:pt x="2546" y="8704"/>
                </a:cubicBezTo>
                <a:cubicBezTo>
                  <a:pt x="2106" y="9266"/>
                  <a:pt x="1685" y="9866"/>
                  <a:pt x="1313" y="10513"/>
                </a:cubicBezTo>
                <a:cubicBezTo>
                  <a:pt x="941" y="11159"/>
                  <a:pt x="620" y="11853"/>
                  <a:pt x="383" y="12594"/>
                </a:cubicBezTo>
                <a:cubicBezTo>
                  <a:pt x="265" y="12962"/>
                  <a:pt x="168" y="13342"/>
                  <a:pt x="99" y="13730"/>
                </a:cubicBezTo>
                <a:cubicBezTo>
                  <a:pt x="64" y="13925"/>
                  <a:pt x="36" y="14124"/>
                  <a:pt x="20" y="14328"/>
                </a:cubicBezTo>
                <a:cubicBezTo>
                  <a:pt x="4" y="14532"/>
                  <a:pt x="1" y="14740"/>
                  <a:pt x="20" y="14952"/>
                </a:cubicBezTo>
                <a:cubicBezTo>
                  <a:pt x="24" y="15004"/>
                  <a:pt x="31" y="15058"/>
                  <a:pt x="37" y="15111"/>
                </a:cubicBezTo>
                <a:cubicBezTo>
                  <a:pt x="41" y="15137"/>
                  <a:pt x="46" y="15164"/>
                  <a:pt x="51" y="15190"/>
                </a:cubicBezTo>
                <a:cubicBezTo>
                  <a:pt x="56" y="15217"/>
                  <a:pt x="60" y="15245"/>
                  <a:pt x="66" y="15271"/>
                </a:cubicBezTo>
                <a:lnTo>
                  <a:pt x="82" y="15350"/>
                </a:lnTo>
                <a:lnTo>
                  <a:pt x="92" y="15391"/>
                </a:lnTo>
                <a:lnTo>
                  <a:pt x="102" y="15430"/>
                </a:lnTo>
                <a:lnTo>
                  <a:pt x="124" y="15509"/>
                </a:lnTo>
                <a:cubicBezTo>
                  <a:pt x="132" y="15536"/>
                  <a:pt x="141" y="15562"/>
                  <a:pt x="150" y="15588"/>
                </a:cubicBezTo>
                <a:cubicBezTo>
                  <a:pt x="167" y="15640"/>
                  <a:pt x="188" y="15692"/>
                  <a:pt x="209" y="15744"/>
                </a:cubicBezTo>
                <a:cubicBezTo>
                  <a:pt x="218" y="15770"/>
                  <a:pt x="231" y="15795"/>
                  <a:pt x="243" y="15820"/>
                </a:cubicBezTo>
                <a:cubicBezTo>
                  <a:pt x="255" y="15844"/>
                  <a:pt x="266" y="15870"/>
                  <a:pt x="278" y="15895"/>
                </a:cubicBezTo>
                <a:cubicBezTo>
                  <a:pt x="304" y="15946"/>
                  <a:pt x="329" y="15995"/>
                  <a:pt x="360" y="16042"/>
                </a:cubicBezTo>
                <a:cubicBezTo>
                  <a:pt x="374" y="16066"/>
                  <a:pt x="389" y="16090"/>
                  <a:pt x="402" y="16114"/>
                </a:cubicBezTo>
                <a:lnTo>
                  <a:pt x="449" y="16183"/>
                </a:lnTo>
                <a:cubicBezTo>
                  <a:pt x="465" y="16207"/>
                  <a:pt x="482" y="16229"/>
                  <a:pt x="498" y="16251"/>
                </a:cubicBezTo>
                <a:cubicBezTo>
                  <a:pt x="515" y="16273"/>
                  <a:pt x="531" y="16296"/>
                  <a:pt x="549" y="16318"/>
                </a:cubicBezTo>
                <a:cubicBezTo>
                  <a:pt x="584" y="16361"/>
                  <a:pt x="620" y="16404"/>
                  <a:pt x="658" y="16444"/>
                </a:cubicBezTo>
                <a:cubicBezTo>
                  <a:pt x="732" y="16527"/>
                  <a:pt x="813" y="16602"/>
                  <a:pt x="895" y="16675"/>
                </a:cubicBezTo>
                <a:lnTo>
                  <a:pt x="958" y="16727"/>
                </a:lnTo>
                <a:cubicBezTo>
                  <a:pt x="979" y="16746"/>
                  <a:pt x="1002" y="16761"/>
                  <a:pt x="1024" y="16778"/>
                </a:cubicBezTo>
                <a:cubicBezTo>
                  <a:pt x="1067" y="16812"/>
                  <a:pt x="1112" y="16842"/>
                  <a:pt x="1155" y="16874"/>
                </a:cubicBezTo>
                <a:cubicBezTo>
                  <a:pt x="1245" y="16935"/>
                  <a:pt x="1337" y="16994"/>
                  <a:pt x="1432" y="17045"/>
                </a:cubicBezTo>
                <a:cubicBezTo>
                  <a:pt x="1641" y="17161"/>
                  <a:pt x="1903" y="17277"/>
                  <a:pt x="2208" y="17376"/>
                </a:cubicBezTo>
                <a:cubicBezTo>
                  <a:pt x="2513" y="17476"/>
                  <a:pt x="2858" y="17556"/>
                  <a:pt x="3229" y="17612"/>
                </a:cubicBezTo>
                <a:cubicBezTo>
                  <a:pt x="3274" y="17619"/>
                  <a:pt x="3321" y="17626"/>
                  <a:pt x="3370" y="17632"/>
                </a:cubicBezTo>
                <a:cubicBezTo>
                  <a:pt x="3417" y="17638"/>
                  <a:pt x="3465" y="17645"/>
                  <a:pt x="3510" y="17648"/>
                </a:cubicBezTo>
                <a:cubicBezTo>
                  <a:pt x="3605" y="17659"/>
                  <a:pt x="3700" y="17668"/>
                  <a:pt x="3796" y="17679"/>
                </a:cubicBezTo>
                <a:cubicBezTo>
                  <a:pt x="3844" y="17684"/>
                  <a:pt x="3894" y="17687"/>
                  <a:pt x="3943" y="17692"/>
                </a:cubicBezTo>
                <a:cubicBezTo>
                  <a:pt x="3992" y="17695"/>
                  <a:pt x="4041" y="17699"/>
                  <a:pt x="4090" y="17704"/>
                </a:cubicBezTo>
                <a:lnTo>
                  <a:pt x="4240" y="17715"/>
                </a:lnTo>
                <a:cubicBezTo>
                  <a:pt x="4289" y="17718"/>
                  <a:pt x="4340" y="17720"/>
                  <a:pt x="4390" y="17724"/>
                </a:cubicBezTo>
                <a:cubicBezTo>
                  <a:pt x="4591" y="17735"/>
                  <a:pt x="4796" y="17739"/>
                  <a:pt x="5002" y="17744"/>
                </a:cubicBezTo>
                <a:cubicBezTo>
                  <a:pt x="5105" y="17744"/>
                  <a:pt x="5208" y="17744"/>
                  <a:pt x="5312" y="17746"/>
                </a:cubicBezTo>
                <a:cubicBezTo>
                  <a:pt x="5364" y="17746"/>
                  <a:pt x="5415" y="17744"/>
                  <a:pt x="5468" y="17744"/>
                </a:cubicBezTo>
                <a:lnTo>
                  <a:pt x="5622" y="17741"/>
                </a:lnTo>
                <a:cubicBezTo>
                  <a:pt x="6038" y="17731"/>
                  <a:pt x="6452" y="17709"/>
                  <a:pt x="6851" y="17676"/>
                </a:cubicBezTo>
                <a:cubicBezTo>
                  <a:pt x="7252" y="17642"/>
                  <a:pt x="7640" y="17600"/>
                  <a:pt x="8002" y="17556"/>
                </a:cubicBezTo>
                <a:cubicBezTo>
                  <a:pt x="8365" y="17510"/>
                  <a:pt x="8704" y="17463"/>
                  <a:pt x="9006" y="17417"/>
                </a:cubicBezTo>
                <a:cubicBezTo>
                  <a:pt x="9309" y="17373"/>
                  <a:pt x="9578" y="17331"/>
                  <a:pt x="9800" y="17295"/>
                </a:cubicBezTo>
                <a:cubicBezTo>
                  <a:pt x="10057" y="17253"/>
                  <a:pt x="10313" y="17209"/>
                  <a:pt x="10572" y="17166"/>
                </a:cubicBezTo>
                <a:lnTo>
                  <a:pt x="10572" y="17166"/>
                </a:lnTo>
                <a:cubicBezTo>
                  <a:pt x="10140" y="17233"/>
                  <a:pt x="10140" y="17233"/>
                  <a:pt x="9710" y="17301"/>
                </a:cubicBezTo>
                <a:cubicBezTo>
                  <a:pt x="9977" y="17245"/>
                  <a:pt x="10240" y="17191"/>
                  <a:pt x="10496" y="17138"/>
                </a:cubicBezTo>
                <a:cubicBezTo>
                  <a:pt x="10561" y="17124"/>
                  <a:pt x="10625" y="17110"/>
                  <a:pt x="10687" y="17096"/>
                </a:cubicBezTo>
                <a:cubicBezTo>
                  <a:pt x="10750" y="17081"/>
                  <a:pt x="10814" y="17067"/>
                  <a:pt x="10877" y="17053"/>
                </a:cubicBezTo>
                <a:cubicBezTo>
                  <a:pt x="11002" y="17025"/>
                  <a:pt x="11127" y="16998"/>
                  <a:pt x="11251" y="16969"/>
                </a:cubicBezTo>
                <a:cubicBezTo>
                  <a:pt x="11374" y="16942"/>
                  <a:pt x="11497" y="16915"/>
                  <a:pt x="11618" y="16888"/>
                </a:cubicBezTo>
                <a:cubicBezTo>
                  <a:pt x="11740" y="16859"/>
                  <a:pt x="11859" y="16830"/>
                  <a:pt x="11979" y="16801"/>
                </a:cubicBezTo>
                <a:cubicBezTo>
                  <a:pt x="12219" y="16746"/>
                  <a:pt x="12454" y="16689"/>
                  <a:pt x="12688" y="16633"/>
                </a:cubicBezTo>
                <a:lnTo>
                  <a:pt x="12688" y="16633"/>
                </a:lnTo>
                <a:cubicBezTo>
                  <a:pt x="12519" y="16654"/>
                  <a:pt x="12486" y="16644"/>
                  <a:pt x="12089" y="16706"/>
                </a:cubicBezTo>
                <a:lnTo>
                  <a:pt x="12570" y="16615"/>
                </a:lnTo>
                <a:cubicBezTo>
                  <a:pt x="12623" y="16597"/>
                  <a:pt x="12685" y="16578"/>
                  <a:pt x="12754" y="16557"/>
                </a:cubicBezTo>
                <a:cubicBezTo>
                  <a:pt x="12824" y="16536"/>
                  <a:pt x="12899" y="16516"/>
                  <a:pt x="12979" y="16493"/>
                </a:cubicBezTo>
                <a:cubicBezTo>
                  <a:pt x="13140" y="16449"/>
                  <a:pt x="13321" y="16403"/>
                  <a:pt x="13501" y="16357"/>
                </a:cubicBezTo>
                <a:cubicBezTo>
                  <a:pt x="13547" y="16345"/>
                  <a:pt x="13591" y="16335"/>
                  <a:pt x="13637" y="16323"/>
                </a:cubicBezTo>
                <a:cubicBezTo>
                  <a:pt x="13683" y="16312"/>
                  <a:pt x="13727" y="16299"/>
                  <a:pt x="13772" y="16288"/>
                </a:cubicBezTo>
                <a:cubicBezTo>
                  <a:pt x="13861" y="16265"/>
                  <a:pt x="13946" y="16241"/>
                  <a:pt x="14030" y="16219"/>
                </a:cubicBezTo>
                <a:cubicBezTo>
                  <a:pt x="14196" y="16174"/>
                  <a:pt x="14346" y="16134"/>
                  <a:pt x="14462" y="16099"/>
                </a:cubicBezTo>
                <a:lnTo>
                  <a:pt x="14462" y="16099"/>
                </a:lnTo>
                <a:cubicBezTo>
                  <a:pt x="14443" y="16109"/>
                  <a:pt x="14443" y="16114"/>
                  <a:pt x="14457" y="16114"/>
                </a:cubicBezTo>
                <a:cubicBezTo>
                  <a:pt x="14478" y="16114"/>
                  <a:pt x="14532" y="16104"/>
                  <a:pt x="14605" y="16089"/>
                </a:cubicBezTo>
                <a:cubicBezTo>
                  <a:pt x="14636" y="16083"/>
                  <a:pt x="14669" y="16076"/>
                  <a:pt x="14707" y="16067"/>
                </a:cubicBezTo>
                <a:cubicBezTo>
                  <a:pt x="14741" y="16057"/>
                  <a:pt x="14781" y="16048"/>
                  <a:pt x="14820" y="16040"/>
                </a:cubicBezTo>
                <a:cubicBezTo>
                  <a:pt x="14898" y="16020"/>
                  <a:pt x="14984" y="15999"/>
                  <a:pt x="15064" y="15978"/>
                </a:cubicBezTo>
                <a:lnTo>
                  <a:pt x="15064" y="15978"/>
                </a:lnTo>
                <a:lnTo>
                  <a:pt x="14933" y="15996"/>
                </a:lnTo>
                <a:cubicBezTo>
                  <a:pt x="15086" y="15955"/>
                  <a:pt x="15245" y="15915"/>
                  <a:pt x="15404" y="15874"/>
                </a:cubicBezTo>
                <a:cubicBezTo>
                  <a:pt x="15564" y="15833"/>
                  <a:pt x="15726" y="15791"/>
                  <a:pt x="15886" y="15744"/>
                </a:cubicBezTo>
                <a:cubicBezTo>
                  <a:pt x="16049" y="15698"/>
                  <a:pt x="16211" y="15651"/>
                  <a:pt x="16373" y="15606"/>
                </a:cubicBezTo>
                <a:cubicBezTo>
                  <a:pt x="16454" y="15582"/>
                  <a:pt x="16535" y="15558"/>
                  <a:pt x="16616" y="15536"/>
                </a:cubicBezTo>
                <a:lnTo>
                  <a:pt x="16738" y="15501"/>
                </a:lnTo>
                <a:cubicBezTo>
                  <a:pt x="16779" y="15489"/>
                  <a:pt x="16819" y="15476"/>
                  <a:pt x="16858" y="15464"/>
                </a:cubicBezTo>
                <a:cubicBezTo>
                  <a:pt x="17019" y="15415"/>
                  <a:pt x="17178" y="15366"/>
                  <a:pt x="17337" y="15319"/>
                </a:cubicBezTo>
                <a:cubicBezTo>
                  <a:pt x="17416" y="15295"/>
                  <a:pt x="17494" y="15270"/>
                  <a:pt x="17572" y="15247"/>
                </a:cubicBezTo>
                <a:cubicBezTo>
                  <a:pt x="17611" y="15235"/>
                  <a:pt x="17649" y="15224"/>
                  <a:pt x="17688" y="15211"/>
                </a:cubicBezTo>
                <a:cubicBezTo>
                  <a:pt x="17708" y="15206"/>
                  <a:pt x="17726" y="15200"/>
                  <a:pt x="17746" y="15195"/>
                </a:cubicBezTo>
                <a:cubicBezTo>
                  <a:pt x="17766" y="15188"/>
                  <a:pt x="17784" y="15183"/>
                  <a:pt x="17804" y="15177"/>
                </a:cubicBezTo>
                <a:cubicBezTo>
                  <a:pt x="18107" y="15079"/>
                  <a:pt x="18400" y="14985"/>
                  <a:pt x="18672" y="14901"/>
                </a:cubicBezTo>
                <a:cubicBezTo>
                  <a:pt x="18747" y="14877"/>
                  <a:pt x="18814" y="14856"/>
                  <a:pt x="18870" y="14842"/>
                </a:cubicBezTo>
                <a:cubicBezTo>
                  <a:pt x="18927" y="14825"/>
                  <a:pt x="18974" y="14816"/>
                  <a:pt x="19008" y="14808"/>
                </a:cubicBezTo>
                <a:lnTo>
                  <a:pt x="19524" y="14626"/>
                </a:lnTo>
                <a:cubicBezTo>
                  <a:pt x="19610" y="14596"/>
                  <a:pt x="19697" y="14566"/>
                  <a:pt x="19781" y="14535"/>
                </a:cubicBezTo>
                <a:lnTo>
                  <a:pt x="20037" y="14440"/>
                </a:lnTo>
                <a:lnTo>
                  <a:pt x="20037" y="14440"/>
                </a:lnTo>
                <a:cubicBezTo>
                  <a:pt x="20032" y="14444"/>
                  <a:pt x="20033" y="14447"/>
                  <a:pt x="20040" y="14447"/>
                </a:cubicBezTo>
                <a:cubicBezTo>
                  <a:pt x="20095" y="14447"/>
                  <a:pt x="20530" y="14296"/>
                  <a:pt x="20556" y="14296"/>
                </a:cubicBezTo>
                <a:cubicBezTo>
                  <a:pt x="20564" y="14296"/>
                  <a:pt x="20535" y="14310"/>
                  <a:pt x="20448" y="14345"/>
                </a:cubicBezTo>
                <a:lnTo>
                  <a:pt x="20448" y="14345"/>
                </a:lnTo>
                <a:lnTo>
                  <a:pt x="20703" y="14243"/>
                </a:lnTo>
                <a:lnTo>
                  <a:pt x="20775" y="14216"/>
                </a:lnTo>
                <a:lnTo>
                  <a:pt x="20847" y="14186"/>
                </a:lnTo>
                <a:lnTo>
                  <a:pt x="20990" y="14131"/>
                </a:lnTo>
                <a:cubicBezTo>
                  <a:pt x="21182" y="14056"/>
                  <a:pt x="21374" y="13982"/>
                  <a:pt x="21563" y="13909"/>
                </a:cubicBezTo>
                <a:cubicBezTo>
                  <a:pt x="21754" y="13838"/>
                  <a:pt x="21941" y="13762"/>
                  <a:pt x="22127" y="13684"/>
                </a:cubicBezTo>
                <a:cubicBezTo>
                  <a:pt x="22312" y="13609"/>
                  <a:pt x="22494" y="13531"/>
                  <a:pt x="22673" y="13451"/>
                </a:cubicBezTo>
                <a:lnTo>
                  <a:pt x="22735" y="13427"/>
                </a:lnTo>
                <a:lnTo>
                  <a:pt x="22794" y="13402"/>
                </a:lnTo>
                <a:cubicBezTo>
                  <a:pt x="22835" y="13385"/>
                  <a:pt x="22876" y="13370"/>
                  <a:pt x="22917" y="13353"/>
                </a:cubicBezTo>
                <a:cubicBezTo>
                  <a:pt x="22997" y="13320"/>
                  <a:pt x="23079" y="13286"/>
                  <a:pt x="23159" y="13254"/>
                </a:cubicBezTo>
                <a:cubicBezTo>
                  <a:pt x="23322" y="13187"/>
                  <a:pt x="23485" y="13120"/>
                  <a:pt x="23649" y="13052"/>
                </a:cubicBezTo>
                <a:lnTo>
                  <a:pt x="23710" y="13028"/>
                </a:lnTo>
                <a:lnTo>
                  <a:pt x="23771" y="13001"/>
                </a:lnTo>
                <a:cubicBezTo>
                  <a:pt x="23812" y="12984"/>
                  <a:pt x="23853" y="12966"/>
                  <a:pt x="23893" y="12949"/>
                </a:cubicBezTo>
                <a:cubicBezTo>
                  <a:pt x="23974" y="12914"/>
                  <a:pt x="24057" y="12878"/>
                  <a:pt x="24137" y="12842"/>
                </a:cubicBezTo>
                <a:cubicBezTo>
                  <a:pt x="24300" y="12772"/>
                  <a:pt x="24465" y="12701"/>
                  <a:pt x="24628" y="12630"/>
                </a:cubicBezTo>
                <a:lnTo>
                  <a:pt x="24690" y="12604"/>
                </a:lnTo>
                <a:lnTo>
                  <a:pt x="24750" y="12576"/>
                </a:lnTo>
                <a:cubicBezTo>
                  <a:pt x="24791" y="12558"/>
                  <a:pt x="24832" y="12539"/>
                  <a:pt x="24874" y="12521"/>
                </a:cubicBezTo>
                <a:cubicBezTo>
                  <a:pt x="24954" y="12485"/>
                  <a:pt x="25037" y="12447"/>
                  <a:pt x="25118" y="12411"/>
                </a:cubicBezTo>
                <a:cubicBezTo>
                  <a:pt x="25281" y="12335"/>
                  <a:pt x="25445" y="12261"/>
                  <a:pt x="25610" y="12187"/>
                </a:cubicBezTo>
                <a:cubicBezTo>
                  <a:pt x="25774" y="12110"/>
                  <a:pt x="25937" y="12032"/>
                  <a:pt x="26101" y="11951"/>
                </a:cubicBezTo>
                <a:cubicBezTo>
                  <a:pt x="26265" y="11870"/>
                  <a:pt x="26427" y="11786"/>
                  <a:pt x="26588" y="11699"/>
                </a:cubicBezTo>
                <a:cubicBezTo>
                  <a:pt x="26667" y="11654"/>
                  <a:pt x="26748" y="11611"/>
                  <a:pt x="26828" y="11565"/>
                </a:cubicBezTo>
                <a:lnTo>
                  <a:pt x="26946" y="11497"/>
                </a:lnTo>
                <a:lnTo>
                  <a:pt x="27066" y="11427"/>
                </a:lnTo>
                <a:lnTo>
                  <a:pt x="27124" y="11392"/>
                </a:lnTo>
                <a:lnTo>
                  <a:pt x="27184" y="11355"/>
                </a:lnTo>
                <a:lnTo>
                  <a:pt x="27301" y="11283"/>
                </a:lnTo>
                <a:lnTo>
                  <a:pt x="27417" y="11209"/>
                </a:lnTo>
                <a:lnTo>
                  <a:pt x="27475" y="11171"/>
                </a:lnTo>
                <a:lnTo>
                  <a:pt x="27532" y="11132"/>
                </a:lnTo>
                <a:lnTo>
                  <a:pt x="27647" y="11056"/>
                </a:lnTo>
                <a:lnTo>
                  <a:pt x="27761" y="10976"/>
                </a:lnTo>
                <a:lnTo>
                  <a:pt x="27818" y="10937"/>
                </a:lnTo>
                <a:cubicBezTo>
                  <a:pt x="27835" y="10923"/>
                  <a:pt x="27854" y="10910"/>
                  <a:pt x="27874" y="10896"/>
                </a:cubicBezTo>
                <a:lnTo>
                  <a:pt x="27985" y="10813"/>
                </a:lnTo>
                <a:cubicBezTo>
                  <a:pt x="28022" y="10786"/>
                  <a:pt x="28058" y="10758"/>
                  <a:pt x="28095" y="10729"/>
                </a:cubicBezTo>
                <a:lnTo>
                  <a:pt x="28149" y="10686"/>
                </a:lnTo>
                <a:cubicBezTo>
                  <a:pt x="28168" y="10671"/>
                  <a:pt x="28185" y="10657"/>
                  <a:pt x="28204" y="10641"/>
                </a:cubicBezTo>
                <a:lnTo>
                  <a:pt x="28310" y="10552"/>
                </a:lnTo>
                <a:cubicBezTo>
                  <a:pt x="28346" y="10523"/>
                  <a:pt x="28381" y="10491"/>
                  <a:pt x="28415" y="10461"/>
                </a:cubicBezTo>
                <a:lnTo>
                  <a:pt x="28467" y="10415"/>
                </a:lnTo>
                <a:lnTo>
                  <a:pt x="28518" y="10368"/>
                </a:lnTo>
                <a:lnTo>
                  <a:pt x="28620" y="10274"/>
                </a:lnTo>
                <a:lnTo>
                  <a:pt x="28719" y="10176"/>
                </a:lnTo>
                <a:lnTo>
                  <a:pt x="28769" y="10127"/>
                </a:lnTo>
                <a:lnTo>
                  <a:pt x="28818" y="10076"/>
                </a:lnTo>
                <a:lnTo>
                  <a:pt x="28913" y="9975"/>
                </a:lnTo>
                <a:lnTo>
                  <a:pt x="29005" y="9870"/>
                </a:lnTo>
                <a:cubicBezTo>
                  <a:pt x="29020" y="9851"/>
                  <a:pt x="29036" y="9835"/>
                  <a:pt x="29051" y="9818"/>
                </a:cubicBezTo>
                <a:lnTo>
                  <a:pt x="29095" y="9762"/>
                </a:lnTo>
                <a:lnTo>
                  <a:pt x="29140" y="9708"/>
                </a:lnTo>
                <a:cubicBezTo>
                  <a:pt x="29153" y="9689"/>
                  <a:pt x="29169" y="9672"/>
                  <a:pt x="29183" y="9653"/>
                </a:cubicBezTo>
                <a:lnTo>
                  <a:pt x="29266" y="9541"/>
                </a:lnTo>
                <a:lnTo>
                  <a:pt x="29287" y="9513"/>
                </a:lnTo>
                <a:lnTo>
                  <a:pt x="29307" y="9484"/>
                </a:lnTo>
                <a:lnTo>
                  <a:pt x="29346" y="9427"/>
                </a:lnTo>
                <a:cubicBezTo>
                  <a:pt x="29399" y="9351"/>
                  <a:pt x="29446" y="9270"/>
                  <a:pt x="29495" y="9190"/>
                </a:cubicBezTo>
                <a:cubicBezTo>
                  <a:pt x="29518" y="9150"/>
                  <a:pt x="29540" y="9109"/>
                  <a:pt x="29563" y="9067"/>
                </a:cubicBezTo>
                <a:lnTo>
                  <a:pt x="29597" y="9005"/>
                </a:lnTo>
                <a:lnTo>
                  <a:pt x="29627" y="8942"/>
                </a:lnTo>
                <a:cubicBezTo>
                  <a:pt x="29647" y="8901"/>
                  <a:pt x="29668" y="8860"/>
                  <a:pt x="29687" y="8817"/>
                </a:cubicBezTo>
                <a:lnTo>
                  <a:pt x="29741" y="8689"/>
                </a:lnTo>
                <a:lnTo>
                  <a:pt x="29700" y="8751"/>
                </a:lnTo>
                <a:cubicBezTo>
                  <a:pt x="29802" y="8512"/>
                  <a:pt x="29873" y="8269"/>
                  <a:pt x="29916" y="8021"/>
                </a:cubicBezTo>
                <a:lnTo>
                  <a:pt x="29930" y="7929"/>
                </a:lnTo>
                <a:cubicBezTo>
                  <a:pt x="29936" y="7898"/>
                  <a:pt x="29941" y="7867"/>
                  <a:pt x="29943" y="7836"/>
                </a:cubicBezTo>
                <a:cubicBezTo>
                  <a:pt x="29946" y="7805"/>
                  <a:pt x="29950" y="7773"/>
                  <a:pt x="29952" y="7742"/>
                </a:cubicBezTo>
                <a:lnTo>
                  <a:pt x="29958" y="7695"/>
                </a:lnTo>
                <a:lnTo>
                  <a:pt x="29962" y="7648"/>
                </a:lnTo>
                <a:cubicBezTo>
                  <a:pt x="29971" y="7522"/>
                  <a:pt x="29971" y="7397"/>
                  <a:pt x="29966" y="7268"/>
                </a:cubicBezTo>
                <a:cubicBezTo>
                  <a:pt x="29956" y="7013"/>
                  <a:pt x="29919" y="6753"/>
                  <a:pt x="29849" y="6487"/>
                </a:cubicBezTo>
                <a:cubicBezTo>
                  <a:pt x="29781" y="6220"/>
                  <a:pt x="29681" y="5948"/>
                  <a:pt x="29548" y="5670"/>
                </a:cubicBezTo>
                <a:cubicBezTo>
                  <a:pt x="29521" y="5621"/>
                  <a:pt x="29491" y="5573"/>
                  <a:pt x="29461" y="5522"/>
                </a:cubicBezTo>
                <a:cubicBezTo>
                  <a:pt x="29430" y="5474"/>
                  <a:pt x="29399" y="5423"/>
                  <a:pt x="29367" y="5374"/>
                </a:cubicBezTo>
                <a:cubicBezTo>
                  <a:pt x="29302" y="5275"/>
                  <a:pt x="29231" y="5174"/>
                  <a:pt x="29156" y="5077"/>
                </a:cubicBezTo>
                <a:cubicBezTo>
                  <a:pt x="29082" y="4979"/>
                  <a:pt x="29004" y="4883"/>
                  <a:pt x="28923" y="4792"/>
                </a:cubicBezTo>
                <a:cubicBezTo>
                  <a:pt x="28844" y="4700"/>
                  <a:pt x="28761" y="4613"/>
                  <a:pt x="28681" y="4531"/>
                </a:cubicBezTo>
                <a:cubicBezTo>
                  <a:pt x="28355" y="4200"/>
                  <a:pt x="28039" y="3958"/>
                  <a:pt x="27888" y="3872"/>
                </a:cubicBezTo>
                <a:cubicBezTo>
                  <a:pt x="27696" y="3712"/>
                  <a:pt x="27527" y="3584"/>
                  <a:pt x="27369" y="3472"/>
                </a:cubicBezTo>
                <a:cubicBezTo>
                  <a:pt x="27212" y="3360"/>
                  <a:pt x="27067" y="3262"/>
                  <a:pt x="26920" y="3169"/>
                </a:cubicBezTo>
                <a:cubicBezTo>
                  <a:pt x="26774" y="3077"/>
                  <a:pt x="26626" y="2986"/>
                  <a:pt x="26462" y="2890"/>
                </a:cubicBezTo>
                <a:cubicBezTo>
                  <a:pt x="26297" y="2794"/>
                  <a:pt x="26117" y="2689"/>
                  <a:pt x="25903" y="2568"/>
                </a:cubicBezTo>
                <a:lnTo>
                  <a:pt x="25903" y="2568"/>
                </a:lnTo>
                <a:cubicBezTo>
                  <a:pt x="25926" y="2586"/>
                  <a:pt x="25933" y="2594"/>
                  <a:pt x="25926" y="2594"/>
                </a:cubicBezTo>
                <a:cubicBezTo>
                  <a:pt x="25905" y="2594"/>
                  <a:pt x="25749" y="2512"/>
                  <a:pt x="25606" y="2440"/>
                </a:cubicBezTo>
                <a:lnTo>
                  <a:pt x="25475" y="2375"/>
                </a:lnTo>
                <a:cubicBezTo>
                  <a:pt x="25435" y="2357"/>
                  <a:pt x="25404" y="2341"/>
                  <a:pt x="25385" y="2333"/>
                </a:cubicBezTo>
                <a:cubicBezTo>
                  <a:pt x="25375" y="2329"/>
                  <a:pt x="25368" y="2326"/>
                  <a:pt x="25365" y="2326"/>
                </a:cubicBezTo>
                <a:cubicBezTo>
                  <a:pt x="25357" y="2326"/>
                  <a:pt x="25383" y="2345"/>
                  <a:pt x="25460" y="2393"/>
                </a:cubicBezTo>
                <a:cubicBezTo>
                  <a:pt x="25733" y="2571"/>
                  <a:pt x="25879" y="2659"/>
                  <a:pt x="26015" y="2739"/>
                </a:cubicBezTo>
                <a:cubicBezTo>
                  <a:pt x="26083" y="2780"/>
                  <a:pt x="26148" y="2820"/>
                  <a:pt x="26224" y="2869"/>
                </a:cubicBezTo>
                <a:cubicBezTo>
                  <a:pt x="26300" y="2918"/>
                  <a:pt x="26386" y="2978"/>
                  <a:pt x="26497" y="3059"/>
                </a:cubicBezTo>
                <a:lnTo>
                  <a:pt x="26489" y="3042"/>
                </a:lnTo>
                <a:lnTo>
                  <a:pt x="26489" y="3042"/>
                </a:lnTo>
                <a:cubicBezTo>
                  <a:pt x="27020" y="3397"/>
                  <a:pt x="27527" y="3783"/>
                  <a:pt x="27986" y="4215"/>
                </a:cubicBezTo>
                <a:cubicBezTo>
                  <a:pt x="28215" y="4432"/>
                  <a:pt x="28431" y="4659"/>
                  <a:pt x="28627" y="4899"/>
                </a:cubicBezTo>
                <a:cubicBezTo>
                  <a:pt x="28823" y="5140"/>
                  <a:pt x="28997" y="5394"/>
                  <a:pt x="29143" y="5662"/>
                </a:cubicBezTo>
                <a:cubicBezTo>
                  <a:pt x="29289" y="5928"/>
                  <a:pt x="29403" y="6207"/>
                  <a:pt x="29477" y="6497"/>
                </a:cubicBezTo>
                <a:cubicBezTo>
                  <a:pt x="29553" y="6785"/>
                  <a:pt x="29585" y="7081"/>
                  <a:pt x="29575" y="7378"/>
                </a:cubicBezTo>
                <a:cubicBezTo>
                  <a:pt x="29575" y="7414"/>
                  <a:pt x="29571" y="7452"/>
                  <a:pt x="29570" y="7489"/>
                </a:cubicBezTo>
                <a:cubicBezTo>
                  <a:pt x="29568" y="7525"/>
                  <a:pt x="29563" y="7564"/>
                  <a:pt x="29559" y="7601"/>
                </a:cubicBezTo>
                <a:cubicBezTo>
                  <a:pt x="29558" y="7609"/>
                  <a:pt x="29558" y="7618"/>
                  <a:pt x="29556" y="7628"/>
                </a:cubicBezTo>
                <a:lnTo>
                  <a:pt x="29553" y="7655"/>
                </a:lnTo>
                <a:lnTo>
                  <a:pt x="29544" y="7710"/>
                </a:lnTo>
                <a:lnTo>
                  <a:pt x="29537" y="7765"/>
                </a:lnTo>
                <a:cubicBezTo>
                  <a:pt x="29534" y="7784"/>
                  <a:pt x="29532" y="7801"/>
                  <a:pt x="29528" y="7820"/>
                </a:cubicBezTo>
                <a:lnTo>
                  <a:pt x="29505" y="7928"/>
                </a:lnTo>
                <a:cubicBezTo>
                  <a:pt x="29502" y="7947"/>
                  <a:pt x="29498" y="7965"/>
                  <a:pt x="29493" y="7983"/>
                </a:cubicBezTo>
                <a:lnTo>
                  <a:pt x="29479" y="8037"/>
                </a:lnTo>
                <a:lnTo>
                  <a:pt x="29450" y="8144"/>
                </a:lnTo>
                <a:lnTo>
                  <a:pt x="29416" y="8250"/>
                </a:lnTo>
                <a:cubicBezTo>
                  <a:pt x="29325" y="8532"/>
                  <a:pt x="29186" y="8799"/>
                  <a:pt x="29020" y="9051"/>
                </a:cubicBezTo>
                <a:cubicBezTo>
                  <a:pt x="28803" y="9393"/>
                  <a:pt x="28525" y="9712"/>
                  <a:pt x="28203" y="10000"/>
                </a:cubicBezTo>
                <a:cubicBezTo>
                  <a:pt x="28043" y="10143"/>
                  <a:pt x="27872" y="10282"/>
                  <a:pt x="27695" y="10413"/>
                </a:cubicBezTo>
                <a:cubicBezTo>
                  <a:pt x="27518" y="10544"/>
                  <a:pt x="27333" y="10667"/>
                  <a:pt x="27144" y="10787"/>
                </a:cubicBezTo>
                <a:cubicBezTo>
                  <a:pt x="26955" y="10907"/>
                  <a:pt x="26759" y="11021"/>
                  <a:pt x="26563" y="11129"/>
                </a:cubicBezTo>
                <a:cubicBezTo>
                  <a:pt x="26364" y="11237"/>
                  <a:pt x="26162" y="11342"/>
                  <a:pt x="25959" y="11443"/>
                </a:cubicBezTo>
                <a:lnTo>
                  <a:pt x="25806" y="11517"/>
                </a:lnTo>
                <a:cubicBezTo>
                  <a:pt x="25755" y="11542"/>
                  <a:pt x="25705" y="11565"/>
                  <a:pt x="25653" y="11591"/>
                </a:cubicBezTo>
                <a:cubicBezTo>
                  <a:pt x="25601" y="11616"/>
                  <a:pt x="25549" y="11639"/>
                  <a:pt x="25498" y="11663"/>
                </a:cubicBezTo>
                <a:cubicBezTo>
                  <a:pt x="25447" y="11686"/>
                  <a:pt x="25394" y="11710"/>
                  <a:pt x="25342" y="11733"/>
                </a:cubicBezTo>
                <a:cubicBezTo>
                  <a:pt x="25133" y="11827"/>
                  <a:pt x="24926" y="11920"/>
                  <a:pt x="24719" y="12014"/>
                </a:cubicBezTo>
                <a:cubicBezTo>
                  <a:pt x="24662" y="12039"/>
                  <a:pt x="24608" y="12065"/>
                  <a:pt x="24551" y="12089"/>
                </a:cubicBezTo>
                <a:cubicBezTo>
                  <a:pt x="24524" y="12103"/>
                  <a:pt x="24496" y="12115"/>
                  <a:pt x="24468" y="12128"/>
                </a:cubicBezTo>
                <a:cubicBezTo>
                  <a:pt x="24440" y="12140"/>
                  <a:pt x="24412" y="12152"/>
                  <a:pt x="24383" y="12165"/>
                </a:cubicBezTo>
                <a:cubicBezTo>
                  <a:pt x="24270" y="12214"/>
                  <a:pt x="24157" y="12262"/>
                  <a:pt x="24043" y="12312"/>
                </a:cubicBezTo>
                <a:cubicBezTo>
                  <a:pt x="23929" y="12361"/>
                  <a:pt x="23816" y="12412"/>
                  <a:pt x="23700" y="12461"/>
                </a:cubicBezTo>
                <a:cubicBezTo>
                  <a:pt x="23643" y="12486"/>
                  <a:pt x="23587" y="12511"/>
                  <a:pt x="23530" y="12536"/>
                </a:cubicBezTo>
                <a:lnTo>
                  <a:pt x="23357" y="12607"/>
                </a:lnTo>
                <a:cubicBezTo>
                  <a:pt x="23127" y="12704"/>
                  <a:pt x="22895" y="12801"/>
                  <a:pt x="22667" y="12897"/>
                </a:cubicBezTo>
                <a:cubicBezTo>
                  <a:pt x="22552" y="12945"/>
                  <a:pt x="22437" y="12991"/>
                  <a:pt x="22322" y="13036"/>
                </a:cubicBezTo>
                <a:cubicBezTo>
                  <a:pt x="22207" y="13082"/>
                  <a:pt x="22092" y="13128"/>
                  <a:pt x="21978" y="13174"/>
                </a:cubicBezTo>
                <a:cubicBezTo>
                  <a:pt x="21864" y="13219"/>
                  <a:pt x="21751" y="13265"/>
                  <a:pt x="21638" y="13311"/>
                </a:cubicBezTo>
                <a:cubicBezTo>
                  <a:pt x="21581" y="13334"/>
                  <a:pt x="21525" y="13355"/>
                  <a:pt x="21467" y="13378"/>
                </a:cubicBezTo>
                <a:cubicBezTo>
                  <a:pt x="21412" y="13400"/>
                  <a:pt x="21355" y="13421"/>
                  <a:pt x="21299" y="13443"/>
                </a:cubicBezTo>
                <a:cubicBezTo>
                  <a:pt x="21074" y="13530"/>
                  <a:pt x="20853" y="13614"/>
                  <a:pt x="20636" y="13698"/>
                </a:cubicBezTo>
                <a:cubicBezTo>
                  <a:pt x="20582" y="13719"/>
                  <a:pt x="20528" y="13739"/>
                  <a:pt x="20474" y="13758"/>
                </a:cubicBezTo>
                <a:lnTo>
                  <a:pt x="20314" y="13817"/>
                </a:lnTo>
                <a:cubicBezTo>
                  <a:pt x="20206" y="13856"/>
                  <a:pt x="20100" y="13896"/>
                  <a:pt x="19997" y="13933"/>
                </a:cubicBezTo>
                <a:cubicBezTo>
                  <a:pt x="19892" y="13972"/>
                  <a:pt x="19790" y="14011"/>
                  <a:pt x="19688" y="14047"/>
                </a:cubicBezTo>
                <a:cubicBezTo>
                  <a:pt x="19663" y="14056"/>
                  <a:pt x="19637" y="14065"/>
                  <a:pt x="19613" y="14075"/>
                </a:cubicBezTo>
                <a:cubicBezTo>
                  <a:pt x="19588" y="14084"/>
                  <a:pt x="19562" y="14092"/>
                  <a:pt x="19537" y="14102"/>
                </a:cubicBezTo>
                <a:cubicBezTo>
                  <a:pt x="19487" y="14121"/>
                  <a:pt x="19436" y="14137"/>
                  <a:pt x="19388" y="14154"/>
                </a:cubicBezTo>
                <a:cubicBezTo>
                  <a:pt x="19200" y="14222"/>
                  <a:pt x="19035" y="14273"/>
                  <a:pt x="18876" y="14317"/>
                </a:cubicBezTo>
                <a:cubicBezTo>
                  <a:pt x="18796" y="14340"/>
                  <a:pt x="18719" y="14361"/>
                  <a:pt x="18640" y="14383"/>
                </a:cubicBezTo>
                <a:cubicBezTo>
                  <a:pt x="18562" y="14404"/>
                  <a:pt x="18482" y="14425"/>
                  <a:pt x="18400" y="14446"/>
                </a:cubicBezTo>
                <a:cubicBezTo>
                  <a:pt x="16935" y="14934"/>
                  <a:pt x="15042" y="15462"/>
                  <a:pt x="13350" y="15873"/>
                </a:cubicBezTo>
                <a:cubicBezTo>
                  <a:pt x="13370" y="15869"/>
                  <a:pt x="13390" y="15865"/>
                  <a:pt x="13407" y="15861"/>
                </a:cubicBezTo>
                <a:lnTo>
                  <a:pt x="13407" y="15861"/>
                </a:lnTo>
                <a:cubicBezTo>
                  <a:pt x="13192" y="15913"/>
                  <a:pt x="12990" y="15958"/>
                  <a:pt x="12794" y="16000"/>
                </a:cubicBezTo>
                <a:cubicBezTo>
                  <a:pt x="12691" y="16022"/>
                  <a:pt x="12591" y="16045"/>
                  <a:pt x="12492" y="16064"/>
                </a:cubicBezTo>
                <a:cubicBezTo>
                  <a:pt x="12392" y="16084"/>
                  <a:pt x="12293" y="16103"/>
                  <a:pt x="12195" y="16121"/>
                </a:cubicBezTo>
                <a:cubicBezTo>
                  <a:pt x="11801" y="16199"/>
                  <a:pt x="11409" y="16276"/>
                  <a:pt x="10966" y="16364"/>
                </a:cubicBezTo>
                <a:cubicBezTo>
                  <a:pt x="10972" y="16371"/>
                  <a:pt x="10835" y="16401"/>
                  <a:pt x="10768" y="16417"/>
                </a:cubicBezTo>
                <a:cubicBezTo>
                  <a:pt x="10767" y="16417"/>
                  <a:pt x="10767" y="16417"/>
                  <a:pt x="10766" y="16417"/>
                </a:cubicBezTo>
                <a:cubicBezTo>
                  <a:pt x="10741" y="16417"/>
                  <a:pt x="10647" y="16433"/>
                  <a:pt x="10498" y="16461"/>
                </a:cubicBezTo>
                <a:cubicBezTo>
                  <a:pt x="10343" y="16490"/>
                  <a:pt x="10132" y="16528"/>
                  <a:pt x="9881" y="16576"/>
                </a:cubicBezTo>
                <a:cubicBezTo>
                  <a:pt x="9379" y="16676"/>
                  <a:pt x="8721" y="16798"/>
                  <a:pt x="8057" y="16904"/>
                </a:cubicBezTo>
                <a:cubicBezTo>
                  <a:pt x="7393" y="17009"/>
                  <a:pt x="6720" y="17089"/>
                  <a:pt x="6194" y="17129"/>
                </a:cubicBezTo>
                <a:cubicBezTo>
                  <a:pt x="5931" y="17149"/>
                  <a:pt x="5705" y="17162"/>
                  <a:pt x="5533" y="17167"/>
                </a:cubicBezTo>
                <a:cubicBezTo>
                  <a:pt x="5491" y="17169"/>
                  <a:pt x="5452" y="17170"/>
                  <a:pt x="5416" y="17171"/>
                </a:cubicBezTo>
                <a:cubicBezTo>
                  <a:pt x="5397" y="17171"/>
                  <a:pt x="5382" y="17172"/>
                  <a:pt x="5366" y="17172"/>
                </a:cubicBezTo>
                <a:lnTo>
                  <a:pt x="5322" y="17172"/>
                </a:lnTo>
                <a:cubicBezTo>
                  <a:pt x="5267" y="17172"/>
                  <a:pt x="5229" y="17171"/>
                  <a:pt x="5208" y="17170"/>
                </a:cubicBezTo>
                <a:cubicBezTo>
                  <a:pt x="5161" y="17171"/>
                  <a:pt x="5114" y="17172"/>
                  <a:pt x="5066" y="17174"/>
                </a:cubicBezTo>
                <a:cubicBezTo>
                  <a:pt x="5042" y="17174"/>
                  <a:pt x="5018" y="17176"/>
                  <a:pt x="4994" y="17176"/>
                </a:cubicBezTo>
                <a:lnTo>
                  <a:pt x="4921" y="17176"/>
                </a:lnTo>
                <a:cubicBezTo>
                  <a:pt x="4449" y="17165"/>
                  <a:pt x="3973" y="17128"/>
                  <a:pt x="3507" y="17065"/>
                </a:cubicBezTo>
                <a:cubicBezTo>
                  <a:pt x="3044" y="16999"/>
                  <a:pt x="2592" y="16891"/>
                  <a:pt x="2181" y="16728"/>
                </a:cubicBezTo>
                <a:cubicBezTo>
                  <a:pt x="1976" y="16646"/>
                  <a:pt x="1782" y="16549"/>
                  <a:pt x="1605" y="16438"/>
                </a:cubicBezTo>
                <a:cubicBezTo>
                  <a:pt x="1517" y="16382"/>
                  <a:pt x="1433" y="16321"/>
                  <a:pt x="1354" y="16258"/>
                </a:cubicBezTo>
                <a:cubicBezTo>
                  <a:pt x="1276" y="16194"/>
                  <a:pt x="1202" y="16127"/>
                  <a:pt x="1136" y="16056"/>
                </a:cubicBezTo>
                <a:cubicBezTo>
                  <a:pt x="1070" y="15985"/>
                  <a:pt x="1009" y="15910"/>
                  <a:pt x="956" y="15834"/>
                </a:cubicBezTo>
                <a:cubicBezTo>
                  <a:pt x="902" y="15756"/>
                  <a:pt x="856" y="15676"/>
                  <a:pt x="814" y="15594"/>
                </a:cubicBezTo>
                <a:cubicBezTo>
                  <a:pt x="805" y="15573"/>
                  <a:pt x="795" y="15552"/>
                  <a:pt x="785" y="15531"/>
                </a:cubicBezTo>
                <a:lnTo>
                  <a:pt x="778" y="15516"/>
                </a:lnTo>
                <a:lnTo>
                  <a:pt x="772" y="15500"/>
                </a:lnTo>
                <a:lnTo>
                  <a:pt x="758" y="15469"/>
                </a:lnTo>
                <a:cubicBezTo>
                  <a:pt x="740" y="15427"/>
                  <a:pt x="727" y="15384"/>
                  <a:pt x="712" y="15341"/>
                </a:cubicBezTo>
                <a:cubicBezTo>
                  <a:pt x="686" y="15254"/>
                  <a:pt x="663" y="15167"/>
                  <a:pt x="647" y="15079"/>
                </a:cubicBezTo>
                <a:cubicBezTo>
                  <a:pt x="627" y="15002"/>
                  <a:pt x="613" y="14922"/>
                  <a:pt x="601" y="14838"/>
                </a:cubicBezTo>
                <a:lnTo>
                  <a:pt x="594" y="14775"/>
                </a:lnTo>
                <a:cubicBezTo>
                  <a:pt x="591" y="14754"/>
                  <a:pt x="589" y="14733"/>
                  <a:pt x="586" y="14712"/>
                </a:cubicBezTo>
                <a:cubicBezTo>
                  <a:pt x="585" y="14692"/>
                  <a:pt x="584" y="14671"/>
                  <a:pt x="581" y="14649"/>
                </a:cubicBezTo>
                <a:lnTo>
                  <a:pt x="579" y="14617"/>
                </a:lnTo>
                <a:cubicBezTo>
                  <a:pt x="579" y="14607"/>
                  <a:pt x="578" y="14596"/>
                  <a:pt x="578" y="14586"/>
                </a:cubicBezTo>
                <a:cubicBezTo>
                  <a:pt x="569" y="14417"/>
                  <a:pt x="573" y="14251"/>
                  <a:pt x="579" y="14106"/>
                </a:cubicBezTo>
                <a:cubicBezTo>
                  <a:pt x="606" y="13970"/>
                  <a:pt x="615" y="13886"/>
                  <a:pt x="625" y="13796"/>
                </a:cubicBezTo>
                <a:cubicBezTo>
                  <a:pt x="630" y="13750"/>
                  <a:pt x="636" y="13703"/>
                  <a:pt x="644" y="13647"/>
                </a:cubicBezTo>
                <a:cubicBezTo>
                  <a:pt x="648" y="13619"/>
                  <a:pt x="653" y="13588"/>
                  <a:pt x="660" y="13554"/>
                </a:cubicBezTo>
                <a:cubicBezTo>
                  <a:pt x="667" y="13520"/>
                  <a:pt x="675" y="13484"/>
                  <a:pt x="686" y="13442"/>
                </a:cubicBezTo>
                <a:cubicBezTo>
                  <a:pt x="824" y="13030"/>
                  <a:pt x="944" y="12711"/>
                  <a:pt x="999" y="12541"/>
                </a:cubicBezTo>
                <a:cubicBezTo>
                  <a:pt x="1005" y="12520"/>
                  <a:pt x="1012" y="12500"/>
                  <a:pt x="1017" y="12485"/>
                </a:cubicBezTo>
                <a:cubicBezTo>
                  <a:pt x="1023" y="12469"/>
                  <a:pt x="1026" y="12454"/>
                  <a:pt x="1029" y="12444"/>
                </a:cubicBezTo>
                <a:cubicBezTo>
                  <a:pt x="1035" y="12422"/>
                  <a:pt x="1036" y="12411"/>
                  <a:pt x="1033" y="12411"/>
                </a:cubicBezTo>
                <a:cubicBezTo>
                  <a:pt x="1029" y="12411"/>
                  <a:pt x="1021" y="12420"/>
                  <a:pt x="1008" y="12445"/>
                </a:cubicBezTo>
                <a:cubicBezTo>
                  <a:pt x="994" y="12470"/>
                  <a:pt x="977" y="12507"/>
                  <a:pt x="956" y="12558"/>
                </a:cubicBezTo>
                <a:cubicBezTo>
                  <a:pt x="1065" y="12219"/>
                  <a:pt x="1201" y="11889"/>
                  <a:pt x="1350" y="11575"/>
                </a:cubicBezTo>
                <a:cubicBezTo>
                  <a:pt x="1501" y="11261"/>
                  <a:pt x="1664" y="10964"/>
                  <a:pt x="1826" y="10691"/>
                </a:cubicBezTo>
                <a:cubicBezTo>
                  <a:pt x="1971" y="10435"/>
                  <a:pt x="2128" y="10185"/>
                  <a:pt x="2294" y="9936"/>
                </a:cubicBezTo>
                <a:cubicBezTo>
                  <a:pt x="2330" y="9884"/>
                  <a:pt x="2361" y="9837"/>
                  <a:pt x="2393" y="9797"/>
                </a:cubicBezTo>
                <a:cubicBezTo>
                  <a:pt x="2424" y="9756"/>
                  <a:pt x="2451" y="9721"/>
                  <a:pt x="2478" y="9688"/>
                </a:cubicBezTo>
                <a:cubicBezTo>
                  <a:pt x="2505" y="9657"/>
                  <a:pt x="2531" y="9627"/>
                  <a:pt x="2555" y="9601"/>
                </a:cubicBezTo>
                <a:cubicBezTo>
                  <a:pt x="2579" y="9575"/>
                  <a:pt x="2603" y="9553"/>
                  <a:pt x="2626" y="9531"/>
                </a:cubicBezTo>
                <a:cubicBezTo>
                  <a:pt x="2675" y="9465"/>
                  <a:pt x="2715" y="9411"/>
                  <a:pt x="2750" y="9365"/>
                </a:cubicBezTo>
                <a:cubicBezTo>
                  <a:pt x="2787" y="9319"/>
                  <a:pt x="2817" y="9281"/>
                  <a:pt x="2843" y="9249"/>
                </a:cubicBezTo>
                <a:cubicBezTo>
                  <a:pt x="2870" y="9216"/>
                  <a:pt x="2893" y="9188"/>
                  <a:pt x="2914" y="9164"/>
                </a:cubicBezTo>
                <a:cubicBezTo>
                  <a:pt x="2934" y="9139"/>
                  <a:pt x="2954" y="9118"/>
                  <a:pt x="2975" y="9096"/>
                </a:cubicBezTo>
                <a:cubicBezTo>
                  <a:pt x="3055" y="9008"/>
                  <a:pt x="3138" y="8918"/>
                  <a:pt x="3368" y="8665"/>
                </a:cubicBezTo>
                <a:cubicBezTo>
                  <a:pt x="3434" y="8613"/>
                  <a:pt x="3713" y="8289"/>
                  <a:pt x="4006" y="7972"/>
                </a:cubicBezTo>
                <a:cubicBezTo>
                  <a:pt x="4153" y="7812"/>
                  <a:pt x="4303" y="7655"/>
                  <a:pt x="4428" y="7531"/>
                </a:cubicBezTo>
                <a:cubicBezTo>
                  <a:pt x="4458" y="7499"/>
                  <a:pt x="4488" y="7471"/>
                  <a:pt x="4514" y="7444"/>
                </a:cubicBezTo>
                <a:cubicBezTo>
                  <a:pt x="4542" y="7418"/>
                  <a:pt x="4566" y="7392"/>
                  <a:pt x="4587" y="7372"/>
                </a:cubicBezTo>
                <a:cubicBezTo>
                  <a:pt x="4632" y="7329"/>
                  <a:pt x="4664" y="7297"/>
                  <a:pt x="4683" y="7283"/>
                </a:cubicBezTo>
                <a:lnTo>
                  <a:pt x="4683" y="7283"/>
                </a:lnTo>
                <a:lnTo>
                  <a:pt x="4605" y="7362"/>
                </a:lnTo>
                <a:cubicBezTo>
                  <a:pt x="5191" y="6828"/>
                  <a:pt x="5636" y="6536"/>
                  <a:pt x="6243" y="6055"/>
                </a:cubicBezTo>
                <a:cubicBezTo>
                  <a:pt x="6296" y="6014"/>
                  <a:pt x="6349" y="5972"/>
                  <a:pt x="6404" y="5930"/>
                </a:cubicBezTo>
                <a:cubicBezTo>
                  <a:pt x="6430" y="5909"/>
                  <a:pt x="6457" y="5889"/>
                  <a:pt x="6483" y="5868"/>
                </a:cubicBezTo>
                <a:cubicBezTo>
                  <a:pt x="6509" y="5847"/>
                  <a:pt x="6536" y="5826"/>
                  <a:pt x="6564" y="5807"/>
                </a:cubicBezTo>
                <a:cubicBezTo>
                  <a:pt x="6672" y="5725"/>
                  <a:pt x="6782" y="5643"/>
                  <a:pt x="6892" y="5562"/>
                </a:cubicBezTo>
                <a:cubicBezTo>
                  <a:pt x="6919" y="5541"/>
                  <a:pt x="6947" y="5521"/>
                  <a:pt x="6975" y="5500"/>
                </a:cubicBezTo>
                <a:lnTo>
                  <a:pt x="7016" y="5469"/>
                </a:lnTo>
                <a:lnTo>
                  <a:pt x="7058" y="5439"/>
                </a:lnTo>
                <a:cubicBezTo>
                  <a:pt x="7115" y="5399"/>
                  <a:pt x="7170" y="5359"/>
                  <a:pt x="7226" y="5319"/>
                </a:cubicBezTo>
                <a:lnTo>
                  <a:pt x="7394" y="5197"/>
                </a:lnTo>
                <a:cubicBezTo>
                  <a:pt x="7450" y="5156"/>
                  <a:pt x="7507" y="5117"/>
                  <a:pt x="7564" y="5077"/>
                </a:cubicBezTo>
                <a:cubicBezTo>
                  <a:pt x="7792" y="4920"/>
                  <a:pt x="8019" y="4759"/>
                  <a:pt x="8253" y="4607"/>
                </a:cubicBezTo>
                <a:lnTo>
                  <a:pt x="8427" y="4492"/>
                </a:lnTo>
                <a:lnTo>
                  <a:pt x="8513" y="4435"/>
                </a:lnTo>
                <a:cubicBezTo>
                  <a:pt x="8542" y="4416"/>
                  <a:pt x="8572" y="4397"/>
                  <a:pt x="8601" y="4379"/>
                </a:cubicBezTo>
                <a:cubicBezTo>
                  <a:pt x="8718" y="4304"/>
                  <a:pt x="8835" y="4230"/>
                  <a:pt x="8951" y="4157"/>
                </a:cubicBezTo>
                <a:lnTo>
                  <a:pt x="9039" y="4102"/>
                </a:lnTo>
                <a:lnTo>
                  <a:pt x="9128" y="4048"/>
                </a:lnTo>
                <a:cubicBezTo>
                  <a:pt x="9187" y="4013"/>
                  <a:pt x="9245" y="3977"/>
                  <a:pt x="9304" y="3941"/>
                </a:cubicBezTo>
                <a:cubicBezTo>
                  <a:pt x="9363" y="3906"/>
                  <a:pt x="9422" y="3870"/>
                  <a:pt x="9481" y="3833"/>
                </a:cubicBezTo>
                <a:cubicBezTo>
                  <a:pt x="9510" y="3816"/>
                  <a:pt x="9539" y="3799"/>
                  <a:pt x="9568" y="3780"/>
                </a:cubicBezTo>
                <a:cubicBezTo>
                  <a:pt x="9599" y="3763"/>
                  <a:pt x="9627" y="3747"/>
                  <a:pt x="9657" y="3729"/>
                </a:cubicBezTo>
                <a:lnTo>
                  <a:pt x="10010" y="3525"/>
                </a:lnTo>
                <a:cubicBezTo>
                  <a:pt x="10039" y="3508"/>
                  <a:pt x="10069" y="3491"/>
                  <a:pt x="10098" y="3476"/>
                </a:cubicBezTo>
                <a:cubicBezTo>
                  <a:pt x="10128" y="3460"/>
                  <a:pt x="10156" y="3443"/>
                  <a:pt x="10186" y="3428"/>
                </a:cubicBezTo>
                <a:cubicBezTo>
                  <a:pt x="10245" y="3394"/>
                  <a:pt x="10305" y="3363"/>
                  <a:pt x="10363" y="3330"/>
                </a:cubicBezTo>
                <a:cubicBezTo>
                  <a:pt x="10422" y="3299"/>
                  <a:pt x="10480" y="3267"/>
                  <a:pt x="10538" y="3235"/>
                </a:cubicBezTo>
                <a:cubicBezTo>
                  <a:pt x="10567" y="3219"/>
                  <a:pt x="10598" y="3204"/>
                  <a:pt x="10626" y="3188"/>
                </a:cubicBezTo>
                <a:cubicBezTo>
                  <a:pt x="10655" y="3172"/>
                  <a:pt x="10684" y="3158"/>
                  <a:pt x="10714" y="3142"/>
                </a:cubicBezTo>
                <a:cubicBezTo>
                  <a:pt x="10831" y="3082"/>
                  <a:pt x="10946" y="3022"/>
                  <a:pt x="11063" y="2962"/>
                </a:cubicBezTo>
                <a:cubicBezTo>
                  <a:pt x="11091" y="2948"/>
                  <a:pt x="11120" y="2932"/>
                  <a:pt x="11149" y="2917"/>
                </a:cubicBezTo>
                <a:lnTo>
                  <a:pt x="11235" y="2874"/>
                </a:lnTo>
                <a:cubicBezTo>
                  <a:pt x="11293" y="2847"/>
                  <a:pt x="11351" y="2818"/>
                  <a:pt x="11408" y="2791"/>
                </a:cubicBezTo>
                <a:cubicBezTo>
                  <a:pt x="11466" y="2763"/>
                  <a:pt x="11521" y="2735"/>
                  <a:pt x="11579" y="2708"/>
                </a:cubicBezTo>
                <a:cubicBezTo>
                  <a:pt x="11608" y="2695"/>
                  <a:pt x="11635" y="2681"/>
                  <a:pt x="11664" y="2667"/>
                </a:cubicBezTo>
                <a:cubicBezTo>
                  <a:pt x="11693" y="2655"/>
                  <a:pt x="11720" y="2640"/>
                  <a:pt x="11749" y="2627"/>
                </a:cubicBezTo>
                <a:cubicBezTo>
                  <a:pt x="11749" y="2625"/>
                  <a:pt x="11747" y="2623"/>
                  <a:pt x="11743" y="2623"/>
                </a:cubicBezTo>
                <a:cubicBezTo>
                  <a:pt x="11733" y="2623"/>
                  <a:pt x="11713" y="2630"/>
                  <a:pt x="11688" y="2641"/>
                </a:cubicBezTo>
                <a:cubicBezTo>
                  <a:pt x="11652" y="2659"/>
                  <a:pt x="11602" y="2684"/>
                  <a:pt x="11550" y="2708"/>
                </a:cubicBezTo>
                <a:cubicBezTo>
                  <a:pt x="11459" y="2753"/>
                  <a:pt x="11363" y="2799"/>
                  <a:pt x="11328" y="2799"/>
                </a:cubicBezTo>
                <a:cubicBezTo>
                  <a:pt x="11323" y="2799"/>
                  <a:pt x="11319" y="2799"/>
                  <a:pt x="11317" y="2797"/>
                </a:cubicBezTo>
                <a:cubicBezTo>
                  <a:pt x="11450" y="2733"/>
                  <a:pt x="11583" y="2669"/>
                  <a:pt x="11717" y="2607"/>
                </a:cubicBezTo>
                <a:lnTo>
                  <a:pt x="12120" y="2426"/>
                </a:lnTo>
                <a:cubicBezTo>
                  <a:pt x="12255" y="2364"/>
                  <a:pt x="12392" y="2310"/>
                  <a:pt x="12528" y="2253"/>
                </a:cubicBezTo>
                <a:cubicBezTo>
                  <a:pt x="12596" y="2226"/>
                  <a:pt x="12665" y="2197"/>
                  <a:pt x="12733" y="2169"/>
                </a:cubicBezTo>
                <a:cubicBezTo>
                  <a:pt x="12768" y="2155"/>
                  <a:pt x="12801" y="2141"/>
                  <a:pt x="12837" y="2128"/>
                </a:cubicBezTo>
                <a:lnTo>
                  <a:pt x="12940" y="2089"/>
                </a:lnTo>
                <a:cubicBezTo>
                  <a:pt x="13078" y="2034"/>
                  <a:pt x="13215" y="1982"/>
                  <a:pt x="13354" y="1929"/>
                </a:cubicBezTo>
                <a:cubicBezTo>
                  <a:pt x="13388" y="1916"/>
                  <a:pt x="13423" y="1903"/>
                  <a:pt x="13459" y="1891"/>
                </a:cubicBezTo>
                <a:lnTo>
                  <a:pt x="13564" y="1854"/>
                </a:lnTo>
                <a:lnTo>
                  <a:pt x="13773" y="1778"/>
                </a:lnTo>
                <a:cubicBezTo>
                  <a:pt x="13842" y="1754"/>
                  <a:pt x="13911" y="1728"/>
                  <a:pt x="13982" y="1704"/>
                </a:cubicBezTo>
                <a:lnTo>
                  <a:pt x="14192" y="1634"/>
                </a:lnTo>
                <a:lnTo>
                  <a:pt x="14403" y="1562"/>
                </a:lnTo>
                <a:lnTo>
                  <a:pt x="14508" y="1525"/>
                </a:lnTo>
                <a:cubicBezTo>
                  <a:pt x="14543" y="1514"/>
                  <a:pt x="14578" y="1503"/>
                  <a:pt x="14614" y="1491"/>
                </a:cubicBezTo>
                <a:cubicBezTo>
                  <a:pt x="14717" y="1462"/>
                  <a:pt x="14832" y="1432"/>
                  <a:pt x="14933" y="1406"/>
                </a:cubicBezTo>
                <a:cubicBezTo>
                  <a:pt x="15033" y="1380"/>
                  <a:pt x="15121" y="1358"/>
                  <a:pt x="15169" y="1349"/>
                </a:cubicBezTo>
                <a:cubicBezTo>
                  <a:pt x="15535" y="1254"/>
                  <a:pt x="15378" y="1271"/>
                  <a:pt x="15645" y="1198"/>
                </a:cubicBezTo>
                <a:lnTo>
                  <a:pt x="15688" y="1217"/>
                </a:lnTo>
                <a:cubicBezTo>
                  <a:pt x="15880" y="1153"/>
                  <a:pt x="16025" y="1122"/>
                  <a:pt x="16167" y="1093"/>
                </a:cubicBezTo>
                <a:cubicBezTo>
                  <a:pt x="16202" y="1087"/>
                  <a:pt x="16237" y="1080"/>
                  <a:pt x="16273" y="1072"/>
                </a:cubicBezTo>
                <a:cubicBezTo>
                  <a:pt x="16310" y="1066"/>
                  <a:pt x="16347" y="1060"/>
                  <a:pt x="16385" y="1051"/>
                </a:cubicBezTo>
                <a:cubicBezTo>
                  <a:pt x="16461" y="1038"/>
                  <a:pt x="16542" y="1019"/>
                  <a:pt x="16633" y="994"/>
                </a:cubicBezTo>
                <a:cubicBezTo>
                  <a:pt x="16642" y="987"/>
                  <a:pt x="16679" y="973"/>
                  <a:pt x="16732" y="959"/>
                </a:cubicBezTo>
                <a:cubicBezTo>
                  <a:pt x="16758" y="952"/>
                  <a:pt x="16787" y="945"/>
                  <a:pt x="16819" y="936"/>
                </a:cubicBezTo>
                <a:cubicBezTo>
                  <a:pt x="16835" y="933"/>
                  <a:pt x="16851" y="929"/>
                  <a:pt x="16867" y="925"/>
                </a:cubicBezTo>
                <a:cubicBezTo>
                  <a:pt x="16884" y="921"/>
                  <a:pt x="16900" y="919"/>
                  <a:pt x="16917" y="914"/>
                </a:cubicBezTo>
                <a:cubicBezTo>
                  <a:pt x="16918" y="918"/>
                  <a:pt x="16925" y="919"/>
                  <a:pt x="16935" y="919"/>
                </a:cubicBezTo>
                <a:cubicBezTo>
                  <a:pt x="17003" y="919"/>
                  <a:pt x="17242" y="852"/>
                  <a:pt x="17298" y="852"/>
                </a:cubicBezTo>
                <a:cubicBezTo>
                  <a:pt x="17306" y="852"/>
                  <a:pt x="17310" y="854"/>
                  <a:pt x="17309" y="858"/>
                </a:cubicBezTo>
                <a:lnTo>
                  <a:pt x="17313" y="856"/>
                </a:lnTo>
                <a:cubicBezTo>
                  <a:pt x="17392" y="840"/>
                  <a:pt x="17449" y="824"/>
                  <a:pt x="17547" y="813"/>
                </a:cubicBezTo>
                <a:cubicBezTo>
                  <a:pt x="17585" y="803"/>
                  <a:pt x="17700" y="774"/>
                  <a:pt x="17856" y="736"/>
                </a:cubicBezTo>
                <a:cubicBezTo>
                  <a:pt x="17895" y="726"/>
                  <a:pt x="17935" y="716"/>
                  <a:pt x="17978" y="705"/>
                </a:cubicBezTo>
                <a:cubicBezTo>
                  <a:pt x="18001" y="700"/>
                  <a:pt x="18021" y="695"/>
                  <a:pt x="18045" y="689"/>
                </a:cubicBezTo>
                <a:cubicBezTo>
                  <a:pt x="18067" y="684"/>
                  <a:pt x="18091" y="679"/>
                  <a:pt x="18114" y="675"/>
                </a:cubicBezTo>
                <a:cubicBezTo>
                  <a:pt x="18207" y="656"/>
                  <a:pt x="18306" y="633"/>
                  <a:pt x="18404" y="612"/>
                </a:cubicBezTo>
                <a:cubicBezTo>
                  <a:pt x="18453" y="602"/>
                  <a:pt x="18501" y="591"/>
                  <a:pt x="18550" y="581"/>
                </a:cubicBezTo>
                <a:cubicBezTo>
                  <a:pt x="18574" y="575"/>
                  <a:pt x="18598" y="571"/>
                  <a:pt x="18621" y="565"/>
                </a:cubicBezTo>
                <a:cubicBezTo>
                  <a:pt x="18645" y="562"/>
                  <a:pt x="18668" y="557"/>
                  <a:pt x="18693" y="552"/>
                </a:cubicBezTo>
                <a:cubicBezTo>
                  <a:pt x="18787" y="534"/>
                  <a:pt x="18876" y="518"/>
                  <a:pt x="18954" y="502"/>
                </a:cubicBezTo>
                <a:cubicBezTo>
                  <a:pt x="19112" y="473"/>
                  <a:pt x="19230" y="449"/>
                  <a:pt x="19269" y="444"/>
                </a:cubicBezTo>
                <a:lnTo>
                  <a:pt x="19342" y="443"/>
                </a:lnTo>
                <a:cubicBezTo>
                  <a:pt x="19538" y="423"/>
                  <a:pt x="19631" y="395"/>
                  <a:pt x="19550" y="395"/>
                </a:cubicBezTo>
                <a:cubicBezTo>
                  <a:pt x="19542" y="395"/>
                  <a:pt x="19532" y="395"/>
                  <a:pt x="19521" y="396"/>
                </a:cubicBezTo>
                <a:lnTo>
                  <a:pt x="19788" y="372"/>
                </a:lnTo>
                <a:lnTo>
                  <a:pt x="19758" y="377"/>
                </a:lnTo>
                <a:cubicBezTo>
                  <a:pt x="19802" y="374"/>
                  <a:pt x="19847" y="371"/>
                  <a:pt x="19891" y="368"/>
                </a:cubicBezTo>
                <a:lnTo>
                  <a:pt x="20025" y="360"/>
                </a:lnTo>
                <a:cubicBezTo>
                  <a:pt x="20074" y="360"/>
                  <a:pt x="20131" y="371"/>
                  <a:pt x="20056" y="389"/>
                </a:cubicBezTo>
                <a:cubicBezTo>
                  <a:pt x="20131" y="379"/>
                  <a:pt x="20210" y="369"/>
                  <a:pt x="20290" y="361"/>
                </a:cubicBezTo>
                <a:cubicBezTo>
                  <a:pt x="20329" y="358"/>
                  <a:pt x="20370" y="355"/>
                  <a:pt x="20409" y="353"/>
                </a:cubicBezTo>
                <a:cubicBezTo>
                  <a:pt x="20449" y="351"/>
                  <a:pt x="20487" y="350"/>
                  <a:pt x="20525" y="350"/>
                </a:cubicBezTo>
                <a:cubicBezTo>
                  <a:pt x="20499" y="350"/>
                  <a:pt x="20473" y="350"/>
                  <a:pt x="20445" y="349"/>
                </a:cubicBezTo>
                <a:lnTo>
                  <a:pt x="20405" y="349"/>
                </a:lnTo>
                <a:cubicBezTo>
                  <a:pt x="20392" y="349"/>
                  <a:pt x="20377" y="349"/>
                  <a:pt x="20363" y="350"/>
                </a:cubicBezTo>
                <a:cubicBezTo>
                  <a:pt x="20308" y="351"/>
                  <a:pt x="20251" y="353"/>
                  <a:pt x="20194" y="353"/>
                </a:cubicBezTo>
                <a:cubicBezTo>
                  <a:pt x="20079" y="354"/>
                  <a:pt x="19960" y="355"/>
                  <a:pt x="19842" y="358"/>
                </a:cubicBezTo>
                <a:cubicBezTo>
                  <a:pt x="19812" y="358"/>
                  <a:pt x="19781" y="359"/>
                  <a:pt x="19753" y="360"/>
                </a:cubicBezTo>
                <a:cubicBezTo>
                  <a:pt x="19723" y="361"/>
                  <a:pt x="19692" y="363"/>
                  <a:pt x="19664" y="364"/>
                </a:cubicBezTo>
                <a:cubicBezTo>
                  <a:pt x="19603" y="366"/>
                  <a:pt x="19545" y="368"/>
                  <a:pt x="19486" y="371"/>
                </a:cubicBezTo>
                <a:cubicBezTo>
                  <a:pt x="19427" y="372"/>
                  <a:pt x="19368" y="375"/>
                  <a:pt x="19312" y="376"/>
                </a:cubicBezTo>
                <a:cubicBezTo>
                  <a:pt x="19254" y="377"/>
                  <a:pt x="19199" y="379"/>
                  <a:pt x="19143" y="382"/>
                </a:cubicBezTo>
                <a:cubicBezTo>
                  <a:pt x="19165" y="379"/>
                  <a:pt x="19190" y="374"/>
                  <a:pt x="19216" y="371"/>
                </a:cubicBezTo>
                <a:cubicBezTo>
                  <a:pt x="19243" y="368"/>
                  <a:pt x="19272" y="364"/>
                  <a:pt x="19300" y="361"/>
                </a:cubicBezTo>
                <a:cubicBezTo>
                  <a:pt x="19359" y="356"/>
                  <a:pt x="19424" y="351"/>
                  <a:pt x="19487" y="345"/>
                </a:cubicBezTo>
                <a:cubicBezTo>
                  <a:pt x="19551" y="340"/>
                  <a:pt x="19617" y="335"/>
                  <a:pt x="19677" y="332"/>
                </a:cubicBezTo>
                <a:cubicBezTo>
                  <a:pt x="19707" y="329"/>
                  <a:pt x="19737" y="327"/>
                  <a:pt x="19765" y="323"/>
                </a:cubicBezTo>
                <a:cubicBezTo>
                  <a:pt x="19779" y="322"/>
                  <a:pt x="19792" y="321"/>
                  <a:pt x="19805" y="319"/>
                </a:cubicBezTo>
                <a:cubicBezTo>
                  <a:pt x="19818" y="318"/>
                  <a:pt x="19831" y="317"/>
                  <a:pt x="19843" y="317"/>
                </a:cubicBezTo>
                <a:cubicBezTo>
                  <a:pt x="19874" y="318"/>
                  <a:pt x="19910" y="318"/>
                  <a:pt x="19950" y="318"/>
                </a:cubicBezTo>
                <a:cubicBezTo>
                  <a:pt x="20058" y="318"/>
                  <a:pt x="20192" y="316"/>
                  <a:pt x="20336" y="313"/>
                </a:cubicBezTo>
                <a:cubicBezTo>
                  <a:pt x="20361" y="313"/>
                  <a:pt x="20386" y="312"/>
                  <a:pt x="20410" y="312"/>
                </a:cubicBezTo>
                <a:lnTo>
                  <a:pt x="20933" y="312"/>
                </a:lnTo>
                <a:cubicBezTo>
                  <a:pt x="21001" y="308"/>
                  <a:pt x="21051" y="283"/>
                  <a:pt x="21171" y="283"/>
                </a:cubicBezTo>
                <a:cubicBezTo>
                  <a:pt x="21197" y="283"/>
                  <a:pt x="21225" y="284"/>
                  <a:pt x="21257" y="287"/>
                </a:cubicBezTo>
                <a:cubicBezTo>
                  <a:pt x="21290" y="295"/>
                  <a:pt x="21327" y="298"/>
                  <a:pt x="21367" y="298"/>
                </a:cubicBezTo>
                <a:cubicBezTo>
                  <a:pt x="21408" y="298"/>
                  <a:pt x="21452" y="295"/>
                  <a:pt x="21501" y="295"/>
                </a:cubicBezTo>
                <a:cubicBezTo>
                  <a:pt x="21538" y="295"/>
                  <a:pt x="21579" y="297"/>
                  <a:pt x="21622" y="301"/>
                </a:cubicBezTo>
                <a:cubicBezTo>
                  <a:pt x="21519" y="309"/>
                  <a:pt x="21418" y="311"/>
                  <a:pt x="21315" y="311"/>
                </a:cubicBezTo>
                <a:cubicBezTo>
                  <a:pt x="21241" y="311"/>
                  <a:pt x="21166" y="310"/>
                  <a:pt x="21090" y="309"/>
                </a:cubicBezTo>
                <a:lnTo>
                  <a:pt x="21090" y="309"/>
                </a:lnTo>
                <a:cubicBezTo>
                  <a:pt x="21105" y="323"/>
                  <a:pt x="21215" y="328"/>
                  <a:pt x="21339" y="329"/>
                </a:cubicBezTo>
                <a:cubicBezTo>
                  <a:pt x="21400" y="329"/>
                  <a:pt x="21465" y="330"/>
                  <a:pt x="21524" y="330"/>
                </a:cubicBezTo>
                <a:cubicBezTo>
                  <a:pt x="21553" y="330"/>
                  <a:pt x="21581" y="330"/>
                  <a:pt x="21606" y="332"/>
                </a:cubicBezTo>
                <a:cubicBezTo>
                  <a:pt x="21631" y="333"/>
                  <a:pt x="21653" y="334"/>
                  <a:pt x="21670" y="335"/>
                </a:cubicBezTo>
                <a:cubicBezTo>
                  <a:pt x="21682" y="334"/>
                  <a:pt x="21701" y="333"/>
                  <a:pt x="21726" y="333"/>
                </a:cubicBezTo>
                <a:cubicBezTo>
                  <a:pt x="21776" y="333"/>
                  <a:pt x="21849" y="335"/>
                  <a:pt x="21929" y="338"/>
                </a:cubicBezTo>
                <a:cubicBezTo>
                  <a:pt x="21991" y="339"/>
                  <a:pt x="22056" y="340"/>
                  <a:pt x="22120" y="343"/>
                </a:cubicBezTo>
                <a:cubicBezTo>
                  <a:pt x="22137" y="344"/>
                  <a:pt x="22153" y="344"/>
                  <a:pt x="22168" y="344"/>
                </a:cubicBezTo>
                <a:cubicBezTo>
                  <a:pt x="22184" y="344"/>
                  <a:pt x="22199" y="344"/>
                  <a:pt x="22214" y="344"/>
                </a:cubicBezTo>
                <a:cubicBezTo>
                  <a:pt x="22244" y="345"/>
                  <a:pt x="22275" y="348"/>
                  <a:pt x="22302" y="348"/>
                </a:cubicBezTo>
                <a:cubicBezTo>
                  <a:pt x="22235" y="363"/>
                  <a:pt x="22345" y="370"/>
                  <a:pt x="22462" y="380"/>
                </a:cubicBezTo>
                <a:lnTo>
                  <a:pt x="22462" y="380"/>
                </a:lnTo>
                <a:cubicBezTo>
                  <a:pt x="22281" y="385"/>
                  <a:pt x="22168" y="390"/>
                  <a:pt x="22270" y="392"/>
                </a:cubicBezTo>
                <a:cubicBezTo>
                  <a:pt x="22253" y="388"/>
                  <a:pt x="22323" y="385"/>
                  <a:pt x="22437" y="381"/>
                </a:cubicBezTo>
                <a:cubicBezTo>
                  <a:pt x="22446" y="381"/>
                  <a:pt x="22455" y="381"/>
                  <a:pt x="22465" y="380"/>
                </a:cubicBezTo>
                <a:lnTo>
                  <a:pt x="22465" y="380"/>
                </a:lnTo>
                <a:cubicBezTo>
                  <a:pt x="22515" y="385"/>
                  <a:pt x="22567" y="390"/>
                  <a:pt x="22605" y="397"/>
                </a:cubicBezTo>
                <a:cubicBezTo>
                  <a:pt x="22662" y="401"/>
                  <a:pt x="22710" y="403"/>
                  <a:pt x="22745" y="403"/>
                </a:cubicBezTo>
                <a:cubicBezTo>
                  <a:pt x="22801" y="403"/>
                  <a:pt x="22823" y="398"/>
                  <a:pt x="22787" y="390"/>
                </a:cubicBezTo>
                <a:cubicBezTo>
                  <a:pt x="22797" y="385"/>
                  <a:pt x="22780" y="380"/>
                  <a:pt x="22748" y="375"/>
                </a:cubicBezTo>
                <a:lnTo>
                  <a:pt x="22748" y="375"/>
                </a:lnTo>
                <a:cubicBezTo>
                  <a:pt x="22749" y="375"/>
                  <a:pt x="22749" y="375"/>
                  <a:pt x="22749" y="375"/>
                </a:cubicBezTo>
                <a:cubicBezTo>
                  <a:pt x="22768" y="375"/>
                  <a:pt x="22788" y="374"/>
                  <a:pt x="22807" y="374"/>
                </a:cubicBezTo>
                <a:cubicBezTo>
                  <a:pt x="22826" y="374"/>
                  <a:pt x="22846" y="374"/>
                  <a:pt x="22866" y="375"/>
                </a:cubicBezTo>
                <a:cubicBezTo>
                  <a:pt x="23075" y="378"/>
                  <a:pt x="23280" y="382"/>
                  <a:pt x="23370" y="382"/>
                </a:cubicBezTo>
                <a:cubicBezTo>
                  <a:pt x="23413" y="382"/>
                  <a:pt x="23429" y="381"/>
                  <a:pt x="23405" y="379"/>
                </a:cubicBezTo>
                <a:cubicBezTo>
                  <a:pt x="23368" y="373"/>
                  <a:pt x="23359" y="369"/>
                  <a:pt x="23362" y="366"/>
                </a:cubicBezTo>
                <a:lnTo>
                  <a:pt x="23362" y="366"/>
                </a:lnTo>
                <a:cubicBezTo>
                  <a:pt x="23363" y="366"/>
                  <a:pt x="23365" y="366"/>
                  <a:pt x="23366" y="366"/>
                </a:cubicBezTo>
                <a:cubicBezTo>
                  <a:pt x="23389" y="366"/>
                  <a:pt x="23399" y="364"/>
                  <a:pt x="23389" y="359"/>
                </a:cubicBezTo>
                <a:lnTo>
                  <a:pt x="23389" y="359"/>
                </a:lnTo>
                <a:cubicBezTo>
                  <a:pt x="23413" y="354"/>
                  <a:pt x="23433" y="349"/>
                  <a:pt x="23364" y="340"/>
                </a:cubicBezTo>
                <a:lnTo>
                  <a:pt x="23364" y="340"/>
                </a:lnTo>
                <a:lnTo>
                  <a:pt x="23280" y="343"/>
                </a:lnTo>
                <a:lnTo>
                  <a:pt x="23280" y="343"/>
                </a:lnTo>
                <a:cubicBezTo>
                  <a:pt x="22995" y="312"/>
                  <a:pt x="23119" y="286"/>
                  <a:pt x="23246" y="259"/>
                </a:cubicBezTo>
                <a:cubicBezTo>
                  <a:pt x="23384" y="228"/>
                  <a:pt x="23529" y="197"/>
                  <a:pt x="23138" y="159"/>
                </a:cubicBezTo>
                <a:lnTo>
                  <a:pt x="23138" y="159"/>
                </a:lnTo>
                <a:cubicBezTo>
                  <a:pt x="23272" y="185"/>
                  <a:pt x="23276" y="194"/>
                  <a:pt x="23212" y="194"/>
                </a:cubicBezTo>
                <a:cubicBezTo>
                  <a:pt x="23198" y="194"/>
                  <a:pt x="23180" y="193"/>
                  <a:pt x="23160" y="193"/>
                </a:cubicBezTo>
                <a:cubicBezTo>
                  <a:pt x="23105" y="191"/>
                  <a:pt x="23029" y="185"/>
                  <a:pt x="22945" y="180"/>
                </a:cubicBezTo>
                <a:cubicBezTo>
                  <a:pt x="22903" y="177"/>
                  <a:pt x="22859" y="174"/>
                  <a:pt x="22815" y="170"/>
                </a:cubicBezTo>
                <a:cubicBezTo>
                  <a:pt x="22771" y="167"/>
                  <a:pt x="22726" y="166"/>
                  <a:pt x="22685" y="163"/>
                </a:cubicBezTo>
                <a:cubicBezTo>
                  <a:pt x="22652" y="149"/>
                  <a:pt x="22501" y="123"/>
                  <a:pt x="22255" y="101"/>
                </a:cubicBezTo>
                <a:cubicBezTo>
                  <a:pt x="22223" y="99"/>
                  <a:pt x="22197" y="98"/>
                  <a:pt x="22177" y="98"/>
                </a:cubicBezTo>
                <a:cubicBezTo>
                  <a:pt x="22164" y="98"/>
                  <a:pt x="22153" y="99"/>
                  <a:pt x="22144" y="99"/>
                </a:cubicBezTo>
                <a:cubicBezTo>
                  <a:pt x="22122" y="101"/>
                  <a:pt x="22111" y="102"/>
                  <a:pt x="22106" y="103"/>
                </a:cubicBezTo>
                <a:cubicBezTo>
                  <a:pt x="22096" y="107"/>
                  <a:pt x="22107" y="112"/>
                  <a:pt x="22087" y="116"/>
                </a:cubicBezTo>
                <a:cubicBezTo>
                  <a:pt x="21968" y="106"/>
                  <a:pt x="21742" y="92"/>
                  <a:pt x="21773" y="76"/>
                </a:cubicBezTo>
                <a:lnTo>
                  <a:pt x="21773" y="76"/>
                </a:lnTo>
                <a:cubicBezTo>
                  <a:pt x="21742" y="78"/>
                  <a:pt x="21714" y="80"/>
                  <a:pt x="21688" y="80"/>
                </a:cubicBezTo>
                <a:cubicBezTo>
                  <a:pt x="21678" y="80"/>
                  <a:pt x="21667" y="79"/>
                  <a:pt x="21658" y="79"/>
                </a:cubicBezTo>
                <a:cubicBezTo>
                  <a:pt x="21639" y="79"/>
                  <a:pt x="21622" y="78"/>
                  <a:pt x="21604" y="77"/>
                </a:cubicBezTo>
                <a:cubicBezTo>
                  <a:pt x="21586" y="76"/>
                  <a:pt x="21569" y="76"/>
                  <a:pt x="21552" y="73"/>
                </a:cubicBezTo>
                <a:cubicBezTo>
                  <a:pt x="21500" y="70"/>
                  <a:pt x="21445" y="65"/>
                  <a:pt x="21381" y="65"/>
                </a:cubicBezTo>
                <a:cubicBezTo>
                  <a:pt x="21357" y="65"/>
                  <a:pt x="21333" y="66"/>
                  <a:pt x="21306" y="67"/>
                </a:cubicBezTo>
                <a:cubicBezTo>
                  <a:pt x="21129" y="79"/>
                  <a:pt x="21318" y="77"/>
                  <a:pt x="21192" y="88"/>
                </a:cubicBezTo>
                <a:cubicBezTo>
                  <a:pt x="21148" y="88"/>
                  <a:pt x="21101" y="88"/>
                  <a:pt x="21052" y="88"/>
                </a:cubicBezTo>
                <a:cubicBezTo>
                  <a:pt x="21028" y="88"/>
                  <a:pt x="21003" y="88"/>
                  <a:pt x="20978" y="88"/>
                </a:cubicBezTo>
                <a:cubicBezTo>
                  <a:pt x="20901" y="91"/>
                  <a:pt x="20825" y="92"/>
                  <a:pt x="20749" y="94"/>
                </a:cubicBezTo>
                <a:cubicBezTo>
                  <a:pt x="20673" y="96"/>
                  <a:pt x="20598" y="99"/>
                  <a:pt x="20529" y="100"/>
                </a:cubicBezTo>
                <a:cubicBezTo>
                  <a:pt x="20496" y="102"/>
                  <a:pt x="20462" y="102"/>
                  <a:pt x="20431" y="103"/>
                </a:cubicBezTo>
                <a:cubicBezTo>
                  <a:pt x="20415" y="103"/>
                  <a:pt x="20401" y="104"/>
                  <a:pt x="20387" y="104"/>
                </a:cubicBezTo>
                <a:cubicBezTo>
                  <a:pt x="20372" y="105"/>
                  <a:pt x="20358" y="105"/>
                  <a:pt x="20345" y="107"/>
                </a:cubicBezTo>
                <a:cubicBezTo>
                  <a:pt x="20262" y="95"/>
                  <a:pt x="20011" y="81"/>
                  <a:pt x="20192" y="41"/>
                </a:cubicBezTo>
                <a:cubicBezTo>
                  <a:pt x="20246" y="38"/>
                  <a:pt x="20282" y="37"/>
                  <a:pt x="20306" y="37"/>
                </a:cubicBezTo>
                <a:cubicBezTo>
                  <a:pt x="20373" y="37"/>
                  <a:pt x="20346" y="46"/>
                  <a:pt x="20320" y="56"/>
                </a:cubicBezTo>
                <a:cubicBezTo>
                  <a:pt x="20302" y="62"/>
                  <a:pt x="20284" y="67"/>
                  <a:pt x="20298" y="70"/>
                </a:cubicBezTo>
                <a:cubicBezTo>
                  <a:pt x="20301" y="71"/>
                  <a:pt x="20306" y="71"/>
                  <a:pt x="20314" y="71"/>
                </a:cubicBezTo>
                <a:cubicBezTo>
                  <a:pt x="20322" y="71"/>
                  <a:pt x="20332" y="71"/>
                  <a:pt x="20345" y="70"/>
                </a:cubicBezTo>
                <a:cubicBezTo>
                  <a:pt x="20358" y="69"/>
                  <a:pt x="20373" y="69"/>
                  <a:pt x="20392" y="67"/>
                </a:cubicBezTo>
                <a:cubicBezTo>
                  <a:pt x="20412" y="66"/>
                  <a:pt x="20434" y="66"/>
                  <a:pt x="20460" y="65"/>
                </a:cubicBezTo>
                <a:cubicBezTo>
                  <a:pt x="20278" y="32"/>
                  <a:pt x="20830" y="40"/>
                  <a:pt x="20906" y="8"/>
                </a:cubicBezTo>
                <a:cubicBezTo>
                  <a:pt x="20862" y="3"/>
                  <a:pt x="20803" y="1"/>
                  <a:pt x="2073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0" name="Google Shape;5850;p53"/>
          <p:cNvSpPr/>
          <p:nvPr/>
        </p:nvSpPr>
        <p:spPr>
          <a:xfrm>
            <a:off x="388038" y="3184006"/>
            <a:ext cx="8368013" cy="1280683"/>
          </a:xfrm>
          <a:custGeom>
            <a:avLst/>
            <a:gdLst/>
            <a:ahLst/>
            <a:cxnLst/>
            <a:rect l="l" t="t" r="r" b="b"/>
            <a:pathLst>
              <a:path w="48110" h="7363" extrusionOk="0">
                <a:moveTo>
                  <a:pt x="20643" y="403"/>
                </a:moveTo>
                <a:cubicBezTo>
                  <a:pt x="22139" y="403"/>
                  <a:pt x="23030" y="1023"/>
                  <a:pt x="23524" y="1565"/>
                </a:cubicBezTo>
                <a:cubicBezTo>
                  <a:pt x="23579" y="1858"/>
                  <a:pt x="23449" y="2214"/>
                  <a:pt x="23371" y="2714"/>
                </a:cubicBezTo>
                <a:cubicBezTo>
                  <a:pt x="23365" y="2435"/>
                  <a:pt x="23382" y="2152"/>
                  <a:pt x="23423" y="1871"/>
                </a:cubicBezTo>
                <a:lnTo>
                  <a:pt x="23423" y="1871"/>
                </a:lnTo>
                <a:cubicBezTo>
                  <a:pt x="23339" y="2142"/>
                  <a:pt x="23275" y="2422"/>
                  <a:pt x="23236" y="2707"/>
                </a:cubicBezTo>
                <a:cubicBezTo>
                  <a:pt x="23209" y="2899"/>
                  <a:pt x="23194" y="3091"/>
                  <a:pt x="23179" y="3282"/>
                </a:cubicBezTo>
                <a:cubicBezTo>
                  <a:pt x="22449" y="2394"/>
                  <a:pt x="21277" y="1679"/>
                  <a:pt x="19501" y="1679"/>
                </a:cubicBezTo>
                <a:cubicBezTo>
                  <a:pt x="18053" y="1679"/>
                  <a:pt x="16422" y="1956"/>
                  <a:pt x="14535" y="2275"/>
                </a:cubicBezTo>
                <a:cubicBezTo>
                  <a:pt x="12187" y="2673"/>
                  <a:pt x="9545" y="3119"/>
                  <a:pt x="6473" y="3176"/>
                </a:cubicBezTo>
                <a:lnTo>
                  <a:pt x="8510" y="1985"/>
                </a:lnTo>
                <a:cubicBezTo>
                  <a:pt x="15898" y="1985"/>
                  <a:pt x="17548" y="403"/>
                  <a:pt x="20643" y="403"/>
                </a:cubicBezTo>
                <a:close/>
                <a:moveTo>
                  <a:pt x="27467" y="403"/>
                </a:moveTo>
                <a:cubicBezTo>
                  <a:pt x="30563" y="403"/>
                  <a:pt x="32212" y="1985"/>
                  <a:pt x="39600" y="1985"/>
                </a:cubicBezTo>
                <a:lnTo>
                  <a:pt x="41636" y="3177"/>
                </a:lnTo>
                <a:cubicBezTo>
                  <a:pt x="38565" y="3120"/>
                  <a:pt x="35924" y="2673"/>
                  <a:pt x="33575" y="2277"/>
                </a:cubicBezTo>
                <a:cubicBezTo>
                  <a:pt x="31686" y="1957"/>
                  <a:pt x="30055" y="1681"/>
                  <a:pt x="28608" y="1681"/>
                </a:cubicBezTo>
                <a:cubicBezTo>
                  <a:pt x="26739" y="1681"/>
                  <a:pt x="25537" y="2474"/>
                  <a:pt x="24818" y="3425"/>
                </a:cubicBezTo>
                <a:cubicBezTo>
                  <a:pt x="24835" y="2853"/>
                  <a:pt x="24698" y="2419"/>
                  <a:pt x="24600" y="2072"/>
                </a:cubicBezTo>
                <a:lnTo>
                  <a:pt x="24600" y="2072"/>
                </a:lnTo>
                <a:cubicBezTo>
                  <a:pt x="24628" y="2133"/>
                  <a:pt x="24654" y="2194"/>
                  <a:pt x="24678" y="2256"/>
                </a:cubicBezTo>
                <a:cubicBezTo>
                  <a:pt x="24773" y="2498"/>
                  <a:pt x="24853" y="2751"/>
                  <a:pt x="24882" y="3014"/>
                </a:cubicBezTo>
                <a:cubicBezTo>
                  <a:pt x="24897" y="2749"/>
                  <a:pt x="24862" y="2480"/>
                  <a:pt x="24807" y="2217"/>
                </a:cubicBezTo>
                <a:cubicBezTo>
                  <a:pt x="24763" y="2003"/>
                  <a:pt x="24704" y="1791"/>
                  <a:pt x="24628" y="1583"/>
                </a:cubicBezTo>
                <a:cubicBezTo>
                  <a:pt x="25151" y="1036"/>
                  <a:pt x="26059" y="403"/>
                  <a:pt x="27467" y="403"/>
                </a:cubicBezTo>
                <a:close/>
                <a:moveTo>
                  <a:pt x="24056" y="1905"/>
                </a:moveTo>
                <a:cubicBezTo>
                  <a:pt x="24079" y="2160"/>
                  <a:pt x="24089" y="2414"/>
                  <a:pt x="24097" y="2669"/>
                </a:cubicBezTo>
                <a:cubicBezTo>
                  <a:pt x="24108" y="2925"/>
                  <a:pt x="24110" y="3179"/>
                  <a:pt x="24111" y="3434"/>
                </a:cubicBezTo>
                <a:cubicBezTo>
                  <a:pt x="24110" y="3689"/>
                  <a:pt x="24108" y="3942"/>
                  <a:pt x="24097" y="4197"/>
                </a:cubicBezTo>
                <a:cubicBezTo>
                  <a:pt x="24089" y="4453"/>
                  <a:pt x="24079" y="4707"/>
                  <a:pt x="24056" y="4962"/>
                </a:cubicBezTo>
                <a:cubicBezTo>
                  <a:pt x="24034" y="4707"/>
                  <a:pt x="24024" y="4453"/>
                  <a:pt x="24014" y="4197"/>
                </a:cubicBezTo>
                <a:cubicBezTo>
                  <a:pt x="24004" y="3943"/>
                  <a:pt x="24003" y="3689"/>
                  <a:pt x="24002" y="3434"/>
                </a:cubicBezTo>
                <a:cubicBezTo>
                  <a:pt x="24003" y="3179"/>
                  <a:pt x="24004" y="2925"/>
                  <a:pt x="24014" y="2669"/>
                </a:cubicBezTo>
                <a:cubicBezTo>
                  <a:pt x="24024" y="2414"/>
                  <a:pt x="24034" y="2160"/>
                  <a:pt x="24056" y="1905"/>
                </a:cubicBezTo>
                <a:close/>
                <a:moveTo>
                  <a:pt x="19501" y="1952"/>
                </a:moveTo>
                <a:cubicBezTo>
                  <a:pt x="22644" y="1952"/>
                  <a:pt x="23784" y="4311"/>
                  <a:pt x="23908" y="5666"/>
                </a:cubicBezTo>
                <a:cubicBezTo>
                  <a:pt x="23835" y="5668"/>
                  <a:pt x="23764" y="5671"/>
                  <a:pt x="23695" y="5676"/>
                </a:cubicBezTo>
                <a:cubicBezTo>
                  <a:pt x="23597" y="5315"/>
                  <a:pt x="23450" y="4985"/>
                  <a:pt x="23268" y="4669"/>
                </a:cubicBezTo>
                <a:cubicBezTo>
                  <a:pt x="23058" y="4310"/>
                  <a:pt x="22810" y="3975"/>
                  <a:pt x="22514" y="3685"/>
                </a:cubicBezTo>
                <a:cubicBezTo>
                  <a:pt x="22444" y="3608"/>
                  <a:pt x="22361" y="3546"/>
                  <a:pt x="22287" y="3475"/>
                </a:cubicBezTo>
                <a:cubicBezTo>
                  <a:pt x="22210" y="3406"/>
                  <a:pt x="22133" y="3336"/>
                  <a:pt x="22049" y="3278"/>
                </a:cubicBezTo>
                <a:lnTo>
                  <a:pt x="21802" y="3094"/>
                </a:lnTo>
                <a:cubicBezTo>
                  <a:pt x="21716" y="3038"/>
                  <a:pt x="21628" y="2986"/>
                  <a:pt x="21541" y="2932"/>
                </a:cubicBezTo>
                <a:cubicBezTo>
                  <a:pt x="21370" y="2818"/>
                  <a:pt x="21179" y="2740"/>
                  <a:pt x="20998" y="2646"/>
                </a:cubicBezTo>
                <a:cubicBezTo>
                  <a:pt x="20812" y="2560"/>
                  <a:pt x="20618" y="2496"/>
                  <a:pt x="20429" y="2420"/>
                </a:cubicBezTo>
                <a:lnTo>
                  <a:pt x="20429" y="2420"/>
                </a:lnTo>
                <a:cubicBezTo>
                  <a:pt x="20614" y="2507"/>
                  <a:pt x="20804" y="2582"/>
                  <a:pt x="20982" y="2677"/>
                </a:cubicBezTo>
                <a:cubicBezTo>
                  <a:pt x="21157" y="2781"/>
                  <a:pt x="21341" y="2867"/>
                  <a:pt x="21503" y="2989"/>
                </a:cubicBezTo>
                <a:cubicBezTo>
                  <a:pt x="21586" y="3047"/>
                  <a:pt x="21670" y="3103"/>
                  <a:pt x="21752" y="3162"/>
                </a:cubicBezTo>
                <a:lnTo>
                  <a:pt x="21983" y="3357"/>
                </a:lnTo>
                <a:cubicBezTo>
                  <a:pt x="22064" y="3419"/>
                  <a:pt x="22133" y="3491"/>
                  <a:pt x="22205" y="3561"/>
                </a:cubicBezTo>
                <a:cubicBezTo>
                  <a:pt x="22275" y="3634"/>
                  <a:pt x="22351" y="3699"/>
                  <a:pt x="22413" y="3778"/>
                </a:cubicBezTo>
                <a:cubicBezTo>
                  <a:pt x="22686" y="4073"/>
                  <a:pt x="22905" y="4411"/>
                  <a:pt x="23089" y="4765"/>
                </a:cubicBezTo>
                <a:cubicBezTo>
                  <a:pt x="23240" y="5062"/>
                  <a:pt x="23359" y="5383"/>
                  <a:pt x="23432" y="5700"/>
                </a:cubicBezTo>
                <a:cubicBezTo>
                  <a:pt x="23299" y="5717"/>
                  <a:pt x="23180" y="5738"/>
                  <a:pt x="23074" y="5761"/>
                </a:cubicBezTo>
                <a:cubicBezTo>
                  <a:pt x="23064" y="5746"/>
                  <a:pt x="23055" y="5731"/>
                  <a:pt x="23044" y="5716"/>
                </a:cubicBezTo>
                <a:cubicBezTo>
                  <a:pt x="23024" y="5685"/>
                  <a:pt x="23002" y="5658"/>
                  <a:pt x="22980" y="5628"/>
                </a:cubicBezTo>
                <a:cubicBezTo>
                  <a:pt x="22934" y="5573"/>
                  <a:pt x="22889" y="5521"/>
                  <a:pt x="22841" y="5470"/>
                </a:cubicBezTo>
                <a:cubicBezTo>
                  <a:pt x="22745" y="5368"/>
                  <a:pt x="22644" y="5279"/>
                  <a:pt x="22540" y="5194"/>
                </a:cubicBezTo>
                <a:cubicBezTo>
                  <a:pt x="22329" y="5022"/>
                  <a:pt x="22105" y="4879"/>
                  <a:pt x="21874" y="4752"/>
                </a:cubicBezTo>
                <a:cubicBezTo>
                  <a:pt x="21645" y="4621"/>
                  <a:pt x="21405" y="4516"/>
                  <a:pt x="21164" y="4414"/>
                </a:cubicBezTo>
                <a:lnTo>
                  <a:pt x="20800" y="4277"/>
                </a:lnTo>
                <a:lnTo>
                  <a:pt x="20429" y="4156"/>
                </a:lnTo>
                <a:lnTo>
                  <a:pt x="20429" y="4156"/>
                </a:lnTo>
                <a:lnTo>
                  <a:pt x="20779" y="4324"/>
                </a:lnTo>
                <a:lnTo>
                  <a:pt x="21120" y="4506"/>
                </a:lnTo>
                <a:cubicBezTo>
                  <a:pt x="21341" y="4637"/>
                  <a:pt x="21560" y="4770"/>
                  <a:pt x="21763" y="4923"/>
                </a:cubicBezTo>
                <a:cubicBezTo>
                  <a:pt x="21968" y="5073"/>
                  <a:pt x="22161" y="5238"/>
                  <a:pt x="22332" y="5418"/>
                </a:cubicBezTo>
                <a:cubicBezTo>
                  <a:pt x="22417" y="5508"/>
                  <a:pt x="22498" y="5602"/>
                  <a:pt x="22568" y="5699"/>
                </a:cubicBezTo>
                <a:cubicBezTo>
                  <a:pt x="22604" y="5747"/>
                  <a:pt x="22636" y="5797"/>
                  <a:pt x="22667" y="5847"/>
                </a:cubicBezTo>
                <a:lnTo>
                  <a:pt x="22680" y="5868"/>
                </a:lnTo>
                <a:cubicBezTo>
                  <a:pt x="22558" y="5909"/>
                  <a:pt x="22494" y="5941"/>
                  <a:pt x="22494" y="5941"/>
                </a:cubicBezTo>
                <a:cubicBezTo>
                  <a:pt x="22494" y="5941"/>
                  <a:pt x="21952" y="5746"/>
                  <a:pt x="21376" y="5746"/>
                </a:cubicBezTo>
                <a:cubicBezTo>
                  <a:pt x="20856" y="5746"/>
                  <a:pt x="5021" y="5897"/>
                  <a:pt x="1971" y="5927"/>
                </a:cubicBezTo>
                <a:cubicBezTo>
                  <a:pt x="2077" y="5854"/>
                  <a:pt x="2163" y="5783"/>
                  <a:pt x="2245" y="5713"/>
                </a:cubicBezTo>
                <a:lnTo>
                  <a:pt x="6963" y="5360"/>
                </a:lnTo>
                <a:lnTo>
                  <a:pt x="2561" y="5440"/>
                </a:lnTo>
                <a:cubicBezTo>
                  <a:pt x="2639" y="5379"/>
                  <a:pt x="2723" y="5317"/>
                  <a:pt x="2823" y="5254"/>
                </a:cubicBezTo>
                <a:cubicBezTo>
                  <a:pt x="3313" y="4951"/>
                  <a:pt x="3840" y="4848"/>
                  <a:pt x="4127" y="4560"/>
                </a:cubicBezTo>
                <a:cubicBezTo>
                  <a:pt x="4264" y="4424"/>
                  <a:pt x="4509" y="4275"/>
                  <a:pt x="4730" y="4156"/>
                </a:cubicBezTo>
                <a:cubicBezTo>
                  <a:pt x="4896" y="4158"/>
                  <a:pt x="5063" y="4159"/>
                  <a:pt x="5229" y="4159"/>
                </a:cubicBezTo>
                <a:cubicBezTo>
                  <a:pt x="5621" y="4159"/>
                  <a:pt x="6014" y="4153"/>
                  <a:pt x="6406" y="4138"/>
                </a:cubicBezTo>
                <a:cubicBezTo>
                  <a:pt x="7026" y="4117"/>
                  <a:pt x="7644" y="4072"/>
                  <a:pt x="8260" y="4016"/>
                </a:cubicBezTo>
                <a:cubicBezTo>
                  <a:pt x="9492" y="3901"/>
                  <a:pt x="10718" y="3755"/>
                  <a:pt x="11948" y="3625"/>
                </a:cubicBezTo>
                <a:lnTo>
                  <a:pt x="11948" y="3625"/>
                </a:lnTo>
                <a:cubicBezTo>
                  <a:pt x="10715" y="3710"/>
                  <a:pt x="9483" y="3812"/>
                  <a:pt x="8250" y="3881"/>
                </a:cubicBezTo>
                <a:cubicBezTo>
                  <a:pt x="7633" y="3915"/>
                  <a:pt x="7017" y="3936"/>
                  <a:pt x="6401" y="3936"/>
                </a:cubicBezTo>
                <a:cubicBezTo>
                  <a:pt x="6006" y="3936"/>
                  <a:pt x="5611" y="3927"/>
                  <a:pt x="5215" y="3912"/>
                </a:cubicBezTo>
                <a:lnTo>
                  <a:pt x="6002" y="3453"/>
                </a:lnTo>
                <a:cubicBezTo>
                  <a:pt x="9297" y="3436"/>
                  <a:pt x="12102" y="2963"/>
                  <a:pt x="14581" y="2543"/>
                </a:cubicBezTo>
                <a:cubicBezTo>
                  <a:pt x="16456" y="2226"/>
                  <a:pt x="18076" y="1952"/>
                  <a:pt x="19501" y="1952"/>
                </a:cubicBezTo>
                <a:close/>
                <a:moveTo>
                  <a:pt x="28605" y="1947"/>
                </a:moveTo>
                <a:cubicBezTo>
                  <a:pt x="30030" y="1947"/>
                  <a:pt x="31651" y="2222"/>
                  <a:pt x="33528" y="2539"/>
                </a:cubicBezTo>
                <a:cubicBezTo>
                  <a:pt x="36006" y="2959"/>
                  <a:pt x="38809" y="3433"/>
                  <a:pt x="42107" y="3449"/>
                </a:cubicBezTo>
                <a:lnTo>
                  <a:pt x="42877" y="3900"/>
                </a:lnTo>
                <a:cubicBezTo>
                  <a:pt x="42819" y="3900"/>
                  <a:pt x="42761" y="3901"/>
                  <a:pt x="42703" y="3901"/>
                </a:cubicBezTo>
                <a:cubicBezTo>
                  <a:pt x="42264" y="3901"/>
                  <a:pt x="41823" y="3887"/>
                  <a:pt x="41382" y="3855"/>
                </a:cubicBezTo>
                <a:cubicBezTo>
                  <a:pt x="40632" y="3803"/>
                  <a:pt x="39882" y="3717"/>
                  <a:pt x="39130" y="3637"/>
                </a:cubicBezTo>
                <a:cubicBezTo>
                  <a:pt x="38379" y="3555"/>
                  <a:pt x="37628" y="3477"/>
                  <a:pt x="36875" y="3408"/>
                </a:cubicBezTo>
                <a:cubicBezTo>
                  <a:pt x="36123" y="3336"/>
                  <a:pt x="35371" y="3276"/>
                  <a:pt x="34617" y="3219"/>
                </a:cubicBezTo>
                <a:lnTo>
                  <a:pt x="34617" y="3219"/>
                </a:lnTo>
                <a:cubicBezTo>
                  <a:pt x="35368" y="3300"/>
                  <a:pt x="36119" y="3382"/>
                  <a:pt x="36869" y="3475"/>
                </a:cubicBezTo>
                <a:cubicBezTo>
                  <a:pt x="37619" y="3566"/>
                  <a:pt x="38367" y="3667"/>
                  <a:pt x="39115" y="3771"/>
                </a:cubicBezTo>
                <a:cubicBezTo>
                  <a:pt x="39864" y="3875"/>
                  <a:pt x="40611" y="3983"/>
                  <a:pt x="41367" y="4060"/>
                </a:cubicBezTo>
                <a:cubicBezTo>
                  <a:pt x="42011" y="4125"/>
                  <a:pt x="42662" y="4153"/>
                  <a:pt x="43309" y="4153"/>
                </a:cubicBezTo>
                <a:cubicBezTo>
                  <a:pt x="43332" y="4153"/>
                  <a:pt x="43355" y="4153"/>
                  <a:pt x="43378" y="4153"/>
                </a:cubicBezTo>
                <a:cubicBezTo>
                  <a:pt x="43600" y="4272"/>
                  <a:pt x="43846" y="4420"/>
                  <a:pt x="43984" y="4558"/>
                </a:cubicBezTo>
                <a:cubicBezTo>
                  <a:pt x="44272" y="4849"/>
                  <a:pt x="44797" y="4952"/>
                  <a:pt x="45288" y="5257"/>
                </a:cubicBezTo>
                <a:cubicBezTo>
                  <a:pt x="45388" y="5319"/>
                  <a:pt x="45471" y="5379"/>
                  <a:pt x="45547" y="5440"/>
                </a:cubicBezTo>
                <a:lnTo>
                  <a:pt x="41226" y="5361"/>
                </a:lnTo>
                <a:lnTo>
                  <a:pt x="41226" y="5361"/>
                </a:lnTo>
                <a:lnTo>
                  <a:pt x="45857" y="5707"/>
                </a:lnTo>
                <a:cubicBezTo>
                  <a:pt x="45939" y="5780"/>
                  <a:pt x="46029" y="5853"/>
                  <a:pt x="46135" y="5930"/>
                </a:cubicBezTo>
                <a:cubicBezTo>
                  <a:pt x="43086" y="5900"/>
                  <a:pt x="27252" y="5749"/>
                  <a:pt x="26732" y="5749"/>
                </a:cubicBezTo>
                <a:cubicBezTo>
                  <a:pt x="26154" y="5749"/>
                  <a:pt x="25613" y="5943"/>
                  <a:pt x="25613" y="5943"/>
                </a:cubicBezTo>
                <a:cubicBezTo>
                  <a:pt x="25613" y="5943"/>
                  <a:pt x="25563" y="5918"/>
                  <a:pt x="25468" y="5885"/>
                </a:cubicBezTo>
                <a:cubicBezTo>
                  <a:pt x="25495" y="5845"/>
                  <a:pt x="25517" y="5804"/>
                  <a:pt x="25549" y="5766"/>
                </a:cubicBezTo>
                <a:cubicBezTo>
                  <a:pt x="25608" y="5688"/>
                  <a:pt x="25678" y="5616"/>
                  <a:pt x="25748" y="5544"/>
                </a:cubicBezTo>
                <a:cubicBezTo>
                  <a:pt x="25823" y="5476"/>
                  <a:pt x="25895" y="5407"/>
                  <a:pt x="25979" y="5347"/>
                </a:cubicBezTo>
                <a:lnTo>
                  <a:pt x="26102" y="5253"/>
                </a:lnTo>
                <a:lnTo>
                  <a:pt x="26231" y="5169"/>
                </a:lnTo>
                <a:cubicBezTo>
                  <a:pt x="26578" y="4948"/>
                  <a:pt x="26958" y="4770"/>
                  <a:pt x="27351" y="4626"/>
                </a:cubicBezTo>
                <a:cubicBezTo>
                  <a:pt x="27548" y="4554"/>
                  <a:pt x="27749" y="4493"/>
                  <a:pt x="27950" y="4431"/>
                </a:cubicBezTo>
                <a:cubicBezTo>
                  <a:pt x="28153" y="4381"/>
                  <a:pt x="28356" y="4320"/>
                  <a:pt x="28562" y="4275"/>
                </a:cubicBezTo>
                <a:cubicBezTo>
                  <a:pt x="28767" y="4234"/>
                  <a:pt x="28973" y="4186"/>
                  <a:pt x="29182" y="4151"/>
                </a:cubicBezTo>
                <a:lnTo>
                  <a:pt x="29807" y="4051"/>
                </a:lnTo>
                <a:lnTo>
                  <a:pt x="29807" y="4051"/>
                </a:lnTo>
                <a:lnTo>
                  <a:pt x="29176" y="4118"/>
                </a:lnTo>
                <a:cubicBezTo>
                  <a:pt x="28967" y="4140"/>
                  <a:pt x="28759" y="4179"/>
                  <a:pt x="28548" y="4210"/>
                </a:cubicBezTo>
                <a:cubicBezTo>
                  <a:pt x="28339" y="4242"/>
                  <a:pt x="28133" y="4293"/>
                  <a:pt x="27924" y="4332"/>
                </a:cubicBezTo>
                <a:cubicBezTo>
                  <a:pt x="27718" y="4384"/>
                  <a:pt x="27512" y="4435"/>
                  <a:pt x="27309" y="4497"/>
                </a:cubicBezTo>
                <a:cubicBezTo>
                  <a:pt x="26901" y="4621"/>
                  <a:pt x="26502" y="4782"/>
                  <a:pt x="26126" y="4994"/>
                </a:cubicBezTo>
                <a:lnTo>
                  <a:pt x="25984" y="5076"/>
                </a:lnTo>
                <a:lnTo>
                  <a:pt x="25850" y="5168"/>
                </a:lnTo>
                <a:cubicBezTo>
                  <a:pt x="25758" y="5226"/>
                  <a:pt x="25676" y="5299"/>
                  <a:pt x="25589" y="5367"/>
                </a:cubicBezTo>
                <a:cubicBezTo>
                  <a:pt x="25507" y="5443"/>
                  <a:pt x="25425" y="5518"/>
                  <a:pt x="25352" y="5605"/>
                </a:cubicBezTo>
                <a:cubicBezTo>
                  <a:pt x="25300" y="5668"/>
                  <a:pt x="25253" y="5726"/>
                  <a:pt x="25209" y="5802"/>
                </a:cubicBezTo>
                <a:cubicBezTo>
                  <a:pt x="25098" y="5772"/>
                  <a:pt x="24966" y="5744"/>
                  <a:pt x="24812" y="5719"/>
                </a:cubicBezTo>
                <a:cubicBezTo>
                  <a:pt x="24818" y="5638"/>
                  <a:pt x="24824" y="5557"/>
                  <a:pt x="24834" y="5476"/>
                </a:cubicBezTo>
                <a:cubicBezTo>
                  <a:pt x="24852" y="5340"/>
                  <a:pt x="24878" y="5205"/>
                  <a:pt x="24909" y="5070"/>
                </a:cubicBezTo>
                <a:cubicBezTo>
                  <a:pt x="24940" y="4935"/>
                  <a:pt x="24981" y="4802"/>
                  <a:pt x="25029" y="4671"/>
                </a:cubicBezTo>
                <a:cubicBezTo>
                  <a:pt x="25077" y="4538"/>
                  <a:pt x="25138" y="4413"/>
                  <a:pt x="25205" y="4288"/>
                </a:cubicBezTo>
                <a:lnTo>
                  <a:pt x="25205" y="4288"/>
                </a:lnTo>
                <a:cubicBezTo>
                  <a:pt x="25111" y="4392"/>
                  <a:pt x="25018" y="4503"/>
                  <a:pt x="24938" y="4624"/>
                </a:cubicBezTo>
                <a:cubicBezTo>
                  <a:pt x="24858" y="4744"/>
                  <a:pt x="24782" y="4869"/>
                  <a:pt x="24717" y="5000"/>
                </a:cubicBezTo>
                <a:cubicBezTo>
                  <a:pt x="24651" y="5129"/>
                  <a:pt x="24591" y="5264"/>
                  <a:pt x="24538" y="5402"/>
                </a:cubicBezTo>
                <a:cubicBezTo>
                  <a:pt x="24505" y="5492"/>
                  <a:pt x="24471" y="5581"/>
                  <a:pt x="24444" y="5674"/>
                </a:cubicBezTo>
                <a:cubicBezTo>
                  <a:pt x="24367" y="5668"/>
                  <a:pt x="24285" y="5664"/>
                  <a:pt x="24200" y="5662"/>
                </a:cubicBezTo>
                <a:cubicBezTo>
                  <a:pt x="24323" y="4309"/>
                  <a:pt x="25463" y="1947"/>
                  <a:pt x="28605" y="1947"/>
                </a:cubicBezTo>
                <a:close/>
                <a:moveTo>
                  <a:pt x="24055" y="5886"/>
                </a:moveTo>
                <a:cubicBezTo>
                  <a:pt x="24287" y="5887"/>
                  <a:pt x="24517" y="5909"/>
                  <a:pt x="24744" y="5957"/>
                </a:cubicBezTo>
                <a:cubicBezTo>
                  <a:pt x="24970" y="6006"/>
                  <a:pt x="25193" y="6077"/>
                  <a:pt x="25392" y="6194"/>
                </a:cubicBezTo>
                <a:cubicBezTo>
                  <a:pt x="25173" y="6127"/>
                  <a:pt x="24949" y="6092"/>
                  <a:pt x="24726" y="6062"/>
                </a:cubicBezTo>
                <a:cubicBezTo>
                  <a:pt x="24516" y="6037"/>
                  <a:pt x="24306" y="6023"/>
                  <a:pt x="24096" y="6023"/>
                </a:cubicBezTo>
                <a:cubicBezTo>
                  <a:pt x="24082" y="6023"/>
                  <a:pt x="24068" y="6023"/>
                  <a:pt x="24054" y="6023"/>
                </a:cubicBezTo>
                <a:cubicBezTo>
                  <a:pt x="24040" y="6023"/>
                  <a:pt x="24027" y="6023"/>
                  <a:pt x="24014" y="6023"/>
                </a:cubicBezTo>
                <a:cubicBezTo>
                  <a:pt x="23803" y="6023"/>
                  <a:pt x="23592" y="6038"/>
                  <a:pt x="23381" y="6063"/>
                </a:cubicBezTo>
                <a:cubicBezTo>
                  <a:pt x="23158" y="6093"/>
                  <a:pt x="22934" y="6129"/>
                  <a:pt x="22716" y="6195"/>
                </a:cubicBezTo>
                <a:cubicBezTo>
                  <a:pt x="22918" y="6077"/>
                  <a:pt x="23141" y="6006"/>
                  <a:pt x="23366" y="5957"/>
                </a:cubicBezTo>
                <a:cubicBezTo>
                  <a:pt x="23593" y="5909"/>
                  <a:pt x="23825" y="5887"/>
                  <a:pt x="24055" y="5886"/>
                </a:cubicBezTo>
                <a:close/>
                <a:moveTo>
                  <a:pt x="18499" y="6146"/>
                </a:moveTo>
                <a:cubicBezTo>
                  <a:pt x="20414" y="6146"/>
                  <a:pt x="21717" y="6153"/>
                  <a:pt x="21788" y="6171"/>
                </a:cubicBezTo>
                <a:cubicBezTo>
                  <a:pt x="22790" y="6418"/>
                  <a:pt x="22522" y="6730"/>
                  <a:pt x="24050" y="6730"/>
                </a:cubicBezTo>
                <a:cubicBezTo>
                  <a:pt x="25577" y="6730"/>
                  <a:pt x="25310" y="6418"/>
                  <a:pt x="26312" y="6171"/>
                </a:cubicBezTo>
                <a:cubicBezTo>
                  <a:pt x="26382" y="6153"/>
                  <a:pt x="27667" y="6147"/>
                  <a:pt x="29560" y="6147"/>
                </a:cubicBezTo>
                <a:cubicBezTo>
                  <a:pt x="35180" y="6147"/>
                  <a:pt x="46156" y="6204"/>
                  <a:pt x="46588" y="6204"/>
                </a:cubicBezTo>
                <a:lnTo>
                  <a:pt x="47315" y="6204"/>
                </a:lnTo>
                <a:cubicBezTo>
                  <a:pt x="47593" y="6206"/>
                  <a:pt x="47949" y="6527"/>
                  <a:pt x="47458" y="6527"/>
                </a:cubicBezTo>
                <a:lnTo>
                  <a:pt x="26646" y="6527"/>
                </a:lnTo>
                <a:lnTo>
                  <a:pt x="26392" y="6222"/>
                </a:lnTo>
                <a:lnTo>
                  <a:pt x="26280" y="6588"/>
                </a:lnTo>
                <a:cubicBezTo>
                  <a:pt x="26150" y="6630"/>
                  <a:pt x="26005" y="6688"/>
                  <a:pt x="25812" y="6745"/>
                </a:cubicBezTo>
                <a:lnTo>
                  <a:pt x="25896" y="6684"/>
                </a:lnTo>
                <a:cubicBezTo>
                  <a:pt x="25968" y="6632"/>
                  <a:pt x="26039" y="6584"/>
                  <a:pt x="26130" y="6558"/>
                </a:cubicBezTo>
                <a:cubicBezTo>
                  <a:pt x="26094" y="6548"/>
                  <a:pt x="26056" y="6544"/>
                  <a:pt x="26018" y="6544"/>
                </a:cubicBezTo>
                <a:cubicBezTo>
                  <a:pt x="25960" y="6544"/>
                  <a:pt x="25900" y="6554"/>
                  <a:pt x="25845" y="6567"/>
                </a:cubicBezTo>
                <a:cubicBezTo>
                  <a:pt x="25751" y="6587"/>
                  <a:pt x="25665" y="6619"/>
                  <a:pt x="25579" y="6642"/>
                </a:cubicBezTo>
                <a:cubicBezTo>
                  <a:pt x="25409" y="6693"/>
                  <a:pt x="25246" y="6732"/>
                  <a:pt x="25077" y="6758"/>
                </a:cubicBezTo>
                <a:cubicBezTo>
                  <a:pt x="24743" y="6810"/>
                  <a:pt x="24401" y="6825"/>
                  <a:pt x="24054" y="6825"/>
                </a:cubicBezTo>
                <a:cubicBezTo>
                  <a:pt x="23707" y="6825"/>
                  <a:pt x="23366" y="6810"/>
                  <a:pt x="23030" y="6758"/>
                </a:cubicBezTo>
                <a:cubicBezTo>
                  <a:pt x="22862" y="6732"/>
                  <a:pt x="22698" y="6693"/>
                  <a:pt x="22527" y="6642"/>
                </a:cubicBezTo>
                <a:cubicBezTo>
                  <a:pt x="22442" y="6620"/>
                  <a:pt x="22355" y="6587"/>
                  <a:pt x="22262" y="6567"/>
                </a:cubicBezTo>
                <a:cubicBezTo>
                  <a:pt x="22206" y="6554"/>
                  <a:pt x="22147" y="6544"/>
                  <a:pt x="22089" y="6544"/>
                </a:cubicBezTo>
                <a:cubicBezTo>
                  <a:pt x="22050" y="6544"/>
                  <a:pt x="22013" y="6548"/>
                  <a:pt x="21977" y="6558"/>
                </a:cubicBezTo>
                <a:cubicBezTo>
                  <a:pt x="22068" y="6584"/>
                  <a:pt x="22139" y="6631"/>
                  <a:pt x="22210" y="6683"/>
                </a:cubicBezTo>
                <a:lnTo>
                  <a:pt x="22294" y="6745"/>
                </a:lnTo>
                <a:cubicBezTo>
                  <a:pt x="22101" y="6686"/>
                  <a:pt x="21956" y="6629"/>
                  <a:pt x="21826" y="6587"/>
                </a:cubicBezTo>
                <a:lnTo>
                  <a:pt x="21714" y="6222"/>
                </a:lnTo>
                <a:lnTo>
                  <a:pt x="21460" y="6527"/>
                </a:lnTo>
                <a:lnTo>
                  <a:pt x="648" y="6527"/>
                </a:lnTo>
                <a:cubicBezTo>
                  <a:pt x="157" y="6527"/>
                  <a:pt x="511" y="6204"/>
                  <a:pt x="784" y="6204"/>
                </a:cubicBezTo>
                <a:lnTo>
                  <a:pt x="1511" y="6204"/>
                </a:lnTo>
                <a:cubicBezTo>
                  <a:pt x="1942" y="6204"/>
                  <a:pt x="12866" y="6146"/>
                  <a:pt x="18499" y="6146"/>
                </a:cubicBezTo>
                <a:close/>
                <a:moveTo>
                  <a:pt x="20643" y="0"/>
                </a:moveTo>
                <a:cubicBezTo>
                  <a:pt x="19377" y="0"/>
                  <a:pt x="18335" y="257"/>
                  <a:pt x="17131" y="553"/>
                </a:cubicBezTo>
                <a:cubicBezTo>
                  <a:pt x="15267" y="1011"/>
                  <a:pt x="12945" y="1581"/>
                  <a:pt x="8510" y="1581"/>
                </a:cubicBezTo>
                <a:cubicBezTo>
                  <a:pt x="8437" y="1581"/>
                  <a:pt x="8368" y="1600"/>
                  <a:pt x="8303" y="1637"/>
                </a:cubicBezTo>
                <a:lnTo>
                  <a:pt x="5002" y="3568"/>
                </a:lnTo>
                <a:cubicBezTo>
                  <a:pt x="4851" y="3637"/>
                  <a:pt x="4152" y="3962"/>
                  <a:pt x="3839" y="4275"/>
                </a:cubicBezTo>
                <a:cubicBezTo>
                  <a:pt x="3730" y="4384"/>
                  <a:pt x="3528" y="4471"/>
                  <a:pt x="3292" y="4573"/>
                </a:cubicBezTo>
                <a:cubicBezTo>
                  <a:pt x="3082" y="4663"/>
                  <a:pt x="2844" y="4765"/>
                  <a:pt x="2607" y="4911"/>
                </a:cubicBezTo>
                <a:cubicBezTo>
                  <a:pt x="2374" y="5057"/>
                  <a:pt x="2217" y="5195"/>
                  <a:pt x="2065" y="5329"/>
                </a:cubicBezTo>
                <a:cubicBezTo>
                  <a:pt x="1889" y="5485"/>
                  <a:pt x="1722" y="5633"/>
                  <a:pt x="1416" y="5799"/>
                </a:cubicBezTo>
                <a:lnTo>
                  <a:pt x="788" y="5799"/>
                </a:lnTo>
                <a:cubicBezTo>
                  <a:pt x="458" y="5799"/>
                  <a:pt x="0" y="6040"/>
                  <a:pt x="0" y="6431"/>
                </a:cubicBezTo>
                <a:cubicBezTo>
                  <a:pt x="0" y="6621"/>
                  <a:pt x="114" y="6790"/>
                  <a:pt x="298" y="6871"/>
                </a:cubicBezTo>
                <a:cubicBezTo>
                  <a:pt x="394" y="6915"/>
                  <a:pt x="509" y="6933"/>
                  <a:pt x="652" y="6933"/>
                </a:cubicBezTo>
                <a:lnTo>
                  <a:pt x="21500" y="6933"/>
                </a:lnTo>
                <a:cubicBezTo>
                  <a:pt x="21588" y="6933"/>
                  <a:pt x="21682" y="6964"/>
                  <a:pt x="21853" y="7026"/>
                </a:cubicBezTo>
                <a:cubicBezTo>
                  <a:pt x="22232" y="7160"/>
                  <a:pt x="22806" y="7362"/>
                  <a:pt x="24054" y="7362"/>
                </a:cubicBezTo>
                <a:cubicBezTo>
                  <a:pt x="25301" y="7362"/>
                  <a:pt x="25875" y="7159"/>
                  <a:pt x="26255" y="7026"/>
                </a:cubicBezTo>
                <a:cubicBezTo>
                  <a:pt x="26426" y="6964"/>
                  <a:pt x="26519" y="6933"/>
                  <a:pt x="26607" y="6933"/>
                </a:cubicBezTo>
                <a:lnTo>
                  <a:pt x="47455" y="6933"/>
                </a:lnTo>
                <a:cubicBezTo>
                  <a:pt x="47598" y="6933"/>
                  <a:pt x="47714" y="6913"/>
                  <a:pt x="47809" y="6871"/>
                </a:cubicBezTo>
                <a:cubicBezTo>
                  <a:pt x="47993" y="6790"/>
                  <a:pt x="48107" y="6621"/>
                  <a:pt x="48107" y="6431"/>
                </a:cubicBezTo>
                <a:cubicBezTo>
                  <a:pt x="48109" y="6039"/>
                  <a:pt x="47651" y="5799"/>
                  <a:pt x="47322" y="5799"/>
                </a:cubicBezTo>
                <a:lnTo>
                  <a:pt x="46694" y="5799"/>
                </a:lnTo>
                <a:cubicBezTo>
                  <a:pt x="46388" y="5633"/>
                  <a:pt x="46221" y="5485"/>
                  <a:pt x="46045" y="5329"/>
                </a:cubicBezTo>
                <a:cubicBezTo>
                  <a:pt x="45892" y="5194"/>
                  <a:pt x="45736" y="5055"/>
                  <a:pt x="45503" y="4911"/>
                </a:cubicBezTo>
                <a:cubicBezTo>
                  <a:pt x="45267" y="4763"/>
                  <a:pt x="45028" y="4662"/>
                  <a:pt x="44818" y="4573"/>
                </a:cubicBezTo>
                <a:cubicBezTo>
                  <a:pt x="44584" y="4471"/>
                  <a:pt x="44380" y="4384"/>
                  <a:pt x="44272" y="4275"/>
                </a:cubicBezTo>
                <a:cubicBezTo>
                  <a:pt x="43958" y="3962"/>
                  <a:pt x="43259" y="3637"/>
                  <a:pt x="43108" y="3568"/>
                </a:cubicBezTo>
                <a:lnTo>
                  <a:pt x="39806" y="1637"/>
                </a:lnTo>
                <a:cubicBezTo>
                  <a:pt x="39744" y="1600"/>
                  <a:pt x="39672" y="1581"/>
                  <a:pt x="39600" y="1581"/>
                </a:cubicBezTo>
                <a:cubicBezTo>
                  <a:pt x="35164" y="1581"/>
                  <a:pt x="32843" y="1010"/>
                  <a:pt x="30979" y="553"/>
                </a:cubicBezTo>
                <a:cubicBezTo>
                  <a:pt x="29773" y="256"/>
                  <a:pt x="28733" y="0"/>
                  <a:pt x="27467" y="0"/>
                </a:cubicBezTo>
                <a:cubicBezTo>
                  <a:pt x="25651" y="0"/>
                  <a:pt x="24590" y="947"/>
                  <a:pt x="24075" y="1599"/>
                </a:cubicBezTo>
                <a:cubicBezTo>
                  <a:pt x="23597" y="940"/>
                  <a:pt x="22574" y="0"/>
                  <a:pt x="20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1" name="Google Shape;5851;p53"/>
          <p:cNvGrpSpPr/>
          <p:nvPr/>
        </p:nvGrpSpPr>
        <p:grpSpPr>
          <a:xfrm>
            <a:off x="7825718" y="2829869"/>
            <a:ext cx="489642" cy="566901"/>
            <a:chOff x="3485150" y="4158625"/>
            <a:chExt cx="355225" cy="411275"/>
          </a:xfrm>
        </p:grpSpPr>
        <p:sp>
          <p:nvSpPr>
            <p:cNvPr id="5852" name="Google Shape;5852;p53"/>
            <p:cNvSpPr/>
            <p:nvPr/>
          </p:nvSpPr>
          <p:spPr>
            <a:xfrm>
              <a:off x="3485150" y="4270975"/>
              <a:ext cx="228550" cy="81625"/>
            </a:xfrm>
            <a:custGeom>
              <a:avLst/>
              <a:gdLst/>
              <a:ahLst/>
              <a:cxnLst/>
              <a:rect l="l" t="t" r="r" b="b"/>
              <a:pathLst>
                <a:path w="9142" h="3265" extrusionOk="0">
                  <a:moveTo>
                    <a:pt x="1019" y="1"/>
                  </a:moveTo>
                  <a:cubicBezTo>
                    <a:pt x="1068" y="53"/>
                    <a:pt x="1114" y="103"/>
                    <a:pt x="1152" y="150"/>
                  </a:cubicBezTo>
                  <a:cubicBezTo>
                    <a:pt x="1030" y="97"/>
                    <a:pt x="909" y="44"/>
                    <a:pt x="842" y="44"/>
                  </a:cubicBezTo>
                  <a:cubicBezTo>
                    <a:pt x="836" y="44"/>
                    <a:pt x="830" y="45"/>
                    <a:pt x="825" y="46"/>
                  </a:cubicBezTo>
                  <a:cubicBezTo>
                    <a:pt x="789" y="41"/>
                    <a:pt x="758" y="38"/>
                    <a:pt x="733" y="38"/>
                  </a:cubicBezTo>
                  <a:cubicBezTo>
                    <a:pt x="541" y="38"/>
                    <a:pt x="647" y="170"/>
                    <a:pt x="702" y="309"/>
                  </a:cubicBezTo>
                  <a:cubicBezTo>
                    <a:pt x="761" y="391"/>
                    <a:pt x="624" y="424"/>
                    <a:pt x="726" y="525"/>
                  </a:cubicBezTo>
                  <a:cubicBezTo>
                    <a:pt x="638" y="487"/>
                    <a:pt x="593" y="467"/>
                    <a:pt x="506" y="429"/>
                  </a:cubicBezTo>
                  <a:lnTo>
                    <a:pt x="506" y="429"/>
                  </a:lnTo>
                  <a:cubicBezTo>
                    <a:pt x="477" y="472"/>
                    <a:pt x="790" y="516"/>
                    <a:pt x="697" y="569"/>
                  </a:cubicBezTo>
                  <a:cubicBezTo>
                    <a:pt x="618" y="516"/>
                    <a:pt x="512" y="507"/>
                    <a:pt x="424" y="467"/>
                  </a:cubicBezTo>
                  <a:lnTo>
                    <a:pt x="424" y="467"/>
                  </a:lnTo>
                  <a:cubicBezTo>
                    <a:pt x="429" y="544"/>
                    <a:pt x="722" y="616"/>
                    <a:pt x="682" y="674"/>
                  </a:cubicBezTo>
                  <a:cubicBezTo>
                    <a:pt x="638" y="670"/>
                    <a:pt x="518" y="542"/>
                    <a:pt x="451" y="542"/>
                  </a:cubicBezTo>
                  <a:cubicBezTo>
                    <a:pt x="438" y="542"/>
                    <a:pt x="427" y="547"/>
                    <a:pt x="419" y="559"/>
                  </a:cubicBezTo>
                  <a:cubicBezTo>
                    <a:pt x="409" y="574"/>
                    <a:pt x="497" y="611"/>
                    <a:pt x="540" y="631"/>
                  </a:cubicBezTo>
                  <a:cubicBezTo>
                    <a:pt x="433" y="599"/>
                    <a:pt x="341" y="580"/>
                    <a:pt x="279" y="580"/>
                  </a:cubicBezTo>
                  <a:cubicBezTo>
                    <a:pt x="176" y="580"/>
                    <a:pt x="156" y="631"/>
                    <a:pt x="290" y="747"/>
                  </a:cubicBezTo>
                  <a:cubicBezTo>
                    <a:pt x="204" y="711"/>
                    <a:pt x="95" y="627"/>
                    <a:pt x="0" y="601"/>
                  </a:cubicBezTo>
                  <a:lnTo>
                    <a:pt x="0" y="602"/>
                  </a:lnTo>
                  <a:cubicBezTo>
                    <a:pt x="44" y="623"/>
                    <a:pt x="116" y="671"/>
                    <a:pt x="158" y="690"/>
                  </a:cubicBezTo>
                  <a:cubicBezTo>
                    <a:pt x="107" y="668"/>
                    <a:pt x="55" y="645"/>
                    <a:pt x="4" y="623"/>
                  </a:cubicBezTo>
                  <a:lnTo>
                    <a:pt x="4" y="623"/>
                  </a:lnTo>
                  <a:cubicBezTo>
                    <a:pt x="8" y="638"/>
                    <a:pt x="13" y="652"/>
                    <a:pt x="18" y="668"/>
                  </a:cubicBezTo>
                  <a:cubicBezTo>
                    <a:pt x="54" y="692"/>
                    <a:pt x="89" y="716"/>
                    <a:pt x="130" y="734"/>
                  </a:cubicBezTo>
                  <a:cubicBezTo>
                    <a:pt x="95" y="720"/>
                    <a:pt x="62" y="704"/>
                    <a:pt x="27" y="690"/>
                  </a:cubicBezTo>
                  <a:lnTo>
                    <a:pt x="27" y="690"/>
                  </a:lnTo>
                  <a:cubicBezTo>
                    <a:pt x="43" y="726"/>
                    <a:pt x="63" y="763"/>
                    <a:pt x="86" y="800"/>
                  </a:cubicBezTo>
                  <a:cubicBezTo>
                    <a:pt x="188" y="900"/>
                    <a:pt x="277" y="1023"/>
                    <a:pt x="342" y="1051"/>
                  </a:cubicBezTo>
                  <a:cubicBezTo>
                    <a:pt x="863" y="1301"/>
                    <a:pt x="1392" y="1543"/>
                    <a:pt x="1928" y="1766"/>
                  </a:cubicBezTo>
                  <a:cubicBezTo>
                    <a:pt x="1940" y="1738"/>
                    <a:pt x="1925" y="1700"/>
                    <a:pt x="1965" y="1700"/>
                  </a:cubicBezTo>
                  <a:cubicBezTo>
                    <a:pt x="1967" y="1700"/>
                    <a:pt x="1970" y="1700"/>
                    <a:pt x="1973" y="1700"/>
                  </a:cubicBezTo>
                  <a:cubicBezTo>
                    <a:pt x="2124" y="1729"/>
                    <a:pt x="2198" y="1873"/>
                    <a:pt x="2349" y="1902"/>
                  </a:cubicBezTo>
                  <a:cubicBezTo>
                    <a:pt x="2359" y="1887"/>
                    <a:pt x="2369" y="1873"/>
                    <a:pt x="2378" y="1858"/>
                  </a:cubicBezTo>
                  <a:cubicBezTo>
                    <a:pt x="2479" y="1923"/>
                    <a:pt x="2581" y="1994"/>
                    <a:pt x="2688" y="2064"/>
                  </a:cubicBezTo>
                  <a:cubicBezTo>
                    <a:pt x="2904" y="2143"/>
                    <a:pt x="3120" y="2217"/>
                    <a:pt x="3337" y="2285"/>
                  </a:cubicBezTo>
                  <a:cubicBezTo>
                    <a:pt x="3337" y="2266"/>
                    <a:pt x="3341" y="2250"/>
                    <a:pt x="3362" y="2250"/>
                  </a:cubicBezTo>
                  <a:cubicBezTo>
                    <a:pt x="3363" y="2250"/>
                    <a:pt x="3364" y="2250"/>
                    <a:pt x="3366" y="2250"/>
                  </a:cubicBezTo>
                  <a:cubicBezTo>
                    <a:pt x="3458" y="2273"/>
                    <a:pt x="3573" y="2338"/>
                    <a:pt x="3696" y="2395"/>
                  </a:cubicBezTo>
                  <a:cubicBezTo>
                    <a:pt x="3716" y="2400"/>
                    <a:pt x="3735" y="2404"/>
                    <a:pt x="3755" y="2409"/>
                  </a:cubicBezTo>
                  <a:cubicBezTo>
                    <a:pt x="3774" y="2405"/>
                    <a:pt x="3784" y="2389"/>
                    <a:pt x="3790" y="2380"/>
                  </a:cubicBezTo>
                  <a:cubicBezTo>
                    <a:pt x="3847" y="2405"/>
                    <a:pt x="3895" y="2430"/>
                    <a:pt x="3939" y="2453"/>
                  </a:cubicBezTo>
                  <a:cubicBezTo>
                    <a:pt x="4595" y="2608"/>
                    <a:pt x="5265" y="2750"/>
                    <a:pt x="5988" y="2914"/>
                  </a:cubicBezTo>
                  <a:cubicBezTo>
                    <a:pt x="6149" y="2929"/>
                    <a:pt x="6311" y="2943"/>
                    <a:pt x="6457" y="2979"/>
                  </a:cubicBezTo>
                  <a:cubicBezTo>
                    <a:pt x="6669" y="3043"/>
                    <a:pt x="6919" y="3179"/>
                    <a:pt x="7116" y="3265"/>
                  </a:cubicBezTo>
                  <a:cubicBezTo>
                    <a:pt x="7153" y="3085"/>
                    <a:pt x="7673" y="3199"/>
                    <a:pt x="7644" y="2991"/>
                  </a:cubicBezTo>
                  <a:lnTo>
                    <a:pt x="7644" y="2991"/>
                  </a:lnTo>
                  <a:cubicBezTo>
                    <a:pt x="7751" y="3037"/>
                    <a:pt x="7900" y="3102"/>
                    <a:pt x="7969" y="3102"/>
                  </a:cubicBezTo>
                  <a:cubicBezTo>
                    <a:pt x="7986" y="3102"/>
                    <a:pt x="7998" y="3099"/>
                    <a:pt x="8003" y="3090"/>
                  </a:cubicBezTo>
                  <a:cubicBezTo>
                    <a:pt x="8076" y="2982"/>
                    <a:pt x="8205" y="2880"/>
                    <a:pt x="8469" y="2880"/>
                  </a:cubicBezTo>
                  <a:cubicBezTo>
                    <a:pt x="8523" y="2880"/>
                    <a:pt x="8583" y="2884"/>
                    <a:pt x="8650" y="2893"/>
                  </a:cubicBezTo>
                  <a:cubicBezTo>
                    <a:pt x="8791" y="2928"/>
                    <a:pt x="8973" y="3066"/>
                    <a:pt x="9040" y="3066"/>
                  </a:cubicBezTo>
                  <a:cubicBezTo>
                    <a:pt x="9042" y="3066"/>
                    <a:pt x="9044" y="3066"/>
                    <a:pt x="9046" y="3066"/>
                  </a:cubicBezTo>
                  <a:cubicBezTo>
                    <a:pt x="9141" y="3052"/>
                    <a:pt x="8907" y="2893"/>
                    <a:pt x="9001" y="2880"/>
                  </a:cubicBezTo>
                  <a:cubicBezTo>
                    <a:pt x="7992" y="2414"/>
                    <a:pt x="6976" y="2077"/>
                    <a:pt x="5941" y="1658"/>
                  </a:cubicBezTo>
                  <a:cubicBezTo>
                    <a:pt x="5558" y="1590"/>
                    <a:pt x="3165" y="666"/>
                    <a:pt x="2568" y="388"/>
                  </a:cubicBezTo>
                  <a:cubicBezTo>
                    <a:pt x="2549" y="381"/>
                    <a:pt x="2530" y="375"/>
                    <a:pt x="2511" y="368"/>
                  </a:cubicBezTo>
                  <a:cubicBezTo>
                    <a:pt x="2182" y="224"/>
                    <a:pt x="1772" y="74"/>
                    <a:pt x="1464" y="25"/>
                  </a:cubicBezTo>
                  <a:cubicBezTo>
                    <a:pt x="1319" y="11"/>
                    <a:pt x="1167" y="7"/>
                    <a:pt x="1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53"/>
            <p:cNvSpPr/>
            <p:nvPr/>
          </p:nvSpPr>
          <p:spPr>
            <a:xfrm>
              <a:off x="3562275" y="4336700"/>
              <a:ext cx="110625" cy="182000"/>
            </a:xfrm>
            <a:custGeom>
              <a:avLst/>
              <a:gdLst/>
              <a:ahLst/>
              <a:cxnLst/>
              <a:rect l="l" t="t" r="r" b="b"/>
              <a:pathLst>
                <a:path w="4425" h="7280" extrusionOk="0">
                  <a:moveTo>
                    <a:pt x="3597" y="1"/>
                  </a:moveTo>
                  <a:cubicBezTo>
                    <a:pt x="3587" y="40"/>
                    <a:pt x="3555" y="107"/>
                    <a:pt x="3547" y="143"/>
                  </a:cubicBezTo>
                  <a:cubicBezTo>
                    <a:pt x="3557" y="97"/>
                    <a:pt x="3568" y="53"/>
                    <a:pt x="3578" y="7"/>
                  </a:cubicBezTo>
                  <a:lnTo>
                    <a:pt x="3578" y="7"/>
                  </a:lnTo>
                  <a:cubicBezTo>
                    <a:pt x="3566" y="12"/>
                    <a:pt x="3552" y="19"/>
                    <a:pt x="3540" y="24"/>
                  </a:cubicBezTo>
                  <a:cubicBezTo>
                    <a:pt x="3522" y="57"/>
                    <a:pt x="3508" y="89"/>
                    <a:pt x="3500" y="123"/>
                  </a:cubicBezTo>
                  <a:cubicBezTo>
                    <a:pt x="3506" y="94"/>
                    <a:pt x="3514" y="64"/>
                    <a:pt x="3521" y="33"/>
                  </a:cubicBezTo>
                  <a:lnTo>
                    <a:pt x="3521" y="33"/>
                  </a:lnTo>
                  <a:cubicBezTo>
                    <a:pt x="3490" y="50"/>
                    <a:pt x="3458" y="71"/>
                    <a:pt x="3428" y="95"/>
                  </a:cubicBezTo>
                  <a:cubicBezTo>
                    <a:pt x="3355" y="191"/>
                    <a:pt x="3253" y="274"/>
                    <a:pt x="3238" y="330"/>
                  </a:cubicBezTo>
                  <a:cubicBezTo>
                    <a:pt x="3166" y="554"/>
                    <a:pt x="3092" y="775"/>
                    <a:pt x="3009" y="993"/>
                  </a:cubicBezTo>
                  <a:cubicBezTo>
                    <a:pt x="2929" y="1220"/>
                    <a:pt x="2845" y="1438"/>
                    <a:pt x="2756" y="1652"/>
                  </a:cubicBezTo>
                  <a:cubicBezTo>
                    <a:pt x="2786" y="1665"/>
                    <a:pt x="2824" y="1653"/>
                    <a:pt x="2823" y="1694"/>
                  </a:cubicBezTo>
                  <a:cubicBezTo>
                    <a:pt x="2815" y="1757"/>
                    <a:pt x="2776" y="1800"/>
                    <a:pt x="2736" y="1843"/>
                  </a:cubicBezTo>
                  <a:cubicBezTo>
                    <a:pt x="2718" y="1865"/>
                    <a:pt x="2698" y="1886"/>
                    <a:pt x="2682" y="1910"/>
                  </a:cubicBezTo>
                  <a:cubicBezTo>
                    <a:pt x="2666" y="1933"/>
                    <a:pt x="2655" y="1959"/>
                    <a:pt x="2648" y="1990"/>
                  </a:cubicBezTo>
                  <a:cubicBezTo>
                    <a:pt x="2662" y="2000"/>
                    <a:pt x="2677" y="2010"/>
                    <a:pt x="2692" y="2019"/>
                  </a:cubicBezTo>
                  <a:cubicBezTo>
                    <a:pt x="2632" y="2097"/>
                    <a:pt x="2567" y="2175"/>
                    <a:pt x="2500" y="2255"/>
                  </a:cubicBezTo>
                  <a:cubicBezTo>
                    <a:pt x="2482" y="2297"/>
                    <a:pt x="2464" y="2339"/>
                    <a:pt x="2447" y="2381"/>
                  </a:cubicBezTo>
                  <a:cubicBezTo>
                    <a:pt x="2428" y="2423"/>
                    <a:pt x="2409" y="2465"/>
                    <a:pt x="2391" y="2508"/>
                  </a:cubicBezTo>
                  <a:cubicBezTo>
                    <a:pt x="2357" y="2594"/>
                    <a:pt x="2317" y="2677"/>
                    <a:pt x="2282" y="2761"/>
                  </a:cubicBezTo>
                  <a:cubicBezTo>
                    <a:pt x="2300" y="2766"/>
                    <a:pt x="2317" y="2772"/>
                    <a:pt x="2313" y="2790"/>
                  </a:cubicBezTo>
                  <a:cubicBezTo>
                    <a:pt x="2301" y="2827"/>
                    <a:pt x="2276" y="2867"/>
                    <a:pt x="2249" y="2908"/>
                  </a:cubicBezTo>
                  <a:cubicBezTo>
                    <a:pt x="2221" y="2949"/>
                    <a:pt x="2191" y="2994"/>
                    <a:pt x="2159" y="3039"/>
                  </a:cubicBezTo>
                  <a:cubicBezTo>
                    <a:pt x="2153" y="3055"/>
                    <a:pt x="2148" y="3071"/>
                    <a:pt x="2140" y="3085"/>
                  </a:cubicBezTo>
                  <a:cubicBezTo>
                    <a:pt x="2143" y="3102"/>
                    <a:pt x="2158" y="3113"/>
                    <a:pt x="2165" y="3120"/>
                  </a:cubicBezTo>
                  <a:cubicBezTo>
                    <a:pt x="2138" y="3162"/>
                    <a:pt x="2111" y="3197"/>
                    <a:pt x="2085" y="3228"/>
                  </a:cubicBezTo>
                  <a:cubicBezTo>
                    <a:pt x="1982" y="3484"/>
                    <a:pt x="1873" y="3741"/>
                    <a:pt x="1747" y="4002"/>
                  </a:cubicBezTo>
                  <a:cubicBezTo>
                    <a:pt x="1622" y="4264"/>
                    <a:pt x="1480" y="4528"/>
                    <a:pt x="1316" y="4795"/>
                  </a:cubicBezTo>
                  <a:cubicBezTo>
                    <a:pt x="1288" y="4859"/>
                    <a:pt x="1261" y="4922"/>
                    <a:pt x="1233" y="4984"/>
                  </a:cubicBezTo>
                  <a:cubicBezTo>
                    <a:pt x="1218" y="5016"/>
                    <a:pt x="1202" y="5044"/>
                    <a:pt x="1185" y="5073"/>
                  </a:cubicBezTo>
                  <a:cubicBezTo>
                    <a:pt x="1168" y="5102"/>
                    <a:pt x="1151" y="5130"/>
                    <a:pt x="1133" y="5156"/>
                  </a:cubicBezTo>
                  <a:cubicBezTo>
                    <a:pt x="1076" y="5230"/>
                    <a:pt x="994" y="5302"/>
                    <a:pt x="914" y="5371"/>
                  </a:cubicBezTo>
                  <a:cubicBezTo>
                    <a:pt x="873" y="5407"/>
                    <a:pt x="831" y="5438"/>
                    <a:pt x="790" y="5471"/>
                  </a:cubicBezTo>
                  <a:cubicBezTo>
                    <a:pt x="749" y="5502"/>
                    <a:pt x="712" y="5535"/>
                    <a:pt x="676" y="5564"/>
                  </a:cubicBezTo>
                  <a:cubicBezTo>
                    <a:pt x="747" y="5621"/>
                    <a:pt x="713" y="5742"/>
                    <a:pt x="681" y="5858"/>
                  </a:cubicBezTo>
                  <a:cubicBezTo>
                    <a:pt x="674" y="5886"/>
                    <a:pt x="666" y="5915"/>
                    <a:pt x="660" y="5942"/>
                  </a:cubicBezTo>
                  <a:cubicBezTo>
                    <a:pt x="655" y="5970"/>
                    <a:pt x="652" y="5996"/>
                    <a:pt x="652" y="6020"/>
                  </a:cubicBezTo>
                  <a:cubicBezTo>
                    <a:pt x="652" y="6067"/>
                    <a:pt x="669" y="6105"/>
                    <a:pt x="716" y="6126"/>
                  </a:cubicBezTo>
                  <a:cubicBezTo>
                    <a:pt x="617" y="6205"/>
                    <a:pt x="461" y="6318"/>
                    <a:pt x="485" y="6365"/>
                  </a:cubicBezTo>
                  <a:cubicBezTo>
                    <a:pt x="503" y="6401"/>
                    <a:pt x="517" y="6438"/>
                    <a:pt x="527" y="6481"/>
                  </a:cubicBezTo>
                  <a:cubicBezTo>
                    <a:pt x="532" y="6502"/>
                    <a:pt x="534" y="6526"/>
                    <a:pt x="535" y="6549"/>
                  </a:cubicBezTo>
                  <a:cubicBezTo>
                    <a:pt x="537" y="6573"/>
                    <a:pt x="535" y="6597"/>
                    <a:pt x="533" y="6623"/>
                  </a:cubicBezTo>
                  <a:cubicBezTo>
                    <a:pt x="527" y="6675"/>
                    <a:pt x="511" y="6732"/>
                    <a:pt x="482" y="6793"/>
                  </a:cubicBezTo>
                  <a:cubicBezTo>
                    <a:pt x="467" y="6822"/>
                    <a:pt x="450" y="6856"/>
                    <a:pt x="428" y="6888"/>
                  </a:cubicBezTo>
                  <a:cubicBezTo>
                    <a:pt x="406" y="6920"/>
                    <a:pt x="381" y="6955"/>
                    <a:pt x="351" y="6989"/>
                  </a:cubicBezTo>
                  <a:cubicBezTo>
                    <a:pt x="326" y="7014"/>
                    <a:pt x="293" y="7036"/>
                    <a:pt x="258" y="7057"/>
                  </a:cubicBezTo>
                  <a:cubicBezTo>
                    <a:pt x="224" y="7078"/>
                    <a:pt x="187" y="7097"/>
                    <a:pt x="151" y="7114"/>
                  </a:cubicBezTo>
                  <a:cubicBezTo>
                    <a:pt x="82" y="7149"/>
                    <a:pt x="22" y="7178"/>
                    <a:pt x="10" y="7204"/>
                  </a:cubicBezTo>
                  <a:cubicBezTo>
                    <a:pt x="0" y="7224"/>
                    <a:pt x="10" y="7234"/>
                    <a:pt x="27" y="7239"/>
                  </a:cubicBezTo>
                  <a:cubicBezTo>
                    <a:pt x="37" y="7242"/>
                    <a:pt x="50" y="7243"/>
                    <a:pt x="64" y="7243"/>
                  </a:cubicBezTo>
                  <a:cubicBezTo>
                    <a:pt x="74" y="7243"/>
                    <a:pt x="85" y="7243"/>
                    <a:pt x="96" y="7242"/>
                  </a:cubicBezTo>
                  <a:cubicBezTo>
                    <a:pt x="109" y="7242"/>
                    <a:pt x="122" y="7241"/>
                    <a:pt x="134" y="7241"/>
                  </a:cubicBezTo>
                  <a:cubicBezTo>
                    <a:pt x="170" y="7241"/>
                    <a:pt x="197" y="7248"/>
                    <a:pt x="182" y="7279"/>
                  </a:cubicBezTo>
                  <a:cubicBezTo>
                    <a:pt x="409" y="7146"/>
                    <a:pt x="624" y="6998"/>
                    <a:pt x="831" y="6842"/>
                  </a:cubicBezTo>
                  <a:cubicBezTo>
                    <a:pt x="882" y="6801"/>
                    <a:pt x="932" y="6762"/>
                    <a:pt x="984" y="6722"/>
                  </a:cubicBezTo>
                  <a:cubicBezTo>
                    <a:pt x="1035" y="6681"/>
                    <a:pt x="1083" y="6639"/>
                    <a:pt x="1133" y="6597"/>
                  </a:cubicBezTo>
                  <a:lnTo>
                    <a:pt x="1206" y="6534"/>
                  </a:lnTo>
                  <a:lnTo>
                    <a:pt x="1277" y="6471"/>
                  </a:lnTo>
                  <a:cubicBezTo>
                    <a:pt x="1327" y="6428"/>
                    <a:pt x="1374" y="6385"/>
                    <a:pt x="1422" y="6341"/>
                  </a:cubicBezTo>
                  <a:cubicBezTo>
                    <a:pt x="1515" y="6252"/>
                    <a:pt x="1609" y="6163"/>
                    <a:pt x="1699" y="6071"/>
                  </a:cubicBezTo>
                  <a:lnTo>
                    <a:pt x="1767" y="6001"/>
                  </a:lnTo>
                  <a:cubicBezTo>
                    <a:pt x="1789" y="5978"/>
                    <a:pt x="1813" y="5956"/>
                    <a:pt x="1834" y="5932"/>
                  </a:cubicBezTo>
                  <a:lnTo>
                    <a:pt x="1967" y="5791"/>
                  </a:lnTo>
                  <a:cubicBezTo>
                    <a:pt x="1989" y="5768"/>
                    <a:pt x="2012" y="5744"/>
                    <a:pt x="2033" y="5719"/>
                  </a:cubicBezTo>
                  <a:lnTo>
                    <a:pt x="2097" y="5648"/>
                  </a:lnTo>
                  <a:cubicBezTo>
                    <a:pt x="2140" y="5598"/>
                    <a:pt x="2185" y="5550"/>
                    <a:pt x="2227" y="5501"/>
                  </a:cubicBezTo>
                  <a:cubicBezTo>
                    <a:pt x="2270" y="5451"/>
                    <a:pt x="2312" y="5403"/>
                    <a:pt x="2355" y="5353"/>
                  </a:cubicBezTo>
                  <a:cubicBezTo>
                    <a:pt x="2397" y="5303"/>
                    <a:pt x="2438" y="5252"/>
                    <a:pt x="2482" y="5203"/>
                  </a:cubicBezTo>
                  <a:cubicBezTo>
                    <a:pt x="2493" y="5182"/>
                    <a:pt x="2508" y="5156"/>
                    <a:pt x="2529" y="5125"/>
                  </a:cubicBezTo>
                  <a:cubicBezTo>
                    <a:pt x="2548" y="5091"/>
                    <a:pt x="2573" y="5055"/>
                    <a:pt x="2601" y="5012"/>
                  </a:cubicBezTo>
                  <a:cubicBezTo>
                    <a:pt x="2657" y="4928"/>
                    <a:pt x="2728" y="4823"/>
                    <a:pt x="2809" y="4706"/>
                  </a:cubicBezTo>
                  <a:cubicBezTo>
                    <a:pt x="2967" y="4469"/>
                    <a:pt x="3159" y="4173"/>
                    <a:pt x="3340" y="3861"/>
                  </a:cubicBezTo>
                  <a:cubicBezTo>
                    <a:pt x="3521" y="3551"/>
                    <a:pt x="3692" y="3224"/>
                    <a:pt x="3832" y="2941"/>
                  </a:cubicBezTo>
                  <a:cubicBezTo>
                    <a:pt x="3848" y="2905"/>
                    <a:pt x="3865" y="2871"/>
                    <a:pt x="3882" y="2836"/>
                  </a:cubicBezTo>
                  <a:cubicBezTo>
                    <a:pt x="3890" y="2820"/>
                    <a:pt x="3899" y="2803"/>
                    <a:pt x="3907" y="2785"/>
                  </a:cubicBezTo>
                  <a:cubicBezTo>
                    <a:pt x="3915" y="2768"/>
                    <a:pt x="3922" y="2753"/>
                    <a:pt x="3929" y="2736"/>
                  </a:cubicBezTo>
                  <a:cubicBezTo>
                    <a:pt x="3959" y="2670"/>
                    <a:pt x="3988" y="2609"/>
                    <a:pt x="4015" y="2553"/>
                  </a:cubicBezTo>
                  <a:cubicBezTo>
                    <a:pt x="4041" y="2495"/>
                    <a:pt x="4064" y="2443"/>
                    <a:pt x="4085" y="2396"/>
                  </a:cubicBezTo>
                  <a:cubicBezTo>
                    <a:pt x="4107" y="2349"/>
                    <a:pt x="4125" y="2308"/>
                    <a:pt x="4142" y="2273"/>
                  </a:cubicBezTo>
                  <a:cubicBezTo>
                    <a:pt x="4148" y="2255"/>
                    <a:pt x="4154" y="2238"/>
                    <a:pt x="4160" y="2220"/>
                  </a:cubicBezTo>
                  <a:cubicBezTo>
                    <a:pt x="4227" y="2067"/>
                    <a:pt x="4291" y="1891"/>
                    <a:pt x="4339" y="1717"/>
                  </a:cubicBezTo>
                  <a:cubicBezTo>
                    <a:pt x="4350" y="1674"/>
                    <a:pt x="4361" y="1631"/>
                    <a:pt x="4371" y="1587"/>
                  </a:cubicBezTo>
                  <a:cubicBezTo>
                    <a:pt x="4376" y="1567"/>
                    <a:pt x="4380" y="1545"/>
                    <a:pt x="4386" y="1524"/>
                  </a:cubicBezTo>
                  <a:lnTo>
                    <a:pt x="4397" y="1461"/>
                  </a:lnTo>
                  <a:cubicBezTo>
                    <a:pt x="4412" y="1377"/>
                    <a:pt x="4420" y="1299"/>
                    <a:pt x="4425" y="1226"/>
                  </a:cubicBezTo>
                  <a:cubicBezTo>
                    <a:pt x="4418" y="1089"/>
                    <a:pt x="4404" y="950"/>
                    <a:pt x="4386" y="811"/>
                  </a:cubicBezTo>
                  <a:cubicBezTo>
                    <a:pt x="4342" y="863"/>
                    <a:pt x="4300" y="910"/>
                    <a:pt x="4258" y="948"/>
                  </a:cubicBezTo>
                  <a:cubicBezTo>
                    <a:pt x="4277" y="886"/>
                    <a:pt x="4294" y="823"/>
                    <a:pt x="4305" y="769"/>
                  </a:cubicBezTo>
                  <a:cubicBezTo>
                    <a:pt x="4316" y="713"/>
                    <a:pt x="4321" y="669"/>
                    <a:pt x="4309" y="640"/>
                  </a:cubicBezTo>
                  <a:cubicBezTo>
                    <a:pt x="4303" y="509"/>
                    <a:pt x="4272" y="465"/>
                    <a:pt x="4229" y="465"/>
                  </a:cubicBezTo>
                  <a:cubicBezTo>
                    <a:pt x="4225" y="465"/>
                    <a:pt x="4221" y="466"/>
                    <a:pt x="4216" y="466"/>
                  </a:cubicBezTo>
                  <a:cubicBezTo>
                    <a:pt x="4166" y="474"/>
                    <a:pt x="4100" y="525"/>
                    <a:pt x="4028" y="563"/>
                  </a:cubicBezTo>
                  <a:cubicBezTo>
                    <a:pt x="4013" y="576"/>
                    <a:pt x="3998" y="581"/>
                    <a:pt x="3983" y="581"/>
                  </a:cubicBezTo>
                  <a:cubicBezTo>
                    <a:pt x="3965" y="581"/>
                    <a:pt x="3947" y="574"/>
                    <a:pt x="3929" y="570"/>
                  </a:cubicBezTo>
                  <a:cubicBezTo>
                    <a:pt x="3918" y="567"/>
                    <a:pt x="3906" y="564"/>
                    <a:pt x="3895" y="564"/>
                  </a:cubicBezTo>
                  <a:cubicBezTo>
                    <a:pt x="3872" y="564"/>
                    <a:pt x="3848" y="574"/>
                    <a:pt x="3821" y="606"/>
                  </a:cubicBezTo>
                  <a:cubicBezTo>
                    <a:pt x="3826" y="587"/>
                    <a:pt x="3832" y="568"/>
                    <a:pt x="3835" y="552"/>
                  </a:cubicBezTo>
                  <a:cubicBezTo>
                    <a:pt x="3839" y="536"/>
                    <a:pt x="3843" y="521"/>
                    <a:pt x="3847" y="507"/>
                  </a:cubicBezTo>
                  <a:cubicBezTo>
                    <a:pt x="3855" y="477"/>
                    <a:pt x="3863" y="446"/>
                    <a:pt x="3871" y="406"/>
                  </a:cubicBezTo>
                  <a:cubicBezTo>
                    <a:pt x="3870" y="405"/>
                    <a:pt x="3868" y="405"/>
                    <a:pt x="3866" y="405"/>
                  </a:cubicBezTo>
                  <a:cubicBezTo>
                    <a:pt x="3847" y="405"/>
                    <a:pt x="3839" y="464"/>
                    <a:pt x="3830" y="515"/>
                  </a:cubicBezTo>
                  <a:cubicBezTo>
                    <a:pt x="3826" y="545"/>
                    <a:pt x="3820" y="571"/>
                    <a:pt x="3810" y="586"/>
                  </a:cubicBezTo>
                  <a:cubicBezTo>
                    <a:pt x="3805" y="593"/>
                    <a:pt x="3800" y="597"/>
                    <a:pt x="3793" y="597"/>
                  </a:cubicBezTo>
                  <a:cubicBezTo>
                    <a:pt x="3787" y="597"/>
                    <a:pt x="3780" y="593"/>
                    <a:pt x="3772" y="583"/>
                  </a:cubicBezTo>
                  <a:cubicBezTo>
                    <a:pt x="3792" y="547"/>
                    <a:pt x="3797" y="505"/>
                    <a:pt x="3801" y="463"/>
                  </a:cubicBezTo>
                  <a:cubicBezTo>
                    <a:pt x="3804" y="421"/>
                    <a:pt x="3807" y="378"/>
                    <a:pt x="3817" y="338"/>
                  </a:cubicBezTo>
                  <a:lnTo>
                    <a:pt x="3817" y="338"/>
                  </a:lnTo>
                  <a:cubicBezTo>
                    <a:pt x="3780" y="345"/>
                    <a:pt x="3757" y="413"/>
                    <a:pt x="3738" y="476"/>
                  </a:cubicBezTo>
                  <a:cubicBezTo>
                    <a:pt x="3721" y="532"/>
                    <a:pt x="3701" y="584"/>
                    <a:pt x="3675" y="584"/>
                  </a:cubicBezTo>
                  <a:cubicBezTo>
                    <a:pt x="3672" y="584"/>
                    <a:pt x="3669" y="583"/>
                    <a:pt x="3665" y="581"/>
                  </a:cubicBezTo>
                  <a:cubicBezTo>
                    <a:pt x="3663" y="570"/>
                    <a:pt x="3673" y="551"/>
                    <a:pt x="3684" y="530"/>
                  </a:cubicBezTo>
                  <a:cubicBezTo>
                    <a:pt x="3697" y="509"/>
                    <a:pt x="3712" y="483"/>
                    <a:pt x="3725" y="460"/>
                  </a:cubicBezTo>
                  <a:cubicBezTo>
                    <a:pt x="3751" y="410"/>
                    <a:pt x="3767" y="363"/>
                    <a:pt x="3728" y="346"/>
                  </a:cubicBezTo>
                  <a:cubicBezTo>
                    <a:pt x="3727" y="346"/>
                    <a:pt x="3727" y="346"/>
                    <a:pt x="3726" y="346"/>
                  </a:cubicBezTo>
                  <a:cubicBezTo>
                    <a:pt x="3711" y="346"/>
                    <a:pt x="3691" y="420"/>
                    <a:pt x="3682" y="457"/>
                  </a:cubicBezTo>
                  <a:cubicBezTo>
                    <a:pt x="3688" y="394"/>
                    <a:pt x="3691" y="338"/>
                    <a:pt x="3688" y="293"/>
                  </a:cubicBezTo>
                  <a:cubicBezTo>
                    <a:pt x="3686" y="247"/>
                    <a:pt x="3676" y="210"/>
                    <a:pt x="3662" y="189"/>
                  </a:cubicBezTo>
                  <a:cubicBezTo>
                    <a:pt x="3653" y="174"/>
                    <a:pt x="3641" y="166"/>
                    <a:pt x="3626" y="166"/>
                  </a:cubicBezTo>
                  <a:cubicBezTo>
                    <a:pt x="3600" y="166"/>
                    <a:pt x="3564" y="194"/>
                    <a:pt x="3520" y="259"/>
                  </a:cubicBezTo>
                  <a:cubicBezTo>
                    <a:pt x="3530" y="222"/>
                    <a:pt x="3547" y="179"/>
                    <a:pt x="3564" y="133"/>
                  </a:cubicBezTo>
                  <a:cubicBezTo>
                    <a:pt x="3582" y="89"/>
                    <a:pt x="3595" y="42"/>
                    <a:pt x="3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53"/>
            <p:cNvSpPr/>
            <p:nvPr/>
          </p:nvSpPr>
          <p:spPr>
            <a:xfrm>
              <a:off x="3716775" y="4158625"/>
              <a:ext cx="56400" cy="411275"/>
            </a:xfrm>
            <a:custGeom>
              <a:avLst/>
              <a:gdLst/>
              <a:ahLst/>
              <a:cxnLst/>
              <a:rect l="l" t="t" r="r" b="b"/>
              <a:pathLst>
                <a:path w="2256" h="16451" extrusionOk="0">
                  <a:moveTo>
                    <a:pt x="577" y="1"/>
                  </a:moveTo>
                  <a:lnTo>
                    <a:pt x="576" y="2"/>
                  </a:lnTo>
                  <a:cubicBezTo>
                    <a:pt x="566" y="89"/>
                    <a:pt x="539" y="239"/>
                    <a:pt x="533" y="321"/>
                  </a:cubicBezTo>
                  <a:cubicBezTo>
                    <a:pt x="540" y="221"/>
                    <a:pt x="550" y="121"/>
                    <a:pt x="557" y="21"/>
                  </a:cubicBezTo>
                  <a:lnTo>
                    <a:pt x="557" y="21"/>
                  </a:lnTo>
                  <a:cubicBezTo>
                    <a:pt x="544" y="35"/>
                    <a:pt x="531" y="53"/>
                    <a:pt x="518" y="71"/>
                  </a:cubicBezTo>
                  <a:cubicBezTo>
                    <a:pt x="503" y="144"/>
                    <a:pt x="489" y="218"/>
                    <a:pt x="483" y="296"/>
                  </a:cubicBezTo>
                  <a:cubicBezTo>
                    <a:pt x="488" y="231"/>
                    <a:pt x="493" y="165"/>
                    <a:pt x="499" y="98"/>
                  </a:cubicBezTo>
                  <a:lnTo>
                    <a:pt x="499" y="98"/>
                  </a:lnTo>
                  <a:cubicBezTo>
                    <a:pt x="468" y="145"/>
                    <a:pt x="439" y="201"/>
                    <a:pt x="408" y="262"/>
                  </a:cubicBezTo>
                  <a:cubicBezTo>
                    <a:pt x="337" y="494"/>
                    <a:pt x="241" y="717"/>
                    <a:pt x="231" y="845"/>
                  </a:cubicBezTo>
                  <a:lnTo>
                    <a:pt x="210" y="1038"/>
                  </a:lnTo>
                  <a:lnTo>
                    <a:pt x="191" y="1231"/>
                  </a:lnTo>
                  <a:cubicBezTo>
                    <a:pt x="179" y="1361"/>
                    <a:pt x="168" y="1490"/>
                    <a:pt x="157" y="1620"/>
                  </a:cubicBezTo>
                  <a:cubicBezTo>
                    <a:pt x="147" y="1749"/>
                    <a:pt x="135" y="1879"/>
                    <a:pt x="125" y="2009"/>
                  </a:cubicBezTo>
                  <a:cubicBezTo>
                    <a:pt x="115" y="2137"/>
                    <a:pt x="106" y="2267"/>
                    <a:pt x="97" y="2398"/>
                  </a:cubicBezTo>
                  <a:lnTo>
                    <a:pt x="73" y="2787"/>
                  </a:lnTo>
                  <a:lnTo>
                    <a:pt x="60" y="2982"/>
                  </a:lnTo>
                  <a:cubicBezTo>
                    <a:pt x="57" y="3047"/>
                    <a:pt x="53" y="3111"/>
                    <a:pt x="50" y="3177"/>
                  </a:cubicBezTo>
                  <a:cubicBezTo>
                    <a:pt x="34" y="3433"/>
                    <a:pt x="24" y="3692"/>
                    <a:pt x="15" y="3951"/>
                  </a:cubicBezTo>
                  <a:cubicBezTo>
                    <a:pt x="16" y="3951"/>
                    <a:pt x="17" y="3951"/>
                    <a:pt x="18" y="3951"/>
                  </a:cubicBezTo>
                  <a:cubicBezTo>
                    <a:pt x="34" y="3951"/>
                    <a:pt x="51" y="3936"/>
                    <a:pt x="65" y="3936"/>
                  </a:cubicBezTo>
                  <a:cubicBezTo>
                    <a:pt x="77" y="3936"/>
                    <a:pt x="86" y="3947"/>
                    <a:pt x="92" y="3985"/>
                  </a:cubicBezTo>
                  <a:cubicBezTo>
                    <a:pt x="102" y="4121"/>
                    <a:pt x="81" y="4243"/>
                    <a:pt x="60" y="4364"/>
                  </a:cubicBezTo>
                  <a:cubicBezTo>
                    <a:pt x="39" y="4485"/>
                    <a:pt x="18" y="4608"/>
                    <a:pt x="32" y="4744"/>
                  </a:cubicBezTo>
                  <a:lnTo>
                    <a:pt x="83" y="4762"/>
                  </a:lnTo>
                  <a:cubicBezTo>
                    <a:pt x="58" y="4972"/>
                    <a:pt x="24" y="5189"/>
                    <a:pt x="1" y="5413"/>
                  </a:cubicBezTo>
                  <a:cubicBezTo>
                    <a:pt x="7" y="5823"/>
                    <a:pt x="15" y="6231"/>
                    <a:pt x="38" y="6638"/>
                  </a:cubicBezTo>
                  <a:cubicBezTo>
                    <a:pt x="45" y="6633"/>
                    <a:pt x="52" y="6630"/>
                    <a:pt x="59" y="6630"/>
                  </a:cubicBezTo>
                  <a:cubicBezTo>
                    <a:pt x="68" y="6630"/>
                    <a:pt x="77" y="6638"/>
                    <a:pt x="81" y="6663"/>
                  </a:cubicBezTo>
                  <a:cubicBezTo>
                    <a:pt x="97" y="6831"/>
                    <a:pt x="80" y="7065"/>
                    <a:pt x="79" y="7308"/>
                  </a:cubicBezTo>
                  <a:cubicBezTo>
                    <a:pt x="83" y="7344"/>
                    <a:pt x="86" y="7380"/>
                    <a:pt x="90" y="7416"/>
                  </a:cubicBezTo>
                  <a:cubicBezTo>
                    <a:pt x="102" y="7443"/>
                    <a:pt x="121" y="7449"/>
                    <a:pt x="131" y="7453"/>
                  </a:cubicBezTo>
                  <a:cubicBezTo>
                    <a:pt x="131" y="7563"/>
                    <a:pt x="128" y="7659"/>
                    <a:pt x="126" y="7750"/>
                  </a:cubicBezTo>
                  <a:cubicBezTo>
                    <a:pt x="253" y="8937"/>
                    <a:pt x="421" y="10137"/>
                    <a:pt x="624" y="11430"/>
                  </a:cubicBezTo>
                  <a:cubicBezTo>
                    <a:pt x="691" y="11702"/>
                    <a:pt x="759" y="11974"/>
                    <a:pt x="800" y="12237"/>
                  </a:cubicBezTo>
                  <a:cubicBezTo>
                    <a:pt x="822" y="12432"/>
                    <a:pt x="839" y="12656"/>
                    <a:pt x="852" y="12877"/>
                  </a:cubicBezTo>
                  <a:cubicBezTo>
                    <a:pt x="864" y="13100"/>
                    <a:pt x="873" y="13321"/>
                    <a:pt x="886" y="13511"/>
                  </a:cubicBezTo>
                  <a:cubicBezTo>
                    <a:pt x="893" y="13508"/>
                    <a:pt x="900" y="13507"/>
                    <a:pt x="907" y="13507"/>
                  </a:cubicBezTo>
                  <a:cubicBezTo>
                    <a:pt x="988" y="13507"/>
                    <a:pt x="1069" y="13701"/>
                    <a:pt x="1150" y="13880"/>
                  </a:cubicBezTo>
                  <a:cubicBezTo>
                    <a:pt x="1219" y="14036"/>
                    <a:pt x="1288" y="14181"/>
                    <a:pt x="1355" y="14181"/>
                  </a:cubicBezTo>
                  <a:cubicBezTo>
                    <a:pt x="1371" y="14181"/>
                    <a:pt x="1388" y="14172"/>
                    <a:pt x="1404" y="14152"/>
                  </a:cubicBezTo>
                  <a:cubicBezTo>
                    <a:pt x="1424" y="14405"/>
                    <a:pt x="1462" y="14785"/>
                    <a:pt x="1514" y="14800"/>
                  </a:cubicBezTo>
                  <a:cubicBezTo>
                    <a:pt x="1594" y="14820"/>
                    <a:pt x="1683" y="14874"/>
                    <a:pt x="1773" y="15006"/>
                  </a:cubicBezTo>
                  <a:cubicBezTo>
                    <a:pt x="1817" y="15071"/>
                    <a:pt x="1863" y="15156"/>
                    <a:pt x="1908" y="15265"/>
                  </a:cubicBezTo>
                  <a:cubicBezTo>
                    <a:pt x="1930" y="15319"/>
                    <a:pt x="1951" y="15380"/>
                    <a:pt x="1974" y="15448"/>
                  </a:cubicBezTo>
                  <a:cubicBezTo>
                    <a:pt x="1997" y="15516"/>
                    <a:pt x="2019" y="15589"/>
                    <a:pt x="2041" y="15671"/>
                  </a:cubicBezTo>
                  <a:cubicBezTo>
                    <a:pt x="2094" y="15929"/>
                    <a:pt x="2081" y="16338"/>
                    <a:pt x="2124" y="16426"/>
                  </a:cubicBezTo>
                  <a:cubicBezTo>
                    <a:pt x="2132" y="16443"/>
                    <a:pt x="2139" y="16451"/>
                    <a:pt x="2146" y="16451"/>
                  </a:cubicBezTo>
                  <a:cubicBezTo>
                    <a:pt x="2185" y="16451"/>
                    <a:pt x="2194" y="16187"/>
                    <a:pt x="2233" y="16187"/>
                  </a:cubicBezTo>
                  <a:cubicBezTo>
                    <a:pt x="2240" y="16187"/>
                    <a:pt x="2247" y="16195"/>
                    <a:pt x="2255" y="16213"/>
                  </a:cubicBezTo>
                  <a:cubicBezTo>
                    <a:pt x="2232" y="15969"/>
                    <a:pt x="2207" y="15728"/>
                    <a:pt x="2181" y="15488"/>
                  </a:cubicBezTo>
                  <a:cubicBezTo>
                    <a:pt x="2167" y="15367"/>
                    <a:pt x="2156" y="15247"/>
                    <a:pt x="2143" y="15129"/>
                  </a:cubicBezTo>
                  <a:cubicBezTo>
                    <a:pt x="2130" y="15009"/>
                    <a:pt x="2118" y="14889"/>
                    <a:pt x="2105" y="14770"/>
                  </a:cubicBezTo>
                  <a:cubicBezTo>
                    <a:pt x="2092" y="14651"/>
                    <a:pt x="2079" y="14533"/>
                    <a:pt x="2066" y="14413"/>
                  </a:cubicBezTo>
                  <a:cubicBezTo>
                    <a:pt x="2055" y="14293"/>
                    <a:pt x="2041" y="14174"/>
                    <a:pt x="2029" y="14055"/>
                  </a:cubicBezTo>
                  <a:cubicBezTo>
                    <a:pt x="2004" y="13817"/>
                    <a:pt x="1978" y="13579"/>
                    <a:pt x="1953" y="13342"/>
                  </a:cubicBezTo>
                  <a:cubicBezTo>
                    <a:pt x="1930" y="13103"/>
                    <a:pt x="1908" y="12865"/>
                    <a:pt x="1884" y="12626"/>
                  </a:cubicBezTo>
                  <a:cubicBezTo>
                    <a:pt x="1879" y="12567"/>
                    <a:pt x="1873" y="12507"/>
                    <a:pt x="1867" y="12447"/>
                  </a:cubicBezTo>
                  <a:cubicBezTo>
                    <a:pt x="1861" y="12387"/>
                    <a:pt x="1856" y="12328"/>
                    <a:pt x="1851" y="12269"/>
                  </a:cubicBezTo>
                  <a:cubicBezTo>
                    <a:pt x="1840" y="12148"/>
                    <a:pt x="1831" y="12029"/>
                    <a:pt x="1820" y="11909"/>
                  </a:cubicBezTo>
                  <a:cubicBezTo>
                    <a:pt x="1810" y="11788"/>
                    <a:pt x="1800" y="11668"/>
                    <a:pt x="1790" y="11548"/>
                  </a:cubicBezTo>
                  <a:cubicBezTo>
                    <a:pt x="1780" y="11428"/>
                    <a:pt x="1770" y="11306"/>
                    <a:pt x="1763" y="11186"/>
                  </a:cubicBezTo>
                  <a:cubicBezTo>
                    <a:pt x="1747" y="10943"/>
                    <a:pt x="1731" y="10700"/>
                    <a:pt x="1717" y="10455"/>
                  </a:cubicBezTo>
                  <a:cubicBezTo>
                    <a:pt x="1709" y="10413"/>
                    <a:pt x="1701" y="10357"/>
                    <a:pt x="1692" y="10288"/>
                  </a:cubicBezTo>
                  <a:cubicBezTo>
                    <a:pt x="1684" y="10219"/>
                    <a:pt x="1675" y="10135"/>
                    <a:pt x="1668" y="10041"/>
                  </a:cubicBezTo>
                  <a:cubicBezTo>
                    <a:pt x="1650" y="9853"/>
                    <a:pt x="1631" y="9617"/>
                    <a:pt x="1611" y="9351"/>
                  </a:cubicBezTo>
                  <a:cubicBezTo>
                    <a:pt x="1606" y="9284"/>
                    <a:pt x="1602" y="9215"/>
                    <a:pt x="1598" y="9145"/>
                  </a:cubicBezTo>
                  <a:cubicBezTo>
                    <a:pt x="1594" y="9074"/>
                    <a:pt x="1590" y="9002"/>
                    <a:pt x="1586" y="8928"/>
                  </a:cubicBezTo>
                  <a:cubicBezTo>
                    <a:pt x="1579" y="8781"/>
                    <a:pt x="1570" y="8626"/>
                    <a:pt x="1561" y="8468"/>
                  </a:cubicBezTo>
                  <a:cubicBezTo>
                    <a:pt x="1558" y="8388"/>
                    <a:pt x="1553" y="8308"/>
                    <a:pt x="1549" y="8227"/>
                  </a:cubicBezTo>
                  <a:cubicBezTo>
                    <a:pt x="1547" y="8146"/>
                    <a:pt x="1543" y="8064"/>
                    <a:pt x="1540" y="7982"/>
                  </a:cubicBezTo>
                  <a:cubicBezTo>
                    <a:pt x="1535" y="7815"/>
                    <a:pt x="1529" y="7647"/>
                    <a:pt x="1523" y="7478"/>
                  </a:cubicBezTo>
                  <a:cubicBezTo>
                    <a:pt x="1503" y="6801"/>
                    <a:pt x="1496" y="6108"/>
                    <a:pt x="1501" y="5512"/>
                  </a:cubicBezTo>
                  <a:cubicBezTo>
                    <a:pt x="1501" y="5437"/>
                    <a:pt x="1502" y="5364"/>
                    <a:pt x="1502" y="5294"/>
                  </a:cubicBezTo>
                  <a:cubicBezTo>
                    <a:pt x="1502" y="5258"/>
                    <a:pt x="1502" y="5223"/>
                    <a:pt x="1503" y="5188"/>
                  </a:cubicBezTo>
                  <a:cubicBezTo>
                    <a:pt x="1506" y="5152"/>
                    <a:pt x="1506" y="5118"/>
                    <a:pt x="1507" y="5084"/>
                  </a:cubicBezTo>
                  <a:cubicBezTo>
                    <a:pt x="1509" y="4950"/>
                    <a:pt x="1513" y="4822"/>
                    <a:pt x="1516" y="4704"/>
                  </a:cubicBezTo>
                  <a:cubicBezTo>
                    <a:pt x="1522" y="4468"/>
                    <a:pt x="1527" y="4271"/>
                    <a:pt x="1535" y="4128"/>
                  </a:cubicBezTo>
                  <a:cubicBezTo>
                    <a:pt x="1535" y="4092"/>
                    <a:pt x="1535" y="4056"/>
                    <a:pt x="1537" y="4023"/>
                  </a:cubicBezTo>
                  <a:cubicBezTo>
                    <a:pt x="1543" y="3865"/>
                    <a:pt x="1549" y="3699"/>
                    <a:pt x="1554" y="3530"/>
                  </a:cubicBezTo>
                  <a:cubicBezTo>
                    <a:pt x="1556" y="3445"/>
                    <a:pt x="1558" y="3360"/>
                    <a:pt x="1558" y="3275"/>
                  </a:cubicBezTo>
                  <a:cubicBezTo>
                    <a:pt x="1558" y="3232"/>
                    <a:pt x="1559" y="3190"/>
                    <a:pt x="1559" y="3146"/>
                  </a:cubicBezTo>
                  <a:cubicBezTo>
                    <a:pt x="1559" y="3104"/>
                    <a:pt x="1560" y="3062"/>
                    <a:pt x="1560" y="3020"/>
                  </a:cubicBezTo>
                  <a:cubicBezTo>
                    <a:pt x="1564" y="2683"/>
                    <a:pt x="1556" y="2356"/>
                    <a:pt x="1534" y="2087"/>
                  </a:cubicBezTo>
                  <a:cubicBezTo>
                    <a:pt x="1506" y="1839"/>
                    <a:pt x="1467" y="1587"/>
                    <a:pt x="1430" y="1336"/>
                  </a:cubicBezTo>
                  <a:cubicBezTo>
                    <a:pt x="1394" y="1450"/>
                    <a:pt x="1359" y="1556"/>
                    <a:pt x="1325" y="1648"/>
                  </a:cubicBezTo>
                  <a:cubicBezTo>
                    <a:pt x="1343" y="1394"/>
                    <a:pt x="1360" y="1142"/>
                    <a:pt x="1334" y="1042"/>
                  </a:cubicBezTo>
                  <a:cubicBezTo>
                    <a:pt x="1317" y="813"/>
                    <a:pt x="1287" y="733"/>
                    <a:pt x="1248" y="733"/>
                  </a:cubicBezTo>
                  <a:cubicBezTo>
                    <a:pt x="1195" y="733"/>
                    <a:pt x="1124" y="882"/>
                    <a:pt x="1045" y="997"/>
                  </a:cubicBezTo>
                  <a:cubicBezTo>
                    <a:pt x="1025" y="1046"/>
                    <a:pt x="1002" y="1055"/>
                    <a:pt x="980" y="1055"/>
                  </a:cubicBezTo>
                  <a:cubicBezTo>
                    <a:pt x="969" y="1055"/>
                    <a:pt x="957" y="1053"/>
                    <a:pt x="946" y="1052"/>
                  </a:cubicBezTo>
                  <a:cubicBezTo>
                    <a:pt x="941" y="1051"/>
                    <a:pt x="936" y="1050"/>
                    <a:pt x="931" y="1050"/>
                  </a:cubicBezTo>
                  <a:cubicBezTo>
                    <a:pt x="901" y="1050"/>
                    <a:pt x="871" y="1069"/>
                    <a:pt x="842" y="1169"/>
                  </a:cubicBezTo>
                  <a:cubicBezTo>
                    <a:pt x="845" y="1127"/>
                    <a:pt x="848" y="1089"/>
                    <a:pt x="850" y="1055"/>
                  </a:cubicBezTo>
                  <a:cubicBezTo>
                    <a:pt x="853" y="1021"/>
                    <a:pt x="855" y="989"/>
                    <a:pt x="858" y="957"/>
                  </a:cubicBezTo>
                  <a:cubicBezTo>
                    <a:pt x="863" y="893"/>
                    <a:pt x="869" y="830"/>
                    <a:pt x="876" y="745"/>
                  </a:cubicBezTo>
                  <a:cubicBezTo>
                    <a:pt x="875" y="745"/>
                    <a:pt x="874" y="744"/>
                    <a:pt x="873" y="744"/>
                  </a:cubicBezTo>
                  <a:cubicBezTo>
                    <a:pt x="852" y="744"/>
                    <a:pt x="849" y="870"/>
                    <a:pt x="843" y="984"/>
                  </a:cubicBezTo>
                  <a:cubicBezTo>
                    <a:pt x="841" y="1042"/>
                    <a:pt x="837" y="1099"/>
                    <a:pt x="831" y="1132"/>
                  </a:cubicBezTo>
                  <a:cubicBezTo>
                    <a:pt x="827" y="1153"/>
                    <a:pt x="821" y="1165"/>
                    <a:pt x="813" y="1165"/>
                  </a:cubicBezTo>
                  <a:cubicBezTo>
                    <a:pt x="807" y="1165"/>
                    <a:pt x="800" y="1159"/>
                    <a:pt x="792" y="1147"/>
                  </a:cubicBezTo>
                  <a:cubicBezTo>
                    <a:pt x="807" y="1065"/>
                    <a:pt x="810" y="979"/>
                    <a:pt x="811" y="891"/>
                  </a:cubicBezTo>
                  <a:cubicBezTo>
                    <a:pt x="812" y="803"/>
                    <a:pt x="811" y="714"/>
                    <a:pt x="817" y="629"/>
                  </a:cubicBezTo>
                  <a:lnTo>
                    <a:pt x="817" y="629"/>
                  </a:lnTo>
                  <a:cubicBezTo>
                    <a:pt x="781" y="656"/>
                    <a:pt x="764" y="803"/>
                    <a:pt x="748" y="939"/>
                  </a:cubicBezTo>
                  <a:cubicBezTo>
                    <a:pt x="733" y="1067"/>
                    <a:pt x="722" y="1187"/>
                    <a:pt x="692" y="1187"/>
                  </a:cubicBezTo>
                  <a:cubicBezTo>
                    <a:pt x="690" y="1187"/>
                    <a:pt x="688" y="1186"/>
                    <a:pt x="687" y="1185"/>
                  </a:cubicBezTo>
                  <a:cubicBezTo>
                    <a:pt x="674" y="1093"/>
                    <a:pt x="811" y="714"/>
                    <a:pt x="727" y="676"/>
                  </a:cubicBezTo>
                  <a:cubicBezTo>
                    <a:pt x="727" y="676"/>
                    <a:pt x="727" y="676"/>
                    <a:pt x="726" y="676"/>
                  </a:cubicBezTo>
                  <a:cubicBezTo>
                    <a:pt x="710" y="676"/>
                    <a:pt x="697" y="840"/>
                    <a:pt x="690" y="923"/>
                  </a:cubicBezTo>
                  <a:cubicBezTo>
                    <a:pt x="695" y="583"/>
                    <a:pt x="672" y="339"/>
                    <a:pt x="620" y="339"/>
                  </a:cubicBezTo>
                  <a:cubicBezTo>
                    <a:pt x="592" y="339"/>
                    <a:pt x="556" y="410"/>
                    <a:pt x="512" y="576"/>
                  </a:cubicBezTo>
                  <a:cubicBezTo>
                    <a:pt x="526" y="409"/>
                    <a:pt x="577" y="176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53"/>
            <p:cNvSpPr/>
            <p:nvPr/>
          </p:nvSpPr>
          <p:spPr>
            <a:xfrm>
              <a:off x="3743175" y="4337250"/>
              <a:ext cx="97200" cy="47250"/>
            </a:xfrm>
            <a:custGeom>
              <a:avLst/>
              <a:gdLst/>
              <a:ahLst/>
              <a:cxnLst/>
              <a:rect l="l" t="t" r="r" b="b"/>
              <a:pathLst>
                <a:path w="3888" h="1890" extrusionOk="0">
                  <a:moveTo>
                    <a:pt x="2909" y="1"/>
                  </a:moveTo>
                  <a:cubicBezTo>
                    <a:pt x="2908" y="32"/>
                    <a:pt x="2923" y="65"/>
                    <a:pt x="2900" y="79"/>
                  </a:cubicBezTo>
                  <a:cubicBezTo>
                    <a:pt x="2891" y="83"/>
                    <a:pt x="2883" y="85"/>
                    <a:pt x="2875" y="85"/>
                  </a:cubicBezTo>
                  <a:cubicBezTo>
                    <a:pt x="2826" y="85"/>
                    <a:pt x="2783" y="28"/>
                    <a:pt x="2734" y="28"/>
                  </a:cubicBezTo>
                  <a:cubicBezTo>
                    <a:pt x="2726" y="28"/>
                    <a:pt x="2717" y="30"/>
                    <a:pt x="2709" y="33"/>
                  </a:cubicBezTo>
                  <a:cubicBezTo>
                    <a:pt x="2706" y="51"/>
                    <a:pt x="2705" y="68"/>
                    <a:pt x="2703" y="85"/>
                  </a:cubicBezTo>
                  <a:cubicBezTo>
                    <a:pt x="2649" y="64"/>
                    <a:pt x="2595" y="35"/>
                    <a:pt x="2538" y="11"/>
                  </a:cubicBezTo>
                  <a:cubicBezTo>
                    <a:pt x="2435" y="22"/>
                    <a:pt x="2332" y="34"/>
                    <a:pt x="2230" y="57"/>
                  </a:cubicBezTo>
                  <a:cubicBezTo>
                    <a:pt x="2234" y="75"/>
                    <a:pt x="2235" y="93"/>
                    <a:pt x="2224" y="100"/>
                  </a:cubicBezTo>
                  <a:cubicBezTo>
                    <a:pt x="2211" y="105"/>
                    <a:pt x="2195" y="107"/>
                    <a:pt x="2179" y="107"/>
                  </a:cubicBezTo>
                  <a:cubicBezTo>
                    <a:pt x="2144" y="107"/>
                    <a:pt x="2103" y="99"/>
                    <a:pt x="2061" y="97"/>
                  </a:cubicBezTo>
                  <a:cubicBezTo>
                    <a:pt x="2052" y="101"/>
                    <a:pt x="2042" y="104"/>
                    <a:pt x="2035" y="108"/>
                  </a:cubicBezTo>
                  <a:cubicBezTo>
                    <a:pt x="2029" y="120"/>
                    <a:pt x="2027" y="138"/>
                    <a:pt x="2027" y="148"/>
                  </a:cubicBezTo>
                  <a:cubicBezTo>
                    <a:pt x="1999" y="148"/>
                    <a:pt x="1974" y="144"/>
                    <a:pt x="1951" y="141"/>
                  </a:cubicBezTo>
                  <a:cubicBezTo>
                    <a:pt x="1657" y="258"/>
                    <a:pt x="1367" y="402"/>
                    <a:pt x="1061" y="557"/>
                  </a:cubicBezTo>
                  <a:cubicBezTo>
                    <a:pt x="1000" y="614"/>
                    <a:pt x="938" y="669"/>
                    <a:pt x="876" y="698"/>
                  </a:cubicBezTo>
                  <a:cubicBezTo>
                    <a:pt x="829" y="714"/>
                    <a:pt x="776" y="719"/>
                    <a:pt x="719" y="721"/>
                  </a:cubicBezTo>
                  <a:cubicBezTo>
                    <a:pt x="665" y="723"/>
                    <a:pt x="610" y="721"/>
                    <a:pt x="562" y="725"/>
                  </a:cubicBezTo>
                  <a:cubicBezTo>
                    <a:pt x="583" y="812"/>
                    <a:pt x="542" y="889"/>
                    <a:pt x="504" y="963"/>
                  </a:cubicBezTo>
                  <a:cubicBezTo>
                    <a:pt x="466" y="1037"/>
                    <a:pt x="434" y="1112"/>
                    <a:pt x="471" y="1198"/>
                  </a:cubicBezTo>
                  <a:cubicBezTo>
                    <a:pt x="411" y="1204"/>
                    <a:pt x="320" y="1215"/>
                    <a:pt x="323" y="1266"/>
                  </a:cubicBezTo>
                  <a:cubicBezTo>
                    <a:pt x="330" y="1344"/>
                    <a:pt x="330" y="1427"/>
                    <a:pt x="311" y="1507"/>
                  </a:cubicBezTo>
                  <a:cubicBezTo>
                    <a:pt x="294" y="1586"/>
                    <a:pt x="255" y="1661"/>
                    <a:pt x="188" y="1722"/>
                  </a:cubicBezTo>
                  <a:cubicBezTo>
                    <a:pt x="171" y="1732"/>
                    <a:pt x="149" y="1735"/>
                    <a:pt x="126" y="1735"/>
                  </a:cubicBezTo>
                  <a:cubicBezTo>
                    <a:pt x="100" y="1735"/>
                    <a:pt x="73" y="1732"/>
                    <a:pt x="52" y="1732"/>
                  </a:cubicBezTo>
                  <a:cubicBezTo>
                    <a:pt x="32" y="1732"/>
                    <a:pt x="17" y="1735"/>
                    <a:pt x="12" y="1746"/>
                  </a:cubicBezTo>
                  <a:cubicBezTo>
                    <a:pt x="1" y="1774"/>
                    <a:pt x="27" y="1796"/>
                    <a:pt x="50" y="1818"/>
                  </a:cubicBezTo>
                  <a:cubicBezTo>
                    <a:pt x="75" y="1841"/>
                    <a:pt x="100" y="1864"/>
                    <a:pt x="88" y="1890"/>
                  </a:cubicBezTo>
                  <a:cubicBezTo>
                    <a:pt x="144" y="1886"/>
                    <a:pt x="201" y="1879"/>
                    <a:pt x="255" y="1872"/>
                  </a:cubicBezTo>
                  <a:cubicBezTo>
                    <a:pt x="310" y="1864"/>
                    <a:pt x="365" y="1857"/>
                    <a:pt x="420" y="1847"/>
                  </a:cubicBezTo>
                  <a:cubicBezTo>
                    <a:pt x="447" y="1842"/>
                    <a:pt x="476" y="1837"/>
                    <a:pt x="502" y="1832"/>
                  </a:cubicBezTo>
                  <a:lnTo>
                    <a:pt x="582" y="1818"/>
                  </a:lnTo>
                  <a:cubicBezTo>
                    <a:pt x="636" y="1807"/>
                    <a:pt x="691" y="1797"/>
                    <a:pt x="744" y="1785"/>
                  </a:cubicBezTo>
                  <a:cubicBezTo>
                    <a:pt x="961" y="1743"/>
                    <a:pt x="1178" y="1696"/>
                    <a:pt x="1403" y="1674"/>
                  </a:cubicBezTo>
                  <a:cubicBezTo>
                    <a:pt x="1440" y="1649"/>
                    <a:pt x="1531" y="1624"/>
                    <a:pt x="1653" y="1598"/>
                  </a:cubicBezTo>
                  <a:cubicBezTo>
                    <a:pt x="1714" y="1586"/>
                    <a:pt x="1782" y="1575"/>
                    <a:pt x="1855" y="1564"/>
                  </a:cubicBezTo>
                  <a:cubicBezTo>
                    <a:pt x="1892" y="1559"/>
                    <a:pt x="1930" y="1554"/>
                    <a:pt x="1968" y="1550"/>
                  </a:cubicBezTo>
                  <a:cubicBezTo>
                    <a:pt x="2006" y="1546"/>
                    <a:pt x="2046" y="1540"/>
                    <a:pt x="2084" y="1537"/>
                  </a:cubicBezTo>
                  <a:cubicBezTo>
                    <a:pt x="2241" y="1522"/>
                    <a:pt x="2402" y="1512"/>
                    <a:pt x="2540" y="1511"/>
                  </a:cubicBezTo>
                  <a:cubicBezTo>
                    <a:pt x="2562" y="1510"/>
                    <a:pt x="2583" y="1510"/>
                    <a:pt x="2603" y="1510"/>
                  </a:cubicBezTo>
                  <a:cubicBezTo>
                    <a:pt x="2649" y="1510"/>
                    <a:pt x="2691" y="1511"/>
                    <a:pt x="2727" y="1512"/>
                  </a:cubicBezTo>
                  <a:cubicBezTo>
                    <a:pt x="2783" y="1514"/>
                    <a:pt x="2828" y="1517"/>
                    <a:pt x="2861" y="1522"/>
                  </a:cubicBezTo>
                  <a:cubicBezTo>
                    <a:pt x="2869" y="1522"/>
                    <a:pt x="2877" y="1519"/>
                    <a:pt x="2885" y="1519"/>
                  </a:cubicBezTo>
                  <a:cubicBezTo>
                    <a:pt x="2917" y="1523"/>
                    <a:pt x="2950" y="1524"/>
                    <a:pt x="2984" y="1524"/>
                  </a:cubicBezTo>
                  <a:cubicBezTo>
                    <a:pt x="3028" y="1524"/>
                    <a:pt x="3074" y="1522"/>
                    <a:pt x="3119" y="1517"/>
                  </a:cubicBezTo>
                  <a:cubicBezTo>
                    <a:pt x="3197" y="1509"/>
                    <a:pt x="3272" y="1490"/>
                    <a:pt x="3337" y="1459"/>
                  </a:cubicBezTo>
                  <a:cubicBezTo>
                    <a:pt x="3396" y="1419"/>
                    <a:pt x="3455" y="1370"/>
                    <a:pt x="3517" y="1323"/>
                  </a:cubicBezTo>
                  <a:cubicBezTo>
                    <a:pt x="3491" y="1291"/>
                    <a:pt x="3468" y="1260"/>
                    <a:pt x="3448" y="1230"/>
                  </a:cubicBezTo>
                  <a:lnTo>
                    <a:pt x="3448" y="1230"/>
                  </a:lnTo>
                  <a:cubicBezTo>
                    <a:pt x="3472" y="1232"/>
                    <a:pt x="3497" y="1235"/>
                    <a:pt x="3519" y="1235"/>
                  </a:cubicBezTo>
                  <a:cubicBezTo>
                    <a:pt x="3550" y="1235"/>
                    <a:pt x="3577" y="1230"/>
                    <a:pt x="3591" y="1211"/>
                  </a:cubicBezTo>
                  <a:cubicBezTo>
                    <a:pt x="3724" y="1142"/>
                    <a:pt x="3658" y="1048"/>
                    <a:pt x="3615" y="921"/>
                  </a:cubicBezTo>
                  <a:cubicBezTo>
                    <a:pt x="3583" y="865"/>
                    <a:pt x="3636" y="785"/>
                    <a:pt x="3583" y="728"/>
                  </a:cubicBezTo>
                  <a:lnTo>
                    <a:pt x="3583" y="728"/>
                  </a:lnTo>
                  <a:cubicBezTo>
                    <a:pt x="3623" y="732"/>
                    <a:pt x="3644" y="735"/>
                    <a:pt x="3685" y="740"/>
                  </a:cubicBezTo>
                  <a:cubicBezTo>
                    <a:pt x="3689" y="721"/>
                    <a:pt x="3669" y="719"/>
                    <a:pt x="3646" y="719"/>
                  </a:cubicBezTo>
                  <a:cubicBezTo>
                    <a:pt x="3640" y="719"/>
                    <a:pt x="3634" y="719"/>
                    <a:pt x="3628" y="719"/>
                  </a:cubicBezTo>
                  <a:cubicBezTo>
                    <a:pt x="3600" y="719"/>
                    <a:pt x="3574" y="717"/>
                    <a:pt x="3590" y="677"/>
                  </a:cubicBezTo>
                  <a:lnTo>
                    <a:pt x="3590" y="677"/>
                  </a:lnTo>
                  <a:cubicBezTo>
                    <a:pt x="3602" y="682"/>
                    <a:pt x="3613" y="685"/>
                    <a:pt x="3625" y="685"/>
                  </a:cubicBezTo>
                  <a:cubicBezTo>
                    <a:pt x="3652" y="685"/>
                    <a:pt x="3679" y="675"/>
                    <a:pt x="3705" y="675"/>
                  </a:cubicBezTo>
                  <a:cubicBezTo>
                    <a:pt x="3709" y="675"/>
                    <a:pt x="3713" y="675"/>
                    <a:pt x="3717" y="675"/>
                  </a:cubicBezTo>
                  <a:cubicBezTo>
                    <a:pt x="3706" y="604"/>
                    <a:pt x="3575" y="640"/>
                    <a:pt x="3585" y="572"/>
                  </a:cubicBezTo>
                  <a:cubicBezTo>
                    <a:pt x="3587" y="571"/>
                    <a:pt x="3588" y="570"/>
                    <a:pt x="3590" y="570"/>
                  </a:cubicBezTo>
                  <a:cubicBezTo>
                    <a:pt x="3611" y="570"/>
                    <a:pt x="3656" y="619"/>
                    <a:pt x="3685" y="619"/>
                  </a:cubicBezTo>
                  <a:cubicBezTo>
                    <a:pt x="3697" y="619"/>
                    <a:pt x="3707" y="611"/>
                    <a:pt x="3711" y="588"/>
                  </a:cubicBezTo>
                  <a:cubicBezTo>
                    <a:pt x="3714" y="571"/>
                    <a:pt x="3672" y="566"/>
                    <a:pt x="3651" y="563"/>
                  </a:cubicBezTo>
                  <a:cubicBezTo>
                    <a:pt x="3780" y="546"/>
                    <a:pt x="3858" y="468"/>
                    <a:pt x="3746" y="368"/>
                  </a:cubicBezTo>
                  <a:lnTo>
                    <a:pt x="3746" y="368"/>
                  </a:lnTo>
                  <a:cubicBezTo>
                    <a:pt x="3784" y="373"/>
                    <a:pt x="3831" y="406"/>
                    <a:pt x="3873" y="406"/>
                  </a:cubicBezTo>
                  <a:cubicBezTo>
                    <a:pt x="3878" y="406"/>
                    <a:pt x="3883" y="406"/>
                    <a:pt x="3887" y="405"/>
                  </a:cubicBezTo>
                  <a:lnTo>
                    <a:pt x="3887" y="404"/>
                  </a:lnTo>
                  <a:cubicBezTo>
                    <a:pt x="3865" y="399"/>
                    <a:pt x="3830" y="378"/>
                    <a:pt x="3809" y="376"/>
                  </a:cubicBezTo>
                  <a:lnTo>
                    <a:pt x="3809" y="376"/>
                  </a:lnTo>
                  <a:cubicBezTo>
                    <a:pt x="3834" y="378"/>
                    <a:pt x="3858" y="383"/>
                    <a:pt x="3883" y="385"/>
                  </a:cubicBezTo>
                  <a:cubicBezTo>
                    <a:pt x="3881" y="373"/>
                    <a:pt x="3877" y="361"/>
                    <a:pt x="3873" y="348"/>
                  </a:cubicBezTo>
                  <a:cubicBezTo>
                    <a:pt x="3858" y="338"/>
                    <a:pt x="3842" y="330"/>
                    <a:pt x="3827" y="327"/>
                  </a:cubicBezTo>
                  <a:lnTo>
                    <a:pt x="3827" y="327"/>
                  </a:lnTo>
                  <a:cubicBezTo>
                    <a:pt x="3840" y="329"/>
                    <a:pt x="3854" y="330"/>
                    <a:pt x="3867" y="331"/>
                  </a:cubicBezTo>
                  <a:cubicBezTo>
                    <a:pt x="3857" y="303"/>
                    <a:pt x="3845" y="276"/>
                    <a:pt x="3831" y="250"/>
                  </a:cubicBezTo>
                  <a:cubicBezTo>
                    <a:pt x="3776" y="190"/>
                    <a:pt x="3724" y="105"/>
                    <a:pt x="3691" y="101"/>
                  </a:cubicBezTo>
                  <a:cubicBezTo>
                    <a:pt x="3437" y="48"/>
                    <a:pt x="3174" y="9"/>
                    <a:pt x="2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6" name="Google Shape;5856;p53"/>
          <p:cNvGrpSpPr/>
          <p:nvPr/>
        </p:nvGrpSpPr>
        <p:grpSpPr>
          <a:xfrm>
            <a:off x="7860688" y="750450"/>
            <a:ext cx="419675" cy="562600"/>
            <a:chOff x="4017075" y="4632650"/>
            <a:chExt cx="419675" cy="562600"/>
          </a:xfrm>
        </p:grpSpPr>
        <p:sp>
          <p:nvSpPr>
            <p:cNvPr id="5857" name="Google Shape;5857;p53"/>
            <p:cNvSpPr/>
            <p:nvPr/>
          </p:nvSpPr>
          <p:spPr>
            <a:xfrm>
              <a:off x="4017075" y="4671100"/>
              <a:ext cx="125950" cy="207225"/>
            </a:xfrm>
            <a:custGeom>
              <a:avLst/>
              <a:gdLst/>
              <a:ahLst/>
              <a:cxnLst/>
              <a:rect l="l" t="t" r="r" b="b"/>
              <a:pathLst>
                <a:path w="5038" h="8289" extrusionOk="0">
                  <a:moveTo>
                    <a:pt x="3903" y="1"/>
                  </a:moveTo>
                  <a:cubicBezTo>
                    <a:pt x="3903" y="1"/>
                    <a:pt x="3902" y="1"/>
                    <a:pt x="3902" y="2"/>
                  </a:cubicBezTo>
                  <a:cubicBezTo>
                    <a:pt x="3903" y="49"/>
                    <a:pt x="3895" y="131"/>
                    <a:pt x="3897" y="174"/>
                  </a:cubicBezTo>
                  <a:cubicBezTo>
                    <a:pt x="3893" y="121"/>
                    <a:pt x="3890" y="68"/>
                    <a:pt x="3887" y="14"/>
                  </a:cubicBezTo>
                  <a:cubicBezTo>
                    <a:pt x="3876" y="24"/>
                    <a:pt x="3865" y="35"/>
                    <a:pt x="3854" y="45"/>
                  </a:cubicBezTo>
                  <a:cubicBezTo>
                    <a:pt x="3849" y="83"/>
                    <a:pt x="3844" y="121"/>
                    <a:pt x="3845" y="158"/>
                  </a:cubicBezTo>
                  <a:lnTo>
                    <a:pt x="3845" y="158"/>
                  </a:lnTo>
                  <a:cubicBezTo>
                    <a:pt x="3843" y="126"/>
                    <a:pt x="3841" y="94"/>
                    <a:pt x="3840" y="63"/>
                  </a:cubicBezTo>
                  <a:cubicBezTo>
                    <a:pt x="3815" y="92"/>
                    <a:pt x="3792" y="124"/>
                    <a:pt x="3770" y="159"/>
                  </a:cubicBezTo>
                  <a:cubicBezTo>
                    <a:pt x="3759" y="192"/>
                    <a:pt x="3746" y="223"/>
                    <a:pt x="3734" y="254"/>
                  </a:cubicBezTo>
                  <a:cubicBezTo>
                    <a:pt x="3728" y="269"/>
                    <a:pt x="3723" y="284"/>
                    <a:pt x="3715" y="299"/>
                  </a:cubicBezTo>
                  <a:cubicBezTo>
                    <a:pt x="3709" y="312"/>
                    <a:pt x="3703" y="327"/>
                    <a:pt x="3696" y="340"/>
                  </a:cubicBezTo>
                  <a:cubicBezTo>
                    <a:pt x="3671" y="395"/>
                    <a:pt x="3652" y="441"/>
                    <a:pt x="3655" y="473"/>
                  </a:cubicBezTo>
                  <a:cubicBezTo>
                    <a:pt x="3645" y="738"/>
                    <a:pt x="3625" y="1001"/>
                    <a:pt x="3587" y="1263"/>
                  </a:cubicBezTo>
                  <a:cubicBezTo>
                    <a:pt x="3542" y="1535"/>
                    <a:pt x="3497" y="1795"/>
                    <a:pt x="3437" y="2051"/>
                  </a:cubicBezTo>
                  <a:cubicBezTo>
                    <a:pt x="3443" y="2053"/>
                    <a:pt x="3449" y="2053"/>
                    <a:pt x="3455" y="2053"/>
                  </a:cubicBezTo>
                  <a:cubicBezTo>
                    <a:pt x="3462" y="2053"/>
                    <a:pt x="3469" y="2053"/>
                    <a:pt x="3475" y="2053"/>
                  </a:cubicBezTo>
                  <a:cubicBezTo>
                    <a:pt x="3493" y="2053"/>
                    <a:pt x="3507" y="2056"/>
                    <a:pt x="3510" y="2084"/>
                  </a:cubicBezTo>
                  <a:cubicBezTo>
                    <a:pt x="3510" y="2103"/>
                    <a:pt x="3509" y="2119"/>
                    <a:pt x="3505" y="2135"/>
                  </a:cubicBezTo>
                  <a:cubicBezTo>
                    <a:pt x="3504" y="2142"/>
                    <a:pt x="3501" y="2151"/>
                    <a:pt x="3499" y="2158"/>
                  </a:cubicBezTo>
                  <a:cubicBezTo>
                    <a:pt x="3496" y="2167"/>
                    <a:pt x="3493" y="2174"/>
                    <a:pt x="3489" y="2182"/>
                  </a:cubicBezTo>
                  <a:cubicBezTo>
                    <a:pt x="3477" y="2211"/>
                    <a:pt x="3459" y="2241"/>
                    <a:pt x="3442" y="2268"/>
                  </a:cubicBezTo>
                  <a:cubicBezTo>
                    <a:pt x="3425" y="2295"/>
                    <a:pt x="3409" y="2324"/>
                    <a:pt x="3395" y="2355"/>
                  </a:cubicBezTo>
                  <a:cubicBezTo>
                    <a:pt x="3389" y="2368"/>
                    <a:pt x="3384" y="2384"/>
                    <a:pt x="3379" y="2400"/>
                  </a:cubicBezTo>
                  <a:cubicBezTo>
                    <a:pt x="3375" y="2416"/>
                    <a:pt x="3371" y="2433"/>
                    <a:pt x="3370" y="2450"/>
                  </a:cubicBezTo>
                  <a:lnTo>
                    <a:pt x="3417" y="2473"/>
                  </a:lnTo>
                  <a:cubicBezTo>
                    <a:pt x="3391" y="2522"/>
                    <a:pt x="3364" y="2571"/>
                    <a:pt x="3337" y="2621"/>
                  </a:cubicBezTo>
                  <a:cubicBezTo>
                    <a:pt x="3329" y="2634"/>
                    <a:pt x="3322" y="2646"/>
                    <a:pt x="3316" y="2659"/>
                  </a:cubicBezTo>
                  <a:cubicBezTo>
                    <a:pt x="3307" y="2672"/>
                    <a:pt x="3300" y="2684"/>
                    <a:pt x="3293" y="2696"/>
                  </a:cubicBezTo>
                  <a:cubicBezTo>
                    <a:pt x="3279" y="2721"/>
                    <a:pt x="3263" y="2745"/>
                    <a:pt x="3249" y="2770"/>
                  </a:cubicBezTo>
                  <a:cubicBezTo>
                    <a:pt x="3233" y="2820"/>
                    <a:pt x="3219" y="2870"/>
                    <a:pt x="3204" y="2921"/>
                  </a:cubicBezTo>
                  <a:cubicBezTo>
                    <a:pt x="3187" y="2970"/>
                    <a:pt x="3171" y="3020"/>
                    <a:pt x="3156" y="3071"/>
                  </a:cubicBezTo>
                  <a:lnTo>
                    <a:pt x="3133" y="3145"/>
                  </a:lnTo>
                  <a:cubicBezTo>
                    <a:pt x="3124" y="3171"/>
                    <a:pt x="3115" y="3195"/>
                    <a:pt x="3108" y="3220"/>
                  </a:cubicBezTo>
                  <a:lnTo>
                    <a:pt x="3056" y="3369"/>
                  </a:lnTo>
                  <a:cubicBezTo>
                    <a:pt x="3076" y="3371"/>
                    <a:pt x="3093" y="3376"/>
                    <a:pt x="3091" y="3397"/>
                  </a:cubicBezTo>
                  <a:cubicBezTo>
                    <a:pt x="3088" y="3408"/>
                    <a:pt x="3084" y="3419"/>
                    <a:pt x="3080" y="3430"/>
                  </a:cubicBezTo>
                  <a:cubicBezTo>
                    <a:pt x="3076" y="3442"/>
                    <a:pt x="3071" y="3453"/>
                    <a:pt x="3066" y="3464"/>
                  </a:cubicBezTo>
                  <a:cubicBezTo>
                    <a:pt x="3055" y="3487"/>
                    <a:pt x="3043" y="3511"/>
                    <a:pt x="3028" y="3537"/>
                  </a:cubicBezTo>
                  <a:cubicBezTo>
                    <a:pt x="3000" y="3586"/>
                    <a:pt x="2970" y="3639"/>
                    <a:pt x="2939" y="3695"/>
                  </a:cubicBezTo>
                  <a:cubicBezTo>
                    <a:pt x="2933" y="3712"/>
                    <a:pt x="2928" y="3730"/>
                    <a:pt x="2920" y="3748"/>
                  </a:cubicBezTo>
                  <a:cubicBezTo>
                    <a:pt x="2923" y="3767"/>
                    <a:pt x="2938" y="3777"/>
                    <a:pt x="2946" y="3784"/>
                  </a:cubicBezTo>
                  <a:cubicBezTo>
                    <a:pt x="2919" y="3835"/>
                    <a:pt x="2891" y="3878"/>
                    <a:pt x="2865" y="3916"/>
                  </a:cubicBezTo>
                  <a:cubicBezTo>
                    <a:pt x="2760" y="4212"/>
                    <a:pt x="2637" y="4510"/>
                    <a:pt x="2490" y="4808"/>
                  </a:cubicBezTo>
                  <a:cubicBezTo>
                    <a:pt x="2343" y="5106"/>
                    <a:pt x="2172" y="5406"/>
                    <a:pt x="1963" y="5703"/>
                  </a:cubicBezTo>
                  <a:cubicBezTo>
                    <a:pt x="1927" y="5772"/>
                    <a:pt x="1889" y="5843"/>
                    <a:pt x="1850" y="5911"/>
                  </a:cubicBezTo>
                  <a:cubicBezTo>
                    <a:pt x="1831" y="5944"/>
                    <a:pt x="1810" y="5977"/>
                    <a:pt x="1788" y="6008"/>
                  </a:cubicBezTo>
                  <a:cubicBezTo>
                    <a:pt x="1765" y="6039"/>
                    <a:pt x="1743" y="6070"/>
                    <a:pt x="1720" y="6099"/>
                  </a:cubicBezTo>
                  <a:cubicBezTo>
                    <a:pt x="1701" y="6118"/>
                    <a:pt x="1681" y="6139"/>
                    <a:pt x="1660" y="6160"/>
                  </a:cubicBezTo>
                  <a:lnTo>
                    <a:pt x="1644" y="6176"/>
                  </a:lnTo>
                  <a:cubicBezTo>
                    <a:pt x="1639" y="6182"/>
                    <a:pt x="1634" y="6185"/>
                    <a:pt x="1628" y="6190"/>
                  </a:cubicBezTo>
                  <a:cubicBezTo>
                    <a:pt x="1616" y="6199"/>
                    <a:pt x="1606" y="6210"/>
                    <a:pt x="1594" y="6219"/>
                  </a:cubicBezTo>
                  <a:cubicBezTo>
                    <a:pt x="1547" y="6257"/>
                    <a:pt x="1498" y="6297"/>
                    <a:pt x="1449" y="6333"/>
                  </a:cubicBezTo>
                  <a:cubicBezTo>
                    <a:pt x="1424" y="6352"/>
                    <a:pt x="1399" y="6370"/>
                    <a:pt x="1372" y="6387"/>
                  </a:cubicBezTo>
                  <a:cubicBezTo>
                    <a:pt x="1348" y="6403"/>
                    <a:pt x="1322" y="6420"/>
                    <a:pt x="1298" y="6438"/>
                  </a:cubicBezTo>
                  <a:cubicBezTo>
                    <a:pt x="1273" y="6455"/>
                    <a:pt x="1250" y="6471"/>
                    <a:pt x="1226" y="6487"/>
                  </a:cubicBezTo>
                  <a:cubicBezTo>
                    <a:pt x="1203" y="6503"/>
                    <a:pt x="1181" y="6519"/>
                    <a:pt x="1158" y="6534"/>
                  </a:cubicBezTo>
                  <a:cubicBezTo>
                    <a:pt x="1225" y="6597"/>
                    <a:pt x="1165" y="6722"/>
                    <a:pt x="1109" y="6846"/>
                  </a:cubicBezTo>
                  <a:cubicBezTo>
                    <a:pt x="1103" y="6861"/>
                    <a:pt x="1094" y="6877"/>
                    <a:pt x="1088" y="6891"/>
                  </a:cubicBezTo>
                  <a:lnTo>
                    <a:pt x="1068" y="6935"/>
                  </a:lnTo>
                  <a:cubicBezTo>
                    <a:pt x="1057" y="6963"/>
                    <a:pt x="1047" y="6989"/>
                    <a:pt x="1042" y="7015"/>
                  </a:cubicBezTo>
                  <a:cubicBezTo>
                    <a:pt x="1033" y="7065"/>
                    <a:pt x="1042" y="7107"/>
                    <a:pt x="1090" y="7129"/>
                  </a:cubicBezTo>
                  <a:cubicBezTo>
                    <a:pt x="1025" y="7168"/>
                    <a:pt x="947" y="7219"/>
                    <a:pt x="881" y="7260"/>
                  </a:cubicBezTo>
                  <a:cubicBezTo>
                    <a:pt x="817" y="7303"/>
                    <a:pt x="771" y="7343"/>
                    <a:pt x="779" y="7369"/>
                  </a:cubicBezTo>
                  <a:cubicBezTo>
                    <a:pt x="791" y="7406"/>
                    <a:pt x="799" y="7448"/>
                    <a:pt x="799" y="7494"/>
                  </a:cubicBezTo>
                  <a:cubicBezTo>
                    <a:pt x="799" y="7517"/>
                    <a:pt x="797" y="7541"/>
                    <a:pt x="792" y="7565"/>
                  </a:cubicBezTo>
                  <a:cubicBezTo>
                    <a:pt x="787" y="7590"/>
                    <a:pt x="781" y="7615"/>
                    <a:pt x="770" y="7643"/>
                  </a:cubicBezTo>
                  <a:cubicBezTo>
                    <a:pt x="749" y="7696"/>
                    <a:pt x="718" y="7754"/>
                    <a:pt x="669" y="7815"/>
                  </a:cubicBezTo>
                  <a:cubicBezTo>
                    <a:pt x="656" y="7831"/>
                    <a:pt x="643" y="7847"/>
                    <a:pt x="629" y="7862"/>
                  </a:cubicBezTo>
                  <a:cubicBezTo>
                    <a:pt x="614" y="7878"/>
                    <a:pt x="599" y="7895"/>
                    <a:pt x="582" y="7910"/>
                  </a:cubicBezTo>
                  <a:cubicBezTo>
                    <a:pt x="548" y="7942"/>
                    <a:pt x="510" y="7975"/>
                    <a:pt x="466" y="8009"/>
                  </a:cubicBezTo>
                  <a:cubicBezTo>
                    <a:pt x="430" y="8031"/>
                    <a:pt x="387" y="8052"/>
                    <a:pt x="341" y="8070"/>
                  </a:cubicBezTo>
                  <a:cubicBezTo>
                    <a:pt x="295" y="8088"/>
                    <a:pt x="247" y="8102"/>
                    <a:pt x="203" y="8116"/>
                  </a:cubicBezTo>
                  <a:cubicBezTo>
                    <a:pt x="114" y="8144"/>
                    <a:pt x="37" y="8166"/>
                    <a:pt x="16" y="8192"/>
                  </a:cubicBezTo>
                  <a:cubicBezTo>
                    <a:pt x="0" y="8212"/>
                    <a:pt x="7" y="8222"/>
                    <a:pt x="23" y="8229"/>
                  </a:cubicBezTo>
                  <a:cubicBezTo>
                    <a:pt x="41" y="8238"/>
                    <a:pt x="72" y="8239"/>
                    <a:pt x="102" y="8240"/>
                  </a:cubicBezTo>
                  <a:cubicBezTo>
                    <a:pt x="163" y="8244"/>
                    <a:pt x="225" y="8248"/>
                    <a:pt x="190" y="8289"/>
                  </a:cubicBezTo>
                  <a:cubicBezTo>
                    <a:pt x="492" y="8182"/>
                    <a:pt x="776" y="8044"/>
                    <a:pt x="1051" y="7892"/>
                  </a:cubicBezTo>
                  <a:cubicBezTo>
                    <a:pt x="1119" y="7852"/>
                    <a:pt x="1187" y="7813"/>
                    <a:pt x="1254" y="7772"/>
                  </a:cubicBezTo>
                  <a:cubicBezTo>
                    <a:pt x="1271" y="7763"/>
                    <a:pt x="1288" y="7751"/>
                    <a:pt x="1303" y="7741"/>
                  </a:cubicBezTo>
                  <a:lnTo>
                    <a:pt x="1354" y="7710"/>
                  </a:lnTo>
                  <a:lnTo>
                    <a:pt x="1451" y="7646"/>
                  </a:lnTo>
                  <a:lnTo>
                    <a:pt x="1549" y="7581"/>
                  </a:lnTo>
                  <a:cubicBezTo>
                    <a:pt x="1581" y="7559"/>
                    <a:pt x="1612" y="7536"/>
                    <a:pt x="1644" y="7513"/>
                  </a:cubicBezTo>
                  <a:cubicBezTo>
                    <a:pt x="1707" y="7468"/>
                    <a:pt x="1772" y="7422"/>
                    <a:pt x="1833" y="7375"/>
                  </a:cubicBezTo>
                  <a:cubicBezTo>
                    <a:pt x="1893" y="7327"/>
                    <a:pt x="1954" y="7278"/>
                    <a:pt x="2015" y="7230"/>
                  </a:cubicBezTo>
                  <a:lnTo>
                    <a:pt x="2061" y="7193"/>
                  </a:lnTo>
                  <a:lnTo>
                    <a:pt x="2083" y="7175"/>
                  </a:lnTo>
                  <a:lnTo>
                    <a:pt x="2105" y="7155"/>
                  </a:lnTo>
                  <a:lnTo>
                    <a:pt x="2192" y="7078"/>
                  </a:lnTo>
                  <a:lnTo>
                    <a:pt x="2280" y="7001"/>
                  </a:lnTo>
                  <a:lnTo>
                    <a:pt x="2324" y="6963"/>
                  </a:lnTo>
                  <a:lnTo>
                    <a:pt x="2368" y="6924"/>
                  </a:lnTo>
                  <a:cubicBezTo>
                    <a:pt x="2424" y="6870"/>
                    <a:pt x="2480" y="6816"/>
                    <a:pt x="2538" y="6763"/>
                  </a:cubicBezTo>
                  <a:cubicBezTo>
                    <a:pt x="2552" y="6749"/>
                    <a:pt x="2567" y="6737"/>
                    <a:pt x="2579" y="6722"/>
                  </a:cubicBezTo>
                  <a:lnTo>
                    <a:pt x="2620" y="6680"/>
                  </a:lnTo>
                  <a:cubicBezTo>
                    <a:pt x="2647" y="6653"/>
                    <a:pt x="2675" y="6624"/>
                    <a:pt x="2703" y="6597"/>
                  </a:cubicBezTo>
                  <a:cubicBezTo>
                    <a:pt x="2730" y="6570"/>
                    <a:pt x="2757" y="6540"/>
                    <a:pt x="2784" y="6513"/>
                  </a:cubicBezTo>
                  <a:cubicBezTo>
                    <a:pt x="2799" y="6498"/>
                    <a:pt x="2813" y="6485"/>
                    <a:pt x="2825" y="6470"/>
                  </a:cubicBezTo>
                  <a:lnTo>
                    <a:pt x="2865" y="6427"/>
                  </a:lnTo>
                  <a:cubicBezTo>
                    <a:pt x="2917" y="6370"/>
                    <a:pt x="2971" y="6312"/>
                    <a:pt x="3024" y="6255"/>
                  </a:cubicBezTo>
                  <a:cubicBezTo>
                    <a:pt x="3075" y="6195"/>
                    <a:pt x="3126" y="6136"/>
                    <a:pt x="3179" y="6075"/>
                  </a:cubicBezTo>
                  <a:cubicBezTo>
                    <a:pt x="3191" y="6052"/>
                    <a:pt x="3212" y="6022"/>
                    <a:pt x="3237" y="5984"/>
                  </a:cubicBezTo>
                  <a:cubicBezTo>
                    <a:pt x="3262" y="5946"/>
                    <a:pt x="3292" y="5901"/>
                    <a:pt x="3326" y="5852"/>
                  </a:cubicBezTo>
                  <a:cubicBezTo>
                    <a:pt x="3343" y="5827"/>
                    <a:pt x="3362" y="5801"/>
                    <a:pt x="3381" y="5772"/>
                  </a:cubicBezTo>
                  <a:cubicBezTo>
                    <a:pt x="3390" y="5758"/>
                    <a:pt x="3400" y="5744"/>
                    <a:pt x="3411" y="5729"/>
                  </a:cubicBezTo>
                  <a:cubicBezTo>
                    <a:pt x="3421" y="5714"/>
                    <a:pt x="3431" y="5698"/>
                    <a:pt x="3441" y="5683"/>
                  </a:cubicBezTo>
                  <a:cubicBezTo>
                    <a:pt x="3482" y="5622"/>
                    <a:pt x="3527" y="5555"/>
                    <a:pt x="3574" y="5483"/>
                  </a:cubicBezTo>
                  <a:cubicBezTo>
                    <a:pt x="3599" y="5447"/>
                    <a:pt x="3621" y="5410"/>
                    <a:pt x="3645" y="5372"/>
                  </a:cubicBezTo>
                  <a:cubicBezTo>
                    <a:pt x="3668" y="5334"/>
                    <a:pt x="3693" y="5295"/>
                    <a:pt x="3718" y="5254"/>
                  </a:cubicBezTo>
                  <a:cubicBezTo>
                    <a:pt x="3770" y="5175"/>
                    <a:pt x="3818" y="5090"/>
                    <a:pt x="3870" y="5003"/>
                  </a:cubicBezTo>
                  <a:cubicBezTo>
                    <a:pt x="3895" y="4960"/>
                    <a:pt x="3922" y="4916"/>
                    <a:pt x="3947" y="4871"/>
                  </a:cubicBezTo>
                  <a:lnTo>
                    <a:pt x="4022" y="4734"/>
                  </a:lnTo>
                  <a:cubicBezTo>
                    <a:pt x="4047" y="4688"/>
                    <a:pt x="4073" y="4641"/>
                    <a:pt x="4097" y="4594"/>
                  </a:cubicBezTo>
                  <a:cubicBezTo>
                    <a:pt x="4121" y="4546"/>
                    <a:pt x="4146" y="4499"/>
                    <a:pt x="4169" y="4451"/>
                  </a:cubicBezTo>
                  <a:cubicBezTo>
                    <a:pt x="4193" y="4402"/>
                    <a:pt x="4217" y="4353"/>
                    <a:pt x="4241" y="4305"/>
                  </a:cubicBezTo>
                  <a:cubicBezTo>
                    <a:pt x="4263" y="4255"/>
                    <a:pt x="4285" y="4207"/>
                    <a:pt x="4309" y="4158"/>
                  </a:cubicBezTo>
                  <a:cubicBezTo>
                    <a:pt x="4331" y="4109"/>
                    <a:pt x="4353" y="4060"/>
                    <a:pt x="4376" y="4011"/>
                  </a:cubicBezTo>
                  <a:cubicBezTo>
                    <a:pt x="4397" y="3961"/>
                    <a:pt x="4416" y="3913"/>
                    <a:pt x="4437" y="3863"/>
                  </a:cubicBezTo>
                  <a:cubicBezTo>
                    <a:pt x="4458" y="3815"/>
                    <a:pt x="4478" y="3767"/>
                    <a:pt x="4498" y="3719"/>
                  </a:cubicBezTo>
                  <a:cubicBezTo>
                    <a:pt x="4515" y="3669"/>
                    <a:pt x="4534" y="3621"/>
                    <a:pt x="4552" y="3574"/>
                  </a:cubicBezTo>
                  <a:cubicBezTo>
                    <a:pt x="4571" y="3527"/>
                    <a:pt x="4587" y="3480"/>
                    <a:pt x="4606" y="3434"/>
                  </a:cubicBezTo>
                  <a:cubicBezTo>
                    <a:pt x="4615" y="3412"/>
                    <a:pt x="4623" y="3389"/>
                    <a:pt x="4630" y="3365"/>
                  </a:cubicBezTo>
                  <a:cubicBezTo>
                    <a:pt x="4639" y="3342"/>
                    <a:pt x="4646" y="3319"/>
                    <a:pt x="4654" y="3297"/>
                  </a:cubicBezTo>
                  <a:cubicBezTo>
                    <a:pt x="4670" y="3253"/>
                    <a:pt x="4685" y="3208"/>
                    <a:pt x="4698" y="3165"/>
                  </a:cubicBezTo>
                  <a:cubicBezTo>
                    <a:pt x="4707" y="3144"/>
                    <a:pt x="4713" y="3122"/>
                    <a:pt x="4721" y="3102"/>
                  </a:cubicBezTo>
                  <a:cubicBezTo>
                    <a:pt x="4728" y="3081"/>
                    <a:pt x="4734" y="3060"/>
                    <a:pt x="4739" y="3039"/>
                  </a:cubicBezTo>
                  <a:cubicBezTo>
                    <a:pt x="4764" y="2956"/>
                    <a:pt x="4787" y="2879"/>
                    <a:pt x="4810" y="2807"/>
                  </a:cubicBezTo>
                  <a:cubicBezTo>
                    <a:pt x="4831" y="2735"/>
                    <a:pt x="4848" y="2669"/>
                    <a:pt x="4865" y="2608"/>
                  </a:cubicBezTo>
                  <a:cubicBezTo>
                    <a:pt x="4873" y="2579"/>
                    <a:pt x="4881" y="2550"/>
                    <a:pt x="4889" y="2524"/>
                  </a:cubicBezTo>
                  <a:cubicBezTo>
                    <a:pt x="4896" y="2498"/>
                    <a:pt x="4902" y="2475"/>
                    <a:pt x="4910" y="2451"/>
                  </a:cubicBezTo>
                  <a:lnTo>
                    <a:pt x="4921" y="2385"/>
                  </a:lnTo>
                  <a:cubicBezTo>
                    <a:pt x="4969" y="2188"/>
                    <a:pt x="5007" y="1968"/>
                    <a:pt x="5026" y="1752"/>
                  </a:cubicBezTo>
                  <a:cubicBezTo>
                    <a:pt x="5030" y="1698"/>
                    <a:pt x="5033" y="1645"/>
                    <a:pt x="5035" y="1591"/>
                  </a:cubicBezTo>
                  <a:cubicBezTo>
                    <a:pt x="5036" y="1565"/>
                    <a:pt x="5037" y="1539"/>
                    <a:pt x="5037" y="1513"/>
                  </a:cubicBezTo>
                  <a:cubicBezTo>
                    <a:pt x="5037" y="1487"/>
                    <a:pt x="5037" y="1462"/>
                    <a:pt x="5036" y="1435"/>
                  </a:cubicBezTo>
                  <a:cubicBezTo>
                    <a:pt x="5035" y="1384"/>
                    <a:pt x="5032" y="1336"/>
                    <a:pt x="5030" y="1289"/>
                  </a:cubicBezTo>
                  <a:cubicBezTo>
                    <a:pt x="5028" y="1266"/>
                    <a:pt x="5026" y="1242"/>
                    <a:pt x="5025" y="1220"/>
                  </a:cubicBezTo>
                  <a:cubicBezTo>
                    <a:pt x="5021" y="1198"/>
                    <a:pt x="5020" y="1175"/>
                    <a:pt x="5016" y="1153"/>
                  </a:cubicBezTo>
                  <a:cubicBezTo>
                    <a:pt x="4998" y="1074"/>
                    <a:pt x="4978" y="995"/>
                    <a:pt x="4957" y="917"/>
                  </a:cubicBezTo>
                  <a:lnTo>
                    <a:pt x="4939" y="858"/>
                  </a:lnTo>
                  <a:cubicBezTo>
                    <a:pt x="4934" y="838"/>
                    <a:pt x="4926" y="818"/>
                    <a:pt x="4921" y="799"/>
                  </a:cubicBezTo>
                  <a:cubicBezTo>
                    <a:pt x="4907" y="760"/>
                    <a:pt x="4895" y="720"/>
                    <a:pt x="4883" y="682"/>
                  </a:cubicBezTo>
                  <a:cubicBezTo>
                    <a:pt x="4869" y="719"/>
                    <a:pt x="4854" y="754"/>
                    <a:pt x="4838" y="786"/>
                  </a:cubicBezTo>
                  <a:cubicBezTo>
                    <a:pt x="4824" y="818"/>
                    <a:pt x="4810" y="849"/>
                    <a:pt x="4795" y="877"/>
                  </a:cubicBezTo>
                  <a:lnTo>
                    <a:pt x="4796" y="849"/>
                  </a:lnTo>
                  <a:lnTo>
                    <a:pt x="4796" y="819"/>
                  </a:lnTo>
                  <a:lnTo>
                    <a:pt x="4796" y="762"/>
                  </a:lnTo>
                  <a:cubicBezTo>
                    <a:pt x="4796" y="724"/>
                    <a:pt x="4796" y="689"/>
                    <a:pt x="4795" y="656"/>
                  </a:cubicBezTo>
                  <a:cubicBezTo>
                    <a:pt x="4792" y="624"/>
                    <a:pt x="4790" y="594"/>
                    <a:pt x="4785" y="567"/>
                  </a:cubicBezTo>
                  <a:cubicBezTo>
                    <a:pt x="4782" y="555"/>
                    <a:pt x="4780" y="542"/>
                    <a:pt x="4777" y="534"/>
                  </a:cubicBezTo>
                  <a:cubicBezTo>
                    <a:pt x="4774" y="523"/>
                    <a:pt x="4769" y="514"/>
                    <a:pt x="4765" y="508"/>
                  </a:cubicBezTo>
                  <a:cubicBezTo>
                    <a:pt x="4727" y="374"/>
                    <a:pt x="4691" y="328"/>
                    <a:pt x="4654" y="328"/>
                  </a:cubicBezTo>
                  <a:cubicBezTo>
                    <a:pt x="4646" y="328"/>
                    <a:pt x="4637" y="331"/>
                    <a:pt x="4628" y="335"/>
                  </a:cubicBezTo>
                  <a:cubicBezTo>
                    <a:pt x="4581" y="358"/>
                    <a:pt x="4533" y="438"/>
                    <a:pt x="4473" y="500"/>
                  </a:cubicBezTo>
                  <a:cubicBezTo>
                    <a:pt x="4455" y="536"/>
                    <a:pt x="4429" y="539"/>
                    <a:pt x="4402" y="539"/>
                  </a:cubicBezTo>
                  <a:cubicBezTo>
                    <a:pt x="4395" y="539"/>
                    <a:pt x="4387" y="539"/>
                    <a:pt x="4379" y="539"/>
                  </a:cubicBezTo>
                  <a:cubicBezTo>
                    <a:pt x="4363" y="539"/>
                    <a:pt x="4346" y="540"/>
                    <a:pt x="4330" y="550"/>
                  </a:cubicBezTo>
                  <a:cubicBezTo>
                    <a:pt x="4314" y="560"/>
                    <a:pt x="4299" y="578"/>
                    <a:pt x="4285" y="610"/>
                  </a:cubicBezTo>
                  <a:cubicBezTo>
                    <a:pt x="4285" y="587"/>
                    <a:pt x="4287" y="565"/>
                    <a:pt x="4287" y="545"/>
                  </a:cubicBezTo>
                  <a:cubicBezTo>
                    <a:pt x="4287" y="526"/>
                    <a:pt x="4285" y="508"/>
                    <a:pt x="4285" y="489"/>
                  </a:cubicBezTo>
                  <a:cubicBezTo>
                    <a:pt x="4284" y="452"/>
                    <a:pt x="4284" y="417"/>
                    <a:pt x="4283" y="368"/>
                  </a:cubicBezTo>
                  <a:cubicBezTo>
                    <a:pt x="4282" y="367"/>
                    <a:pt x="4282" y="367"/>
                    <a:pt x="4281" y="367"/>
                  </a:cubicBezTo>
                  <a:cubicBezTo>
                    <a:pt x="4258" y="367"/>
                    <a:pt x="4268" y="439"/>
                    <a:pt x="4274" y="505"/>
                  </a:cubicBezTo>
                  <a:cubicBezTo>
                    <a:pt x="4275" y="521"/>
                    <a:pt x="4277" y="537"/>
                    <a:pt x="4277" y="552"/>
                  </a:cubicBezTo>
                  <a:cubicBezTo>
                    <a:pt x="4277" y="566"/>
                    <a:pt x="4275" y="579"/>
                    <a:pt x="4273" y="588"/>
                  </a:cubicBezTo>
                  <a:cubicBezTo>
                    <a:pt x="4269" y="601"/>
                    <a:pt x="4264" y="608"/>
                    <a:pt x="4256" y="608"/>
                  </a:cubicBezTo>
                  <a:cubicBezTo>
                    <a:pt x="4251" y="608"/>
                    <a:pt x="4244" y="605"/>
                    <a:pt x="4236" y="599"/>
                  </a:cubicBezTo>
                  <a:cubicBezTo>
                    <a:pt x="4247" y="553"/>
                    <a:pt x="4240" y="504"/>
                    <a:pt x="4232" y="455"/>
                  </a:cubicBezTo>
                  <a:cubicBezTo>
                    <a:pt x="4225" y="405"/>
                    <a:pt x="4215" y="357"/>
                    <a:pt x="4214" y="309"/>
                  </a:cubicBezTo>
                  <a:cubicBezTo>
                    <a:pt x="4180" y="327"/>
                    <a:pt x="4177" y="410"/>
                    <a:pt x="4174" y="487"/>
                  </a:cubicBezTo>
                  <a:cubicBezTo>
                    <a:pt x="4174" y="506"/>
                    <a:pt x="4173" y="524"/>
                    <a:pt x="4172" y="541"/>
                  </a:cubicBezTo>
                  <a:cubicBezTo>
                    <a:pt x="4170" y="558"/>
                    <a:pt x="4168" y="574"/>
                    <a:pt x="4165" y="587"/>
                  </a:cubicBezTo>
                  <a:cubicBezTo>
                    <a:pt x="4159" y="611"/>
                    <a:pt x="4150" y="626"/>
                    <a:pt x="4136" y="626"/>
                  </a:cubicBezTo>
                  <a:cubicBezTo>
                    <a:pt x="4134" y="626"/>
                    <a:pt x="4133" y="626"/>
                    <a:pt x="4131" y="626"/>
                  </a:cubicBezTo>
                  <a:cubicBezTo>
                    <a:pt x="4127" y="613"/>
                    <a:pt x="4131" y="591"/>
                    <a:pt x="4138" y="563"/>
                  </a:cubicBezTo>
                  <a:cubicBezTo>
                    <a:pt x="4144" y="536"/>
                    <a:pt x="4151" y="504"/>
                    <a:pt x="4158" y="472"/>
                  </a:cubicBezTo>
                  <a:cubicBezTo>
                    <a:pt x="4169" y="409"/>
                    <a:pt x="4172" y="351"/>
                    <a:pt x="4128" y="344"/>
                  </a:cubicBezTo>
                  <a:cubicBezTo>
                    <a:pt x="4128" y="344"/>
                    <a:pt x="4128" y="344"/>
                    <a:pt x="4128" y="344"/>
                  </a:cubicBezTo>
                  <a:cubicBezTo>
                    <a:pt x="4112" y="344"/>
                    <a:pt x="4115" y="436"/>
                    <a:pt x="4115" y="483"/>
                  </a:cubicBezTo>
                  <a:cubicBezTo>
                    <a:pt x="4104" y="410"/>
                    <a:pt x="4091" y="347"/>
                    <a:pt x="4075" y="296"/>
                  </a:cubicBezTo>
                  <a:cubicBezTo>
                    <a:pt x="4068" y="272"/>
                    <a:pt x="4058" y="249"/>
                    <a:pt x="4049" y="232"/>
                  </a:cubicBezTo>
                  <a:cubicBezTo>
                    <a:pt x="4039" y="213"/>
                    <a:pt x="4029" y="199"/>
                    <a:pt x="4021" y="190"/>
                  </a:cubicBezTo>
                  <a:cubicBezTo>
                    <a:pt x="4010" y="179"/>
                    <a:pt x="3999" y="174"/>
                    <a:pt x="3989" y="174"/>
                  </a:cubicBezTo>
                  <a:cubicBezTo>
                    <a:pt x="3980" y="174"/>
                    <a:pt x="3970" y="178"/>
                    <a:pt x="3961" y="187"/>
                  </a:cubicBezTo>
                  <a:cubicBezTo>
                    <a:pt x="3953" y="196"/>
                    <a:pt x="3942" y="212"/>
                    <a:pt x="3933" y="232"/>
                  </a:cubicBezTo>
                  <a:cubicBezTo>
                    <a:pt x="3923" y="253"/>
                    <a:pt x="3916" y="279"/>
                    <a:pt x="3906" y="311"/>
                  </a:cubicBezTo>
                  <a:lnTo>
                    <a:pt x="3906" y="276"/>
                  </a:lnTo>
                  <a:cubicBezTo>
                    <a:pt x="3906" y="264"/>
                    <a:pt x="3906" y="252"/>
                    <a:pt x="3907" y="238"/>
                  </a:cubicBezTo>
                  <a:cubicBezTo>
                    <a:pt x="3908" y="212"/>
                    <a:pt x="3909" y="185"/>
                    <a:pt x="3911" y="157"/>
                  </a:cubicBezTo>
                  <a:cubicBezTo>
                    <a:pt x="3913" y="102"/>
                    <a:pt x="3914" y="48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53"/>
            <p:cNvSpPr/>
            <p:nvPr/>
          </p:nvSpPr>
          <p:spPr>
            <a:xfrm>
              <a:off x="4098450" y="4769075"/>
              <a:ext cx="96400" cy="56175"/>
            </a:xfrm>
            <a:custGeom>
              <a:avLst/>
              <a:gdLst/>
              <a:ahLst/>
              <a:cxnLst/>
              <a:rect l="l" t="t" r="r" b="b"/>
              <a:pathLst>
                <a:path w="3856" h="2247" extrusionOk="0">
                  <a:moveTo>
                    <a:pt x="1035" y="0"/>
                  </a:moveTo>
                  <a:cubicBezTo>
                    <a:pt x="963" y="4"/>
                    <a:pt x="887" y="12"/>
                    <a:pt x="811" y="20"/>
                  </a:cubicBezTo>
                  <a:cubicBezTo>
                    <a:pt x="816" y="59"/>
                    <a:pt x="820" y="99"/>
                    <a:pt x="821" y="135"/>
                  </a:cubicBezTo>
                  <a:cubicBezTo>
                    <a:pt x="781" y="104"/>
                    <a:pt x="741" y="72"/>
                    <a:pt x="707" y="72"/>
                  </a:cubicBezTo>
                  <a:cubicBezTo>
                    <a:pt x="702" y="72"/>
                    <a:pt x="696" y="73"/>
                    <a:pt x="691" y="75"/>
                  </a:cubicBezTo>
                  <a:cubicBezTo>
                    <a:pt x="687" y="74"/>
                    <a:pt x="683" y="74"/>
                    <a:pt x="678" y="74"/>
                  </a:cubicBezTo>
                  <a:cubicBezTo>
                    <a:pt x="544" y="74"/>
                    <a:pt x="551" y="186"/>
                    <a:pt x="521" y="310"/>
                  </a:cubicBezTo>
                  <a:cubicBezTo>
                    <a:pt x="518" y="375"/>
                    <a:pt x="433" y="417"/>
                    <a:pt x="446" y="492"/>
                  </a:cubicBezTo>
                  <a:cubicBezTo>
                    <a:pt x="414" y="467"/>
                    <a:pt x="401" y="455"/>
                    <a:pt x="369" y="430"/>
                  </a:cubicBezTo>
                  <a:lnTo>
                    <a:pt x="369" y="430"/>
                  </a:lnTo>
                  <a:cubicBezTo>
                    <a:pt x="336" y="470"/>
                    <a:pt x="484" y="477"/>
                    <a:pt x="413" y="532"/>
                  </a:cubicBezTo>
                  <a:cubicBezTo>
                    <a:pt x="393" y="493"/>
                    <a:pt x="340" y="495"/>
                    <a:pt x="310" y="471"/>
                  </a:cubicBezTo>
                  <a:lnTo>
                    <a:pt x="310" y="471"/>
                  </a:lnTo>
                  <a:cubicBezTo>
                    <a:pt x="281" y="537"/>
                    <a:pt x="407" y="570"/>
                    <a:pt x="364" y="623"/>
                  </a:cubicBezTo>
                  <a:cubicBezTo>
                    <a:pt x="364" y="623"/>
                    <a:pt x="364" y="623"/>
                    <a:pt x="364" y="623"/>
                  </a:cubicBezTo>
                  <a:cubicBezTo>
                    <a:pt x="343" y="623"/>
                    <a:pt x="330" y="531"/>
                    <a:pt x="298" y="531"/>
                  </a:cubicBezTo>
                  <a:cubicBezTo>
                    <a:pt x="290" y="531"/>
                    <a:pt x="281" y="537"/>
                    <a:pt x="271" y="549"/>
                  </a:cubicBezTo>
                  <a:cubicBezTo>
                    <a:pt x="260" y="563"/>
                    <a:pt x="291" y="587"/>
                    <a:pt x="306" y="599"/>
                  </a:cubicBezTo>
                  <a:cubicBezTo>
                    <a:pt x="273" y="585"/>
                    <a:pt x="241" y="578"/>
                    <a:pt x="213" y="578"/>
                  </a:cubicBezTo>
                  <a:cubicBezTo>
                    <a:pt x="144" y="578"/>
                    <a:pt x="101" y="621"/>
                    <a:pt x="129" y="721"/>
                  </a:cubicBezTo>
                  <a:cubicBezTo>
                    <a:pt x="98" y="697"/>
                    <a:pt x="74" y="635"/>
                    <a:pt x="35" y="623"/>
                  </a:cubicBezTo>
                  <a:lnTo>
                    <a:pt x="35" y="624"/>
                  </a:lnTo>
                  <a:cubicBezTo>
                    <a:pt x="50" y="638"/>
                    <a:pt x="68" y="672"/>
                    <a:pt x="83" y="684"/>
                  </a:cubicBezTo>
                  <a:cubicBezTo>
                    <a:pt x="64" y="670"/>
                    <a:pt x="46" y="655"/>
                    <a:pt x="29" y="641"/>
                  </a:cubicBezTo>
                  <a:cubicBezTo>
                    <a:pt x="25" y="653"/>
                    <a:pt x="22" y="665"/>
                    <a:pt x="19" y="677"/>
                  </a:cubicBezTo>
                  <a:cubicBezTo>
                    <a:pt x="26" y="696"/>
                    <a:pt x="36" y="713"/>
                    <a:pt x="50" y="724"/>
                  </a:cubicBezTo>
                  <a:cubicBezTo>
                    <a:pt x="38" y="716"/>
                    <a:pt x="26" y="705"/>
                    <a:pt x="14" y="696"/>
                  </a:cubicBezTo>
                  <a:cubicBezTo>
                    <a:pt x="6" y="724"/>
                    <a:pt x="3" y="754"/>
                    <a:pt x="0" y="784"/>
                  </a:cubicBezTo>
                  <a:cubicBezTo>
                    <a:pt x="14" y="859"/>
                    <a:pt x="10" y="956"/>
                    <a:pt x="35" y="974"/>
                  </a:cubicBezTo>
                  <a:cubicBezTo>
                    <a:pt x="204" y="1140"/>
                    <a:pt x="385" y="1300"/>
                    <a:pt x="578" y="1439"/>
                  </a:cubicBezTo>
                  <a:cubicBezTo>
                    <a:pt x="596" y="1413"/>
                    <a:pt x="605" y="1381"/>
                    <a:pt x="630" y="1380"/>
                  </a:cubicBezTo>
                  <a:cubicBezTo>
                    <a:pt x="698" y="1390"/>
                    <a:pt x="678" y="1506"/>
                    <a:pt x="746" y="1517"/>
                  </a:cubicBezTo>
                  <a:cubicBezTo>
                    <a:pt x="756" y="1504"/>
                    <a:pt x="768" y="1491"/>
                    <a:pt x="778" y="1478"/>
                  </a:cubicBezTo>
                  <a:cubicBezTo>
                    <a:pt x="805" y="1523"/>
                    <a:pt x="830" y="1574"/>
                    <a:pt x="860" y="1625"/>
                  </a:cubicBezTo>
                  <a:cubicBezTo>
                    <a:pt x="940" y="1672"/>
                    <a:pt x="1025" y="1715"/>
                    <a:pt x="1112" y="1753"/>
                  </a:cubicBezTo>
                  <a:cubicBezTo>
                    <a:pt x="1121" y="1737"/>
                    <a:pt x="1129" y="1722"/>
                    <a:pt x="1140" y="1722"/>
                  </a:cubicBezTo>
                  <a:cubicBezTo>
                    <a:pt x="1180" y="1732"/>
                    <a:pt x="1213" y="1778"/>
                    <a:pt x="1257" y="1815"/>
                  </a:cubicBezTo>
                  <a:cubicBezTo>
                    <a:pt x="1264" y="1818"/>
                    <a:pt x="1274" y="1819"/>
                    <a:pt x="1281" y="1821"/>
                  </a:cubicBezTo>
                  <a:cubicBezTo>
                    <a:pt x="1293" y="1816"/>
                    <a:pt x="1305" y="1802"/>
                    <a:pt x="1312" y="1794"/>
                  </a:cubicBezTo>
                  <a:cubicBezTo>
                    <a:pt x="1331" y="1810"/>
                    <a:pt x="1347" y="1826"/>
                    <a:pt x="1361" y="1842"/>
                  </a:cubicBezTo>
                  <a:cubicBezTo>
                    <a:pt x="1643" y="1914"/>
                    <a:pt x="1939" y="1976"/>
                    <a:pt x="2253" y="2050"/>
                  </a:cubicBezTo>
                  <a:cubicBezTo>
                    <a:pt x="2282" y="2050"/>
                    <a:pt x="2312" y="2049"/>
                    <a:pt x="2340" y="2049"/>
                  </a:cubicBezTo>
                  <a:cubicBezTo>
                    <a:pt x="2388" y="2049"/>
                    <a:pt x="2434" y="2051"/>
                    <a:pt x="2473" y="2062"/>
                  </a:cubicBezTo>
                  <a:cubicBezTo>
                    <a:pt x="2560" y="2097"/>
                    <a:pt x="2636" y="2191"/>
                    <a:pt x="2705" y="2247"/>
                  </a:cubicBezTo>
                  <a:cubicBezTo>
                    <a:pt x="2797" y="2090"/>
                    <a:pt x="3024" y="2140"/>
                    <a:pt x="3094" y="1966"/>
                  </a:cubicBezTo>
                  <a:cubicBezTo>
                    <a:pt x="3129" y="1993"/>
                    <a:pt x="3177" y="2031"/>
                    <a:pt x="3213" y="2031"/>
                  </a:cubicBezTo>
                  <a:cubicBezTo>
                    <a:pt x="3224" y="2031"/>
                    <a:pt x="3234" y="2027"/>
                    <a:pt x="3242" y="2018"/>
                  </a:cubicBezTo>
                  <a:cubicBezTo>
                    <a:pt x="3335" y="1905"/>
                    <a:pt x="3465" y="1792"/>
                    <a:pt x="3632" y="1792"/>
                  </a:cubicBezTo>
                  <a:cubicBezTo>
                    <a:pt x="3642" y="1792"/>
                    <a:pt x="3651" y="1792"/>
                    <a:pt x="3661" y="1793"/>
                  </a:cubicBezTo>
                  <a:cubicBezTo>
                    <a:pt x="3720" y="1809"/>
                    <a:pt x="3759" y="1905"/>
                    <a:pt x="3793" y="1905"/>
                  </a:cubicBezTo>
                  <a:cubicBezTo>
                    <a:pt x="3795" y="1905"/>
                    <a:pt x="3798" y="1905"/>
                    <a:pt x="3800" y="1904"/>
                  </a:cubicBezTo>
                  <a:cubicBezTo>
                    <a:pt x="3855" y="1883"/>
                    <a:pt x="3795" y="1769"/>
                    <a:pt x="3852" y="1748"/>
                  </a:cubicBezTo>
                  <a:cubicBezTo>
                    <a:pt x="3508" y="1444"/>
                    <a:pt x="3109" y="1249"/>
                    <a:pt x="2733" y="987"/>
                  </a:cubicBezTo>
                  <a:cubicBezTo>
                    <a:pt x="2559" y="963"/>
                    <a:pt x="1671" y="393"/>
                    <a:pt x="1469" y="210"/>
                  </a:cubicBezTo>
                  <a:cubicBezTo>
                    <a:pt x="1462" y="205"/>
                    <a:pt x="1455" y="202"/>
                    <a:pt x="1449" y="198"/>
                  </a:cubicBezTo>
                  <a:cubicBezTo>
                    <a:pt x="1332" y="106"/>
                    <a:pt x="1178" y="15"/>
                    <a:pt x="1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53"/>
            <p:cNvSpPr/>
            <p:nvPr/>
          </p:nvSpPr>
          <p:spPr>
            <a:xfrm>
              <a:off x="4189400" y="4632650"/>
              <a:ext cx="122950" cy="562600"/>
            </a:xfrm>
            <a:custGeom>
              <a:avLst/>
              <a:gdLst/>
              <a:ahLst/>
              <a:cxnLst/>
              <a:rect l="l" t="t" r="r" b="b"/>
              <a:pathLst>
                <a:path w="4918" h="22504" extrusionOk="0">
                  <a:moveTo>
                    <a:pt x="1307" y="1"/>
                  </a:moveTo>
                  <a:cubicBezTo>
                    <a:pt x="997" y="1"/>
                    <a:pt x="1327" y="154"/>
                    <a:pt x="1558" y="306"/>
                  </a:cubicBezTo>
                  <a:cubicBezTo>
                    <a:pt x="1771" y="408"/>
                    <a:pt x="1449" y="423"/>
                    <a:pt x="1789" y="553"/>
                  </a:cubicBezTo>
                  <a:cubicBezTo>
                    <a:pt x="1536" y="495"/>
                    <a:pt x="1408" y="465"/>
                    <a:pt x="1154" y="406"/>
                  </a:cubicBezTo>
                  <a:lnTo>
                    <a:pt x="1154" y="406"/>
                  </a:lnTo>
                  <a:cubicBezTo>
                    <a:pt x="1113" y="449"/>
                    <a:pt x="1944" y="553"/>
                    <a:pt x="1748" y="596"/>
                  </a:cubicBezTo>
                  <a:cubicBezTo>
                    <a:pt x="1508" y="523"/>
                    <a:pt x="1227" y="494"/>
                    <a:pt x="973" y="434"/>
                  </a:cubicBezTo>
                  <a:lnTo>
                    <a:pt x="973" y="434"/>
                  </a:lnTo>
                  <a:cubicBezTo>
                    <a:pt x="1046" y="522"/>
                    <a:pt x="1850" y="656"/>
                    <a:pt x="1795" y="713"/>
                  </a:cubicBezTo>
                  <a:cubicBezTo>
                    <a:pt x="1673" y="701"/>
                    <a:pt x="1241" y="523"/>
                    <a:pt x="1085" y="523"/>
                  </a:cubicBezTo>
                  <a:cubicBezTo>
                    <a:pt x="1061" y="523"/>
                    <a:pt x="1043" y="527"/>
                    <a:pt x="1034" y="537"/>
                  </a:cubicBezTo>
                  <a:cubicBezTo>
                    <a:pt x="1020" y="551"/>
                    <a:pt x="1274" y="610"/>
                    <a:pt x="1401" y="640"/>
                  </a:cubicBezTo>
                  <a:cubicBezTo>
                    <a:pt x="1041" y="572"/>
                    <a:pt x="752" y="532"/>
                    <a:pt x="610" y="532"/>
                  </a:cubicBezTo>
                  <a:cubicBezTo>
                    <a:pt x="440" y="532"/>
                    <a:pt x="479" y="589"/>
                    <a:pt x="857" y="725"/>
                  </a:cubicBezTo>
                  <a:cubicBezTo>
                    <a:pt x="610" y="667"/>
                    <a:pt x="266" y="554"/>
                    <a:pt x="1" y="507"/>
                  </a:cubicBezTo>
                  <a:lnTo>
                    <a:pt x="1" y="507"/>
                  </a:lnTo>
                  <a:lnTo>
                    <a:pt x="2" y="509"/>
                  </a:lnTo>
                  <a:cubicBezTo>
                    <a:pt x="128" y="540"/>
                    <a:pt x="340" y="604"/>
                    <a:pt x="463" y="633"/>
                  </a:cubicBezTo>
                  <a:lnTo>
                    <a:pt x="463" y="633"/>
                  </a:lnTo>
                  <a:cubicBezTo>
                    <a:pt x="318" y="599"/>
                    <a:pt x="173" y="566"/>
                    <a:pt x="30" y="532"/>
                  </a:cubicBezTo>
                  <a:lnTo>
                    <a:pt x="30" y="532"/>
                  </a:lnTo>
                  <a:cubicBezTo>
                    <a:pt x="51" y="549"/>
                    <a:pt x="74" y="567"/>
                    <a:pt x="100" y="585"/>
                  </a:cubicBezTo>
                  <a:cubicBezTo>
                    <a:pt x="209" y="620"/>
                    <a:pt x="320" y="653"/>
                    <a:pt x="435" y="680"/>
                  </a:cubicBezTo>
                  <a:cubicBezTo>
                    <a:pt x="336" y="658"/>
                    <a:pt x="237" y="635"/>
                    <a:pt x="138" y="611"/>
                  </a:cubicBezTo>
                  <a:lnTo>
                    <a:pt x="138" y="611"/>
                  </a:lnTo>
                  <a:cubicBezTo>
                    <a:pt x="206" y="654"/>
                    <a:pt x="286" y="700"/>
                    <a:pt x="373" y="745"/>
                  </a:cubicBezTo>
                  <a:cubicBezTo>
                    <a:pt x="715" y="876"/>
                    <a:pt x="1035" y="1029"/>
                    <a:pt x="1224" y="1074"/>
                  </a:cubicBezTo>
                  <a:cubicBezTo>
                    <a:pt x="1652" y="1180"/>
                    <a:pt x="2080" y="1285"/>
                    <a:pt x="2509" y="1389"/>
                  </a:cubicBezTo>
                  <a:lnTo>
                    <a:pt x="2830" y="1467"/>
                  </a:lnTo>
                  <a:lnTo>
                    <a:pt x="2990" y="1505"/>
                  </a:lnTo>
                  <a:cubicBezTo>
                    <a:pt x="3039" y="1518"/>
                    <a:pt x="3084" y="1529"/>
                    <a:pt x="3121" y="1541"/>
                  </a:cubicBezTo>
                  <a:cubicBezTo>
                    <a:pt x="3141" y="1546"/>
                    <a:pt x="3158" y="1552"/>
                    <a:pt x="3175" y="1557"/>
                  </a:cubicBezTo>
                  <a:cubicBezTo>
                    <a:pt x="3190" y="1563"/>
                    <a:pt x="3206" y="1568"/>
                    <a:pt x="3220" y="1573"/>
                  </a:cubicBezTo>
                  <a:cubicBezTo>
                    <a:pt x="3226" y="1576"/>
                    <a:pt x="3232" y="1578"/>
                    <a:pt x="3238" y="1581"/>
                  </a:cubicBezTo>
                  <a:cubicBezTo>
                    <a:pt x="3244" y="1583"/>
                    <a:pt x="3246" y="1586"/>
                    <a:pt x="3247" y="1586"/>
                  </a:cubicBezTo>
                  <a:cubicBezTo>
                    <a:pt x="3247" y="1587"/>
                    <a:pt x="3249" y="1587"/>
                    <a:pt x="3249" y="1588"/>
                  </a:cubicBezTo>
                  <a:cubicBezTo>
                    <a:pt x="3251" y="1589"/>
                    <a:pt x="3252" y="1592"/>
                    <a:pt x="3253" y="1594"/>
                  </a:cubicBezTo>
                  <a:cubicBezTo>
                    <a:pt x="3253" y="1596"/>
                    <a:pt x="3254" y="1596"/>
                    <a:pt x="3254" y="1598"/>
                  </a:cubicBezTo>
                  <a:cubicBezTo>
                    <a:pt x="3256" y="1598"/>
                    <a:pt x="3254" y="1601"/>
                    <a:pt x="3256" y="1601"/>
                  </a:cubicBezTo>
                  <a:cubicBezTo>
                    <a:pt x="3256" y="1603"/>
                    <a:pt x="3257" y="1604"/>
                    <a:pt x="3257" y="1606"/>
                  </a:cubicBezTo>
                  <a:lnTo>
                    <a:pt x="3257" y="1612"/>
                  </a:lnTo>
                  <a:lnTo>
                    <a:pt x="3257" y="1614"/>
                  </a:lnTo>
                  <a:cubicBezTo>
                    <a:pt x="3257" y="1615"/>
                    <a:pt x="3256" y="1615"/>
                    <a:pt x="3257" y="1617"/>
                  </a:cubicBezTo>
                  <a:lnTo>
                    <a:pt x="3257" y="1619"/>
                  </a:lnTo>
                  <a:cubicBezTo>
                    <a:pt x="3257" y="1624"/>
                    <a:pt x="3258" y="1627"/>
                    <a:pt x="3258" y="1634"/>
                  </a:cubicBezTo>
                  <a:cubicBezTo>
                    <a:pt x="3260" y="1645"/>
                    <a:pt x="3262" y="1655"/>
                    <a:pt x="3262" y="1667"/>
                  </a:cubicBezTo>
                  <a:lnTo>
                    <a:pt x="3263" y="1687"/>
                  </a:lnTo>
                  <a:lnTo>
                    <a:pt x="3264" y="1708"/>
                  </a:lnTo>
                  <a:lnTo>
                    <a:pt x="3264" y="1718"/>
                  </a:lnTo>
                  <a:lnTo>
                    <a:pt x="3264" y="1730"/>
                  </a:lnTo>
                  <a:lnTo>
                    <a:pt x="3264" y="1754"/>
                  </a:lnTo>
                  <a:lnTo>
                    <a:pt x="3264" y="1864"/>
                  </a:lnTo>
                  <a:lnTo>
                    <a:pt x="3262" y="2124"/>
                  </a:lnTo>
                  <a:cubicBezTo>
                    <a:pt x="3258" y="2472"/>
                    <a:pt x="3256" y="2823"/>
                    <a:pt x="3254" y="3171"/>
                  </a:cubicBezTo>
                  <a:cubicBezTo>
                    <a:pt x="3255" y="3171"/>
                    <a:pt x="3255" y="3171"/>
                    <a:pt x="3255" y="3171"/>
                  </a:cubicBezTo>
                  <a:cubicBezTo>
                    <a:pt x="3273" y="3171"/>
                    <a:pt x="3290" y="3147"/>
                    <a:pt x="3305" y="3147"/>
                  </a:cubicBezTo>
                  <a:cubicBezTo>
                    <a:pt x="3317" y="3147"/>
                    <a:pt x="3327" y="3163"/>
                    <a:pt x="3333" y="3220"/>
                  </a:cubicBezTo>
                  <a:cubicBezTo>
                    <a:pt x="3363" y="3632"/>
                    <a:pt x="3257" y="3962"/>
                    <a:pt x="3288" y="4374"/>
                  </a:cubicBezTo>
                  <a:cubicBezTo>
                    <a:pt x="3304" y="4383"/>
                    <a:pt x="3321" y="4394"/>
                    <a:pt x="3338" y="4403"/>
                  </a:cubicBezTo>
                  <a:cubicBezTo>
                    <a:pt x="3316" y="4722"/>
                    <a:pt x="3288" y="5054"/>
                    <a:pt x="3264" y="5393"/>
                  </a:cubicBezTo>
                  <a:cubicBezTo>
                    <a:pt x="3271" y="6016"/>
                    <a:pt x="3284" y="6637"/>
                    <a:pt x="3300" y="7253"/>
                  </a:cubicBezTo>
                  <a:cubicBezTo>
                    <a:pt x="3307" y="7247"/>
                    <a:pt x="3314" y="7242"/>
                    <a:pt x="3320" y="7242"/>
                  </a:cubicBezTo>
                  <a:cubicBezTo>
                    <a:pt x="3330" y="7242"/>
                    <a:pt x="3339" y="7254"/>
                    <a:pt x="3343" y="7292"/>
                  </a:cubicBezTo>
                  <a:cubicBezTo>
                    <a:pt x="3357" y="7549"/>
                    <a:pt x="3339" y="7905"/>
                    <a:pt x="3333" y="8273"/>
                  </a:cubicBezTo>
                  <a:cubicBezTo>
                    <a:pt x="3336" y="8328"/>
                    <a:pt x="3339" y="8382"/>
                    <a:pt x="3342" y="8435"/>
                  </a:cubicBezTo>
                  <a:cubicBezTo>
                    <a:pt x="3353" y="8478"/>
                    <a:pt x="3371" y="8487"/>
                    <a:pt x="3383" y="8496"/>
                  </a:cubicBezTo>
                  <a:cubicBezTo>
                    <a:pt x="3381" y="8663"/>
                    <a:pt x="3376" y="8810"/>
                    <a:pt x="3371" y="8948"/>
                  </a:cubicBezTo>
                  <a:cubicBezTo>
                    <a:pt x="3472" y="10759"/>
                    <a:pt x="3589" y="12596"/>
                    <a:pt x="3706" y="14589"/>
                  </a:cubicBezTo>
                  <a:cubicBezTo>
                    <a:pt x="3753" y="15010"/>
                    <a:pt x="3800" y="15433"/>
                    <a:pt x="3820" y="15838"/>
                  </a:cubicBezTo>
                  <a:cubicBezTo>
                    <a:pt x="3840" y="16439"/>
                    <a:pt x="3806" y="17207"/>
                    <a:pt x="3801" y="17793"/>
                  </a:cubicBezTo>
                  <a:cubicBezTo>
                    <a:pt x="3807" y="17791"/>
                    <a:pt x="3812" y="17789"/>
                    <a:pt x="3818" y="17789"/>
                  </a:cubicBezTo>
                  <a:cubicBezTo>
                    <a:pt x="3971" y="17789"/>
                    <a:pt x="4058" y="18886"/>
                    <a:pt x="4205" y="18886"/>
                  </a:cubicBezTo>
                  <a:cubicBezTo>
                    <a:pt x="4221" y="18886"/>
                    <a:pt x="4236" y="18874"/>
                    <a:pt x="4253" y="18849"/>
                  </a:cubicBezTo>
                  <a:lnTo>
                    <a:pt x="4253" y="18849"/>
                  </a:lnTo>
                  <a:cubicBezTo>
                    <a:pt x="4250" y="19240"/>
                    <a:pt x="4243" y="19827"/>
                    <a:pt x="4294" y="19857"/>
                  </a:cubicBezTo>
                  <a:cubicBezTo>
                    <a:pt x="4447" y="19948"/>
                    <a:pt x="4624" y="20249"/>
                    <a:pt x="4716" y="21287"/>
                  </a:cubicBezTo>
                  <a:cubicBezTo>
                    <a:pt x="4737" y="21693"/>
                    <a:pt x="4674" y="22317"/>
                    <a:pt x="4705" y="22461"/>
                  </a:cubicBezTo>
                  <a:cubicBezTo>
                    <a:pt x="4711" y="22491"/>
                    <a:pt x="4718" y="22504"/>
                    <a:pt x="4725" y="22504"/>
                  </a:cubicBezTo>
                  <a:cubicBezTo>
                    <a:pt x="4763" y="22504"/>
                    <a:pt x="4804" y="22117"/>
                    <a:pt x="4842" y="22117"/>
                  </a:cubicBezTo>
                  <a:cubicBezTo>
                    <a:pt x="4849" y="22117"/>
                    <a:pt x="4855" y="22130"/>
                    <a:pt x="4862" y="22160"/>
                  </a:cubicBezTo>
                  <a:cubicBezTo>
                    <a:pt x="4917" y="19140"/>
                    <a:pt x="4852" y="16231"/>
                    <a:pt x="4853" y="13191"/>
                  </a:cubicBezTo>
                  <a:cubicBezTo>
                    <a:pt x="4774" y="12155"/>
                    <a:pt x="4739" y="5174"/>
                    <a:pt x="4776" y="3380"/>
                  </a:cubicBezTo>
                  <a:cubicBezTo>
                    <a:pt x="4775" y="3325"/>
                    <a:pt x="4775" y="3272"/>
                    <a:pt x="4774" y="3217"/>
                  </a:cubicBezTo>
                  <a:cubicBezTo>
                    <a:pt x="4777" y="2878"/>
                    <a:pt x="4777" y="2513"/>
                    <a:pt x="4775" y="2148"/>
                  </a:cubicBezTo>
                  <a:lnTo>
                    <a:pt x="4771" y="1874"/>
                  </a:lnTo>
                  <a:cubicBezTo>
                    <a:pt x="4770" y="1777"/>
                    <a:pt x="4768" y="1667"/>
                    <a:pt x="4754" y="1545"/>
                  </a:cubicBezTo>
                  <a:cubicBezTo>
                    <a:pt x="4753" y="1529"/>
                    <a:pt x="4752" y="1514"/>
                    <a:pt x="4749" y="1498"/>
                  </a:cubicBezTo>
                  <a:lnTo>
                    <a:pt x="4743" y="1449"/>
                  </a:lnTo>
                  <a:cubicBezTo>
                    <a:pt x="4741" y="1433"/>
                    <a:pt x="4737" y="1416"/>
                    <a:pt x="4734" y="1399"/>
                  </a:cubicBezTo>
                  <a:lnTo>
                    <a:pt x="4729" y="1370"/>
                  </a:lnTo>
                  <a:cubicBezTo>
                    <a:pt x="4728" y="1360"/>
                    <a:pt x="4726" y="1351"/>
                    <a:pt x="4724" y="1341"/>
                  </a:cubicBezTo>
                  <a:cubicBezTo>
                    <a:pt x="4716" y="1300"/>
                    <a:pt x="4707" y="1259"/>
                    <a:pt x="4697" y="1218"/>
                  </a:cubicBezTo>
                  <a:cubicBezTo>
                    <a:pt x="4691" y="1200"/>
                    <a:pt x="4686" y="1180"/>
                    <a:pt x="4680" y="1160"/>
                  </a:cubicBezTo>
                  <a:lnTo>
                    <a:pt x="4660" y="1101"/>
                  </a:lnTo>
                  <a:cubicBezTo>
                    <a:pt x="4607" y="948"/>
                    <a:pt x="4527" y="804"/>
                    <a:pt x="4429" y="682"/>
                  </a:cubicBezTo>
                  <a:cubicBezTo>
                    <a:pt x="4405" y="656"/>
                    <a:pt x="4383" y="628"/>
                    <a:pt x="4358" y="604"/>
                  </a:cubicBezTo>
                  <a:cubicBezTo>
                    <a:pt x="4334" y="578"/>
                    <a:pt x="4310" y="553"/>
                    <a:pt x="4283" y="531"/>
                  </a:cubicBezTo>
                  <a:cubicBezTo>
                    <a:pt x="4231" y="485"/>
                    <a:pt x="4178" y="443"/>
                    <a:pt x="4120" y="407"/>
                  </a:cubicBezTo>
                  <a:lnTo>
                    <a:pt x="4077" y="380"/>
                  </a:lnTo>
                  <a:cubicBezTo>
                    <a:pt x="4063" y="370"/>
                    <a:pt x="4048" y="363"/>
                    <a:pt x="4033" y="355"/>
                  </a:cubicBezTo>
                  <a:cubicBezTo>
                    <a:pt x="4020" y="347"/>
                    <a:pt x="4005" y="339"/>
                    <a:pt x="3990" y="332"/>
                  </a:cubicBezTo>
                  <a:cubicBezTo>
                    <a:pt x="3975" y="323"/>
                    <a:pt x="3959" y="317"/>
                    <a:pt x="3945" y="309"/>
                  </a:cubicBezTo>
                  <a:cubicBezTo>
                    <a:pt x="3931" y="302"/>
                    <a:pt x="3915" y="295"/>
                    <a:pt x="3901" y="288"/>
                  </a:cubicBezTo>
                  <a:cubicBezTo>
                    <a:pt x="3885" y="281"/>
                    <a:pt x="3870" y="275"/>
                    <a:pt x="3855" y="269"/>
                  </a:cubicBezTo>
                  <a:cubicBezTo>
                    <a:pt x="3839" y="262"/>
                    <a:pt x="3824" y="256"/>
                    <a:pt x="3809" y="250"/>
                  </a:cubicBezTo>
                  <a:lnTo>
                    <a:pt x="3766" y="234"/>
                  </a:lnTo>
                  <a:cubicBezTo>
                    <a:pt x="3665" y="201"/>
                    <a:pt x="3575" y="178"/>
                    <a:pt x="3494" y="161"/>
                  </a:cubicBezTo>
                  <a:cubicBezTo>
                    <a:pt x="3411" y="144"/>
                    <a:pt x="3338" y="133"/>
                    <a:pt x="3273" y="123"/>
                  </a:cubicBezTo>
                  <a:cubicBezTo>
                    <a:pt x="2892" y="83"/>
                    <a:pt x="2504" y="50"/>
                    <a:pt x="2118" y="16"/>
                  </a:cubicBezTo>
                  <a:lnTo>
                    <a:pt x="2118" y="16"/>
                  </a:lnTo>
                  <a:cubicBezTo>
                    <a:pt x="2287" y="84"/>
                    <a:pt x="2442" y="149"/>
                    <a:pt x="2577" y="208"/>
                  </a:cubicBezTo>
                  <a:cubicBezTo>
                    <a:pt x="2195" y="119"/>
                    <a:pt x="1814" y="31"/>
                    <a:pt x="1659" y="30"/>
                  </a:cubicBezTo>
                  <a:cubicBezTo>
                    <a:pt x="1497" y="10"/>
                    <a:pt x="1383" y="1"/>
                    <a:pt x="1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53"/>
            <p:cNvSpPr/>
            <p:nvPr/>
          </p:nvSpPr>
          <p:spPr>
            <a:xfrm>
              <a:off x="4302900" y="4928575"/>
              <a:ext cx="133850" cy="40875"/>
            </a:xfrm>
            <a:custGeom>
              <a:avLst/>
              <a:gdLst/>
              <a:ahLst/>
              <a:cxnLst/>
              <a:rect l="l" t="t" r="r" b="b"/>
              <a:pathLst>
                <a:path w="5354" h="1635" extrusionOk="0">
                  <a:moveTo>
                    <a:pt x="4087" y="0"/>
                  </a:moveTo>
                  <a:cubicBezTo>
                    <a:pt x="4087" y="32"/>
                    <a:pt x="4104" y="63"/>
                    <a:pt x="4076" y="79"/>
                  </a:cubicBezTo>
                  <a:cubicBezTo>
                    <a:pt x="4065" y="82"/>
                    <a:pt x="4055" y="84"/>
                    <a:pt x="4044" y="84"/>
                  </a:cubicBezTo>
                  <a:cubicBezTo>
                    <a:pt x="3982" y="84"/>
                    <a:pt x="3927" y="27"/>
                    <a:pt x="3865" y="27"/>
                  </a:cubicBezTo>
                  <a:cubicBezTo>
                    <a:pt x="3855" y="27"/>
                    <a:pt x="3845" y="29"/>
                    <a:pt x="3834" y="33"/>
                  </a:cubicBezTo>
                  <a:cubicBezTo>
                    <a:pt x="3832" y="50"/>
                    <a:pt x="3831" y="67"/>
                    <a:pt x="3828" y="84"/>
                  </a:cubicBezTo>
                  <a:cubicBezTo>
                    <a:pt x="3761" y="62"/>
                    <a:pt x="3692" y="35"/>
                    <a:pt x="3621" y="10"/>
                  </a:cubicBezTo>
                  <a:cubicBezTo>
                    <a:pt x="3491" y="17"/>
                    <a:pt x="3361" y="29"/>
                    <a:pt x="3231" y="46"/>
                  </a:cubicBezTo>
                  <a:cubicBezTo>
                    <a:pt x="3236" y="64"/>
                    <a:pt x="3237" y="82"/>
                    <a:pt x="3224" y="89"/>
                  </a:cubicBezTo>
                  <a:cubicBezTo>
                    <a:pt x="3210" y="92"/>
                    <a:pt x="3194" y="94"/>
                    <a:pt x="3177" y="94"/>
                  </a:cubicBezTo>
                  <a:cubicBezTo>
                    <a:pt x="3131" y="94"/>
                    <a:pt x="3075" y="84"/>
                    <a:pt x="3018" y="80"/>
                  </a:cubicBezTo>
                  <a:cubicBezTo>
                    <a:pt x="3007" y="83"/>
                    <a:pt x="2996" y="86"/>
                    <a:pt x="2985" y="89"/>
                  </a:cubicBezTo>
                  <a:cubicBezTo>
                    <a:pt x="2975" y="100"/>
                    <a:pt x="2974" y="118"/>
                    <a:pt x="2971" y="130"/>
                  </a:cubicBezTo>
                  <a:cubicBezTo>
                    <a:pt x="2936" y="128"/>
                    <a:pt x="2906" y="123"/>
                    <a:pt x="2877" y="118"/>
                  </a:cubicBezTo>
                  <a:cubicBezTo>
                    <a:pt x="2498" y="219"/>
                    <a:pt x="2113" y="337"/>
                    <a:pt x="1695" y="454"/>
                  </a:cubicBezTo>
                  <a:cubicBezTo>
                    <a:pt x="1607" y="501"/>
                    <a:pt x="1519" y="548"/>
                    <a:pt x="1434" y="570"/>
                  </a:cubicBezTo>
                  <a:cubicBezTo>
                    <a:pt x="1406" y="575"/>
                    <a:pt x="1377" y="576"/>
                    <a:pt x="1346" y="576"/>
                  </a:cubicBezTo>
                  <a:cubicBezTo>
                    <a:pt x="1239" y="576"/>
                    <a:pt x="1121" y="554"/>
                    <a:pt x="1025" y="550"/>
                  </a:cubicBezTo>
                  <a:lnTo>
                    <a:pt x="1025" y="550"/>
                  </a:lnTo>
                  <a:cubicBezTo>
                    <a:pt x="1043" y="731"/>
                    <a:pt x="743" y="820"/>
                    <a:pt x="804" y="1003"/>
                  </a:cubicBezTo>
                  <a:cubicBezTo>
                    <a:pt x="779" y="1002"/>
                    <a:pt x="751" y="1000"/>
                    <a:pt x="723" y="1000"/>
                  </a:cubicBezTo>
                  <a:cubicBezTo>
                    <a:pt x="659" y="1000"/>
                    <a:pt x="597" y="1008"/>
                    <a:pt x="594" y="1045"/>
                  </a:cubicBezTo>
                  <a:cubicBezTo>
                    <a:pt x="574" y="1198"/>
                    <a:pt x="511" y="1375"/>
                    <a:pt x="294" y="1468"/>
                  </a:cubicBezTo>
                  <a:cubicBezTo>
                    <a:pt x="281" y="1471"/>
                    <a:pt x="267" y="1472"/>
                    <a:pt x="253" y="1472"/>
                  </a:cubicBezTo>
                  <a:cubicBezTo>
                    <a:pt x="191" y="1472"/>
                    <a:pt x="119" y="1446"/>
                    <a:pt x="77" y="1446"/>
                  </a:cubicBezTo>
                  <a:cubicBezTo>
                    <a:pt x="64" y="1446"/>
                    <a:pt x="54" y="1449"/>
                    <a:pt x="48" y="1455"/>
                  </a:cubicBezTo>
                  <a:cubicBezTo>
                    <a:pt x="1" y="1505"/>
                    <a:pt x="158" y="1564"/>
                    <a:pt x="111" y="1612"/>
                  </a:cubicBezTo>
                  <a:cubicBezTo>
                    <a:pt x="299" y="1628"/>
                    <a:pt x="485" y="1634"/>
                    <a:pt x="670" y="1634"/>
                  </a:cubicBezTo>
                  <a:cubicBezTo>
                    <a:pt x="1098" y="1634"/>
                    <a:pt x="1522" y="1603"/>
                    <a:pt x="1958" y="1603"/>
                  </a:cubicBezTo>
                  <a:cubicBezTo>
                    <a:pt x="1968" y="1603"/>
                    <a:pt x="1978" y="1603"/>
                    <a:pt x="1988" y="1603"/>
                  </a:cubicBezTo>
                  <a:cubicBezTo>
                    <a:pt x="2149" y="1544"/>
                    <a:pt x="2988" y="1510"/>
                    <a:pt x="3567" y="1510"/>
                  </a:cubicBezTo>
                  <a:cubicBezTo>
                    <a:pt x="3771" y="1510"/>
                    <a:pt x="3944" y="1514"/>
                    <a:pt x="4042" y="1523"/>
                  </a:cubicBezTo>
                  <a:cubicBezTo>
                    <a:pt x="4053" y="1522"/>
                    <a:pt x="4064" y="1522"/>
                    <a:pt x="4076" y="1521"/>
                  </a:cubicBezTo>
                  <a:cubicBezTo>
                    <a:pt x="4115" y="1523"/>
                    <a:pt x="4155" y="1524"/>
                    <a:pt x="4196" y="1524"/>
                  </a:cubicBezTo>
                  <a:cubicBezTo>
                    <a:pt x="4372" y="1524"/>
                    <a:pt x="4562" y="1504"/>
                    <a:pt x="4704" y="1448"/>
                  </a:cubicBezTo>
                  <a:cubicBezTo>
                    <a:pt x="4783" y="1404"/>
                    <a:pt x="4864" y="1354"/>
                    <a:pt x="4945" y="1303"/>
                  </a:cubicBezTo>
                  <a:cubicBezTo>
                    <a:pt x="4906" y="1273"/>
                    <a:pt x="4872" y="1244"/>
                    <a:pt x="4842" y="1214"/>
                  </a:cubicBezTo>
                  <a:lnTo>
                    <a:pt x="4842" y="1214"/>
                  </a:lnTo>
                  <a:cubicBezTo>
                    <a:pt x="4870" y="1216"/>
                    <a:pt x="4898" y="1217"/>
                    <a:pt x="4923" y="1217"/>
                  </a:cubicBezTo>
                  <a:cubicBezTo>
                    <a:pt x="4973" y="1217"/>
                    <a:pt x="5016" y="1212"/>
                    <a:pt x="5037" y="1190"/>
                  </a:cubicBezTo>
                  <a:cubicBezTo>
                    <a:pt x="5211" y="1113"/>
                    <a:pt x="5113" y="1023"/>
                    <a:pt x="5046" y="899"/>
                  </a:cubicBezTo>
                  <a:cubicBezTo>
                    <a:pt x="4998" y="845"/>
                    <a:pt x="5063" y="763"/>
                    <a:pt x="4987" y="707"/>
                  </a:cubicBezTo>
                  <a:lnTo>
                    <a:pt x="4987" y="707"/>
                  </a:lnTo>
                  <a:cubicBezTo>
                    <a:pt x="5042" y="710"/>
                    <a:pt x="5070" y="711"/>
                    <a:pt x="5123" y="714"/>
                  </a:cubicBezTo>
                  <a:cubicBezTo>
                    <a:pt x="5125" y="699"/>
                    <a:pt x="5111" y="695"/>
                    <a:pt x="5090" y="695"/>
                  </a:cubicBezTo>
                  <a:cubicBezTo>
                    <a:pt x="5071" y="695"/>
                    <a:pt x="5047" y="699"/>
                    <a:pt x="5027" y="699"/>
                  </a:cubicBezTo>
                  <a:cubicBezTo>
                    <a:pt x="4998" y="699"/>
                    <a:pt x="4977" y="692"/>
                    <a:pt x="4993" y="657"/>
                  </a:cubicBezTo>
                  <a:lnTo>
                    <a:pt x="4993" y="657"/>
                  </a:lnTo>
                  <a:cubicBezTo>
                    <a:pt x="5005" y="661"/>
                    <a:pt x="5017" y="663"/>
                    <a:pt x="5030" y="663"/>
                  </a:cubicBezTo>
                  <a:cubicBezTo>
                    <a:pt x="5069" y="663"/>
                    <a:pt x="5111" y="647"/>
                    <a:pt x="5151" y="647"/>
                  </a:cubicBezTo>
                  <a:cubicBezTo>
                    <a:pt x="5154" y="647"/>
                    <a:pt x="5156" y="647"/>
                    <a:pt x="5159" y="648"/>
                  </a:cubicBezTo>
                  <a:cubicBezTo>
                    <a:pt x="5140" y="579"/>
                    <a:pt x="4969" y="621"/>
                    <a:pt x="4978" y="553"/>
                  </a:cubicBezTo>
                  <a:cubicBezTo>
                    <a:pt x="4980" y="552"/>
                    <a:pt x="4983" y="552"/>
                    <a:pt x="4986" y="552"/>
                  </a:cubicBezTo>
                  <a:cubicBezTo>
                    <a:pt x="5013" y="552"/>
                    <a:pt x="5072" y="594"/>
                    <a:pt x="5109" y="594"/>
                  </a:cubicBezTo>
                  <a:cubicBezTo>
                    <a:pt x="5126" y="594"/>
                    <a:pt x="5138" y="585"/>
                    <a:pt x="5141" y="561"/>
                  </a:cubicBezTo>
                  <a:cubicBezTo>
                    <a:pt x="5144" y="544"/>
                    <a:pt x="5089" y="541"/>
                    <a:pt x="5062" y="540"/>
                  </a:cubicBezTo>
                  <a:cubicBezTo>
                    <a:pt x="5230" y="514"/>
                    <a:pt x="5322" y="433"/>
                    <a:pt x="5169" y="340"/>
                  </a:cubicBezTo>
                  <a:lnTo>
                    <a:pt x="5169" y="340"/>
                  </a:lnTo>
                  <a:cubicBezTo>
                    <a:pt x="5215" y="343"/>
                    <a:pt x="5276" y="370"/>
                    <a:pt x="5328" y="370"/>
                  </a:cubicBezTo>
                  <a:cubicBezTo>
                    <a:pt x="5337" y="370"/>
                    <a:pt x="5345" y="369"/>
                    <a:pt x="5353" y="367"/>
                  </a:cubicBezTo>
                  <a:lnTo>
                    <a:pt x="5353" y="366"/>
                  </a:lnTo>
                  <a:cubicBezTo>
                    <a:pt x="5324" y="363"/>
                    <a:pt x="5276" y="345"/>
                    <a:pt x="5251" y="344"/>
                  </a:cubicBezTo>
                  <a:lnTo>
                    <a:pt x="5251" y="344"/>
                  </a:lnTo>
                  <a:cubicBezTo>
                    <a:pt x="5282" y="345"/>
                    <a:pt x="5316" y="346"/>
                    <a:pt x="5347" y="349"/>
                  </a:cubicBezTo>
                  <a:cubicBezTo>
                    <a:pt x="5342" y="337"/>
                    <a:pt x="5337" y="325"/>
                    <a:pt x="5329" y="314"/>
                  </a:cubicBezTo>
                  <a:cubicBezTo>
                    <a:pt x="5310" y="305"/>
                    <a:pt x="5289" y="297"/>
                    <a:pt x="5268" y="295"/>
                  </a:cubicBezTo>
                  <a:lnTo>
                    <a:pt x="5268" y="295"/>
                  </a:lnTo>
                  <a:cubicBezTo>
                    <a:pt x="5285" y="296"/>
                    <a:pt x="5302" y="297"/>
                    <a:pt x="5321" y="297"/>
                  </a:cubicBezTo>
                  <a:cubicBezTo>
                    <a:pt x="5305" y="269"/>
                    <a:pt x="5286" y="242"/>
                    <a:pt x="5267" y="217"/>
                  </a:cubicBezTo>
                  <a:cubicBezTo>
                    <a:pt x="5191" y="162"/>
                    <a:pt x="5119" y="81"/>
                    <a:pt x="5077" y="80"/>
                  </a:cubicBezTo>
                  <a:cubicBezTo>
                    <a:pt x="4749" y="36"/>
                    <a:pt x="4417" y="6"/>
                    <a:pt x="4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1" name="Google Shape;5861;p53"/>
          <p:cNvGrpSpPr/>
          <p:nvPr/>
        </p:nvGrpSpPr>
        <p:grpSpPr>
          <a:xfrm rot="1264546">
            <a:off x="872013" y="955605"/>
            <a:ext cx="489622" cy="541522"/>
            <a:chOff x="3346275" y="4694550"/>
            <a:chExt cx="489625" cy="541525"/>
          </a:xfrm>
        </p:grpSpPr>
        <p:sp>
          <p:nvSpPr>
            <p:cNvPr id="5862" name="Google Shape;5862;p53"/>
            <p:cNvSpPr/>
            <p:nvPr/>
          </p:nvSpPr>
          <p:spPr>
            <a:xfrm>
              <a:off x="3421450" y="4802800"/>
              <a:ext cx="41700" cy="245900"/>
            </a:xfrm>
            <a:custGeom>
              <a:avLst/>
              <a:gdLst/>
              <a:ahLst/>
              <a:cxnLst/>
              <a:rect l="l" t="t" r="r" b="b"/>
              <a:pathLst>
                <a:path w="1668" h="9836" extrusionOk="0">
                  <a:moveTo>
                    <a:pt x="368" y="1"/>
                  </a:moveTo>
                  <a:cubicBezTo>
                    <a:pt x="368" y="1"/>
                    <a:pt x="367" y="1"/>
                    <a:pt x="367" y="2"/>
                  </a:cubicBezTo>
                  <a:cubicBezTo>
                    <a:pt x="363" y="54"/>
                    <a:pt x="346" y="143"/>
                    <a:pt x="345" y="191"/>
                  </a:cubicBezTo>
                  <a:cubicBezTo>
                    <a:pt x="346" y="132"/>
                    <a:pt x="347" y="74"/>
                    <a:pt x="350" y="13"/>
                  </a:cubicBezTo>
                  <a:lnTo>
                    <a:pt x="350" y="13"/>
                  </a:lnTo>
                  <a:cubicBezTo>
                    <a:pt x="337" y="23"/>
                    <a:pt x="326" y="33"/>
                    <a:pt x="314" y="44"/>
                  </a:cubicBezTo>
                  <a:cubicBezTo>
                    <a:pt x="305" y="82"/>
                    <a:pt x="297" y="119"/>
                    <a:pt x="295" y="158"/>
                  </a:cubicBezTo>
                  <a:lnTo>
                    <a:pt x="295" y="158"/>
                  </a:lnTo>
                  <a:cubicBezTo>
                    <a:pt x="296" y="126"/>
                    <a:pt x="297" y="94"/>
                    <a:pt x="297" y="62"/>
                  </a:cubicBezTo>
                  <a:lnTo>
                    <a:pt x="297" y="62"/>
                  </a:lnTo>
                  <a:cubicBezTo>
                    <a:pt x="269" y="90"/>
                    <a:pt x="242" y="125"/>
                    <a:pt x="217" y="163"/>
                  </a:cubicBezTo>
                  <a:cubicBezTo>
                    <a:pt x="163" y="303"/>
                    <a:pt x="81" y="437"/>
                    <a:pt x="80" y="512"/>
                  </a:cubicBezTo>
                  <a:cubicBezTo>
                    <a:pt x="36" y="1121"/>
                    <a:pt x="7" y="1735"/>
                    <a:pt x="0" y="2344"/>
                  </a:cubicBezTo>
                  <a:cubicBezTo>
                    <a:pt x="1" y="2344"/>
                    <a:pt x="2" y="2344"/>
                    <a:pt x="3" y="2344"/>
                  </a:cubicBezTo>
                  <a:cubicBezTo>
                    <a:pt x="20" y="2344"/>
                    <a:pt x="36" y="2336"/>
                    <a:pt x="50" y="2336"/>
                  </a:cubicBezTo>
                  <a:cubicBezTo>
                    <a:pt x="62" y="2336"/>
                    <a:pt x="72" y="2342"/>
                    <a:pt x="79" y="2364"/>
                  </a:cubicBezTo>
                  <a:cubicBezTo>
                    <a:pt x="109" y="2524"/>
                    <a:pt x="3" y="2652"/>
                    <a:pt x="33" y="2812"/>
                  </a:cubicBezTo>
                  <a:lnTo>
                    <a:pt x="84" y="2823"/>
                  </a:lnTo>
                  <a:cubicBezTo>
                    <a:pt x="62" y="2946"/>
                    <a:pt x="34" y="3075"/>
                    <a:pt x="10" y="3206"/>
                  </a:cubicBezTo>
                  <a:cubicBezTo>
                    <a:pt x="17" y="3448"/>
                    <a:pt x="29" y="3688"/>
                    <a:pt x="46" y="3928"/>
                  </a:cubicBezTo>
                  <a:cubicBezTo>
                    <a:pt x="54" y="3925"/>
                    <a:pt x="60" y="3923"/>
                    <a:pt x="67" y="3923"/>
                  </a:cubicBezTo>
                  <a:cubicBezTo>
                    <a:pt x="76" y="3923"/>
                    <a:pt x="84" y="3928"/>
                    <a:pt x="89" y="3942"/>
                  </a:cubicBezTo>
                  <a:cubicBezTo>
                    <a:pt x="102" y="4042"/>
                    <a:pt x="85" y="4180"/>
                    <a:pt x="80" y="4323"/>
                  </a:cubicBezTo>
                  <a:cubicBezTo>
                    <a:pt x="83" y="4344"/>
                    <a:pt x="86" y="4365"/>
                    <a:pt x="89" y="4386"/>
                  </a:cubicBezTo>
                  <a:cubicBezTo>
                    <a:pt x="100" y="4402"/>
                    <a:pt x="118" y="4407"/>
                    <a:pt x="130" y="4409"/>
                  </a:cubicBezTo>
                  <a:cubicBezTo>
                    <a:pt x="128" y="4473"/>
                    <a:pt x="123" y="4530"/>
                    <a:pt x="118" y="4585"/>
                  </a:cubicBezTo>
                  <a:cubicBezTo>
                    <a:pt x="219" y="5285"/>
                    <a:pt x="337" y="5998"/>
                    <a:pt x="454" y="6770"/>
                  </a:cubicBezTo>
                  <a:cubicBezTo>
                    <a:pt x="501" y="6934"/>
                    <a:pt x="548" y="7097"/>
                    <a:pt x="570" y="7254"/>
                  </a:cubicBezTo>
                  <a:cubicBezTo>
                    <a:pt x="590" y="7487"/>
                    <a:pt x="556" y="7785"/>
                    <a:pt x="551" y="8011"/>
                  </a:cubicBezTo>
                  <a:cubicBezTo>
                    <a:pt x="556" y="8010"/>
                    <a:pt x="562" y="8009"/>
                    <a:pt x="567" y="8009"/>
                  </a:cubicBezTo>
                  <a:cubicBezTo>
                    <a:pt x="721" y="8009"/>
                    <a:pt x="809" y="8433"/>
                    <a:pt x="956" y="8433"/>
                  </a:cubicBezTo>
                  <a:cubicBezTo>
                    <a:pt x="971" y="8433"/>
                    <a:pt x="987" y="8429"/>
                    <a:pt x="1003" y="8419"/>
                  </a:cubicBezTo>
                  <a:lnTo>
                    <a:pt x="1003" y="8419"/>
                  </a:lnTo>
                  <a:cubicBezTo>
                    <a:pt x="999" y="8570"/>
                    <a:pt x="993" y="8797"/>
                    <a:pt x="1045" y="8810"/>
                  </a:cubicBezTo>
                  <a:cubicBezTo>
                    <a:pt x="1198" y="8844"/>
                    <a:pt x="1376" y="8962"/>
                    <a:pt x="1467" y="9364"/>
                  </a:cubicBezTo>
                  <a:cubicBezTo>
                    <a:pt x="1490" y="9521"/>
                    <a:pt x="1424" y="9763"/>
                    <a:pt x="1455" y="9819"/>
                  </a:cubicBezTo>
                  <a:cubicBezTo>
                    <a:pt x="1462" y="9831"/>
                    <a:pt x="1469" y="9836"/>
                    <a:pt x="1476" y="9836"/>
                  </a:cubicBezTo>
                  <a:cubicBezTo>
                    <a:pt x="1514" y="9836"/>
                    <a:pt x="1555" y="9686"/>
                    <a:pt x="1593" y="9686"/>
                  </a:cubicBezTo>
                  <a:cubicBezTo>
                    <a:pt x="1599" y="9686"/>
                    <a:pt x="1606" y="9691"/>
                    <a:pt x="1612" y="9702"/>
                  </a:cubicBezTo>
                  <a:cubicBezTo>
                    <a:pt x="1668" y="8533"/>
                    <a:pt x="1602" y="7405"/>
                    <a:pt x="1603" y="6229"/>
                  </a:cubicBezTo>
                  <a:cubicBezTo>
                    <a:pt x="1523" y="5827"/>
                    <a:pt x="1488" y="3124"/>
                    <a:pt x="1523" y="2428"/>
                  </a:cubicBezTo>
                  <a:cubicBezTo>
                    <a:pt x="1522" y="2407"/>
                    <a:pt x="1522" y="2386"/>
                    <a:pt x="1521" y="2365"/>
                  </a:cubicBezTo>
                  <a:cubicBezTo>
                    <a:pt x="1532" y="1987"/>
                    <a:pt x="1517" y="1526"/>
                    <a:pt x="1448" y="1205"/>
                  </a:cubicBezTo>
                  <a:cubicBezTo>
                    <a:pt x="1404" y="1059"/>
                    <a:pt x="1354" y="909"/>
                    <a:pt x="1304" y="760"/>
                  </a:cubicBezTo>
                  <a:cubicBezTo>
                    <a:pt x="1273" y="829"/>
                    <a:pt x="1244" y="894"/>
                    <a:pt x="1215" y="949"/>
                  </a:cubicBezTo>
                  <a:cubicBezTo>
                    <a:pt x="1219" y="797"/>
                    <a:pt x="1223" y="646"/>
                    <a:pt x="1190" y="588"/>
                  </a:cubicBezTo>
                  <a:cubicBezTo>
                    <a:pt x="1158" y="455"/>
                    <a:pt x="1124" y="408"/>
                    <a:pt x="1086" y="408"/>
                  </a:cubicBezTo>
                  <a:cubicBezTo>
                    <a:pt x="1032" y="408"/>
                    <a:pt x="971" y="500"/>
                    <a:pt x="899" y="573"/>
                  </a:cubicBezTo>
                  <a:cubicBezTo>
                    <a:pt x="880" y="604"/>
                    <a:pt x="857" y="609"/>
                    <a:pt x="834" y="609"/>
                  </a:cubicBezTo>
                  <a:cubicBezTo>
                    <a:pt x="821" y="609"/>
                    <a:pt x="808" y="608"/>
                    <a:pt x="795" y="608"/>
                  </a:cubicBezTo>
                  <a:cubicBezTo>
                    <a:pt x="764" y="608"/>
                    <a:pt x="733" y="617"/>
                    <a:pt x="707" y="681"/>
                  </a:cubicBezTo>
                  <a:cubicBezTo>
                    <a:pt x="711" y="581"/>
                    <a:pt x="712" y="530"/>
                    <a:pt x="714" y="429"/>
                  </a:cubicBezTo>
                  <a:cubicBezTo>
                    <a:pt x="713" y="429"/>
                    <a:pt x="712" y="429"/>
                    <a:pt x="711" y="429"/>
                  </a:cubicBezTo>
                  <a:cubicBezTo>
                    <a:pt x="671" y="429"/>
                    <a:pt x="725" y="680"/>
                    <a:pt x="677" y="680"/>
                  </a:cubicBezTo>
                  <a:cubicBezTo>
                    <a:pt x="671" y="680"/>
                    <a:pt x="664" y="677"/>
                    <a:pt x="656" y="670"/>
                  </a:cubicBezTo>
                  <a:cubicBezTo>
                    <a:pt x="676" y="573"/>
                    <a:pt x="645" y="463"/>
                    <a:pt x="648" y="362"/>
                  </a:cubicBezTo>
                  <a:lnTo>
                    <a:pt x="648" y="362"/>
                  </a:lnTo>
                  <a:cubicBezTo>
                    <a:pt x="579" y="397"/>
                    <a:pt x="620" y="698"/>
                    <a:pt x="558" y="698"/>
                  </a:cubicBezTo>
                  <a:cubicBezTo>
                    <a:pt x="557" y="698"/>
                    <a:pt x="555" y="697"/>
                    <a:pt x="554" y="697"/>
                  </a:cubicBezTo>
                  <a:cubicBezTo>
                    <a:pt x="538" y="643"/>
                    <a:pt x="646" y="414"/>
                    <a:pt x="561" y="394"/>
                  </a:cubicBezTo>
                  <a:cubicBezTo>
                    <a:pt x="561" y="394"/>
                    <a:pt x="560" y="394"/>
                    <a:pt x="560" y="394"/>
                  </a:cubicBezTo>
                  <a:cubicBezTo>
                    <a:pt x="544" y="394"/>
                    <a:pt x="541" y="492"/>
                    <a:pt x="540" y="541"/>
                  </a:cubicBezTo>
                  <a:cubicBezTo>
                    <a:pt x="523" y="341"/>
                    <a:pt x="484" y="199"/>
                    <a:pt x="433" y="199"/>
                  </a:cubicBezTo>
                  <a:cubicBezTo>
                    <a:pt x="405" y="199"/>
                    <a:pt x="373" y="242"/>
                    <a:pt x="340" y="343"/>
                  </a:cubicBezTo>
                  <a:cubicBezTo>
                    <a:pt x="342" y="245"/>
                    <a:pt x="379" y="105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53"/>
            <p:cNvSpPr/>
            <p:nvPr/>
          </p:nvSpPr>
          <p:spPr>
            <a:xfrm>
              <a:off x="3437650" y="4790375"/>
              <a:ext cx="202150" cy="38450"/>
            </a:xfrm>
            <a:custGeom>
              <a:avLst/>
              <a:gdLst/>
              <a:ahLst/>
              <a:cxnLst/>
              <a:rect l="l" t="t" r="r" b="b"/>
              <a:pathLst>
                <a:path w="8086" h="1538" extrusionOk="0">
                  <a:moveTo>
                    <a:pt x="6202" y="1"/>
                  </a:moveTo>
                  <a:cubicBezTo>
                    <a:pt x="6202" y="32"/>
                    <a:pt x="6228" y="64"/>
                    <a:pt x="6187" y="79"/>
                  </a:cubicBezTo>
                  <a:cubicBezTo>
                    <a:pt x="6170" y="84"/>
                    <a:pt x="6153" y="86"/>
                    <a:pt x="6137" y="86"/>
                  </a:cubicBezTo>
                  <a:cubicBezTo>
                    <a:pt x="6093" y="86"/>
                    <a:pt x="6050" y="72"/>
                    <a:pt x="6008" y="58"/>
                  </a:cubicBezTo>
                  <a:cubicBezTo>
                    <a:pt x="5965" y="45"/>
                    <a:pt x="5922" y="31"/>
                    <a:pt x="5876" y="31"/>
                  </a:cubicBezTo>
                  <a:cubicBezTo>
                    <a:pt x="5861" y="31"/>
                    <a:pt x="5845" y="33"/>
                    <a:pt x="5828" y="36"/>
                  </a:cubicBezTo>
                  <a:cubicBezTo>
                    <a:pt x="5826" y="53"/>
                    <a:pt x="5823" y="70"/>
                    <a:pt x="5820" y="87"/>
                  </a:cubicBezTo>
                  <a:cubicBezTo>
                    <a:pt x="5722" y="66"/>
                    <a:pt x="5618" y="38"/>
                    <a:pt x="5514" y="13"/>
                  </a:cubicBezTo>
                  <a:cubicBezTo>
                    <a:pt x="5321" y="21"/>
                    <a:pt x="5130" y="32"/>
                    <a:pt x="4938" y="47"/>
                  </a:cubicBezTo>
                  <a:cubicBezTo>
                    <a:pt x="4944" y="65"/>
                    <a:pt x="4945" y="83"/>
                    <a:pt x="4927" y="90"/>
                  </a:cubicBezTo>
                  <a:cubicBezTo>
                    <a:pt x="4908" y="92"/>
                    <a:pt x="4888" y="93"/>
                    <a:pt x="4867" y="93"/>
                  </a:cubicBezTo>
                  <a:cubicBezTo>
                    <a:pt x="4796" y="93"/>
                    <a:pt x="4711" y="81"/>
                    <a:pt x="4624" y="75"/>
                  </a:cubicBezTo>
                  <a:lnTo>
                    <a:pt x="4572" y="83"/>
                  </a:lnTo>
                  <a:cubicBezTo>
                    <a:pt x="4560" y="94"/>
                    <a:pt x="4556" y="112"/>
                    <a:pt x="4553" y="122"/>
                  </a:cubicBezTo>
                  <a:cubicBezTo>
                    <a:pt x="4502" y="120"/>
                    <a:pt x="4456" y="113"/>
                    <a:pt x="4413" y="106"/>
                  </a:cubicBezTo>
                  <a:cubicBezTo>
                    <a:pt x="3850" y="193"/>
                    <a:pt x="3274" y="287"/>
                    <a:pt x="2646" y="363"/>
                  </a:cubicBezTo>
                  <a:cubicBezTo>
                    <a:pt x="2511" y="400"/>
                    <a:pt x="2376" y="439"/>
                    <a:pt x="2248" y="450"/>
                  </a:cubicBezTo>
                  <a:cubicBezTo>
                    <a:pt x="2237" y="451"/>
                    <a:pt x="2225" y="451"/>
                    <a:pt x="2213" y="451"/>
                  </a:cubicBezTo>
                  <a:cubicBezTo>
                    <a:pt x="2128" y="451"/>
                    <a:pt x="2033" y="439"/>
                    <a:pt x="1941" y="425"/>
                  </a:cubicBezTo>
                  <a:cubicBezTo>
                    <a:pt x="1835" y="410"/>
                    <a:pt x="1731" y="392"/>
                    <a:pt x="1639" y="381"/>
                  </a:cubicBezTo>
                  <a:lnTo>
                    <a:pt x="1639" y="381"/>
                  </a:lnTo>
                  <a:cubicBezTo>
                    <a:pt x="1652" y="564"/>
                    <a:pt x="1195" y="609"/>
                    <a:pt x="1267" y="801"/>
                  </a:cubicBezTo>
                  <a:cubicBezTo>
                    <a:pt x="1199" y="793"/>
                    <a:pt x="1111" y="781"/>
                    <a:pt x="1045" y="781"/>
                  </a:cubicBezTo>
                  <a:cubicBezTo>
                    <a:pt x="993" y="781"/>
                    <a:pt x="953" y="788"/>
                    <a:pt x="946" y="810"/>
                  </a:cubicBezTo>
                  <a:cubicBezTo>
                    <a:pt x="923" y="885"/>
                    <a:pt x="885" y="964"/>
                    <a:pt x="808" y="1031"/>
                  </a:cubicBezTo>
                  <a:cubicBezTo>
                    <a:pt x="733" y="1098"/>
                    <a:pt x="619" y="1155"/>
                    <a:pt x="450" y="1182"/>
                  </a:cubicBezTo>
                  <a:cubicBezTo>
                    <a:pt x="445" y="1182"/>
                    <a:pt x="440" y="1182"/>
                    <a:pt x="436" y="1182"/>
                  </a:cubicBezTo>
                  <a:cubicBezTo>
                    <a:pt x="322" y="1182"/>
                    <a:pt x="173" y="1121"/>
                    <a:pt x="104" y="1121"/>
                  </a:cubicBezTo>
                  <a:cubicBezTo>
                    <a:pt x="93" y="1121"/>
                    <a:pt x="85" y="1123"/>
                    <a:pt x="78" y="1126"/>
                  </a:cubicBezTo>
                  <a:cubicBezTo>
                    <a:pt x="1" y="1167"/>
                    <a:pt x="232" y="1254"/>
                    <a:pt x="155" y="1293"/>
                  </a:cubicBezTo>
                  <a:cubicBezTo>
                    <a:pt x="274" y="1314"/>
                    <a:pt x="393" y="1334"/>
                    <a:pt x="512" y="1351"/>
                  </a:cubicBezTo>
                  <a:cubicBezTo>
                    <a:pt x="631" y="1368"/>
                    <a:pt x="750" y="1382"/>
                    <a:pt x="868" y="1396"/>
                  </a:cubicBezTo>
                  <a:cubicBezTo>
                    <a:pt x="926" y="1402"/>
                    <a:pt x="986" y="1408"/>
                    <a:pt x="1046" y="1415"/>
                  </a:cubicBezTo>
                  <a:cubicBezTo>
                    <a:pt x="1104" y="1420"/>
                    <a:pt x="1164" y="1425"/>
                    <a:pt x="1224" y="1430"/>
                  </a:cubicBezTo>
                  <a:cubicBezTo>
                    <a:pt x="1342" y="1441"/>
                    <a:pt x="1460" y="1450"/>
                    <a:pt x="1579" y="1459"/>
                  </a:cubicBezTo>
                  <a:cubicBezTo>
                    <a:pt x="1817" y="1472"/>
                    <a:pt x="2053" y="1488"/>
                    <a:pt x="2292" y="1498"/>
                  </a:cubicBezTo>
                  <a:cubicBezTo>
                    <a:pt x="2412" y="1506"/>
                    <a:pt x="2532" y="1511"/>
                    <a:pt x="2652" y="1517"/>
                  </a:cubicBezTo>
                  <a:cubicBezTo>
                    <a:pt x="2772" y="1522"/>
                    <a:pt x="2894" y="1529"/>
                    <a:pt x="3014" y="1537"/>
                  </a:cubicBezTo>
                  <a:cubicBezTo>
                    <a:pt x="3035" y="1533"/>
                    <a:pt x="3064" y="1530"/>
                    <a:pt x="3098" y="1528"/>
                  </a:cubicBezTo>
                  <a:cubicBezTo>
                    <a:pt x="3133" y="1525"/>
                    <a:pt x="3174" y="1522"/>
                    <a:pt x="3221" y="1519"/>
                  </a:cubicBezTo>
                  <a:cubicBezTo>
                    <a:pt x="3315" y="1516"/>
                    <a:pt x="3431" y="1513"/>
                    <a:pt x="3564" y="1513"/>
                  </a:cubicBezTo>
                  <a:cubicBezTo>
                    <a:pt x="3658" y="1512"/>
                    <a:pt x="3760" y="1512"/>
                    <a:pt x="3867" y="1512"/>
                  </a:cubicBezTo>
                  <a:cubicBezTo>
                    <a:pt x="3911" y="1512"/>
                    <a:pt x="3956" y="1512"/>
                    <a:pt x="4002" y="1512"/>
                  </a:cubicBezTo>
                  <a:lnTo>
                    <a:pt x="4493" y="1512"/>
                  </a:lnTo>
                  <a:cubicBezTo>
                    <a:pt x="4829" y="1512"/>
                    <a:pt x="5172" y="1513"/>
                    <a:pt x="5466" y="1513"/>
                  </a:cubicBezTo>
                  <a:cubicBezTo>
                    <a:pt x="5613" y="1514"/>
                    <a:pt x="5748" y="1514"/>
                    <a:pt x="5864" y="1516"/>
                  </a:cubicBezTo>
                  <a:cubicBezTo>
                    <a:pt x="5980" y="1517"/>
                    <a:pt x="6078" y="1519"/>
                    <a:pt x="6151" y="1524"/>
                  </a:cubicBezTo>
                  <a:cubicBezTo>
                    <a:pt x="6167" y="1522"/>
                    <a:pt x="6186" y="1521"/>
                    <a:pt x="6203" y="1521"/>
                  </a:cubicBezTo>
                  <a:cubicBezTo>
                    <a:pt x="6221" y="1522"/>
                    <a:pt x="6238" y="1522"/>
                    <a:pt x="6256" y="1522"/>
                  </a:cubicBezTo>
                  <a:cubicBezTo>
                    <a:pt x="6398" y="1522"/>
                    <a:pt x="6551" y="1518"/>
                    <a:pt x="6700" y="1504"/>
                  </a:cubicBezTo>
                  <a:cubicBezTo>
                    <a:pt x="6867" y="1488"/>
                    <a:pt x="7026" y="1464"/>
                    <a:pt x="7157" y="1424"/>
                  </a:cubicBezTo>
                  <a:cubicBezTo>
                    <a:pt x="7276" y="1377"/>
                    <a:pt x="7397" y="1320"/>
                    <a:pt x="7518" y="1265"/>
                  </a:cubicBezTo>
                  <a:cubicBezTo>
                    <a:pt x="7460" y="1237"/>
                    <a:pt x="7406" y="1210"/>
                    <a:pt x="7360" y="1183"/>
                  </a:cubicBezTo>
                  <a:cubicBezTo>
                    <a:pt x="7484" y="1182"/>
                    <a:pt x="7609" y="1179"/>
                    <a:pt x="7654" y="1145"/>
                  </a:cubicBezTo>
                  <a:cubicBezTo>
                    <a:pt x="7914" y="1053"/>
                    <a:pt x="7760" y="970"/>
                    <a:pt x="7652" y="853"/>
                  </a:cubicBezTo>
                  <a:cubicBezTo>
                    <a:pt x="7578" y="804"/>
                    <a:pt x="7672" y="716"/>
                    <a:pt x="7556" y="666"/>
                  </a:cubicBezTo>
                  <a:cubicBezTo>
                    <a:pt x="7638" y="666"/>
                    <a:pt x="7679" y="664"/>
                    <a:pt x="7761" y="663"/>
                  </a:cubicBezTo>
                  <a:cubicBezTo>
                    <a:pt x="7763" y="650"/>
                    <a:pt x="7749" y="646"/>
                    <a:pt x="7726" y="646"/>
                  </a:cubicBezTo>
                  <a:cubicBezTo>
                    <a:pt x="7704" y="646"/>
                    <a:pt x="7674" y="650"/>
                    <a:pt x="7645" y="652"/>
                  </a:cubicBezTo>
                  <a:cubicBezTo>
                    <a:pt x="7630" y="654"/>
                    <a:pt x="7616" y="655"/>
                    <a:pt x="7603" y="655"/>
                  </a:cubicBezTo>
                  <a:cubicBezTo>
                    <a:pt x="7566" y="655"/>
                    <a:pt x="7543" y="646"/>
                    <a:pt x="7564" y="614"/>
                  </a:cubicBezTo>
                  <a:lnTo>
                    <a:pt x="7564" y="614"/>
                  </a:lnTo>
                  <a:cubicBezTo>
                    <a:pt x="7579" y="617"/>
                    <a:pt x="7595" y="618"/>
                    <a:pt x="7610" y="618"/>
                  </a:cubicBezTo>
                  <a:cubicBezTo>
                    <a:pt x="7676" y="618"/>
                    <a:pt x="7745" y="594"/>
                    <a:pt x="7810" y="592"/>
                  </a:cubicBezTo>
                  <a:cubicBezTo>
                    <a:pt x="7779" y="524"/>
                    <a:pt x="7527" y="580"/>
                    <a:pt x="7536" y="511"/>
                  </a:cubicBezTo>
                  <a:cubicBezTo>
                    <a:pt x="7540" y="510"/>
                    <a:pt x="7545" y="509"/>
                    <a:pt x="7550" y="509"/>
                  </a:cubicBezTo>
                  <a:cubicBezTo>
                    <a:pt x="7590" y="509"/>
                    <a:pt x="7673" y="542"/>
                    <a:pt x="7728" y="542"/>
                  </a:cubicBezTo>
                  <a:cubicBezTo>
                    <a:pt x="7756" y="542"/>
                    <a:pt x="7777" y="533"/>
                    <a:pt x="7781" y="507"/>
                  </a:cubicBezTo>
                  <a:cubicBezTo>
                    <a:pt x="7783" y="494"/>
                    <a:pt x="7736" y="492"/>
                    <a:pt x="7695" y="492"/>
                  </a:cubicBezTo>
                  <a:cubicBezTo>
                    <a:pt x="7683" y="492"/>
                    <a:pt x="7670" y="492"/>
                    <a:pt x="7661" y="492"/>
                  </a:cubicBezTo>
                  <a:cubicBezTo>
                    <a:pt x="7910" y="454"/>
                    <a:pt x="8043" y="365"/>
                    <a:pt x="7809" y="283"/>
                  </a:cubicBezTo>
                  <a:cubicBezTo>
                    <a:pt x="7811" y="283"/>
                    <a:pt x="7812" y="283"/>
                    <a:pt x="7813" y="283"/>
                  </a:cubicBezTo>
                  <a:cubicBezTo>
                    <a:pt x="7876" y="283"/>
                    <a:pt x="7959" y="301"/>
                    <a:pt x="8031" y="301"/>
                  </a:cubicBezTo>
                  <a:cubicBezTo>
                    <a:pt x="8050" y="301"/>
                    <a:pt x="8068" y="300"/>
                    <a:pt x="8085" y="297"/>
                  </a:cubicBezTo>
                  <a:cubicBezTo>
                    <a:pt x="8085" y="297"/>
                    <a:pt x="8085" y="295"/>
                    <a:pt x="8084" y="295"/>
                  </a:cubicBezTo>
                  <a:cubicBezTo>
                    <a:pt x="8044" y="294"/>
                    <a:pt x="7975" y="282"/>
                    <a:pt x="7935" y="282"/>
                  </a:cubicBezTo>
                  <a:cubicBezTo>
                    <a:pt x="7934" y="282"/>
                    <a:pt x="7933" y="282"/>
                    <a:pt x="7932" y="282"/>
                  </a:cubicBezTo>
                  <a:lnTo>
                    <a:pt x="7932" y="282"/>
                  </a:lnTo>
                  <a:cubicBezTo>
                    <a:pt x="7979" y="281"/>
                    <a:pt x="8027" y="281"/>
                    <a:pt x="8074" y="279"/>
                  </a:cubicBezTo>
                  <a:cubicBezTo>
                    <a:pt x="8066" y="267"/>
                    <a:pt x="8056" y="256"/>
                    <a:pt x="8046" y="245"/>
                  </a:cubicBezTo>
                  <a:cubicBezTo>
                    <a:pt x="8014" y="237"/>
                    <a:pt x="7983" y="231"/>
                    <a:pt x="7952" y="231"/>
                  </a:cubicBezTo>
                  <a:lnTo>
                    <a:pt x="7952" y="231"/>
                  </a:lnTo>
                  <a:cubicBezTo>
                    <a:pt x="7978" y="231"/>
                    <a:pt x="8005" y="230"/>
                    <a:pt x="8032" y="230"/>
                  </a:cubicBezTo>
                  <a:cubicBezTo>
                    <a:pt x="8007" y="204"/>
                    <a:pt x="7978" y="178"/>
                    <a:pt x="7946" y="153"/>
                  </a:cubicBezTo>
                  <a:cubicBezTo>
                    <a:pt x="7833" y="105"/>
                    <a:pt x="7723" y="31"/>
                    <a:pt x="7663" y="31"/>
                  </a:cubicBezTo>
                  <a:cubicBezTo>
                    <a:pt x="7662" y="31"/>
                    <a:pt x="7662" y="31"/>
                    <a:pt x="7661" y="31"/>
                  </a:cubicBezTo>
                  <a:cubicBezTo>
                    <a:pt x="7537" y="27"/>
                    <a:pt x="7416" y="23"/>
                    <a:pt x="7293" y="20"/>
                  </a:cubicBezTo>
                  <a:cubicBezTo>
                    <a:pt x="7170" y="16"/>
                    <a:pt x="7049" y="12"/>
                    <a:pt x="6926" y="10"/>
                  </a:cubicBezTo>
                  <a:cubicBezTo>
                    <a:pt x="6803" y="7"/>
                    <a:pt x="6681" y="6"/>
                    <a:pt x="6560" y="5"/>
                  </a:cubicBezTo>
                  <a:cubicBezTo>
                    <a:pt x="6444" y="1"/>
                    <a:pt x="6323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53"/>
            <p:cNvSpPr/>
            <p:nvPr/>
          </p:nvSpPr>
          <p:spPr>
            <a:xfrm>
              <a:off x="3600575" y="4829225"/>
              <a:ext cx="41700" cy="152875"/>
            </a:xfrm>
            <a:custGeom>
              <a:avLst/>
              <a:gdLst/>
              <a:ahLst/>
              <a:cxnLst/>
              <a:rect l="l" t="t" r="r" b="b"/>
              <a:pathLst>
                <a:path w="1668" h="6115" extrusionOk="0">
                  <a:moveTo>
                    <a:pt x="367" y="1"/>
                  </a:moveTo>
                  <a:cubicBezTo>
                    <a:pt x="365" y="33"/>
                    <a:pt x="346" y="89"/>
                    <a:pt x="345" y="119"/>
                  </a:cubicBezTo>
                  <a:cubicBezTo>
                    <a:pt x="346" y="82"/>
                    <a:pt x="347" y="46"/>
                    <a:pt x="350" y="9"/>
                  </a:cubicBezTo>
                  <a:lnTo>
                    <a:pt x="350" y="9"/>
                  </a:lnTo>
                  <a:cubicBezTo>
                    <a:pt x="339" y="15"/>
                    <a:pt x="326" y="21"/>
                    <a:pt x="314" y="28"/>
                  </a:cubicBezTo>
                  <a:cubicBezTo>
                    <a:pt x="306" y="50"/>
                    <a:pt x="299" y="70"/>
                    <a:pt x="296" y="92"/>
                  </a:cubicBezTo>
                  <a:lnTo>
                    <a:pt x="296" y="92"/>
                  </a:lnTo>
                  <a:cubicBezTo>
                    <a:pt x="297" y="74"/>
                    <a:pt x="298" y="57"/>
                    <a:pt x="298" y="39"/>
                  </a:cubicBezTo>
                  <a:lnTo>
                    <a:pt x="298" y="39"/>
                  </a:lnTo>
                  <a:cubicBezTo>
                    <a:pt x="271" y="57"/>
                    <a:pt x="242" y="78"/>
                    <a:pt x="218" y="101"/>
                  </a:cubicBezTo>
                  <a:cubicBezTo>
                    <a:pt x="163" y="189"/>
                    <a:pt x="82" y="272"/>
                    <a:pt x="80" y="319"/>
                  </a:cubicBezTo>
                  <a:cubicBezTo>
                    <a:pt x="36" y="701"/>
                    <a:pt x="7" y="1082"/>
                    <a:pt x="1" y="1462"/>
                  </a:cubicBezTo>
                  <a:cubicBezTo>
                    <a:pt x="1" y="1462"/>
                    <a:pt x="2" y="1462"/>
                    <a:pt x="3" y="1462"/>
                  </a:cubicBezTo>
                  <a:cubicBezTo>
                    <a:pt x="20" y="1462"/>
                    <a:pt x="37" y="1456"/>
                    <a:pt x="51" y="1456"/>
                  </a:cubicBezTo>
                  <a:cubicBezTo>
                    <a:pt x="63" y="1456"/>
                    <a:pt x="72" y="1460"/>
                    <a:pt x="79" y="1473"/>
                  </a:cubicBezTo>
                  <a:cubicBezTo>
                    <a:pt x="109" y="1573"/>
                    <a:pt x="4" y="1652"/>
                    <a:pt x="33" y="1751"/>
                  </a:cubicBezTo>
                  <a:cubicBezTo>
                    <a:pt x="51" y="1753"/>
                    <a:pt x="68" y="1756"/>
                    <a:pt x="84" y="1757"/>
                  </a:cubicBezTo>
                  <a:cubicBezTo>
                    <a:pt x="62" y="1834"/>
                    <a:pt x="35" y="1914"/>
                    <a:pt x="10" y="1995"/>
                  </a:cubicBezTo>
                  <a:cubicBezTo>
                    <a:pt x="17" y="2145"/>
                    <a:pt x="30" y="2295"/>
                    <a:pt x="47" y="2443"/>
                  </a:cubicBezTo>
                  <a:cubicBezTo>
                    <a:pt x="54" y="2442"/>
                    <a:pt x="60" y="2441"/>
                    <a:pt x="67" y="2441"/>
                  </a:cubicBezTo>
                  <a:cubicBezTo>
                    <a:pt x="77" y="2441"/>
                    <a:pt x="85" y="2443"/>
                    <a:pt x="90" y="2452"/>
                  </a:cubicBezTo>
                  <a:cubicBezTo>
                    <a:pt x="103" y="2514"/>
                    <a:pt x="85" y="2600"/>
                    <a:pt x="80" y="2689"/>
                  </a:cubicBezTo>
                  <a:cubicBezTo>
                    <a:pt x="83" y="2702"/>
                    <a:pt x="87" y="2715"/>
                    <a:pt x="90" y="2729"/>
                  </a:cubicBezTo>
                  <a:cubicBezTo>
                    <a:pt x="100" y="2739"/>
                    <a:pt x="119" y="2741"/>
                    <a:pt x="130" y="2743"/>
                  </a:cubicBezTo>
                  <a:cubicBezTo>
                    <a:pt x="129" y="2783"/>
                    <a:pt x="124" y="2818"/>
                    <a:pt x="119" y="2851"/>
                  </a:cubicBezTo>
                  <a:cubicBezTo>
                    <a:pt x="219" y="3287"/>
                    <a:pt x="339" y="3729"/>
                    <a:pt x="455" y="4209"/>
                  </a:cubicBezTo>
                  <a:cubicBezTo>
                    <a:pt x="502" y="4312"/>
                    <a:pt x="549" y="4412"/>
                    <a:pt x="571" y="4511"/>
                  </a:cubicBezTo>
                  <a:cubicBezTo>
                    <a:pt x="591" y="4655"/>
                    <a:pt x="556" y="4840"/>
                    <a:pt x="551" y="4981"/>
                  </a:cubicBezTo>
                  <a:cubicBezTo>
                    <a:pt x="557" y="4981"/>
                    <a:pt x="562" y="4980"/>
                    <a:pt x="568" y="4980"/>
                  </a:cubicBezTo>
                  <a:cubicBezTo>
                    <a:pt x="722" y="4980"/>
                    <a:pt x="809" y="5244"/>
                    <a:pt x="956" y="5244"/>
                  </a:cubicBezTo>
                  <a:cubicBezTo>
                    <a:pt x="971" y="5244"/>
                    <a:pt x="987" y="5241"/>
                    <a:pt x="1004" y="5234"/>
                  </a:cubicBezTo>
                  <a:lnTo>
                    <a:pt x="1004" y="5234"/>
                  </a:lnTo>
                  <a:cubicBezTo>
                    <a:pt x="999" y="5329"/>
                    <a:pt x="993" y="5470"/>
                    <a:pt x="1046" y="5478"/>
                  </a:cubicBezTo>
                  <a:cubicBezTo>
                    <a:pt x="1198" y="5500"/>
                    <a:pt x="1376" y="5572"/>
                    <a:pt x="1468" y="5821"/>
                  </a:cubicBezTo>
                  <a:cubicBezTo>
                    <a:pt x="1490" y="5919"/>
                    <a:pt x="1424" y="6070"/>
                    <a:pt x="1455" y="6104"/>
                  </a:cubicBezTo>
                  <a:cubicBezTo>
                    <a:pt x="1462" y="6111"/>
                    <a:pt x="1469" y="6114"/>
                    <a:pt x="1476" y="6114"/>
                  </a:cubicBezTo>
                  <a:cubicBezTo>
                    <a:pt x="1514" y="6114"/>
                    <a:pt x="1555" y="6022"/>
                    <a:pt x="1592" y="6022"/>
                  </a:cubicBezTo>
                  <a:cubicBezTo>
                    <a:pt x="1599" y="6022"/>
                    <a:pt x="1606" y="6025"/>
                    <a:pt x="1612" y="6032"/>
                  </a:cubicBezTo>
                  <a:cubicBezTo>
                    <a:pt x="1668" y="5306"/>
                    <a:pt x="1602" y="4605"/>
                    <a:pt x="1604" y="3873"/>
                  </a:cubicBezTo>
                  <a:cubicBezTo>
                    <a:pt x="1523" y="3623"/>
                    <a:pt x="1489" y="1941"/>
                    <a:pt x="1523" y="1510"/>
                  </a:cubicBezTo>
                  <a:cubicBezTo>
                    <a:pt x="1522" y="1497"/>
                    <a:pt x="1522" y="1484"/>
                    <a:pt x="1521" y="1470"/>
                  </a:cubicBezTo>
                  <a:cubicBezTo>
                    <a:pt x="1532" y="1235"/>
                    <a:pt x="1517" y="950"/>
                    <a:pt x="1448" y="749"/>
                  </a:cubicBezTo>
                  <a:cubicBezTo>
                    <a:pt x="1405" y="658"/>
                    <a:pt x="1354" y="565"/>
                    <a:pt x="1304" y="472"/>
                  </a:cubicBezTo>
                  <a:cubicBezTo>
                    <a:pt x="1275" y="514"/>
                    <a:pt x="1244" y="554"/>
                    <a:pt x="1215" y="590"/>
                  </a:cubicBezTo>
                  <a:cubicBezTo>
                    <a:pt x="1219" y="496"/>
                    <a:pt x="1223" y="401"/>
                    <a:pt x="1191" y="365"/>
                  </a:cubicBezTo>
                  <a:cubicBezTo>
                    <a:pt x="1159" y="281"/>
                    <a:pt x="1124" y="252"/>
                    <a:pt x="1086" y="252"/>
                  </a:cubicBezTo>
                  <a:cubicBezTo>
                    <a:pt x="1033" y="252"/>
                    <a:pt x="972" y="310"/>
                    <a:pt x="899" y="355"/>
                  </a:cubicBezTo>
                  <a:cubicBezTo>
                    <a:pt x="880" y="374"/>
                    <a:pt x="858" y="378"/>
                    <a:pt x="835" y="378"/>
                  </a:cubicBezTo>
                  <a:cubicBezTo>
                    <a:pt x="822" y="378"/>
                    <a:pt x="810" y="377"/>
                    <a:pt x="797" y="377"/>
                  </a:cubicBezTo>
                  <a:cubicBezTo>
                    <a:pt x="765" y="377"/>
                    <a:pt x="733" y="383"/>
                    <a:pt x="708" y="423"/>
                  </a:cubicBezTo>
                  <a:lnTo>
                    <a:pt x="715" y="267"/>
                  </a:lnTo>
                  <a:cubicBezTo>
                    <a:pt x="714" y="266"/>
                    <a:pt x="713" y="266"/>
                    <a:pt x="712" y="266"/>
                  </a:cubicBezTo>
                  <a:cubicBezTo>
                    <a:pt x="671" y="266"/>
                    <a:pt x="726" y="423"/>
                    <a:pt x="677" y="423"/>
                  </a:cubicBezTo>
                  <a:cubicBezTo>
                    <a:pt x="672" y="423"/>
                    <a:pt x="666" y="421"/>
                    <a:pt x="657" y="417"/>
                  </a:cubicBezTo>
                  <a:cubicBezTo>
                    <a:pt x="676" y="357"/>
                    <a:pt x="645" y="289"/>
                    <a:pt x="648" y="226"/>
                  </a:cubicBezTo>
                  <a:lnTo>
                    <a:pt x="648" y="226"/>
                  </a:lnTo>
                  <a:cubicBezTo>
                    <a:pt x="581" y="247"/>
                    <a:pt x="620" y="434"/>
                    <a:pt x="559" y="434"/>
                  </a:cubicBezTo>
                  <a:cubicBezTo>
                    <a:pt x="557" y="434"/>
                    <a:pt x="556" y="434"/>
                    <a:pt x="554" y="434"/>
                  </a:cubicBezTo>
                  <a:cubicBezTo>
                    <a:pt x="538" y="399"/>
                    <a:pt x="647" y="257"/>
                    <a:pt x="561" y="246"/>
                  </a:cubicBezTo>
                  <a:cubicBezTo>
                    <a:pt x="561" y="246"/>
                    <a:pt x="560" y="246"/>
                    <a:pt x="560" y="246"/>
                  </a:cubicBezTo>
                  <a:cubicBezTo>
                    <a:pt x="544" y="246"/>
                    <a:pt x="542" y="306"/>
                    <a:pt x="540" y="337"/>
                  </a:cubicBezTo>
                  <a:cubicBezTo>
                    <a:pt x="524" y="212"/>
                    <a:pt x="484" y="124"/>
                    <a:pt x="434" y="124"/>
                  </a:cubicBezTo>
                  <a:cubicBezTo>
                    <a:pt x="405" y="124"/>
                    <a:pt x="374" y="151"/>
                    <a:pt x="341" y="214"/>
                  </a:cubicBezTo>
                  <a:cubicBezTo>
                    <a:pt x="344" y="153"/>
                    <a:pt x="380" y="67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53"/>
            <p:cNvSpPr/>
            <p:nvPr/>
          </p:nvSpPr>
          <p:spPr>
            <a:xfrm>
              <a:off x="3471225" y="4969375"/>
              <a:ext cx="155400" cy="39375"/>
            </a:xfrm>
            <a:custGeom>
              <a:avLst/>
              <a:gdLst/>
              <a:ahLst/>
              <a:cxnLst/>
              <a:rect l="l" t="t" r="r" b="b"/>
              <a:pathLst>
                <a:path w="6216" h="1575" extrusionOk="0">
                  <a:moveTo>
                    <a:pt x="4850" y="1"/>
                  </a:moveTo>
                  <a:cubicBezTo>
                    <a:pt x="4821" y="1"/>
                    <a:pt x="4792" y="1"/>
                    <a:pt x="4763" y="1"/>
                  </a:cubicBezTo>
                  <a:cubicBezTo>
                    <a:pt x="4763" y="32"/>
                    <a:pt x="4784" y="64"/>
                    <a:pt x="4752" y="79"/>
                  </a:cubicBezTo>
                  <a:cubicBezTo>
                    <a:pt x="4739" y="84"/>
                    <a:pt x="4726" y="86"/>
                    <a:pt x="4713" y="86"/>
                  </a:cubicBezTo>
                  <a:cubicBezTo>
                    <a:pt x="4646" y="86"/>
                    <a:pt x="4586" y="33"/>
                    <a:pt x="4519" y="33"/>
                  </a:cubicBezTo>
                  <a:cubicBezTo>
                    <a:pt x="4506" y="33"/>
                    <a:pt x="4493" y="35"/>
                    <a:pt x="4479" y="39"/>
                  </a:cubicBezTo>
                  <a:cubicBezTo>
                    <a:pt x="4477" y="56"/>
                    <a:pt x="4475" y="73"/>
                    <a:pt x="4473" y="90"/>
                  </a:cubicBezTo>
                  <a:cubicBezTo>
                    <a:pt x="4397" y="69"/>
                    <a:pt x="4318" y="43"/>
                    <a:pt x="4239" y="19"/>
                  </a:cubicBezTo>
                  <a:cubicBezTo>
                    <a:pt x="4091" y="26"/>
                    <a:pt x="3945" y="41"/>
                    <a:pt x="3799" y="56"/>
                  </a:cubicBezTo>
                  <a:cubicBezTo>
                    <a:pt x="3804" y="74"/>
                    <a:pt x="3805" y="93"/>
                    <a:pt x="3790" y="99"/>
                  </a:cubicBezTo>
                  <a:cubicBezTo>
                    <a:pt x="3775" y="102"/>
                    <a:pt x="3758" y="103"/>
                    <a:pt x="3740" y="103"/>
                  </a:cubicBezTo>
                  <a:cubicBezTo>
                    <a:pt x="3687" y="103"/>
                    <a:pt x="3624" y="93"/>
                    <a:pt x="3558" y="89"/>
                  </a:cubicBezTo>
                  <a:cubicBezTo>
                    <a:pt x="3544" y="92"/>
                    <a:pt x="3532" y="94"/>
                    <a:pt x="3520" y="97"/>
                  </a:cubicBezTo>
                  <a:cubicBezTo>
                    <a:pt x="3510" y="107"/>
                    <a:pt x="3507" y="125"/>
                    <a:pt x="3505" y="136"/>
                  </a:cubicBezTo>
                  <a:cubicBezTo>
                    <a:pt x="3466" y="134"/>
                    <a:pt x="3431" y="128"/>
                    <a:pt x="3398" y="121"/>
                  </a:cubicBezTo>
                  <a:cubicBezTo>
                    <a:pt x="2968" y="215"/>
                    <a:pt x="2528" y="320"/>
                    <a:pt x="2045" y="411"/>
                  </a:cubicBezTo>
                  <a:cubicBezTo>
                    <a:pt x="1942" y="450"/>
                    <a:pt x="1838" y="492"/>
                    <a:pt x="1739" y="508"/>
                  </a:cubicBezTo>
                  <a:cubicBezTo>
                    <a:pt x="1724" y="509"/>
                    <a:pt x="1708" y="510"/>
                    <a:pt x="1693" y="510"/>
                  </a:cubicBezTo>
                  <a:cubicBezTo>
                    <a:pt x="1632" y="510"/>
                    <a:pt x="1568" y="502"/>
                    <a:pt x="1504" y="492"/>
                  </a:cubicBezTo>
                  <a:cubicBezTo>
                    <a:pt x="1423" y="480"/>
                    <a:pt x="1343" y="465"/>
                    <a:pt x="1273" y="456"/>
                  </a:cubicBezTo>
                  <a:lnTo>
                    <a:pt x="1273" y="456"/>
                  </a:lnTo>
                  <a:cubicBezTo>
                    <a:pt x="1280" y="638"/>
                    <a:pt x="930" y="698"/>
                    <a:pt x="982" y="887"/>
                  </a:cubicBezTo>
                  <a:cubicBezTo>
                    <a:pt x="935" y="880"/>
                    <a:pt x="876" y="872"/>
                    <a:pt x="827" y="872"/>
                  </a:cubicBezTo>
                  <a:cubicBezTo>
                    <a:pt x="779" y="872"/>
                    <a:pt x="741" y="880"/>
                    <a:pt x="735" y="905"/>
                  </a:cubicBezTo>
                  <a:cubicBezTo>
                    <a:pt x="717" y="982"/>
                    <a:pt x="686" y="1061"/>
                    <a:pt x="626" y="1130"/>
                  </a:cubicBezTo>
                  <a:cubicBezTo>
                    <a:pt x="567" y="1200"/>
                    <a:pt x="479" y="1260"/>
                    <a:pt x="347" y="1292"/>
                  </a:cubicBezTo>
                  <a:cubicBezTo>
                    <a:pt x="341" y="1293"/>
                    <a:pt x="334" y="1293"/>
                    <a:pt x="327" y="1293"/>
                  </a:cubicBezTo>
                  <a:cubicBezTo>
                    <a:pt x="243" y="1293"/>
                    <a:pt x="138" y="1245"/>
                    <a:pt x="84" y="1245"/>
                  </a:cubicBezTo>
                  <a:cubicBezTo>
                    <a:pt x="74" y="1245"/>
                    <a:pt x="66" y="1247"/>
                    <a:pt x="60" y="1251"/>
                  </a:cubicBezTo>
                  <a:cubicBezTo>
                    <a:pt x="1" y="1293"/>
                    <a:pt x="179" y="1372"/>
                    <a:pt x="117" y="1416"/>
                  </a:cubicBezTo>
                  <a:cubicBezTo>
                    <a:pt x="208" y="1433"/>
                    <a:pt x="301" y="1447"/>
                    <a:pt x="393" y="1460"/>
                  </a:cubicBezTo>
                  <a:cubicBezTo>
                    <a:pt x="484" y="1473"/>
                    <a:pt x="576" y="1484"/>
                    <a:pt x="667" y="1493"/>
                  </a:cubicBezTo>
                  <a:cubicBezTo>
                    <a:pt x="713" y="1496"/>
                    <a:pt x="759" y="1502"/>
                    <a:pt x="804" y="1506"/>
                  </a:cubicBezTo>
                  <a:cubicBezTo>
                    <a:pt x="850" y="1510"/>
                    <a:pt x="896" y="1512"/>
                    <a:pt x="942" y="1516"/>
                  </a:cubicBezTo>
                  <a:cubicBezTo>
                    <a:pt x="1033" y="1523"/>
                    <a:pt x="1125" y="1528"/>
                    <a:pt x="1216" y="1533"/>
                  </a:cubicBezTo>
                  <a:cubicBezTo>
                    <a:pt x="1583" y="1550"/>
                    <a:pt x="1951" y="1558"/>
                    <a:pt x="2326" y="1575"/>
                  </a:cubicBezTo>
                  <a:cubicBezTo>
                    <a:pt x="2392" y="1559"/>
                    <a:pt x="2547" y="1547"/>
                    <a:pt x="2752" y="1541"/>
                  </a:cubicBezTo>
                  <a:cubicBezTo>
                    <a:pt x="2854" y="1537"/>
                    <a:pt x="2969" y="1534"/>
                    <a:pt x="3091" y="1532"/>
                  </a:cubicBezTo>
                  <a:cubicBezTo>
                    <a:pt x="3151" y="1531"/>
                    <a:pt x="3214" y="1529"/>
                    <a:pt x="3276" y="1528"/>
                  </a:cubicBezTo>
                  <a:cubicBezTo>
                    <a:pt x="3339" y="1527"/>
                    <a:pt x="3405" y="1527"/>
                    <a:pt x="3469" y="1526"/>
                  </a:cubicBezTo>
                  <a:cubicBezTo>
                    <a:pt x="3727" y="1521"/>
                    <a:pt x="3992" y="1518"/>
                    <a:pt x="4219" y="1517"/>
                  </a:cubicBezTo>
                  <a:cubicBezTo>
                    <a:pt x="4295" y="1517"/>
                    <a:pt x="4367" y="1517"/>
                    <a:pt x="4433" y="1517"/>
                  </a:cubicBezTo>
                  <a:cubicBezTo>
                    <a:pt x="4466" y="1517"/>
                    <a:pt x="4497" y="1517"/>
                    <a:pt x="4527" y="1517"/>
                  </a:cubicBezTo>
                  <a:cubicBezTo>
                    <a:pt x="4618" y="1518"/>
                    <a:pt x="4693" y="1520"/>
                    <a:pt x="4749" y="1524"/>
                  </a:cubicBezTo>
                  <a:cubicBezTo>
                    <a:pt x="4762" y="1523"/>
                    <a:pt x="4775" y="1521"/>
                    <a:pt x="4789" y="1520"/>
                  </a:cubicBezTo>
                  <a:cubicBezTo>
                    <a:pt x="4800" y="1521"/>
                    <a:pt x="4812" y="1521"/>
                    <a:pt x="4823" y="1521"/>
                  </a:cubicBezTo>
                  <a:cubicBezTo>
                    <a:pt x="4934" y="1521"/>
                    <a:pt x="5055" y="1516"/>
                    <a:pt x="5173" y="1502"/>
                  </a:cubicBezTo>
                  <a:cubicBezTo>
                    <a:pt x="5300" y="1486"/>
                    <a:pt x="5425" y="1461"/>
                    <a:pt x="5524" y="1422"/>
                  </a:cubicBezTo>
                  <a:cubicBezTo>
                    <a:pt x="5615" y="1375"/>
                    <a:pt x="5707" y="1319"/>
                    <a:pt x="5798" y="1264"/>
                  </a:cubicBezTo>
                  <a:cubicBezTo>
                    <a:pt x="5753" y="1236"/>
                    <a:pt x="5711" y="1209"/>
                    <a:pt x="5675" y="1182"/>
                  </a:cubicBezTo>
                  <a:cubicBezTo>
                    <a:pt x="5770" y="1181"/>
                    <a:pt x="5865" y="1181"/>
                    <a:pt x="5901" y="1145"/>
                  </a:cubicBezTo>
                  <a:cubicBezTo>
                    <a:pt x="6099" y="1055"/>
                    <a:pt x="5979" y="972"/>
                    <a:pt x="5894" y="853"/>
                  </a:cubicBezTo>
                  <a:cubicBezTo>
                    <a:pt x="5835" y="803"/>
                    <a:pt x="5906" y="716"/>
                    <a:pt x="5816" y="667"/>
                  </a:cubicBezTo>
                  <a:cubicBezTo>
                    <a:pt x="5879" y="667"/>
                    <a:pt x="5910" y="665"/>
                    <a:pt x="5973" y="664"/>
                  </a:cubicBezTo>
                  <a:cubicBezTo>
                    <a:pt x="5974" y="651"/>
                    <a:pt x="5962" y="647"/>
                    <a:pt x="5944" y="647"/>
                  </a:cubicBezTo>
                  <a:cubicBezTo>
                    <a:pt x="5927" y="647"/>
                    <a:pt x="5905" y="650"/>
                    <a:pt x="5884" y="652"/>
                  </a:cubicBezTo>
                  <a:cubicBezTo>
                    <a:pt x="5872" y="654"/>
                    <a:pt x="5861" y="655"/>
                    <a:pt x="5852" y="655"/>
                  </a:cubicBezTo>
                  <a:cubicBezTo>
                    <a:pt x="5824" y="655"/>
                    <a:pt x="5806" y="646"/>
                    <a:pt x="5821" y="615"/>
                  </a:cubicBezTo>
                  <a:lnTo>
                    <a:pt x="5821" y="615"/>
                  </a:lnTo>
                  <a:cubicBezTo>
                    <a:pt x="5832" y="618"/>
                    <a:pt x="5844" y="619"/>
                    <a:pt x="5855" y="619"/>
                  </a:cubicBezTo>
                  <a:cubicBezTo>
                    <a:pt x="5906" y="619"/>
                    <a:pt x="5959" y="595"/>
                    <a:pt x="6010" y="594"/>
                  </a:cubicBezTo>
                  <a:cubicBezTo>
                    <a:pt x="5984" y="526"/>
                    <a:pt x="5792" y="580"/>
                    <a:pt x="5798" y="511"/>
                  </a:cubicBezTo>
                  <a:cubicBezTo>
                    <a:pt x="5801" y="510"/>
                    <a:pt x="5804" y="509"/>
                    <a:pt x="5808" y="509"/>
                  </a:cubicBezTo>
                  <a:cubicBezTo>
                    <a:pt x="5839" y="509"/>
                    <a:pt x="5904" y="543"/>
                    <a:pt x="5947" y="543"/>
                  </a:cubicBezTo>
                  <a:cubicBezTo>
                    <a:pt x="5968" y="543"/>
                    <a:pt x="5984" y="535"/>
                    <a:pt x="5986" y="508"/>
                  </a:cubicBezTo>
                  <a:cubicBezTo>
                    <a:pt x="5988" y="493"/>
                    <a:pt x="5939" y="492"/>
                    <a:pt x="5906" y="492"/>
                  </a:cubicBezTo>
                  <a:cubicBezTo>
                    <a:pt x="5902" y="492"/>
                    <a:pt x="5898" y="492"/>
                    <a:pt x="5894" y="492"/>
                  </a:cubicBezTo>
                  <a:cubicBezTo>
                    <a:pt x="6085" y="455"/>
                    <a:pt x="6184" y="367"/>
                    <a:pt x="6004" y="285"/>
                  </a:cubicBezTo>
                  <a:cubicBezTo>
                    <a:pt x="6006" y="285"/>
                    <a:pt x="6008" y="285"/>
                    <a:pt x="6010" y="285"/>
                  </a:cubicBezTo>
                  <a:cubicBezTo>
                    <a:pt x="6057" y="285"/>
                    <a:pt x="6120" y="303"/>
                    <a:pt x="6175" y="303"/>
                  </a:cubicBezTo>
                  <a:cubicBezTo>
                    <a:pt x="6189" y="303"/>
                    <a:pt x="6203" y="302"/>
                    <a:pt x="6215" y="299"/>
                  </a:cubicBezTo>
                  <a:lnTo>
                    <a:pt x="6215" y="298"/>
                  </a:lnTo>
                  <a:cubicBezTo>
                    <a:pt x="6184" y="297"/>
                    <a:pt x="6130" y="283"/>
                    <a:pt x="6101" y="283"/>
                  </a:cubicBezTo>
                  <a:cubicBezTo>
                    <a:pt x="6101" y="283"/>
                    <a:pt x="6100" y="283"/>
                    <a:pt x="6099" y="283"/>
                  </a:cubicBezTo>
                  <a:lnTo>
                    <a:pt x="6099" y="283"/>
                  </a:lnTo>
                  <a:cubicBezTo>
                    <a:pt x="6136" y="282"/>
                    <a:pt x="6172" y="282"/>
                    <a:pt x="6208" y="281"/>
                  </a:cubicBezTo>
                  <a:cubicBezTo>
                    <a:pt x="6201" y="269"/>
                    <a:pt x="6193" y="257"/>
                    <a:pt x="6187" y="247"/>
                  </a:cubicBezTo>
                  <a:cubicBezTo>
                    <a:pt x="6159" y="237"/>
                    <a:pt x="6132" y="231"/>
                    <a:pt x="6103" y="231"/>
                  </a:cubicBezTo>
                  <a:cubicBezTo>
                    <a:pt x="6126" y="231"/>
                    <a:pt x="6152" y="230"/>
                    <a:pt x="6175" y="230"/>
                  </a:cubicBezTo>
                  <a:cubicBezTo>
                    <a:pt x="6156" y="204"/>
                    <a:pt x="6133" y="178"/>
                    <a:pt x="6109" y="153"/>
                  </a:cubicBezTo>
                  <a:cubicBezTo>
                    <a:pt x="6021" y="105"/>
                    <a:pt x="5935" y="30"/>
                    <a:pt x="5888" y="30"/>
                  </a:cubicBezTo>
                  <a:cubicBezTo>
                    <a:pt x="5887" y="30"/>
                    <a:pt x="5887" y="30"/>
                    <a:pt x="5886" y="30"/>
                  </a:cubicBezTo>
                  <a:cubicBezTo>
                    <a:pt x="5539" y="12"/>
                    <a:pt x="5193" y="1"/>
                    <a:pt x="4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53"/>
            <p:cNvSpPr/>
            <p:nvPr/>
          </p:nvSpPr>
          <p:spPr>
            <a:xfrm>
              <a:off x="3551700" y="4694550"/>
              <a:ext cx="182025" cy="58375"/>
            </a:xfrm>
            <a:custGeom>
              <a:avLst/>
              <a:gdLst/>
              <a:ahLst/>
              <a:cxnLst/>
              <a:rect l="l" t="t" r="r" b="b"/>
              <a:pathLst>
                <a:path w="7281" h="2335" extrusionOk="0">
                  <a:moveTo>
                    <a:pt x="1665" y="1"/>
                  </a:moveTo>
                  <a:cubicBezTo>
                    <a:pt x="1635" y="87"/>
                    <a:pt x="1520" y="99"/>
                    <a:pt x="1408" y="115"/>
                  </a:cubicBezTo>
                  <a:cubicBezTo>
                    <a:pt x="1297" y="130"/>
                    <a:pt x="1190" y="147"/>
                    <a:pt x="1182" y="247"/>
                  </a:cubicBezTo>
                  <a:cubicBezTo>
                    <a:pt x="1098" y="199"/>
                    <a:pt x="985" y="124"/>
                    <a:pt x="930" y="124"/>
                  </a:cubicBezTo>
                  <a:cubicBezTo>
                    <a:pt x="919" y="124"/>
                    <a:pt x="911" y="126"/>
                    <a:pt x="906" y="132"/>
                  </a:cubicBezTo>
                  <a:cubicBezTo>
                    <a:pt x="854" y="192"/>
                    <a:pt x="786" y="246"/>
                    <a:pt x="692" y="277"/>
                  </a:cubicBezTo>
                  <a:cubicBezTo>
                    <a:pt x="645" y="291"/>
                    <a:pt x="591" y="300"/>
                    <a:pt x="529" y="300"/>
                  </a:cubicBezTo>
                  <a:cubicBezTo>
                    <a:pt x="498" y="300"/>
                    <a:pt x="464" y="298"/>
                    <a:pt x="430" y="291"/>
                  </a:cubicBezTo>
                  <a:cubicBezTo>
                    <a:pt x="394" y="284"/>
                    <a:pt x="358" y="276"/>
                    <a:pt x="319" y="263"/>
                  </a:cubicBezTo>
                  <a:cubicBezTo>
                    <a:pt x="205" y="213"/>
                    <a:pt x="82" y="56"/>
                    <a:pt x="28" y="56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6" y="57"/>
                    <a:pt x="1" y="68"/>
                    <a:pt x="1" y="84"/>
                  </a:cubicBezTo>
                  <a:cubicBezTo>
                    <a:pt x="2" y="101"/>
                    <a:pt x="11" y="124"/>
                    <a:pt x="21" y="146"/>
                  </a:cubicBezTo>
                  <a:cubicBezTo>
                    <a:pt x="39" y="190"/>
                    <a:pt x="57" y="235"/>
                    <a:pt x="16" y="236"/>
                  </a:cubicBezTo>
                  <a:cubicBezTo>
                    <a:pt x="109" y="307"/>
                    <a:pt x="203" y="375"/>
                    <a:pt x="297" y="441"/>
                  </a:cubicBezTo>
                  <a:lnTo>
                    <a:pt x="331" y="466"/>
                  </a:lnTo>
                  <a:cubicBezTo>
                    <a:pt x="344" y="474"/>
                    <a:pt x="356" y="482"/>
                    <a:pt x="368" y="490"/>
                  </a:cubicBezTo>
                  <a:lnTo>
                    <a:pt x="441" y="537"/>
                  </a:lnTo>
                  <a:cubicBezTo>
                    <a:pt x="490" y="569"/>
                    <a:pt x="539" y="598"/>
                    <a:pt x="588" y="628"/>
                  </a:cubicBezTo>
                  <a:cubicBezTo>
                    <a:pt x="637" y="659"/>
                    <a:pt x="686" y="689"/>
                    <a:pt x="734" y="718"/>
                  </a:cubicBezTo>
                  <a:cubicBezTo>
                    <a:pt x="784" y="747"/>
                    <a:pt x="833" y="775"/>
                    <a:pt x="885" y="802"/>
                  </a:cubicBezTo>
                  <a:cubicBezTo>
                    <a:pt x="985" y="857"/>
                    <a:pt x="1087" y="912"/>
                    <a:pt x="1187" y="964"/>
                  </a:cubicBezTo>
                  <a:cubicBezTo>
                    <a:pt x="1291" y="1014"/>
                    <a:pt x="1393" y="1063"/>
                    <a:pt x="1496" y="1113"/>
                  </a:cubicBezTo>
                  <a:lnTo>
                    <a:pt x="1573" y="1150"/>
                  </a:lnTo>
                  <a:cubicBezTo>
                    <a:pt x="1599" y="1163"/>
                    <a:pt x="1623" y="1175"/>
                    <a:pt x="1651" y="1187"/>
                  </a:cubicBezTo>
                  <a:cubicBezTo>
                    <a:pt x="1704" y="1210"/>
                    <a:pt x="1756" y="1233"/>
                    <a:pt x="1809" y="1256"/>
                  </a:cubicBezTo>
                  <a:cubicBezTo>
                    <a:pt x="1862" y="1280"/>
                    <a:pt x="1914" y="1303"/>
                    <a:pt x="1967" y="1325"/>
                  </a:cubicBezTo>
                  <a:lnTo>
                    <a:pt x="2046" y="1360"/>
                  </a:lnTo>
                  <a:cubicBezTo>
                    <a:pt x="2072" y="1372"/>
                    <a:pt x="2100" y="1382"/>
                    <a:pt x="2126" y="1395"/>
                  </a:cubicBezTo>
                  <a:cubicBezTo>
                    <a:pt x="2233" y="1438"/>
                    <a:pt x="2341" y="1484"/>
                    <a:pt x="2447" y="1528"/>
                  </a:cubicBezTo>
                  <a:cubicBezTo>
                    <a:pt x="2467" y="1531"/>
                    <a:pt x="2494" y="1537"/>
                    <a:pt x="2527" y="1544"/>
                  </a:cubicBezTo>
                  <a:cubicBezTo>
                    <a:pt x="2560" y="1553"/>
                    <a:pt x="2599" y="1562"/>
                    <a:pt x="2642" y="1575"/>
                  </a:cubicBezTo>
                  <a:cubicBezTo>
                    <a:pt x="2730" y="1599"/>
                    <a:pt x="2837" y="1631"/>
                    <a:pt x="2958" y="1670"/>
                  </a:cubicBezTo>
                  <a:cubicBezTo>
                    <a:pt x="2987" y="1680"/>
                    <a:pt x="3018" y="1689"/>
                    <a:pt x="3052" y="1698"/>
                  </a:cubicBezTo>
                  <a:cubicBezTo>
                    <a:pt x="3084" y="1706"/>
                    <a:pt x="3117" y="1716"/>
                    <a:pt x="3151" y="1726"/>
                  </a:cubicBezTo>
                  <a:cubicBezTo>
                    <a:pt x="3217" y="1746"/>
                    <a:pt x="3288" y="1767"/>
                    <a:pt x="3360" y="1788"/>
                  </a:cubicBezTo>
                  <a:cubicBezTo>
                    <a:pt x="3397" y="1799"/>
                    <a:pt x="3431" y="1810"/>
                    <a:pt x="3470" y="1820"/>
                  </a:cubicBezTo>
                  <a:cubicBezTo>
                    <a:pt x="3507" y="1831"/>
                    <a:pt x="3544" y="1840"/>
                    <a:pt x="3582" y="1851"/>
                  </a:cubicBezTo>
                  <a:cubicBezTo>
                    <a:pt x="3658" y="1872"/>
                    <a:pt x="3735" y="1893"/>
                    <a:pt x="3812" y="1914"/>
                  </a:cubicBezTo>
                  <a:cubicBezTo>
                    <a:pt x="4122" y="1996"/>
                    <a:pt x="4441" y="2071"/>
                    <a:pt x="4716" y="2130"/>
                  </a:cubicBezTo>
                  <a:cubicBezTo>
                    <a:pt x="4749" y="2138"/>
                    <a:pt x="4784" y="2146"/>
                    <a:pt x="4816" y="2153"/>
                  </a:cubicBezTo>
                  <a:cubicBezTo>
                    <a:pt x="4833" y="2156"/>
                    <a:pt x="4849" y="2160"/>
                    <a:pt x="4864" y="2164"/>
                  </a:cubicBezTo>
                  <a:cubicBezTo>
                    <a:pt x="4880" y="2166"/>
                    <a:pt x="4896" y="2170"/>
                    <a:pt x="4911" y="2172"/>
                  </a:cubicBezTo>
                  <a:cubicBezTo>
                    <a:pt x="4974" y="2185"/>
                    <a:pt x="5034" y="2197"/>
                    <a:pt x="5088" y="2207"/>
                  </a:cubicBezTo>
                  <a:cubicBezTo>
                    <a:pt x="5197" y="2229"/>
                    <a:pt x="5288" y="2250"/>
                    <a:pt x="5355" y="2266"/>
                  </a:cubicBezTo>
                  <a:cubicBezTo>
                    <a:pt x="5371" y="2268"/>
                    <a:pt x="5387" y="2270"/>
                    <a:pt x="5405" y="2271"/>
                  </a:cubicBezTo>
                  <a:cubicBezTo>
                    <a:pt x="5478" y="2285"/>
                    <a:pt x="5557" y="2297"/>
                    <a:pt x="5635" y="2308"/>
                  </a:cubicBezTo>
                  <a:cubicBezTo>
                    <a:pt x="5674" y="2313"/>
                    <a:pt x="5715" y="2318"/>
                    <a:pt x="5755" y="2322"/>
                  </a:cubicBezTo>
                  <a:cubicBezTo>
                    <a:pt x="5774" y="2326"/>
                    <a:pt x="5795" y="2327"/>
                    <a:pt x="5815" y="2329"/>
                  </a:cubicBezTo>
                  <a:cubicBezTo>
                    <a:pt x="5835" y="2331"/>
                    <a:pt x="5856" y="2332"/>
                    <a:pt x="5876" y="2332"/>
                  </a:cubicBezTo>
                  <a:cubicBezTo>
                    <a:pt x="5924" y="2334"/>
                    <a:pt x="5972" y="2335"/>
                    <a:pt x="6020" y="2335"/>
                  </a:cubicBezTo>
                  <a:cubicBezTo>
                    <a:pt x="6127" y="2335"/>
                    <a:pt x="6229" y="2329"/>
                    <a:pt x="6318" y="2313"/>
                  </a:cubicBezTo>
                  <a:cubicBezTo>
                    <a:pt x="6437" y="2280"/>
                    <a:pt x="6558" y="2237"/>
                    <a:pt x="6677" y="2195"/>
                  </a:cubicBezTo>
                  <a:cubicBezTo>
                    <a:pt x="6624" y="2160"/>
                    <a:pt x="6577" y="2128"/>
                    <a:pt x="6537" y="2096"/>
                  </a:cubicBezTo>
                  <a:lnTo>
                    <a:pt x="6537" y="2096"/>
                  </a:lnTo>
                  <a:cubicBezTo>
                    <a:pt x="6600" y="2102"/>
                    <a:pt x="6663" y="2108"/>
                    <a:pt x="6715" y="2108"/>
                  </a:cubicBezTo>
                  <a:cubicBezTo>
                    <a:pt x="6759" y="2108"/>
                    <a:pt x="6795" y="2104"/>
                    <a:pt x="6817" y="2090"/>
                  </a:cubicBezTo>
                  <a:cubicBezTo>
                    <a:pt x="7069" y="2022"/>
                    <a:pt x="6930" y="1926"/>
                    <a:pt x="6844" y="1800"/>
                  </a:cubicBezTo>
                  <a:cubicBezTo>
                    <a:pt x="6812" y="1772"/>
                    <a:pt x="6819" y="1738"/>
                    <a:pt x="6823" y="1703"/>
                  </a:cubicBezTo>
                  <a:cubicBezTo>
                    <a:pt x="6825" y="1669"/>
                    <a:pt x="6824" y="1635"/>
                    <a:pt x="6775" y="1604"/>
                  </a:cubicBezTo>
                  <a:lnTo>
                    <a:pt x="6775" y="1604"/>
                  </a:lnTo>
                  <a:cubicBezTo>
                    <a:pt x="6793" y="1606"/>
                    <a:pt x="6810" y="1607"/>
                    <a:pt x="6824" y="1609"/>
                  </a:cubicBezTo>
                  <a:cubicBezTo>
                    <a:pt x="6840" y="1610"/>
                    <a:pt x="6853" y="1611"/>
                    <a:pt x="6867" y="1611"/>
                  </a:cubicBezTo>
                  <a:cubicBezTo>
                    <a:pt x="6895" y="1614"/>
                    <a:pt x="6924" y="1615"/>
                    <a:pt x="6960" y="1618"/>
                  </a:cubicBezTo>
                  <a:cubicBezTo>
                    <a:pt x="6964" y="1601"/>
                    <a:pt x="6938" y="1597"/>
                    <a:pt x="6904" y="1597"/>
                  </a:cubicBezTo>
                  <a:cubicBezTo>
                    <a:pt x="6889" y="1597"/>
                    <a:pt x="6872" y="1598"/>
                    <a:pt x="6856" y="1599"/>
                  </a:cubicBezTo>
                  <a:cubicBezTo>
                    <a:pt x="6852" y="1599"/>
                    <a:pt x="6849" y="1599"/>
                    <a:pt x="6846" y="1599"/>
                  </a:cubicBezTo>
                  <a:cubicBezTo>
                    <a:pt x="6823" y="1599"/>
                    <a:pt x="6803" y="1596"/>
                    <a:pt x="6791" y="1590"/>
                  </a:cubicBezTo>
                  <a:cubicBezTo>
                    <a:pt x="6776" y="1584"/>
                    <a:pt x="6771" y="1573"/>
                    <a:pt x="6785" y="1553"/>
                  </a:cubicBezTo>
                  <a:lnTo>
                    <a:pt x="6785" y="1553"/>
                  </a:lnTo>
                  <a:cubicBezTo>
                    <a:pt x="6805" y="1560"/>
                    <a:pt x="6826" y="1562"/>
                    <a:pt x="6847" y="1562"/>
                  </a:cubicBezTo>
                  <a:cubicBezTo>
                    <a:pt x="6864" y="1562"/>
                    <a:pt x="6881" y="1561"/>
                    <a:pt x="6897" y="1559"/>
                  </a:cubicBezTo>
                  <a:cubicBezTo>
                    <a:pt x="6927" y="1556"/>
                    <a:pt x="6958" y="1552"/>
                    <a:pt x="6988" y="1552"/>
                  </a:cubicBezTo>
                  <a:cubicBezTo>
                    <a:pt x="6996" y="1552"/>
                    <a:pt x="7004" y="1552"/>
                    <a:pt x="7012" y="1553"/>
                  </a:cubicBezTo>
                  <a:cubicBezTo>
                    <a:pt x="7001" y="1517"/>
                    <a:pt x="6937" y="1508"/>
                    <a:pt x="6878" y="1500"/>
                  </a:cubicBezTo>
                  <a:cubicBezTo>
                    <a:pt x="6864" y="1497"/>
                    <a:pt x="6849" y="1496"/>
                    <a:pt x="6835" y="1494"/>
                  </a:cubicBezTo>
                  <a:cubicBezTo>
                    <a:pt x="6822" y="1491"/>
                    <a:pt x="6810" y="1487"/>
                    <a:pt x="6799" y="1484"/>
                  </a:cubicBezTo>
                  <a:cubicBezTo>
                    <a:pt x="6780" y="1475"/>
                    <a:pt x="6768" y="1464"/>
                    <a:pt x="6772" y="1448"/>
                  </a:cubicBezTo>
                  <a:cubicBezTo>
                    <a:pt x="6774" y="1447"/>
                    <a:pt x="6777" y="1447"/>
                    <a:pt x="6780" y="1447"/>
                  </a:cubicBezTo>
                  <a:cubicBezTo>
                    <a:pt x="6790" y="1447"/>
                    <a:pt x="6804" y="1451"/>
                    <a:pt x="6820" y="1459"/>
                  </a:cubicBezTo>
                  <a:cubicBezTo>
                    <a:pt x="6841" y="1466"/>
                    <a:pt x="6866" y="1476"/>
                    <a:pt x="6890" y="1485"/>
                  </a:cubicBezTo>
                  <a:cubicBezTo>
                    <a:pt x="6912" y="1492"/>
                    <a:pt x="6932" y="1497"/>
                    <a:pt x="6950" y="1497"/>
                  </a:cubicBezTo>
                  <a:cubicBezTo>
                    <a:pt x="6971" y="1497"/>
                    <a:pt x="6986" y="1489"/>
                    <a:pt x="6992" y="1466"/>
                  </a:cubicBezTo>
                  <a:cubicBezTo>
                    <a:pt x="6996" y="1449"/>
                    <a:pt x="6921" y="1444"/>
                    <a:pt x="6885" y="1442"/>
                  </a:cubicBezTo>
                  <a:cubicBezTo>
                    <a:pt x="6998" y="1432"/>
                    <a:pt x="7087" y="1408"/>
                    <a:pt x="7121" y="1375"/>
                  </a:cubicBezTo>
                  <a:cubicBezTo>
                    <a:pt x="7155" y="1340"/>
                    <a:pt x="7136" y="1296"/>
                    <a:pt x="7037" y="1246"/>
                  </a:cubicBezTo>
                  <a:lnTo>
                    <a:pt x="7037" y="1246"/>
                  </a:lnTo>
                  <a:cubicBezTo>
                    <a:pt x="7099" y="1251"/>
                    <a:pt x="7185" y="1283"/>
                    <a:pt x="7256" y="1283"/>
                  </a:cubicBezTo>
                  <a:cubicBezTo>
                    <a:pt x="7264" y="1283"/>
                    <a:pt x="7272" y="1283"/>
                    <a:pt x="7280" y="1282"/>
                  </a:cubicBezTo>
                  <a:lnTo>
                    <a:pt x="7280" y="1281"/>
                  </a:lnTo>
                  <a:cubicBezTo>
                    <a:pt x="7243" y="1277"/>
                    <a:pt x="7179" y="1257"/>
                    <a:pt x="7144" y="1255"/>
                  </a:cubicBezTo>
                  <a:lnTo>
                    <a:pt x="7144" y="1255"/>
                  </a:lnTo>
                  <a:cubicBezTo>
                    <a:pt x="7186" y="1257"/>
                    <a:pt x="7230" y="1261"/>
                    <a:pt x="7272" y="1264"/>
                  </a:cubicBezTo>
                  <a:cubicBezTo>
                    <a:pt x="7265" y="1252"/>
                    <a:pt x="7257" y="1239"/>
                    <a:pt x="7249" y="1227"/>
                  </a:cubicBezTo>
                  <a:cubicBezTo>
                    <a:pt x="7220" y="1216"/>
                    <a:pt x="7191" y="1208"/>
                    <a:pt x="7161" y="1204"/>
                  </a:cubicBezTo>
                  <a:lnTo>
                    <a:pt x="7161" y="1204"/>
                  </a:lnTo>
                  <a:cubicBezTo>
                    <a:pt x="7186" y="1207"/>
                    <a:pt x="7212" y="1208"/>
                    <a:pt x="7237" y="1210"/>
                  </a:cubicBezTo>
                  <a:cubicBezTo>
                    <a:pt x="7216" y="1181"/>
                    <a:pt x="7193" y="1154"/>
                    <a:pt x="7168" y="1128"/>
                  </a:cubicBezTo>
                  <a:cubicBezTo>
                    <a:pt x="7070" y="1068"/>
                    <a:pt x="6980" y="985"/>
                    <a:pt x="6927" y="982"/>
                  </a:cubicBezTo>
                  <a:cubicBezTo>
                    <a:pt x="6901" y="977"/>
                    <a:pt x="6872" y="974"/>
                    <a:pt x="6846" y="971"/>
                  </a:cubicBezTo>
                  <a:lnTo>
                    <a:pt x="6767" y="958"/>
                  </a:lnTo>
                  <a:lnTo>
                    <a:pt x="6608" y="933"/>
                  </a:lnTo>
                  <a:lnTo>
                    <a:pt x="6448" y="910"/>
                  </a:lnTo>
                  <a:cubicBezTo>
                    <a:pt x="6394" y="901"/>
                    <a:pt x="6342" y="891"/>
                    <a:pt x="6290" y="882"/>
                  </a:cubicBezTo>
                  <a:lnTo>
                    <a:pt x="6132" y="856"/>
                  </a:lnTo>
                  <a:lnTo>
                    <a:pt x="6051" y="843"/>
                  </a:lnTo>
                  <a:cubicBezTo>
                    <a:pt x="6025" y="838"/>
                    <a:pt x="5999" y="835"/>
                    <a:pt x="5972" y="830"/>
                  </a:cubicBezTo>
                  <a:cubicBezTo>
                    <a:pt x="5866" y="812"/>
                    <a:pt x="5761" y="794"/>
                    <a:pt x="5656" y="778"/>
                  </a:cubicBezTo>
                  <a:lnTo>
                    <a:pt x="5656" y="778"/>
                  </a:lnTo>
                  <a:cubicBezTo>
                    <a:pt x="5651" y="809"/>
                    <a:pt x="5667" y="843"/>
                    <a:pt x="5630" y="852"/>
                  </a:cubicBezTo>
                  <a:cubicBezTo>
                    <a:pt x="5624" y="852"/>
                    <a:pt x="5619" y="853"/>
                    <a:pt x="5613" y="853"/>
                  </a:cubicBezTo>
                  <a:cubicBezTo>
                    <a:pt x="5591" y="853"/>
                    <a:pt x="5570" y="849"/>
                    <a:pt x="5549" y="840"/>
                  </a:cubicBezTo>
                  <a:cubicBezTo>
                    <a:pt x="5525" y="830"/>
                    <a:pt x="5501" y="816"/>
                    <a:pt x="5479" y="802"/>
                  </a:cubicBezTo>
                  <a:cubicBezTo>
                    <a:pt x="5437" y="777"/>
                    <a:pt x="5394" y="751"/>
                    <a:pt x="5342" y="751"/>
                  </a:cubicBezTo>
                  <a:cubicBezTo>
                    <a:pt x="5338" y="751"/>
                    <a:pt x="5333" y="751"/>
                    <a:pt x="5329" y="752"/>
                  </a:cubicBezTo>
                  <a:cubicBezTo>
                    <a:pt x="5323" y="767"/>
                    <a:pt x="5317" y="784"/>
                    <a:pt x="5312" y="800"/>
                  </a:cubicBezTo>
                  <a:cubicBezTo>
                    <a:pt x="5230" y="762"/>
                    <a:pt x="5147" y="720"/>
                    <a:pt x="5063" y="674"/>
                  </a:cubicBezTo>
                  <a:cubicBezTo>
                    <a:pt x="4898" y="644"/>
                    <a:pt x="4730" y="623"/>
                    <a:pt x="4564" y="595"/>
                  </a:cubicBezTo>
                  <a:cubicBezTo>
                    <a:pt x="4564" y="614"/>
                    <a:pt x="4561" y="631"/>
                    <a:pt x="4543" y="633"/>
                  </a:cubicBezTo>
                  <a:cubicBezTo>
                    <a:pt x="4472" y="628"/>
                    <a:pt x="4382" y="587"/>
                    <a:pt x="4287" y="556"/>
                  </a:cubicBezTo>
                  <a:cubicBezTo>
                    <a:pt x="4271" y="555"/>
                    <a:pt x="4257" y="554"/>
                    <a:pt x="4242" y="553"/>
                  </a:cubicBezTo>
                  <a:cubicBezTo>
                    <a:pt x="4227" y="560"/>
                    <a:pt x="4220" y="576"/>
                    <a:pt x="4216" y="586"/>
                  </a:cubicBezTo>
                  <a:cubicBezTo>
                    <a:pt x="4173" y="572"/>
                    <a:pt x="4135" y="555"/>
                    <a:pt x="4101" y="539"/>
                  </a:cubicBezTo>
                  <a:cubicBezTo>
                    <a:pt x="3599" y="493"/>
                    <a:pt x="3079" y="434"/>
                    <a:pt x="2519" y="312"/>
                  </a:cubicBezTo>
                  <a:cubicBezTo>
                    <a:pt x="2393" y="305"/>
                    <a:pt x="2264" y="298"/>
                    <a:pt x="2150" y="267"/>
                  </a:cubicBezTo>
                  <a:cubicBezTo>
                    <a:pt x="2129" y="261"/>
                    <a:pt x="2109" y="253"/>
                    <a:pt x="2090" y="244"/>
                  </a:cubicBezTo>
                  <a:cubicBezTo>
                    <a:pt x="2069" y="236"/>
                    <a:pt x="2048" y="224"/>
                    <a:pt x="2027" y="214"/>
                  </a:cubicBezTo>
                  <a:cubicBezTo>
                    <a:pt x="1985" y="192"/>
                    <a:pt x="1943" y="168"/>
                    <a:pt x="1900" y="143"/>
                  </a:cubicBezTo>
                  <a:cubicBezTo>
                    <a:pt x="1859" y="119"/>
                    <a:pt x="1819" y="93"/>
                    <a:pt x="1779" y="69"/>
                  </a:cubicBezTo>
                  <a:lnTo>
                    <a:pt x="1720" y="33"/>
                  </a:lnTo>
                  <a:cubicBezTo>
                    <a:pt x="1700" y="22"/>
                    <a:pt x="1683" y="11"/>
                    <a:pt x="1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53"/>
            <p:cNvSpPr/>
            <p:nvPr/>
          </p:nvSpPr>
          <p:spPr>
            <a:xfrm>
              <a:off x="3691200" y="4735625"/>
              <a:ext cx="52650" cy="297875"/>
            </a:xfrm>
            <a:custGeom>
              <a:avLst/>
              <a:gdLst/>
              <a:ahLst/>
              <a:cxnLst/>
              <a:rect l="l" t="t" r="r" b="b"/>
              <a:pathLst>
                <a:path w="2106" h="11915" extrusionOk="0">
                  <a:moveTo>
                    <a:pt x="502" y="1"/>
                  </a:moveTo>
                  <a:cubicBezTo>
                    <a:pt x="502" y="1"/>
                    <a:pt x="501" y="1"/>
                    <a:pt x="501" y="3"/>
                  </a:cubicBezTo>
                  <a:cubicBezTo>
                    <a:pt x="493" y="67"/>
                    <a:pt x="469" y="175"/>
                    <a:pt x="464" y="234"/>
                  </a:cubicBezTo>
                  <a:cubicBezTo>
                    <a:pt x="470" y="162"/>
                    <a:pt x="477" y="89"/>
                    <a:pt x="482" y="16"/>
                  </a:cubicBezTo>
                  <a:lnTo>
                    <a:pt x="482" y="16"/>
                  </a:lnTo>
                  <a:cubicBezTo>
                    <a:pt x="469" y="27"/>
                    <a:pt x="457" y="39"/>
                    <a:pt x="444" y="52"/>
                  </a:cubicBezTo>
                  <a:cubicBezTo>
                    <a:pt x="429" y="105"/>
                    <a:pt x="418" y="160"/>
                    <a:pt x="413" y="215"/>
                  </a:cubicBezTo>
                  <a:cubicBezTo>
                    <a:pt x="417" y="167"/>
                    <a:pt x="420" y="119"/>
                    <a:pt x="425" y="71"/>
                  </a:cubicBezTo>
                  <a:lnTo>
                    <a:pt x="425" y="71"/>
                  </a:lnTo>
                  <a:cubicBezTo>
                    <a:pt x="396" y="104"/>
                    <a:pt x="366" y="144"/>
                    <a:pt x="338" y="188"/>
                  </a:cubicBezTo>
                  <a:cubicBezTo>
                    <a:pt x="272" y="356"/>
                    <a:pt x="182" y="516"/>
                    <a:pt x="172" y="610"/>
                  </a:cubicBezTo>
                  <a:lnTo>
                    <a:pt x="155" y="752"/>
                  </a:lnTo>
                  <a:lnTo>
                    <a:pt x="141" y="893"/>
                  </a:lnTo>
                  <a:cubicBezTo>
                    <a:pt x="131" y="987"/>
                    <a:pt x="122" y="1081"/>
                    <a:pt x="112" y="1175"/>
                  </a:cubicBezTo>
                  <a:lnTo>
                    <a:pt x="84" y="1458"/>
                  </a:lnTo>
                  <a:cubicBezTo>
                    <a:pt x="77" y="1552"/>
                    <a:pt x="70" y="1646"/>
                    <a:pt x="62" y="1741"/>
                  </a:cubicBezTo>
                  <a:cubicBezTo>
                    <a:pt x="49" y="1930"/>
                    <a:pt x="35" y="2119"/>
                    <a:pt x="25" y="2309"/>
                  </a:cubicBezTo>
                  <a:cubicBezTo>
                    <a:pt x="21" y="2499"/>
                    <a:pt x="13" y="2688"/>
                    <a:pt x="6" y="2877"/>
                  </a:cubicBezTo>
                  <a:cubicBezTo>
                    <a:pt x="7" y="2877"/>
                    <a:pt x="8" y="2877"/>
                    <a:pt x="9" y="2877"/>
                  </a:cubicBezTo>
                  <a:cubicBezTo>
                    <a:pt x="26" y="2877"/>
                    <a:pt x="43" y="2867"/>
                    <a:pt x="56" y="2867"/>
                  </a:cubicBezTo>
                  <a:cubicBezTo>
                    <a:pt x="68" y="2867"/>
                    <a:pt x="78" y="2874"/>
                    <a:pt x="83" y="2902"/>
                  </a:cubicBezTo>
                  <a:cubicBezTo>
                    <a:pt x="95" y="3000"/>
                    <a:pt x="75" y="3089"/>
                    <a:pt x="55" y="3178"/>
                  </a:cubicBezTo>
                  <a:cubicBezTo>
                    <a:pt x="35" y="3267"/>
                    <a:pt x="14" y="3355"/>
                    <a:pt x="29" y="3454"/>
                  </a:cubicBezTo>
                  <a:cubicBezTo>
                    <a:pt x="46" y="3459"/>
                    <a:pt x="62" y="3465"/>
                    <a:pt x="79" y="3468"/>
                  </a:cubicBezTo>
                  <a:cubicBezTo>
                    <a:pt x="56" y="3619"/>
                    <a:pt x="25" y="3779"/>
                    <a:pt x="1" y="3942"/>
                  </a:cubicBezTo>
                  <a:cubicBezTo>
                    <a:pt x="9" y="4241"/>
                    <a:pt x="19" y="4538"/>
                    <a:pt x="41" y="4833"/>
                  </a:cubicBezTo>
                  <a:cubicBezTo>
                    <a:pt x="49" y="4830"/>
                    <a:pt x="56" y="4827"/>
                    <a:pt x="62" y="4827"/>
                  </a:cubicBezTo>
                  <a:cubicBezTo>
                    <a:pt x="72" y="4827"/>
                    <a:pt x="80" y="4833"/>
                    <a:pt x="84" y="4850"/>
                  </a:cubicBezTo>
                  <a:cubicBezTo>
                    <a:pt x="100" y="4973"/>
                    <a:pt x="83" y="5143"/>
                    <a:pt x="81" y="5319"/>
                  </a:cubicBezTo>
                  <a:cubicBezTo>
                    <a:pt x="84" y="5345"/>
                    <a:pt x="89" y="5371"/>
                    <a:pt x="92" y="5396"/>
                  </a:cubicBezTo>
                  <a:cubicBezTo>
                    <a:pt x="103" y="5416"/>
                    <a:pt x="121" y="5421"/>
                    <a:pt x="131" y="5424"/>
                  </a:cubicBezTo>
                  <a:cubicBezTo>
                    <a:pt x="131" y="5504"/>
                    <a:pt x="129" y="5574"/>
                    <a:pt x="125" y="5641"/>
                  </a:cubicBezTo>
                  <a:cubicBezTo>
                    <a:pt x="249" y="6504"/>
                    <a:pt x="406" y="7374"/>
                    <a:pt x="589" y="8312"/>
                  </a:cubicBezTo>
                  <a:cubicBezTo>
                    <a:pt x="652" y="8508"/>
                    <a:pt x="715" y="8704"/>
                    <a:pt x="752" y="8895"/>
                  </a:cubicBezTo>
                  <a:cubicBezTo>
                    <a:pt x="771" y="9036"/>
                    <a:pt x="784" y="9198"/>
                    <a:pt x="792" y="9360"/>
                  </a:cubicBezTo>
                  <a:cubicBezTo>
                    <a:pt x="800" y="9521"/>
                    <a:pt x="804" y="9683"/>
                    <a:pt x="814" y="9821"/>
                  </a:cubicBezTo>
                  <a:cubicBezTo>
                    <a:pt x="822" y="9819"/>
                    <a:pt x="829" y="9818"/>
                    <a:pt x="837" y="9818"/>
                  </a:cubicBezTo>
                  <a:cubicBezTo>
                    <a:pt x="916" y="9818"/>
                    <a:pt x="993" y="9955"/>
                    <a:pt x="1067" y="10082"/>
                  </a:cubicBezTo>
                  <a:cubicBezTo>
                    <a:pt x="1133" y="10192"/>
                    <a:pt x="1197" y="10295"/>
                    <a:pt x="1263" y="10295"/>
                  </a:cubicBezTo>
                  <a:cubicBezTo>
                    <a:pt x="1281" y="10295"/>
                    <a:pt x="1299" y="10287"/>
                    <a:pt x="1316" y="10271"/>
                  </a:cubicBezTo>
                  <a:cubicBezTo>
                    <a:pt x="1331" y="10454"/>
                    <a:pt x="1357" y="10730"/>
                    <a:pt x="1409" y="10739"/>
                  </a:cubicBezTo>
                  <a:cubicBezTo>
                    <a:pt x="1488" y="10751"/>
                    <a:pt x="1575" y="10787"/>
                    <a:pt x="1661" y="10880"/>
                  </a:cubicBezTo>
                  <a:cubicBezTo>
                    <a:pt x="1704" y="10925"/>
                    <a:pt x="1747" y="10985"/>
                    <a:pt x="1788" y="11063"/>
                  </a:cubicBezTo>
                  <a:cubicBezTo>
                    <a:pt x="1809" y="11102"/>
                    <a:pt x="1829" y="11144"/>
                    <a:pt x="1850" y="11194"/>
                  </a:cubicBezTo>
                  <a:cubicBezTo>
                    <a:pt x="1871" y="11242"/>
                    <a:pt x="1891" y="11295"/>
                    <a:pt x="1909" y="11353"/>
                  </a:cubicBezTo>
                  <a:cubicBezTo>
                    <a:pt x="1955" y="11539"/>
                    <a:pt x="1929" y="11837"/>
                    <a:pt x="1969" y="11897"/>
                  </a:cubicBezTo>
                  <a:cubicBezTo>
                    <a:pt x="1977" y="11910"/>
                    <a:pt x="1984" y="11915"/>
                    <a:pt x="1990" y="11915"/>
                  </a:cubicBezTo>
                  <a:cubicBezTo>
                    <a:pt x="2029" y="11915"/>
                    <a:pt x="2047" y="11720"/>
                    <a:pt x="2085" y="11720"/>
                  </a:cubicBezTo>
                  <a:cubicBezTo>
                    <a:pt x="2092" y="11720"/>
                    <a:pt x="2098" y="11725"/>
                    <a:pt x="2106" y="11737"/>
                  </a:cubicBezTo>
                  <a:cubicBezTo>
                    <a:pt x="2090" y="11562"/>
                    <a:pt x="2071" y="11388"/>
                    <a:pt x="2054" y="11215"/>
                  </a:cubicBezTo>
                  <a:cubicBezTo>
                    <a:pt x="2043" y="11128"/>
                    <a:pt x="2035" y="11040"/>
                    <a:pt x="2027" y="10954"/>
                  </a:cubicBezTo>
                  <a:cubicBezTo>
                    <a:pt x="2017" y="10867"/>
                    <a:pt x="2008" y="10782"/>
                    <a:pt x="1997" y="10695"/>
                  </a:cubicBezTo>
                  <a:cubicBezTo>
                    <a:pt x="1987" y="10609"/>
                    <a:pt x="1977" y="10522"/>
                    <a:pt x="1967" y="10436"/>
                  </a:cubicBezTo>
                  <a:cubicBezTo>
                    <a:pt x="1959" y="10350"/>
                    <a:pt x="1949" y="10264"/>
                    <a:pt x="1939" y="10179"/>
                  </a:cubicBezTo>
                  <a:cubicBezTo>
                    <a:pt x="1919" y="10008"/>
                    <a:pt x="1899" y="9835"/>
                    <a:pt x="1880" y="9663"/>
                  </a:cubicBezTo>
                  <a:cubicBezTo>
                    <a:pt x="1861" y="9491"/>
                    <a:pt x="1843" y="9319"/>
                    <a:pt x="1825" y="9147"/>
                  </a:cubicBezTo>
                  <a:cubicBezTo>
                    <a:pt x="1815" y="9061"/>
                    <a:pt x="1805" y="8974"/>
                    <a:pt x="1797" y="8888"/>
                  </a:cubicBezTo>
                  <a:cubicBezTo>
                    <a:pt x="1789" y="8802"/>
                    <a:pt x="1782" y="8716"/>
                    <a:pt x="1772" y="8628"/>
                  </a:cubicBezTo>
                  <a:cubicBezTo>
                    <a:pt x="1765" y="8542"/>
                    <a:pt x="1757" y="8454"/>
                    <a:pt x="1749" y="8368"/>
                  </a:cubicBezTo>
                  <a:cubicBezTo>
                    <a:pt x="1741" y="8281"/>
                    <a:pt x="1734" y="8194"/>
                    <a:pt x="1726" y="8106"/>
                  </a:cubicBezTo>
                  <a:cubicBezTo>
                    <a:pt x="1714" y="7932"/>
                    <a:pt x="1702" y="7756"/>
                    <a:pt x="1690" y="7578"/>
                  </a:cubicBezTo>
                  <a:cubicBezTo>
                    <a:pt x="1683" y="7549"/>
                    <a:pt x="1676" y="7508"/>
                    <a:pt x="1668" y="7458"/>
                  </a:cubicBezTo>
                  <a:cubicBezTo>
                    <a:pt x="1660" y="7409"/>
                    <a:pt x="1653" y="7348"/>
                    <a:pt x="1646" y="7280"/>
                  </a:cubicBezTo>
                  <a:cubicBezTo>
                    <a:pt x="1630" y="7144"/>
                    <a:pt x="1613" y="6975"/>
                    <a:pt x="1596" y="6782"/>
                  </a:cubicBezTo>
                  <a:cubicBezTo>
                    <a:pt x="1580" y="6590"/>
                    <a:pt x="1567" y="6374"/>
                    <a:pt x="1553" y="6144"/>
                  </a:cubicBezTo>
                  <a:cubicBezTo>
                    <a:pt x="1549" y="6087"/>
                    <a:pt x="1545" y="6029"/>
                    <a:pt x="1542" y="5971"/>
                  </a:cubicBezTo>
                  <a:cubicBezTo>
                    <a:pt x="1540" y="5912"/>
                    <a:pt x="1537" y="5852"/>
                    <a:pt x="1535" y="5793"/>
                  </a:cubicBezTo>
                  <a:cubicBezTo>
                    <a:pt x="1530" y="5672"/>
                    <a:pt x="1523" y="5551"/>
                    <a:pt x="1519" y="5429"/>
                  </a:cubicBezTo>
                  <a:cubicBezTo>
                    <a:pt x="1500" y="4940"/>
                    <a:pt x="1493" y="4438"/>
                    <a:pt x="1495" y="4008"/>
                  </a:cubicBezTo>
                  <a:cubicBezTo>
                    <a:pt x="1494" y="3792"/>
                    <a:pt x="1499" y="3595"/>
                    <a:pt x="1505" y="3425"/>
                  </a:cubicBezTo>
                  <a:cubicBezTo>
                    <a:pt x="1510" y="3255"/>
                    <a:pt x="1513" y="3112"/>
                    <a:pt x="1520" y="3008"/>
                  </a:cubicBezTo>
                  <a:lnTo>
                    <a:pt x="1520" y="2932"/>
                  </a:lnTo>
                  <a:cubicBezTo>
                    <a:pt x="1526" y="2818"/>
                    <a:pt x="1529" y="2698"/>
                    <a:pt x="1532" y="2576"/>
                  </a:cubicBezTo>
                  <a:cubicBezTo>
                    <a:pt x="1533" y="2514"/>
                    <a:pt x="1533" y="2452"/>
                    <a:pt x="1533" y="2391"/>
                  </a:cubicBezTo>
                  <a:lnTo>
                    <a:pt x="1533" y="2206"/>
                  </a:lnTo>
                  <a:cubicBezTo>
                    <a:pt x="1532" y="1962"/>
                    <a:pt x="1520" y="1726"/>
                    <a:pt x="1494" y="1532"/>
                  </a:cubicBezTo>
                  <a:cubicBezTo>
                    <a:pt x="1461" y="1353"/>
                    <a:pt x="1418" y="1170"/>
                    <a:pt x="1378" y="987"/>
                  </a:cubicBezTo>
                  <a:cubicBezTo>
                    <a:pt x="1344" y="1070"/>
                    <a:pt x="1310" y="1145"/>
                    <a:pt x="1277" y="1211"/>
                  </a:cubicBezTo>
                  <a:cubicBezTo>
                    <a:pt x="1290" y="1028"/>
                    <a:pt x="1303" y="845"/>
                    <a:pt x="1276" y="773"/>
                  </a:cubicBezTo>
                  <a:cubicBezTo>
                    <a:pt x="1253" y="605"/>
                    <a:pt x="1222" y="547"/>
                    <a:pt x="1183" y="547"/>
                  </a:cubicBezTo>
                  <a:cubicBezTo>
                    <a:pt x="1130" y="547"/>
                    <a:pt x="1063" y="653"/>
                    <a:pt x="987" y="736"/>
                  </a:cubicBezTo>
                  <a:cubicBezTo>
                    <a:pt x="968" y="769"/>
                    <a:pt x="947" y="777"/>
                    <a:pt x="926" y="777"/>
                  </a:cubicBezTo>
                  <a:cubicBezTo>
                    <a:pt x="913" y="777"/>
                    <a:pt x="901" y="774"/>
                    <a:pt x="889" y="773"/>
                  </a:cubicBezTo>
                  <a:cubicBezTo>
                    <a:pt x="883" y="772"/>
                    <a:pt x="878" y="771"/>
                    <a:pt x="873" y="771"/>
                  </a:cubicBezTo>
                  <a:cubicBezTo>
                    <a:pt x="844" y="771"/>
                    <a:pt x="815" y="785"/>
                    <a:pt x="788" y="856"/>
                  </a:cubicBezTo>
                  <a:cubicBezTo>
                    <a:pt x="790" y="826"/>
                    <a:pt x="791" y="799"/>
                    <a:pt x="794" y="774"/>
                  </a:cubicBezTo>
                  <a:cubicBezTo>
                    <a:pt x="797" y="749"/>
                    <a:pt x="799" y="725"/>
                    <a:pt x="801" y="704"/>
                  </a:cubicBezTo>
                  <a:cubicBezTo>
                    <a:pt x="805" y="658"/>
                    <a:pt x="809" y="610"/>
                    <a:pt x="814" y="549"/>
                  </a:cubicBezTo>
                  <a:cubicBezTo>
                    <a:pt x="813" y="548"/>
                    <a:pt x="812" y="548"/>
                    <a:pt x="811" y="548"/>
                  </a:cubicBezTo>
                  <a:cubicBezTo>
                    <a:pt x="789" y="548"/>
                    <a:pt x="789" y="639"/>
                    <a:pt x="786" y="721"/>
                  </a:cubicBezTo>
                  <a:cubicBezTo>
                    <a:pt x="784" y="790"/>
                    <a:pt x="780" y="853"/>
                    <a:pt x="759" y="853"/>
                  </a:cubicBezTo>
                  <a:cubicBezTo>
                    <a:pt x="753" y="853"/>
                    <a:pt x="746" y="849"/>
                    <a:pt x="738" y="839"/>
                  </a:cubicBezTo>
                  <a:cubicBezTo>
                    <a:pt x="752" y="780"/>
                    <a:pt x="753" y="717"/>
                    <a:pt x="752" y="653"/>
                  </a:cubicBezTo>
                  <a:cubicBezTo>
                    <a:pt x="750" y="590"/>
                    <a:pt x="747" y="526"/>
                    <a:pt x="753" y="464"/>
                  </a:cubicBezTo>
                  <a:lnTo>
                    <a:pt x="753" y="464"/>
                  </a:lnTo>
                  <a:cubicBezTo>
                    <a:pt x="716" y="484"/>
                    <a:pt x="702" y="590"/>
                    <a:pt x="690" y="688"/>
                  </a:cubicBezTo>
                  <a:cubicBezTo>
                    <a:pt x="677" y="780"/>
                    <a:pt x="667" y="867"/>
                    <a:pt x="638" y="867"/>
                  </a:cubicBezTo>
                  <a:cubicBezTo>
                    <a:pt x="636" y="867"/>
                    <a:pt x="634" y="866"/>
                    <a:pt x="632" y="866"/>
                  </a:cubicBezTo>
                  <a:cubicBezTo>
                    <a:pt x="620" y="798"/>
                    <a:pt x="747" y="524"/>
                    <a:pt x="664" y="495"/>
                  </a:cubicBezTo>
                  <a:cubicBezTo>
                    <a:pt x="663" y="495"/>
                    <a:pt x="663" y="495"/>
                    <a:pt x="663" y="495"/>
                  </a:cubicBezTo>
                  <a:cubicBezTo>
                    <a:pt x="647" y="495"/>
                    <a:pt x="636" y="614"/>
                    <a:pt x="631" y="674"/>
                  </a:cubicBezTo>
                  <a:cubicBezTo>
                    <a:pt x="630" y="426"/>
                    <a:pt x="602" y="248"/>
                    <a:pt x="550" y="248"/>
                  </a:cubicBezTo>
                  <a:cubicBezTo>
                    <a:pt x="522" y="248"/>
                    <a:pt x="487" y="299"/>
                    <a:pt x="446" y="419"/>
                  </a:cubicBezTo>
                  <a:cubicBezTo>
                    <a:pt x="457" y="299"/>
                    <a:pt x="504" y="130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53"/>
            <p:cNvSpPr/>
            <p:nvPr/>
          </p:nvSpPr>
          <p:spPr>
            <a:xfrm>
              <a:off x="3346275" y="4921950"/>
              <a:ext cx="376975" cy="314125"/>
            </a:xfrm>
            <a:custGeom>
              <a:avLst/>
              <a:gdLst/>
              <a:ahLst/>
              <a:cxnLst/>
              <a:rect l="l" t="t" r="r" b="b"/>
              <a:pathLst>
                <a:path w="15079" h="12565" extrusionOk="0">
                  <a:moveTo>
                    <a:pt x="14735" y="1"/>
                  </a:moveTo>
                  <a:cubicBezTo>
                    <a:pt x="14729" y="1"/>
                    <a:pt x="14723" y="10"/>
                    <a:pt x="14718" y="25"/>
                  </a:cubicBezTo>
                  <a:cubicBezTo>
                    <a:pt x="14713" y="41"/>
                    <a:pt x="14707" y="61"/>
                    <a:pt x="14701" y="85"/>
                  </a:cubicBezTo>
                  <a:cubicBezTo>
                    <a:pt x="14696" y="108"/>
                    <a:pt x="14691" y="135"/>
                    <a:pt x="14686" y="162"/>
                  </a:cubicBezTo>
                  <a:cubicBezTo>
                    <a:pt x="14670" y="241"/>
                    <a:pt x="14655" y="319"/>
                    <a:pt x="14636" y="319"/>
                  </a:cubicBezTo>
                  <a:cubicBezTo>
                    <a:pt x="14629" y="319"/>
                    <a:pt x="14621" y="309"/>
                    <a:pt x="14613" y="286"/>
                  </a:cubicBezTo>
                  <a:lnTo>
                    <a:pt x="14613" y="286"/>
                  </a:lnTo>
                  <a:cubicBezTo>
                    <a:pt x="14639" y="1487"/>
                    <a:pt x="14436" y="2671"/>
                    <a:pt x="14032" y="3796"/>
                  </a:cubicBezTo>
                  <a:lnTo>
                    <a:pt x="13953" y="4007"/>
                  </a:lnTo>
                  <a:lnTo>
                    <a:pt x="13934" y="4060"/>
                  </a:lnTo>
                  <a:lnTo>
                    <a:pt x="13913" y="4112"/>
                  </a:lnTo>
                  <a:lnTo>
                    <a:pt x="13870" y="4216"/>
                  </a:lnTo>
                  <a:cubicBezTo>
                    <a:pt x="13814" y="4356"/>
                    <a:pt x="13751" y="4492"/>
                    <a:pt x="13691" y="4630"/>
                  </a:cubicBezTo>
                  <a:cubicBezTo>
                    <a:pt x="13660" y="4698"/>
                    <a:pt x="13625" y="4766"/>
                    <a:pt x="13593" y="4834"/>
                  </a:cubicBezTo>
                  <a:lnTo>
                    <a:pt x="13542" y="4935"/>
                  </a:lnTo>
                  <a:lnTo>
                    <a:pt x="13490" y="5035"/>
                  </a:lnTo>
                  <a:cubicBezTo>
                    <a:pt x="13456" y="5102"/>
                    <a:pt x="13421" y="5170"/>
                    <a:pt x="13385" y="5236"/>
                  </a:cubicBezTo>
                  <a:cubicBezTo>
                    <a:pt x="13348" y="5301"/>
                    <a:pt x="13310" y="5368"/>
                    <a:pt x="13274" y="5433"/>
                  </a:cubicBezTo>
                  <a:cubicBezTo>
                    <a:pt x="13122" y="5694"/>
                    <a:pt x="12961" y="5954"/>
                    <a:pt x="12784" y="6204"/>
                  </a:cubicBezTo>
                  <a:lnTo>
                    <a:pt x="12719" y="6298"/>
                  </a:lnTo>
                  <a:cubicBezTo>
                    <a:pt x="12697" y="6329"/>
                    <a:pt x="12673" y="6358"/>
                    <a:pt x="12651" y="6390"/>
                  </a:cubicBezTo>
                  <a:lnTo>
                    <a:pt x="12514" y="6575"/>
                  </a:lnTo>
                  <a:cubicBezTo>
                    <a:pt x="12417" y="6695"/>
                    <a:pt x="12324" y="6818"/>
                    <a:pt x="12224" y="6934"/>
                  </a:cubicBezTo>
                  <a:cubicBezTo>
                    <a:pt x="12208" y="6957"/>
                    <a:pt x="12191" y="6981"/>
                    <a:pt x="12169" y="7010"/>
                  </a:cubicBezTo>
                  <a:cubicBezTo>
                    <a:pt x="12148" y="7038"/>
                    <a:pt x="12124" y="7072"/>
                    <a:pt x="12096" y="7105"/>
                  </a:cubicBezTo>
                  <a:cubicBezTo>
                    <a:pt x="12040" y="7173"/>
                    <a:pt x="11974" y="7256"/>
                    <a:pt x="11895" y="7346"/>
                  </a:cubicBezTo>
                  <a:cubicBezTo>
                    <a:pt x="11857" y="7391"/>
                    <a:pt x="11814" y="7438"/>
                    <a:pt x="11769" y="7487"/>
                  </a:cubicBezTo>
                  <a:cubicBezTo>
                    <a:pt x="11747" y="7512"/>
                    <a:pt x="11723" y="7537"/>
                    <a:pt x="11700" y="7563"/>
                  </a:cubicBezTo>
                  <a:cubicBezTo>
                    <a:pt x="11676" y="7589"/>
                    <a:pt x="11652" y="7613"/>
                    <a:pt x="11625" y="7640"/>
                  </a:cubicBezTo>
                  <a:cubicBezTo>
                    <a:pt x="11574" y="7692"/>
                    <a:pt x="11522" y="7747"/>
                    <a:pt x="11466" y="7805"/>
                  </a:cubicBezTo>
                  <a:cubicBezTo>
                    <a:pt x="11411" y="7859"/>
                    <a:pt x="11351" y="7917"/>
                    <a:pt x="11291" y="7976"/>
                  </a:cubicBezTo>
                  <a:cubicBezTo>
                    <a:pt x="11046" y="8209"/>
                    <a:pt x="10759" y="8455"/>
                    <a:pt x="10439" y="8698"/>
                  </a:cubicBezTo>
                  <a:lnTo>
                    <a:pt x="10318" y="8788"/>
                  </a:lnTo>
                  <a:cubicBezTo>
                    <a:pt x="10277" y="8818"/>
                    <a:pt x="10236" y="8850"/>
                    <a:pt x="10194" y="8878"/>
                  </a:cubicBezTo>
                  <a:cubicBezTo>
                    <a:pt x="10152" y="8907"/>
                    <a:pt x="10109" y="8936"/>
                    <a:pt x="10065" y="8967"/>
                  </a:cubicBezTo>
                  <a:cubicBezTo>
                    <a:pt x="10044" y="8981"/>
                    <a:pt x="10022" y="8997"/>
                    <a:pt x="10001" y="9012"/>
                  </a:cubicBezTo>
                  <a:lnTo>
                    <a:pt x="9969" y="9034"/>
                  </a:lnTo>
                  <a:lnTo>
                    <a:pt x="9936" y="9055"/>
                  </a:lnTo>
                  <a:lnTo>
                    <a:pt x="9802" y="9140"/>
                  </a:lnTo>
                  <a:lnTo>
                    <a:pt x="9736" y="9184"/>
                  </a:lnTo>
                  <a:cubicBezTo>
                    <a:pt x="9714" y="9198"/>
                    <a:pt x="9692" y="9213"/>
                    <a:pt x="9668" y="9227"/>
                  </a:cubicBezTo>
                  <a:cubicBezTo>
                    <a:pt x="9623" y="9254"/>
                    <a:pt x="9577" y="9283"/>
                    <a:pt x="9531" y="9311"/>
                  </a:cubicBezTo>
                  <a:cubicBezTo>
                    <a:pt x="9508" y="9326"/>
                    <a:pt x="9485" y="9338"/>
                    <a:pt x="9462" y="9353"/>
                  </a:cubicBezTo>
                  <a:cubicBezTo>
                    <a:pt x="9437" y="9367"/>
                    <a:pt x="9415" y="9381"/>
                    <a:pt x="9392" y="9395"/>
                  </a:cubicBezTo>
                  <a:cubicBezTo>
                    <a:pt x="9019" y="9613"/>
                    <a:pt x="8630" y="9810"/>
                    <a:pt x="8242" y="9982"/>
                  </a:cubicBezTo>
                  <a:cubicBezTo>
                    <a:pt x="8144" y="10024"/>
                    <a:pt x="8046" y="10066"/>
                    <a:pt x="7951" y="10107"/>
                  </a:cubicBezTo>
                  <a:cubicBezTo>
                    <a:pt x="7855" y="10144"/>
                    <a:pt x="7758" y="10183"/>
                    <a:pt x="7664" y="10221"/>
                  </a:cubicBezTo>
                  <a:cubicBezTo>
                    <a:pt x="7568" y="10256"/>
                    <a:pt x="7473" y="10290"/>
                    <a:pt x="7380" y="10324"/>
                  </a:cubicBezTo>
                  <a:cubicBezTo>
                    <a:pt x="7287" y="10357"/>
                    <a:pt x="7194" y="10387"/>
                    <a:pt x="7104" y="10416"/>
                  </a:cubicBezTo>
                  <a:cubicBezTo>
                    <a:pt x="6741" y="10535"/>
                    <a:pt x="6401" y="10626"/>
                    <a:pt x="6108" y="10696"/>
                  </a:cubicBezTo>
                  <a:cubicBezTo>
                    <a:pt x="6035" y="10711"/>
                    <a:pt x="5963" y="10727"/>
                    <a:pt x="5896" y="10743"/>
                  </a:cubicBezTo>
                  <a:cubicBezTo>
                    <a:pt x="5863" y="10750"/>
                    <a:pt x="5829" y="10756"/>
                    <a:pt x="5797" y="10764"/>
                  </a:cubicBezTo>
                  <a:cubicBezTo>
                    <a:pt x="5764" y="10770"/>
                    <a:pt x="5733" y="10775"/>
                    <a:pt x="5703" y="10781"/>
                  </a:cubicBezTo>
                  <a:cubicBezTo>
                    <a:pt x="5641" y="10793"/>
                    <a:pt x="5583" y="10803"/>
                    <a:pt x="5530" y="10814"/>
                  </a:cubicBezTo>
                  <a:cubicBezTo>
                    <a:pt x="5503" y="10819"/>
                    <a:pt x="5478" y="10823"/>
                    <a:pt x="5453" y="10828"/>
                  </a:cubicBezTo>
                  <a:cubicBezTo>
                    <a:pt x="5429" y="10833"/>
                    <a:pt x="5404" y="10837"/>
                    <a:pt x="5382" y="10840"/>
                  </a:cubicBezTo>
                  <a:cubicBezTo>
                    <a:pt x="5337" y="10849"/>
                    <a:pt x="5293" y="10858"/>
                    <a:pt x="5249" y="10866"/>
                  </a:cubicBezTo>
                  <a:cubicBezTo>
                    <a:pt x="4848" y="10932"/>
                    <a:pt x="4402" y="10991"/>
                    <a:pt x="3970" y="11038"/>
                  </a:cubicBezTo>
                  <a:cubicBezTo>
                    <a:pt x="3537" y="11085"/>
                    <a:pt x="3117" y="11119"/>
                    <a:pt x="2772" y="11156"/>
                  </a:cubicBezTo>
                  <a:cubicBezTo>
                    <a:pt x="2692" y="11166"/>
                    <a:pt x="2612" y="11177"/>
                    <a:pt x="2533" y="11188"/>
                  </a:cubicBezTo>
                  <a:cubicBezTo>
                    <a:pt x="2492" y="11194"/>
                    <a:pt x="2451" y="11199"/>
                    <a:pt x="2412" y="11204"/>
                  </a:cubicBezTo>
                  <a:cubicBezTo>
                    <a:pt x="2372" y="11209"/>
                    <a:pt x="2331" y="11214"/>
                    <a:pt x="2291" y="11219"/>
                  </a:cubicBezTo>
                  <a:lnTo>
                    <a:pt x="2169" y="11234"/>
                  </a:lnTo>
                  <a:lnTo>
                    <a:pt x="2047" y="11247"/>
                  </a:lnTo>
                  <a:cubicBezTo>
                    <a:pt x="1967" y="11255"/>
                    <a:pt x="1884" y="11264"/>
                    <a:pt x="1802" y="11272"/>
                  </a:cubicBezTo>
                  <a:cubicBezTo>
                    <a:pt x="1876" y="11292"/>
                    <a:pt x="1948" y="11310"/>
                    <a:pt x="2016" y="11328"/>
                  </a:cubicBezTo>
                  <a:cubicBezTo>
                    <a:pt x="2084" y="11346"/>
                    <a:pt x="2150" y="11365"/>
                    <a:pt x="2209" y="11381"/>
                  </a:cubicBezTo>
                  <a:cubicBezTo>
                    <a:pt x="2043" y="11371"/>
                    <a:pt x="1878" y="11363"/>
                    <a:pt x="1738" y="11356"/>
                  </a:cubicBezTo>
                  <a:cubicBezTo>
                    <a:pt x="1667" y="11351"/>
                    <a:pt x="1603" y="11350"/>
                    <a:pt x="1550" y="11350"/>
                  </a:cubicBezTo>
                  <a:cubicBezTo>
                    <a:pt x="1522" y="11350"/>
                    <a:pt x="1497" y="11351"/>
                    <a:pt x="1475" y="11352"/>
                  </a:cubicBezTo>
                  <a:cubicBezTo>
                    <a:pt x="1452" y="11355"/>
                    <a:pt x="1433" y="11356"/>
                    <a:pt x="1418" y="11358"/>
                  </a:cubicBezTo>
                  <a:cubicBezTo>
                    <a:pt x="1060" y="11365"/>
                    <a:pt x="978" y="11393"/>
                    <a:pt x="1020" y="11447"/>
                  </a:cubicBezTo>
                  <a:cubicBezTo>
                    <a:pt x="1041" y="11473"/>
                    <a:pt x="1091" y="11506"/>
                    <a:pt x="1154" y="11539"/>
                  </a:cubicBezTo>
                  <a:cubicBezTo>
                    <a:pt x="1217" y="11571"/>
                    <a:pt x="1292" y="11608"/>
                    <a:pt x="1358" y="11644"/>
                  </a:cubicBezTo>
                  <a:cubicBezTo>
                    <a:pt x="1455" y="11681"/>
                    <a:pt x="1436" y="11712"/>
                    <a:pt x="1429" y="11747"/>
                  </a:cubicBezTo>
                  <a:cubicBezTo>
                    <a:pt x="1426" y="11763"/>
                    <a:pt x="1426" y="11780"/>
                    <a:pt x="1447" y="11799"/>
                  </a:cubicBezTo>
                  <a:cubicBezTo>
                    <a:pt x="1468" y="11817"/>
                    <a:pt x="1509" y="11836"/>
                    <a:pt x="1587" y="11854"/>
                  </a:cubicBezTo>
                  <a:cubicBezTo>
                    <a:pt x="1530" y="11849"/>
                    <a:pt x="1481" y="11846"/>
                    <a:pt x="1434" y="11842"/>
                  </a:cubicBezTo>
                  <a:cubicBezTo>
                    <a:pt x="1388" y="11837"/>
                    <a:pt x="1346" y="11832"/>
                    <a:pt x="1303" y="11827"/>
                  </a:cubicBezTo>
                  <a:cubicBezTo>
                    <a:pt x="1259" y="11823"/>
                    <a:pt x="1217" y="11818"/>
                    <a:pt x="1170" y="11813"/>
                  </a:cubicBezTo>
                  <a:cubicBezTo>
                    <a:pt x="1147" y="11810"/>
                    <a:pt x="1123" y="11807"/>
                    <a:pt x="1097" y="11805"/>
                  </a:cubicBezTo>
                  <a:cubicBezTo>
                    <a:pt x="1073" y="11802"/>
                    <a:pt x="1044" y="11799"/>
                    <a:pt x="1016" y="11795"/>
                  </a:cubicBezTo>
                  <a:lnTo>
                    <a:pt x="1016" y="11795"/>
                  </a:lnTo>
                  <a:cubicBezTo>
                    <a:pt x="1008" y="11806"/>
                    <a:pt x="1049" y="11817"/>
                    <a:pt x="1110" y="11823"/>
                  </a:cubicBezTo>
                  <a:cubicBezTo>
                    <a:pt x="1172" y="11830"/>
                    <a:pt x="1257" y="11837"/>
                    <a:pt x="1336" y="11842"/>
                  </a:cubicBezTo>
                  <a:cubicBezTo>
                    <a:pt x="1376" y="11844"/>
                    <a:pt x="1415" y="11848"/>
                    <a:pt x="1449" y="11851"/>
                  </a:cubicBezTo>
                  <a:cubicBezTo>
                    <a:pt x="1483" y="11853"/>
                    <a:pt x="1514" y="11858"/>
                    <a:pt x="1536" y="11862"/>
                  </a:cubicBezTo>
                  <a:cubicBezTo>
                    <a:pt x="1582" y="11870"/>
                    <a:pt x="1597" y="11883"/>
                    <a:pt x="1556" y="11900"/>
                  </a:cubicBezTo>
                  <a:cubicBezTo>
                    <a:pt x="1446" y="11884"/>
                    <a:pt x="1330" y="11875"/>
                    <a:pt x="1212" y="11869"/>
                  </a:cubicBezTo>
                  <a:cubicBezTo>
                    <a:pt x="1095" y="11864"/>
                    <a:pt x="974" y="11858"/>
                    <a:pt x="860" y="11843"/>
                  </a:cubicBezTo>
                  <a:lnTo>
                    <a:pt x="860" y="11843"/>
                  </a:lnTo>
                  <a:cubicBezTo>
                    <a:pt x="896" y="11883"/>
                    <a:pt x="1094" y="11912"/>
                    <a:pt x="1277" y="11935"/>
                  </a:cubicBezTo>
                  <a:cubicBezTo>
                    <a:pt x="1322" y="11941"/>
                    <a:pt x="1368" y="11946"/>
                    <a:pt x="1408" y="11952"/>
                  </a:cubicBezTo>
                  <a:cubicBezTo>
                    <a:pt x="1450" y="11958"/>
                    <a:pt x="1488" y="11962"/>
                    <a:pt x="1519" y="11967"/>
                  </a:cubicBezTo>
                  <a:cubicBezTo>
                    <a:pt x="1582" y="11979"/>
                    <a:pt x="1620" y="11990"/>
                    <a:pt x="1609" y="12008"/>
                  </a:cubicBezTo>
                  <a:cubicBezTo>
                    <a:pt x="1607" y="12008"/>
                    <a:pt x="1605" y="12008"/>
                    <a:pt x="1604" y="12008"/>
                  </a:cubicBezTo>
                  <a:cubicBezTo>
                    <a:pt x="1571" y="12008"/>
                    <a:pt x="1519" y="12000"/>
                    <a:pt x="1455" y="11990"/>
                  </a:cubicBezTo>
                  <a:cubicBezTo>
                    <a:pt x="1388" y="11979"/>
                    <a:pt x="1311" y="11962"/>
                    <a:pt x="1237" y="11948"/>
                  </a:cubicBezTo>
                  <a:cubicBezTo>
                    <a:pt x="1144" y="11931"/>
                    <a:pt x="1056" y="11915"/>
                    <a:pt x="996" y="11915"/>
                  </a:cubicBezTo>
                  <a:cubicBezTo>
                    <a:pt x="958" y="11915"/>
                    <a:pt x="931" y="11921"/>
                    <a:pt x="921" y="11937"/>
                  </a:cubicBezTo>
                  <a:cubicBezTo>
                    <a:pt x="916" y="11945"/>
                    <a:pt x="970" y="11957"/>
                    <a:pt x="1041" y="11967"/>
                  </a:cubicBezTo>
                  <a:cubicBezTo>
                    <a:pt x="1111" y="11978"/>
                    <a:pt x="1198" y="11987"/>
                    <a:pt x="1256" y="11992"/>
                  </a:cubicBezTo>
                  <a:cubicBezTo>
                    <a:pt x="1034" y="11980"/>
                    <a:pt x="843" y="11971"/>
                    <a:pt x="703" y="11971"/>
                  </a:cubicBezTo>
                  <a:cubicBezTo>
                    <a:pt x="619" y="11971"/>
                    <a:pt x="554" y="11975"/>
                    <a:pt x="513" y="11982"/>
                  </a:cubicBezTo>
                  <a:cubicBezTo>
                    <a:pt x="458" y="11992"/>
                    <a:pt x="445" y="12010"/>
                    <a:pt x="485" y="12036"/>
                  </a:cubicBezTo>
                  <a:cubicBezTo>
                    <a:pt x="505" y="12050"/>
                    <a:pt x="539" y="12066"/>
                    <a:pt x="587" y="12083"/>
                  </a:cubicBezTo>
                  <a:cubicBezTo>
                    <a:pt x="635" y="12102"/>
                    <a:pt x="699" y="12123"/>
                    <a:pt x="780" y="12142"/>
                  </a:cubicBezTo>
                  <a:cubicBezTo>
                    <a:pt x="750" y="12139"/>
                    <a:pt x="722" y="12135"/>
                    <a:pt x="691" y="12129"/>
                  </a:cubicBezTo>
                  <a:cubicBezTo>
                    <a:pt x="661" y="12124"/>
                    <a:pt x="628" y="12118"/>
                    <a:pt x="595" y="12113"/>
                  </a:cubicBezTo>
                  <a:cubicBezTo>
                    <a:pt x="530" y="12099"/>
                    <a:pt x="462" y="12087"/>
                    <a:pt x="394" y="12073"/>
                  </a:cubicBezTo>
                  <a:cubicBezTo>
                    <a:pt x="359" y="12067"/>
                    <a:pt x="326" y="12060"/>
                    <a:pt x="291" y="12052"/>
                  </a:cubicBezTo>
                  <a:cubicBezTo>
                    <a:pt x="258" y="12046"/>
                    <a:pt x="223" y="12037"/>
                    <a:pt x="191" y="12032"/>
                  </a:cubicBezTo>
                  <a:cubicBezTo>
                    <a:pt x="124" y="12020"/>
                    <a:pt x="60" y="12010"/>
                    <a:pt x="1" y="12004"/>
                  </a:cubicBezTo>
                  <a:lnTo>
                    <a:pt x="1" y="12004"/>
                  </a:lnTo>
                  <a:lnTo>
                    <a:pt x="2" y="12005"/>
                  </a:lnTo>
                  <a:cubicBezTo>
                    <a:pt x="60" y="12015"/>
                    <a:pt x="142" y="12034"/>
                    <a:pt x="220" y="12052"/>
                  </a:cubicBezTo>
                  <a:cubicBezTo>
                    <a:pt x="259" y="12062"/>
                    <a:pt x="299" y="12069"/>
                    <a:pt x="335" y="12077"/>
                  </a:cubicBezTo>
                  <a:cubicBezTo>
                    <a:pt x="370" y="12084"/>
                    <a:pt x="400" y="12089"/>
                    <a:pt x="426" y="12093"/>
                  </a:cubicBezTo>
                  <a:lnTo>
                    <a:pt x="426" y="12093"/>
                  </a:lnTo>
                  <a:cubicBezTo>
                    <a:pt x="394" y="12088"/>
                    <a:pt x="362" y="12084"/>
                    <a:pt x="330" y="12078"/>
                  </a:cubicBezTo>
                  <a:lnTo>
                    <a:pt x="228" y="12062"/>
                  </a:lnTo>
                  <a:cubicBezTo>
                    <a:pt x="160" y="12050"/>
                    <a:pt x="93" y="12037"/>
                    <a:pt x="25" y="12026"/>
                  </a:cubicBezTo>
                  <a:lnTo>
                    <a:pt x="25" y="12026"/>
                  </a:lnTo>
                  <a:cubicBezTo>
                    <a:pt x="45" y="12042"/>
                    <a:pt x="66" y="12056"/>
                    <a:pt x="91" y="12073"/>
                  </a:cubicBezTo>
                  <a:cubicBezTo>
                    <a:pt x="140" y="12087"/>
                    <a:pt x="190" y="12099"/>
                    <a:pt x="241" y="12111"/>
                  </a:cubicBezTo>
                  <a:cubicBezTo>
                    <a:pt x="278" y="12120"/>
                    <a:pt x="316" y="12128"/>
                    <a:pt x="355" y="12135"/>
                  </a:cubicBezTo>
                  <a:lnTo>
                    <a:pt x="355" y="12135"/>
                  </a:lnTo>
                  <a:cubicBezTo>
                    <a:pt x="324" y="12130"/>
                    <a:pt x="293" y="12124"/>
                    <a:pt x="262" y="12119"/>
                  </a:cubicBezTo>
                  <a:cubicBezTo>
                    <a:pt x="217" y="12111"/>
                    <a:pt x="171" y="12103"/>
                    <a:pt x="127" y="12095"/>
                  </a:cubicBezTo>
                  <a:lnTo>
                    <a:pt x="127" y="12095"/>
                  </a:lnTo>
                  <a:cubicBezTo>
                    <a:pt x="190" y="12134"/>
                    <a:pt x="264" y="12172"/>
                    <a:pt x="346" y="12210"/>
                  </a:cubicBezTo>
                  <a:cubicBezTo>
                    <a:pt x="424" y="12235"/>
                    <a:pt x="503" y="12261"/>
                    <a:pt x="578" y="12287"/>
                  </a:cubicBezTo>
                  <a:cubicBezTo>
                    <a:pt x="616" y="12301"/>
                    <a:pt x="652" y="12314"/>
                    <a:pt x="689" y="12325"/>
                  </a:cubicBezTo>
                  <a:cubicBezTo>
                    <a:pt x="725" y="12338"/>
                    <a:pt x="761" y="12349"/>
                    <a:pt x="795" y="12360"/>
                  </a:cubicBezTo>
                  <a:cubicBezTo>
                    <a:pt x="864" y="12382"/>
                    <a:pt x="928" y="12400"/>
                    <a:pt x="987" y="12416"/>
                  </a:cubicBezTo>
                  <a:cubicBezTo>
                    <a:pt x="1016" y="12423"/>
                    <a:pt x="1044" y="12430"/>
                    <a:pt x="1069" y="12435"/>
                  </a:cubicBezTo>
                  <a:cubicBezTo>
                    <a:pt x="1096" y="12440"/>
                    <a:pt x="1120" y="12444"/>
                    <a:pt x="1142" y="12445"/>
                  </a:cubicBezTo>
                  <a:cubicBezTo>
                    <a:pt x="1775" y="12524"/>
                    <a:pt x="2416" y="12565"/>
                    <a:pt x="3057" y="12565"/>
                  </a:cubicBezTo>
                  <a:cubicBezTo>
                    <a:pt x="3865" y="12565"/>
                    <a:pt x="4675" y="12500"/>
                    <a:pt x="5473" y="12366"/>
                  </a:cubicBezTo>
                  <a:cubicBezTo>
                    <a:pt x="5470" y="12334"/>
                    <a:pt x="5389" y="12317"/>
                    <a:pt x="5504" y="12281"/>
                  </a:cubicBezTo>
                  <a:cubicBezTo>
                    <a:pt x="5550" y="12270"/>
                    <a:pt x="5594" y="12258"/>
                    <a:pt x="5639" y="12251"/>
                  </a:cubicBezTo>
                  <a:cubicBezTo>
                    <a:pt x="5684" y="12243"/>
                    <a:pt x="5727" y="12238"/>
                    <a:pt x="5770" y="12231"/>
                  </a:cubicBezTo>
                  <a:cubicBezTo>
                    <a:pt x="5856" y="12219"/>
                    <a:pt x="5941" y="12212"/>
                    <a:pt x="6027" y="12204"/>
                  </a:cubicBezTo>
                  <a:cubicBezTo>
                    <a:pt x="6048" y="12203"/>
                    <a:pt x="6071" y="12200"/>
                    <a:pt x="6091" y="12199"/>
                  </a:cubicBezTo>
                  <a:cubicBezTo>
                    <a:pt x="6113" y="12196"/>
                    <a:pt x="6135" y="12193"/>
                    <a:pt x="6156" y="12191"/>
                  </a:cubicBezTo>
                  <a:cubicBezTo>
                    <a:pt x="6198" y="12186"/>
                    <a:pt x="6241" y="12179"/>
                    <a:pt x="6284" y="12172"/>
                  </a:cubicBezTo>
                  <a:cubicBezTo>
                    <a:pt x="6371" y="12158"/>
                    <a:pt x="6460" y="12140"/>
                    <a:pt x="6549" y="12109"/>
                  </a:cubicBezTo>
                  <a:cubicBezTo>
                    <a:pt x="6553" y="12090"/>
                    <a:pt x="6558" y="12071"/>
                    <a:pt x="6563" y="12052"/>
                  </a:cubicBezTo>
                  <a:cubicBezTo>
                    <a:pt x="6635" y="12041"/>
                    <a:pt x="6708" y="12027"/>
                    <a:pt x="6781" y="12014"/>
                  </a:cubicBezTo>
                  <a:cubicBezTo>
                    <a:pt x="6854" y="12000"/>
                    <a:pt x="6929" y="11987"/>
                    <a:pt x="7004" y="11973"/>
                  </a:cubicBezTo>
                  <a:cubicBezTo>
                    <a:pt x="7154" y="11945"/>
                    <a:pt x="7304" y="11911"/>
                    <a:pt x="7458" y="11877"/>
                  </a:cubicBezTo>
                  <a:lnTo>
                    <a:pt x="7508" y="11860"/>
                  </a:lnTo>
                  <a:lnTo>
                    <a:pt x="7559" y="11842"/>
                  </a:lnTo>
                  <a:lnTo>
                    <a:pt x="7662" y="11806"/>
                  </a:lnTo>
                  <a:cubicBezTo>
                    <a:pt x="7730" y="11783"/>
                    <a:pt x="7798" y="11759"/>
                    <a:pt x="7863" y="11734"/>
                  </a:cubicBezTo>
                  <a:cubicBezTo>
                    <a:pt x="7930" y="11708"/>
                    <a:pt x="7998" y="11684"/>
                    <a:pt x="8065" y="11658"/>
                  </a:cubicBezTo>
                  <a:cubicBezTo>
                    <a:pt x="8132" y="11632"/>
                    <a:pt x="8198" y="11607"/>
                    <a:pt x="8265" y="11577"/>
                  </a:cubicBezTo>
                  <a:cubicBezTo>
                    <a:pt x="8397" y="11522"/>
                    <a:pt x="8531" y="11467"/>
                    <a:pt x="8660" y="11408"/>
                  </a:cubicBezTo>
                  <a:cubicBezTo>
                    <a:pt x="8725" y="11378"/>
                    <a:pt x="8791" y="11349"/>
                    <a:pt x="8855" y="11319"/>
                  </a:cubicBezTo>
                  <a:lnTo>
                    <a:pt x="9047" y="11225"/>
                  </a:lnTo>
                  <a:cubicBezTo>
                    <a:pt x="9026" y="11214"/>
                    <a:pt x="9012" y="11201"/>
                    <a:pt x="9061" y="11171"/>
                  </a:cubicBezTo>
                  <a:cubicBezTo>
                    <a:pt x="9168" y="11117"/>
                    <a:pt x="9293" y="11054"/>
                    <a:pt x="9434" y="10991"/>
                  </a:cubicBezTo>
                  <a:cubicBezTo>
                    <a:pt x="9504" y="10959"/>
                    <a:pt x="9577" y="10923"/>
                    <a:pt x="9650" y="10887"/>
                  </a:cubicBezTo>
                  <a:cubicBezTo>
                    <a:pt x="9686" y="10869"/>
                    <a:pt x="9724" y="10850"/>
                    <a:pt x="9762" y="10833"/>
                  </a:cubicBezTo>
                  <a:cubicBezTo>
                    <a:pt x="9780" y="10823"/>
                    <a:pt x="9800" y="10814"/>
                    <a:pt x="9818" y="10803"/>
                  </a:cubicBezTo>
                  <a:cubicBezTo>
                    <a:pt x="9837" y="10795"/>
                    <a:pt x="9856" y="10785"/>
                    <a:pt x="9875" y="10774"/>
                  </a:cubicBezTo>
                  <a:cubicBezTo>
                    <a:pt x="9917" y="10746"/>
                    <a:pt x="9959" y="10720"/>
                    <a:pt x="10001" y="10692"/>
                  </a:cubicBezTo>
                  <a:cubicBezTo>
                    <a:pt x="10030" y="10664"/>
                    <a:pt x="10030" y="10643"/>
                    <a:pt x="10030" y="10631"/>
                  </a:cubicBezTo>
                  <a:cubicBezTo>
                    <a:pt x="10064" y="10613"/>
                    <a:pt x="10096" y="10594"/>
                    <a:pt x="10128" y="10577"/>
                  </a:cubicBezTo>
                  <a:cubicBezTo>
                    <a:pt x="10159" y="10560"/>
                    <a:pt x="10190" y="10542"/>
                    <a:pt x="10221" y="10525"/>
                  </a:cubicBezTo>
                  <a:cubicBezTo>
                    <a:pt x="10281" y="10492"/>
                    <a:pt x="10340" y="10460"/>
                    <a:pt x="10394" y="10430"/>
                  </a:cubicBezTo>
                  <a:cubicBezTo>
                    <a:pt x="10438" y="10401"/>
                    <a:pt x="10480" y="10369"/>
                    <a:pt x="10523" y="10340"/>
                  </a:cubicBezTo>
                  <a:cubicBezTo>
                    <a:pt x="10565" y="10310"/>
                    <a:pt x="10608" y="10278"/>
                    <a:pt x="10650" y="10248"/>
                  </a:cubicBezTo>
                  <a:cubicBezTo>
                    <a:pt x="10734" y="10188"/>
                    <a:pt x="10817" y="10122"/>
                    <a:pt x="10901" y="10059"/>
                  </a:cubicBezTo>
                  <a:cubicBezTo>
                    <a:pt x="10942" y="10026"/>
                    <a:pt x="10983" y="9995"/>
                    <a:pt x="11025" y="9961"/>
                  </a:cubicBezTo>
                  <a:cubicBezTo>
                    <a:pt x="11066" y="9928"/>
                    <a:pt x="11106" y="9896"/>
                    <a:pt x="11147" y="9861"/>
                  </a:cubicBezTo>
                  <a:cubicBezTo>
                    <a:pt x="11229" y="9794"/>
                    <a:pt x="11312" y="9728"/>
                    <a:pt x="11390" y="9657"/>
                  </a:cubicBezTo>
                  <a:cubicBezTo>
                    <a:pt x="11429" y="9621"/>
                    <a:pt x="11470" y="9588"/>
                    <a:pt x="11508" y="9552"/>
                  </a:cubicBezTo>
                  <a:lnTo>
                    <a:pt x="11569" y="9500"/>
                  </a:lnTo>
                  <a:cubicBezTo>
                    <a:pt x="11589" y="9483"/>
                    <a:pt x="11608" y="9464"/>
                    <a:pt x="11627" y="9447"/>
                  </a:cubicBezTo>
                  <a:cubicBezTo>
                    <a:pt x="11705" y="9375"/>
                    <a:pt x="11783" y="9303"/>
                    <a:pt x="11859" y="9229"/>
                  </a:cubicBezTo>
                  <a:cubicBezTo>
                    <a:pt x="11934" y="9155"/>
                    <a:pt x="12009" y="9080"/>
                    <a:pt x="12086" y="9004"/>
                  </a:cubicBezTo>
                  <a:cubicBezTo>
                    <a:pt x="12104" y="8987"/>
                    <a:pt x="12122" y="8967"/>
                    <a:pt x="12140" y="8947"/>
                  </a:cubicBezTo>
                  <a:lnTo>
                    <a:pt x="12195" y="8889"/>
                  </a:lnTo>
                  <a:cubicBezTo>
                    <a:pt x="12232" y="8851"/>
                    <a:pt x="12269" y="8813"/>
                    <a:pt x="12305" y="8773"/>
                  </a:cubicBezTo>
                  <a:cubicBezTo>
                    <a:pt x="12886" y="8145"/>
                    <a:pt x="13410" y="7445"/>
                    <a:pt x="13865" y="6671"/>
                  </a:cubicBezTo>
                  <a:cubicBezTo>
                    <a:pt x="14038" y="6331"/>
                    <a:pt x="14191" y="5984"/>
                    <a:pt x="14347" y="5657"/>
                  </a:cubicBezTo>
                  <a:cubicBezTo>
                    <a:pt x="14405" y="5536"/>
                    <a:pt x="14473" y="5410"/>
                    <a:pt x="14538" y="5278"/>
                  </a:cubicBezTo>
                  <a:cubicBezTo>
                    <a:pt x="14571" y="5212"/>
                    <a:pt x="14604" y="5144"/>
                    <a:pt x="14639" y="5077"/>
                  </a:cubicBezTo>
                  <a:cubicBezTo>
                    <a:pt x="14671" y="5009"/>
                    <a:pt x="14703" y="4941"/>
                    <a:pt x="14737" y="4872"/>
                  </a:cubicBezTo>
                  <a:cubicBezTo>
                    <a:pt x="14754" y="4839"/>
                    <a:pt x="14769" y="4804"/>
                    <a:pt x="14786" y="4771"/>
                  </a:cubicBezTo>
                  <a:cubicBezTo>
                    <a:pt x="14802" y="4736"/>
                    <a:pt x="14817" y="4701"/>
                    <a:pt x="14832" y="4667"/>
                  </a:cubicBezTo>
                  <a:cubicBezTo>
                    <a:pt x="14863" y="4599"/>
                    <a:pt x="14894" y="4531"/>
                    <a:pt x="14923" y="4464"/>
                  </a:cubicBezTo>
                  <a:cubicBezTo>
                    <a:pt x="14952" y="4396"/>
                    <a:pt x="14978" y="4332"/>
                    <a:pt x="15005" y="4266"/>
                  </a:cubicBezTo>
                  <a:cubicBezTo>
                    <a:pt x="15017" y="4233"/>
                    <a:pt x="15031" y="4202"/>
                    <a:pt x="15043" y="4170"/>
                  </a:cubicBezTo>
                  <a:cubicBezTo>
                    <a:pt x="15051" y="4155"/>
                    <a:pt x="15057" y="4139"/>
                    <a:pt x="15062" y="4123"/>
                  </a:cubicBezTo>
                  <a:cubicBezTo>
                    <a:pt x="15067" y="4108"/>
                    <a:pt x="15074" y="4092"/>
                    <a:pt x="15079" y="4076"/>
                  </a:cubicBezTo>
                  <a:lnTo>
                    <a:pt x="15079" y="4076"/>
                  </a:lnTo>
                  <a:cubicBezTo>
                    <a:pt x="15078" y="4076"/>
                    <a:pt x="15076" y="4076"/>
                    <a:pt x="15075" y="4076"/>
                  </a:cubicBezTo>
                  <a:cubicBezTo>
                    <a:pt x="15029" y="4076"/>
                    <a:pt x="15014" y="4002"/>
                    <a:pt x="15014" y="3895"/>
                  </a:cubicBezTo>
                  <a:cubicBezTo>
                    <a:pt x="15014" y="3868"/>
                    <a:pt x="15014" y="3838"/>
                    <a:pt x="15015" y="3809"/>
                  </a:cubicBezTo>
                  <a:cubicBezTo>
                    <a:pt x="15016" y="3777"/>
                    <a:pt x="15019" y="3744"/>
                    <a:pt x="15020" y="3710"/>
                  </a:cubicBezTo>
                  <a:cubicBezTo>
                    <a:pt x="15022" y="3642"/>
                    <a:pt x="15028" y="3571"/>
                    <a:pt x="15032" y="3501"/>
                  </a:cubicBezTo>
                  <a:cubicBezTo>
                    <a:pt x="15033" y="3466"/>
                    <a:pt x="15036" y="3432"/>
                    <a:pt x="15037" y="3398"/>
                  </a:cubicBezTo>
                  <a:cubicBezTo>
                    <a:pt x="15038" y="3364"/>
                    <a:pt x="15038" y="3331"/>
                    <a:pt x="15037" y="3301"/>
                  </a:cubicBezTo>
                  <a:cubicBezTo>
                    <a:pt x="15036" y="3240"/>
                    <a:pt x="15033" y="3183"/>
                    <a:pt x="15026" y="3140"/>
                  </a:cubicBezTo>
                  <a:cubicBezTo>
                    <a:pt x="15015" y="3079"/>
                    <a:pt x="14997" y="3042"/>
                    <a:pt x="14966" y="3042"/>
                  </a:cubicBezTo>
                  <a:cubicBezTo>
                    <a:pt x="14953" y="3042"/>
                    <a:pt x="14938" y="3048"/>
                    <a:pt x="14920" y="3062"/>
                  </a:cubicBezTo>
                  <a:cubicBezTo>
                    <a:pt x="14925" y="3042"/>
                    <a:pt x="14931" y="3021"/>
                    <a:pt x="14937" y="2999"/>
                  </a:cubicBezTo>
                  <a:cubicBezTo>
                    <a:pt x="14942" y="2978"/>
                    <a:pt x="14947" y="2956"/>
                    <a:pt x="14952" y="2933"/>
                  </a:cubicBezTo>
                  <a:cubicBezTo>
                    <a:pt x="14963" y="2889"/>
                    <a:pt x="14974" y="2843"/>
                    <a:pt x="14985" y="2797"/>
                  </a:cubicBezTo>
                  <a:cubicBezTo>
                    <a:pt x="14995" y="2752"/>
                    <a:pt x="15007" y="2706"/>
                    <a:pt x="15016" y="2660"/>
                  </a:cubicBezTo>
                  <a:cubicBezTo>
                    <a:pt x="15026" y="2614"/>
                    <a:pt x="15033" y="2570"/>
                    <a:pt x="15041" y="2528"/>
                  </a:cubicBezTo>
                  <a:cubicBezTo>
                    <a:pt x="15049" y="2487"/>
                    <a:pt x="15056" y="2446"/>
                    <a:pt x="15061" y="2410"/>
                  </a:cubicBezTo>
                  <a:cubicBezTo>
                    <a:pt x="15066" y="2374"/>
                    <a:pt x="15069" y="2341"/>
                    <a:pt x="15072" y="2314"/>
                  </a:cubicBezTo>
                  <a:cubicBezTo>
                    <a:pt x="15074" y="2258"/>
                    <a:pt x="15072" y="2221"/>
                    <a:pt x="15059" y="2212"/>
                  </a:cubicBezTo>
                  <a:cubicBezTo>
                    <a:pt x="15024" y="2187"/>
                    <a:pt x="14990" y="2151"/>
                    <a:pt x="14959" y="2095"/>
                  </a:cubicBezTo>
                  <a:cubicBezTo>
                    <a:pt x="14943" y="2068"/>
                    <a:pt x="14928" y="2038"/>
                    <a:pt x="14915" y="2001"/>
                  </a:cubicBezTo>
                  <a:cubicBezTo>
                    <a:pt x="14900" y="1965"/>
                    <a:pt x="14885" y="1924"/>
                    <a:pt x="14873" y="1877"/>
                  </a:cubicBezTo>
                  <a:cubicBezTo>
                    <a:pt x="14859" y="1830"/>
                    <a:pt x="14848" y="1777"/>
                    <a:pt x="14838" y="1718"/>
                  </a:cubicBezTo>
                  <a:cubicBezTo>
                    <a:pt x="14833" y="1688"/>
                    <a:pt x="14829" y="1656"/>
                    <a:pt x="14824" y="1624"/>
                  </a:cubicBezTo>
                  <a:cubicBezTo>
                    <a:pt x="14818" y="1591"/>
                    <a:pt x="14813" y="1556"/>
                    <a:pt x="14810" y="1519"/>
                  </a:cubicBezTo>
                  <a:cubicBezTo>
                    <a:pt x="14805" y="1483"/>
                    <a:pt x="14801" y="1445"/>
                    <a:pt x="14796" y="1404"/>
                  </a:cubicBezTo>
                  <a:cubicBezTo>
                    <a:pt x="14792" y="1363"/>
                    <a:pt x="14790" y="1321"/>
                    <a:pt x="14785" y="1278"/>
                  </a:cubicBezTo>
                  <a:cubicBezTo>
                    <a:pt x="14776" y="1189"/>
                    <a:pt x="14769" y="1091"/>
                    <a:pt x="14763" y="987"/>
                  </a:cubicBezTo>
                  <a:cubicBezTo>
                    <a:pt x="14759" y="904"/>
                    <a:pt x="14760" y="812"/>
                    <a:pt x="14765" y="716"/>
                  </a:cubicBezTo>
                  <a:cubicBezTo>
                    <a:pt x="14765" y="704"/>
                    <a:pt x="14766" y="693"/>
                    <a:pt x="14766" y="681"/>
                  </a:cubicBezTo>
                  <a:lnTo>
                    <a:pt x="14768" y="645"/>
                  </a:lnTo>
                  <a:cubicBezTo>
                    <a:pt x="14768" y="621"/>
                    <a:pt x="14769" y="596"/>
                    <a:pt x="14769" y="573"/>
                  </a:cubicBezTo>
                  <a:cubicBezTo>
                    <a:pt x="14770" y="525"/>
                    <a:pt x="14771" y="477"/>
                    <a:pt x="14775" y="431"/>
                  </a:cubicBezTo>
                  <a:cubicBezTo>
                    <a:pt x="14776" y="409"/>
                    <a:pt x="14776" y="385"/>
                    <a:pt x="14777" y="365"/>
                  </a:cubicBezTo>
                  <a:lnTo>
                    <a:pt x="14777" y="301"/>
                  </a:lnTo>
                  <a:cubicBezTo>
                    <a:pt x="14777" y="260"/>
                    <a:pt x="14776" y="221"/>
                    <a:pt x="14775" y="187"/>
                  </a:cubicBezTo>
                  <a:cubicBezTo>
                    <a:pt x="14771" y="118"/>
                    <a:pt x="14768" y="65"/>
                    <a:pt x="14758" y="36"/>
                  </a:cubicBezTo>
                  <a:cubicBezTo>
                    <a:pt x="14750" y="11"/>
                    <a:pt x="14742" y="1"/>
                    <a:pt x="14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53"/>
            <p:cNvSpPr/>
            <p:nvPr/>
          </p:nvSpPr>
          <p:spPr>
            <a:xfrm>
              <a:off x="3682950" y="5106200"/>
              <a:ext cx="152950" cy="87075"/>
            </a:xfrm>
            <a:custGeom>
              <a:avLst/>
              <a:gdLst/>
              <a:ahLst/>
              <a:cxnLst/>
              <a:rect l="l" t="t" r="r" b="b"/>
              <a:pathLst>
                <a:path w="6118" h="3483" extrusionOk="0">
                  <a:moveTo>
                    <a:pt x="1589" y="1"/>
                  </a:moveTo>
                  <a:cubicBezTo>
                    <a:pt x="1509" y="165"/>
                    <a:pt x="1146" y="36"/>
                    <a:pt x="1110" y="231"/>
                  </a:cubicBezTo>
                  <a:cubicBezTo>
                    <a:pt x="1040" y="182"/>
                    <a:pt x="942" y="114"/>
                    <a:pt x="891" y="114"/>
                  </a:cubicBezTo>
                  <a:cubicBezTo>
                    <a:pt x="880" y="114"/>
                    <a:pt x="872" y="117"/>
                    <a:pt x="866" y="123"/>
                  </a:cubicBezTo>
                  <a:cubicBezTo>
                    <a:pt x="815" y="183"/>
                    <a:pt x="748" y="238"/>
                    <a:pt x="662" y="272"/>
                  </a:cubicBezTo>
                  <a:cubicBezTo>
                    <a:pt x="611" y="291"/>
                    <a:pt x="553" y="302"/>
                    <a:pt x="487" y="302"/>
                  </a:cubicBezTo>
                  <a:cubicBezTo>
                    <a:pt x="438" y="302"/>
                    <a:pt x="385" y="296"/>
                    <a:pt x="326" y="283"/>
                  </a:cubicBezTo>
                  <a:cubicBezTo>
                    <a:pt x="229" y="247"/>
                    <a:pt x="128" y="112"/>
                    <a:pt x="79" y="112"/>
                  </a:cubicBezTo>
                  <a:cubicBezTo>
                    <a:pt x="78" y="112"/>
                    <a:pt x="77" y="113"/>
                    <a:pt x="75" y="113"/>
                  </a:cubicBezTo>
                  <a:cubicBezTo>
                    <a:pt x="0" y="123"/>
                    <a:pt x="135" y="277"/>
                    <a:pt x="59" y="288"/>
                  </a:cubicBezTo>
                  <a:cubicBezTo>
                    <a:pt x="376" y="517"/>
                    <a:pt x="698" y="719"/>
                    <a:pt x="1025" y="919"/>
                  </a:cubicBezTo>
                  <a:cubicBezTo>
                    <a:pt x="1350" y="1121"/>
                    <a:pt x="1679" y="1321"/>
                    <a:pt x="2002" y="1543"/>
                  </a:cubicBezTo>
                  <a:cubicBezTo>
                    <a:pt x="2068" y="1564"/>
                    <a:pt x="2211" y="1643"/>
                    <a:pt x="2395" y="1754"/>
                  </a:cubicBezTo>
                  <a:cubicBezTo>
                    <a:pt x="2486" y="1810"/>
                    <a:pt x="2588" y="1874"/>
                    <a:pt x="2694" y="1942"/>
                  </a:cubicBezTo>
                  <a:cubicBezTo>
                    <a:pt x="2802" y="2010"/>
                    <a:pt x="2913" y="2086"/>
                    <a:pt x="3025" y="2162"/>
                  </a:cubicBezTo>
                  <a:cubicBezTo>
                    <a:pt x="3249" y="2314"/>
                    <a:pt x="3475" y="2475"/>
                    <a:pt x="3666" y="2619"/>
                  </a:cubicBezTo>
                  <a:cubicBezTo>
                    <a:pt x="3761" y="2690"/>
                    <a:pt x="3848" y="2758"/>
                    <a:pt x="3922" y="2816"/>
                  </a:cubicBezTo>
                  <a:cubicBezTo>
                    <a:pt x="3995" y="2875"/>
                    <a:pt x="4057" y="2925"/>
                    <a:pt x="4100" y="2964"/>
                  </a:cubicBezTo>
                  <a:lnTo>
                    <a:pt x="4136" y="2988"/>
                  </a:lnTo>
                  <a:cubicBezTo>
                    <a:pt x="4232" y="3068"/>
                    <a:pt x="4345" y="3152"/>
                    <a:pt x="4457" y="3228"/>
                  </a:cubicBezTo>
                  <a:cubicBezTo>
                    <a:pt x="4570" y="3303"/>
                    <a:pt x="4686" y="3366"/>
                    <a:pt x="4790" y="3406"/>
                  </a:cubicBezTo>
                  <a:cubicBezTo>
                    <a:pt x="4894" y="3433"/>
                    <a:pt x="5004" y="3455"/>
                    <a:pt x="5113" y="3479"/>
                  </a:cubicBezTo>
                  <a:cubicBezTo>
                    <a:pt x="5095" y="3427"/>
                    <a:pt x="5081" y="3377"/>
                    <a:pt x="5069" y="3330"/>
                  </a:cubicBezTo>
                  <a:lnTo>
                    <a:pt x="5069" y="3330"/>
                  </a:lnTo>
                  <a:cubicBezTo>
                    <a:pt x="5146" y="3396"/>
                    <a:pt x="5223" y="3463"/>
                    <a:pt x="5274" y="3463"/>
                  </a:cubicBezTo>
                  <a:cubicBezTo>
                    <a:pt x="5275" y="3463"/>
                    <a:pt x="5275" y="3463"/>
                    <a:pt x="5276" y="3463"/>
                  </a:cubicBezTo>
                  <a:cubicBezTo>
                    <a:pt x="5316" y="3477"/>
                    <a:pt x="5347" y="3483"/>
                    <a:pt x="5372" y="3483"/>
                  </a:cubicBezTo>
                  <a:cubicBezTo>
                    <a:pt x="5480" y="3483"/>
                    <a:pt x="5457" y="3363"/>
                    <a:pt x="5466" y="3243"/>
                  </a:cubicBezTo>
                  <a:cubicBezTo>
                    <a:pt x="5453" y="3162"/>
                    <a:pt x="5568" y="3150"/>
                    <a:pt x="5529" y="3048"/>
                  </a:cubicBezTo>
                  <a:lnTo>
                    <a:pt x="5529" y="3048"/>
                  </a:lnTo>
                  <a:cubicBezTo>
                    <a:pt x="5581" y="3092"/>
                    <a:pt x="5606" y="3116"/>
                    <a:pt x="5658" y="3160"/>
                  </a:cubicBezTo>
                  <a:cubicBezTo>
                    <a:pt x="5696" y="3125"/>
                    <a:pt x="5477" y="3048"/>
                    <a:pt x="5566" y="3013"/>
                  </a:cubicBezTo>
                  <a:lnTo>
                    <a:pt x="5566" y="3013"/>
                  </a:lnTo>
                  <a:cubicBezTo>
                    <a:pt x="5606" y="3069"/>
                    <a:pt x="5683" y="3091"/>
                    <a:pt x="5735" y="3137"/>
                  </a:cubicBezTo>
                  <a:cubicBezTo>
                    <a:pt x="5759" y="3067"/>
                    <a:pt x="5565" y="2967"/>
                    <a:pt x="5616" y="2921"/>
                  </a:cubicBezTo>
                  <a:lnTo>
                    <a:pt x="5616" y="2921"/>
                  </a:lnTo>
                  <a:cubicBezTo>
                    <a:pt x="5651" y="2930"/>
                    <a:pt x="5695" y="3068"/>
                    <a:pt x="5747" y="3068"/>
                  </a:cubicBezTo>
                  <a:cubicBezTo>
                    <a:pt x="5755" y="3068"/>
                    <a:pt x="5764" y="3065"/>
                    <a:pt x="5772" y="3057"/>
                  </a:cubicBezTo>
                  <a:cubicBezTo>
                    <a:pt x="5785" y="3045"/>
                    <a:pt x="5733" y="2999"/>
                    <a:pt x="5706" y="2977"/>
                  </a:cubicBezTo>
                  <a:lnTo>
                    <a:pt x="5706" y="2977"/>
                  </a:lnTo>
                  <a:cubicBezTo>
                    <a:pt x="5788" y="3028"/>
                    <a:pt x="5862" y="3058"/>
                    <a:pt x="5910" y="3058"/>
                  </a:cubicBezTo>
                  <a:cubicBezTo>
                    <a:pt x="5968" y="3058"/>
                    <a:pt x="5988" y="3014"/>
                    <a:pt x="5938" y="2907"/>
                  </a:cubicBezTo>
                  <a:lnTo>
                    <a:pt x="5938" y="2907"/>
                  </a:lnTo>
                  <a:cubicBezTo>
                    <a:pt x="5989" y="2951"/>
                    <a:pt x="6040" y="3039"/>
                    <a:pt x="6103" y="3076"/>
                  </a:cubicBezTo>
                  <a:lnTo>
                    <a:pt x="6103" y="3075"/>
                  </a:lnTo>
                  <a:cubicBezTo>
                    <a:pt x="6077" y="3049"/>
                    <a:pt x="6040" y="2997"/>
                    <a:pt x="6016" y="2976"/>
                  </a:cubicBezTo>
                  <a:lnTo>
                    <a:pt x="6016" y="2976"/>
                  </a:lnTo>
                  <a:cubicBezTo>
                    <a:pt x="6046" y="3002"/>
                    <a:pt x="6078" y="3030"/>
                    <a:pt x="6108" y="3056"/>
                  </a:cubicBezTo>
                  <a:cubicBezTo>
                    <a:pt x="6110" y="3043"/>
                    <a:pt x="6112" y="3029"/>
                    <a:pt x="6114" y="3015"/>
                  </a:cubicBezTo>
                  <a:cubicBezTo>
                    <a:pt x="6098" y="2988"/>
                    <a:pt x="6079" y="2963"/>
                    <a:pt x="6056" y="2942"/>
                  </a:cubicBezTo>
                  <a:lnTo>
                    <a:pt x="6056" y="2942"/>
                  </a:lnTo>
                  <a:cubicBezTo>
                    <a:pt x="6076" y="2959"/>
                    <a:pt x="6097" y="2977"/>
                    <a:pt x="6115" y="2996"/>
                  </a:cubicBezTo>
                  <a:cubicBezTo>
                    <a:pt x="6117" y="2962"/>
                    <a:pt x="6117" y="2926"/>
                    <a:pt x="6113" y="2892"/>
                  </a:cubicBezTo>
                  <a:cubicBezTo>
                    <a:pt x="6075" y="2788"/>
                    <a:pt x="6053" y="2668"/>
                    <a:pt x="6014" y="2633"/>
                  </a:cubicBezTo>
                  <a:cubicBezTo>
                    <a:pt x="5715" y="2332"/>
                    <a:pt x="5401" y="2047"/>
                    <a:pt x="5071" y="1788"/>
                  </a:cubicBezTo>
                  <a:cubicBezTo>
                    <a:pt x="5053" y="1810"/>
                    <a:pt x="5050" y="1843"/>
                    <a:pt x="5024" y="1843"/>
                  </a:cubicBezTo>
                  <a:cubicBezTo>
                    <a:pt x="5021" y="1843"/>
                    <a:pt x="5017" y="1843"/>
                    <a:pt x="5013" y="1842"/>
                  </a:cubicBezTo>
                  <a:cubicBezTo>
                    <a:pt x="4908" y="1799"/>
                    <a:pt x="4901" y="1661"/>
                    <a:pt x="4795" y="1619"/>
                  </a:cubicBezTo>
                  <a:cubicBezTo>
                    <a:pt x="4784" y="1631"/>
                    <a:pt x="4770" y="1643"/>
                    <a:pt x="4759" y="1655"/>
                  </a:cubicBezTo>
                  <a:cubicBezTo>
                    <a:pt x="4704" y="1587"/>
                    <a:pt x="4652" y="1511"/>
                    <a:pt x="4593" y="1439"/>
                  </a:cubicBezTo>
                  <a:cubicBezTo>
                    <a:pt x="4456" y="1346"/>
                    <a:pt x="4315" y="1256"/>
                    <a:pt x="4172" y="1173"/>
                  </a:cubicBezTo>
                  <a:cubicBezTo>
                    <a:pt x="4164" y="1188"/>
                    <a:pt x="4158" y="1203"/>
                    <a:pt x="4142" y="1203"/>
                  </a:cubicBezTo>
                  <a:cubicBezTo>
                    <a:pt x="4141" y="1203"/>
                    <a:pt x="4139" y="1203"/>
                    <a:pt x="4138" y="1202"/>
                  </a:cubicBezTo>
                  <a:cubicBezTo>
                    <a:pt x="4075" y="1173"/>
                    <a:pt x="4009" y="1103"/>
                    <a:pt x="3933" y="1040"/>
                  </a:cubicBezTo>
                  <a:cubicBezTo>
                    <a:pt x="3920" y="1033"/>
                    <a:pt x="3905" y="1028"/>
                    <a:pt x="3892" y="1022"/>
                  </a:cubicBezTo>
                  <a:cubicBezTo>
                    <a:pt x="3876" y="1025"/>
                    <a:pt x="3864" y="1037"/>
                    <a:pt x="3855" y="1046"/>
                  </a:cubicBezTo>
                  <a:cubicBezTo>
                    <a:pt x="3821" y="1017"/>
                    <a:pt x="3791" y="991"/>
                    <a:pt x="3765" y="965"/>
                  </a:cubicBezTo>
                  <a:cubicBezTo>
                    <a:pt x="3316" y="766"/>
                    <a:pt x="2849" y="583"/>
                    <a:pt x="2347" y="387"/>
                  </a:cubicBezTo>
                  <a:cubicBezTo>
                    <a:pt x="2228" y="364"/>
                    <a:pt x="2109" y="341"/>
                    <a:pt x="2008" y="300"/>
                  </a:cubicBezTo>
                  <a:cubicBezTo>
                    <a:pt x="1938" y="263"/>
                    <a:pt x="1863" y="212"/>
                    <a:pt x="1793" y="158"/>
                  </a:cubicBezTo>
                  <a:cubicBezTo>
                    <a:pt x="1721" y="102"/>
                    <a:pt x="1653" y="45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0" name="Google Shape;5870;p53"/>
          <p:cNvGrpSpPr/>
          <p:nvPr/>
        </p:nvGrpSpPr>
        <p:grpSpPr>
          <a:xfrm>
            <a:off x="1863225" y="2829863"/>
            <a:ext cx="462425" cy="466375"/>
            <a:chOff x="2793825" y="4380625"/>
            <a:chExt cx="462425" cy="466375"/>
          </a:xfrm>
        </p:grpSpPr>
        <p:sp>
          <p:nvSpPr>
            <p:cNvPr id="5871" name="Google Shape;5871;p53"/>
            <p:cNvSpPr/>
            <p:nvPr/>
          </p:nvSpPr>
          <p:spPr>
            <a:xfrm>
              <a:off x="3089775" y="4689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 w="1000" cap="flat" cmpd="sng">
              <a:solidFill>
                <a:srgbClr val="482049"/>
              </a:solidFill>
              <a:prstDash val="solid"/>
              <a:miter lim="10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53"/>
            <p:cNvSpPr/>
            <p:nvPr/>
          </p:nvSpPr>
          <p:spPr>
            <a:xfrm>
              <a:off x="2793825" y="4380625"/>
              <a:ext cx="65125" cy="133300"/>
            </a:xfrm>
            <a:custGeom>
              <a:avLst/>
              <a:gdLst/>
              <a:ahLst/>
              <a:cxnLst/>
              <a:rect l="l" t="t" r="r" b="b"/>
              <a:pathLst>
                <a:path w="2605" h="5332" extrusionOk="0">
                  <a:moveTo>
                    <a:pt x="231" y="1"/>
                  </a:moveTo>
                  <a:cubicBezTo>
                    <a:pt x="231" y="1"/>
                    <a:pt x="230" y="1"/>
                    <a:pt x="230" y="2"/>
                  </a:cubicBezTo>
                  <a:cubicBezTo>
                    <a:pt x="233" y="32"/>
                    <a:pt x="226" y="86"/>
                    <a:pt x="231" y="113"/>
                  </a:cubicBezTo>
                  <a:cubicBezTo>
                    <a:pt x="225" y="79"/>
                    <a:pt x="220" y="45"/>
                    <a:pt x="214" y="12"/>
                  </a:cubicBezTo>
                  <a:cubicBezTo>
                    <a:pt x="203" y="21"/>
                    <a:pt x="193" y="28"/>
                    <a:pt x="182" y="38"/>
                  </a:cubicBezTo>
                  <a:cubicBezTo>
                    <a:pt x="177" y="65"/>
                    <a:pt x="174" y="91"/>
                    <a:pt x="178" y="117"/>
                  </a:cubicBezTo>
                  <a:cubicBezTo>
                    <a:pt x="174" y="95"/>
                    <a:pt x="170" y="73"/>
                    <a:pt x="168" y="50"/>
                  </a:cubicBezTo>
                  <a:cubicBezTo>
                    <a:pt x="144" y="73"/>
                    <a:pt x="122" y="97"/>
                    <a:pt x="101" y="123"/>
                  </a:cubicBezTo>
                  <a:cubicBezTo>
                    <a:pt x="64" y="213"/>
                    <a:pt x="0" y="306"/>
                    <a:pt x="8" y="349"/>
                  </a:cubicBezTo>
                  <a:cubicBezTo>
                    <a:pt x="42" y="702"/>
                    <a:pt x="88" y="1054"/>
                    <a:pt x="154" y="1401"/>
                  </a:cubicBezTo>
                  <a:cubicBezTo>
                    <a:pt x="175" y="1397"/>
                    <a:pt x="195" y="1384"/>
                    <a:pt x="211" y="1384"/>
                  </a:cubicBezTo>
                  <a:cubicBezTo>
                    <a:pt x="219" y="1384"/>
                    <a:pt x="226" y="1387"/>
                    <a:pt x="233" y="1396"/>
                  </a:cubicBezTo>
                  <a:cubicBezTo>
                    <a:pt x="282" y="1480"/>
                    <a:pt x="193" y="1574"/>
                    <a:pt x="241" y="1658"/>
                  </a:cubicBezTo>
                  <a:lnTo>
                    <a:pt x="292" y="1653"/>
                  </a:lnTo>
                  <a:lnTo>
                    <a:pt x="292" y="1653"/>
                  </a:lnTo>
                  <a:cubicBezTo>
                    <a:pt x="285" y="1728"/>
                    <a:pt x="272" y="1806"/>
                    <a:pt x="264" y="1885"/>
                  </a:cubicBezTo>
                  <a:cubicBezTo>
                    <a:pt x="301" y="2019"/>
                    <a:pt x="341" y="2152"/>
                    <a:pt x="386" y="2285"/>
                  </a:cubicBezTo>
                  <a:cubicBezTo>
                    <a:pt x="396" y="2280"/>
                    <a:pt x="405" y="2277"/>
                    <a:pt x="413" y="2277"/>
                  </a:cubicBezTo>
                  <a:cubicBezTo>
                    <a:pt x="420" y="2277"/>
                    <a:pt x="425" y="2279"/>
                    <a:pt x="429" y="2285"/>
                  </a:cubicBezTo>
                  <a:cubicBezTo>
                    <a:pt x="454" y="2338"/>
                    <a:pt x="453" y="2419"/>
                    <a:pt x="465" y="2502"/>
                  </a:cubicBezTo>
                  <a:cubicBezTo>
                    <a:pt x="470" y="2513"/>
                    <a:pt x="475" y="2524"/>
                    <a:pt x="481" y="2536"/>
                  </a:cubicBezTo>
                  <a:cubicBezTo>
                    <a:pt x="490" y="2541"/>
                    <a:pt x="503" y="2541"/>
                    <a:pt x="513" y="2541"/>
                  </a:cubicBezTo>
                  <a:cubicBezTo>
                    <a:pt x="517" y="2541"/>
                    <a:pt x="520" y="2541"/>
                    <a:pt x="522" y="2541"/>
                  </a:cubicBezTo>
                  <a:cubicBezTo>
                    <a:pt x="529" y="2578"/>
                    <a:pt x="530" y="2611"/>
                    <a:pt x="531" y="2643"/>
                  </a:cubicBezTo>
                  <a:cubicBezTo>
                    <a:pt x="713" y="3018"/>
                    <a:pt x="915" y="3396"/>
                    <a:pt x="1121" y="3809"/>
                  </a:cubicBezTo>
                  <a:cubicBezTo>
                    <a:pt x="1187" y="3892"/>
                    <a:pt x="1251" y="3974"/>
                    <a:pt x="1292" y="4059"/>
                  </a:cubicBezTo>
                  <a:cubicBezTo>
                    <a:pt x="1339" y="4187"/>
                    <a:pt x="1342" y="4361"/>
                    <a:pt x="1362" y="4492"/>
                  </a:cubicBezTo>
                  <a:cubicBezTo>
                    <a:pt x="1378" y="4487"/>
                    <a:pt x="1393" y="4484"/>
                    <a:pt x="1408" y="4484"/>
                  </a:cubicBezTo>
                  <a:cubicBezTo>
                    <a:pt x="1538" y="4484"/>
                    <a:pt x="1657" y="4650"/>
                    <a:pt x="1781" y="4650"/>
                  </a:cubicBezTo>
                  <a:cubicBezTo>
                    <a:pt x="1805" y="4650"/>
                    <a:pt x="1829" y="4644"/>
                    <a:pt x="1854" y="4629"/>
                  </a:cubicBezTo>
                  <a:cubicBezTo>
                    <a:pt x="1868" y="4713"/>
                    <a:pt x="1889" y="4840"/>
                    <a:pt x="1939" y="4840"/>
                  </a:cubicBezTo>
                  <a:cubicBezTo>
                    <a:pt x="1940" y="4840"/>
                    <a:pt x="1941" y="4840"/>
                    <a:pt x="1942" y="4840"/>
                  </a:cubicBezTo>
                  <a:cubicBezTo>
                    <a:pt x="1960" y="4839"/>
                    <a:pt x="1978" y="4838"/>
                    <a:pt x="1997" y="4838"/>
                  </a:cubicBezTo>
                  <a:cubicBezTo>
                    <a:pt x="2140" y="4838"/>
                    <a:pt x="2300" y="4883"/>
                    <a:pt x="2422" y="5067"/>
                  </a:cubicBezTo>
                  <a:cubicBezTo>
                    <a:pt x="2462" y="5152"/>
                    <a:pt x="2427" y="5300"/>
                    <a:pt x="2465" y="5325"/>
                  </a:cubicBezTo>
                  <a:cubicBezTo>
                    <a:pt x="2471" y="5330"/>
                    <a:pt x="2476" y="5331"/>
                    <a:pt x="2481" y="5331"/>
                  </a:cubicBezTo>
                  <a:cubicBezTo>
                    <a:pt x="2523" y="5331"/>
                    <a:pt x="2547" y="5222"/>
                    <a:pt x="2588" y="5222"/>
                  </a:cubicBezTo>
                  <a:cubicBezTo>
                    <a:pt x="2593" y="5222"/>
                    <a:pt x="2599" y="5223"/>
                    <a:pt x="2605" y="5227"/>
                  </a:cubicBezTo>
                  <a:cubicBezTo>
                    <a:pt x="2520" y="4555"/>
                    <a:pt x="2319" y="3932"/>
                    <a:pt x="2181" y="3265"/>
                  </a:cubicBezTo>
                  <a:cubicBezTo>
                    <a:pt x="2055" y="3055"/>
                    <a:pt x="1697" y="1534"/>
                    <a:pt x="1650" y="1135"/>
                  </a:cubicBezTo>
                  <a:cubicBezTo>
                    <a:pt x="1648" y="1122"/>
                    <a:pt x="1644" y="1111"/>
                    <a:pt x="1641" y="1099"/>
                  </a:cubicBezTo>
                  <a:cubicBezTo>
                    <a:pt x="1606" y="884"/>
                    <a:pt x="1538" y="625"/>
                    <a:pt x="1432" y="458"/>
                  </a:cubicBezTo>
                  <a:cubicBezTo>
                    <a:pt x="1373" y="384"/>
                    <a:pt x="1304" y="311"/>
                    <a:pt x="1238" y="236"/>
                  </a:cubicBezTo>
                  <a:cubicBezTo>
                    <a:pt x="1216" y="282"/>
                    <a:pt x="1196" y="324"/>
                    <a:pt x="1173" y="362"/>
                  </a:cubicBezTo>
                  <a:cubicBezTo>
                    <a:pt x="1159" y="275"/>
                    <a:pt x="1145" y="189"/>
                    <a:pt x="1105" y="163"/>
                  </a:cubicBezTo>
                  <a:cubicBezTo>
                    <a:pt x="1064" y="103"/>
                    <a:pt x="1030" y="81"/>
                    <a:pt x="997" y="81"/>
                  </a:cubicBezTo>
                  <a:cubicBezTo>
                    <a:pt x="939" y="81"/>
                    <a:pt x="887" y="153"/>
                    <a:pt x="819" y="214"/>
                  </a:cubicBezTo>
                  <a:cubicBezTo>
                    <a:pt x="778" y="275"/>
                    <a:pt x="681" y="225"/>
                    <a:pt x="645" y="315"/>
                  </a:cubicBezTo>
                  <a:cubicBezTo>
                    <a:pt x="636" y="257"/>
                    <a:pt x="631" y="228"/>
                    <a:pt x="622" y="170"/>
                  </a:cubicBezTo>
                  <a:lnTo>
                    <a:pt x="622" y="170"/>
                  </a:lnTo>
                  <a:cubicBezTo>
                    <a:pt x="574" y="174"/>
                    <a:pt x="671" y="321"/>
                    <a:pt x="609" y="321"/>
                  </a:cubicBezTo>
                  <a:cubicBezTo>
                    <a:pt x="605" y="321"/>
                    <a:pt x="600" y="320"/>
                    <a:pt x="595" y="319"/>
                  </a:cubicBezTo>
                  <a:cubicBezTo>
                    <a:pt x="602" y="259"/>
                    <a:pt x="558" y="205"/>
                    <a:pt x="549" y="147"/>
                  </a:cubicBezTo>
                  <a:lnTo>
                    <a:pt x="549" y="147"/>
                  </a:lnTo>
                  <a:cubicBezTo>
                    <a:pt x="485" y="181"/>
                    <a:pt x="564" y="350"/>
                    <a:pt x="496" y="356"/>
                  </a:cubicBezTo>
                  <a:cubicBezTo>
                    <a:pt x="475" y="328"/>
                    <a:pt x="551" y="182"/>
                    <a:pt x="472" y="182"/>
                  </a:cubicBezTo>
                  <a:cubicBezTo>
                    <a:pt x="470" y="182"/>
                    <a:pt x="469" y="182"/>
                    <a:pt x="467" y="182"/>
                  </a:cubicBezTo>
                  <a:cubicBezTo>
                    <a:pt x="450" y="184"/>
                    <a:pt x="460" y="242"/>
                    <a:pt x="465" y="270"/>
                  </a:cubicBezTo>
                  <a:cubicBezTo>
                    <a:pt x="427" y="168"/>
                    <a:pt x="376" y="98"/>
                    <a:pt x="329" y="98"/>
                  </a:cubicBezTo>
                  <a:cubicBezTo>
                    <a:pt x="298" y="98"/>
                    <a:pt x="268" y="129"/>
                    <a:pt x="245" y="200"/>
                  </a:cubicBezTo>
                  <a:cubicBezTo>
                    <a:pt x="236" y="143"/>
                    <a:pt x="255" y="57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53"/>
            <p:cNvSpPr/>
            <p:nvPr/>
          </p:nvSpPr>
          <p:spPr>
            <a:xfrm>
              <a:off x="2837850" y="4504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 w="1950" cap="flat" cmpd="sng">
              <a:solidFill>
                <a:srgbClr val="482049"/>
              </a:solidFill>
              <a:prstDash val="solid"/>
              <a:miter lim="10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53"/>
            <p:cNvSpPr/>
            <p:nvPr/>
          </p:nvSpPr>
          <p:spPr>
            <a:xfrm>
              <a:off x="2817700" y="4414300"/>
              <a:ext cx="216600" cy="97000"/>
            </a:xfrm>
            <a:custGeom>
              <a:avLst/>
              <a:gdLst/>
              <a:ahLst/>
              <a:cxnLst/>
              <a:rect l="l" t="t" r="r" b="b"/>
              <a:pathLst>
                <a:path w="8664" h="3880" extrusionOk="0">
                  <a:moveTo>
                    <a:pt x="8477" y="0"/>
                  </a:moveTo>
                  <a:cubicBezTo>
                    <a:pt x="8009" y="261"/>
                    <a:pt x="7552" y="516"/>
                    <a:pt x="7083" y="756"/>
                  </a:cubicBezTo>
                  <a:cubicBezTo>
                    <a:pt x="6966" y="815"/>
                    <a:pt x="6849" y="874"/>
                    <a:pt x="6728" y="931"/>
                  </a:cubicBezTo>
                  <a:cubicBezTo>
                    <a:pt x="6669" y="960"/>
                    <a:pt x="6610" y="988"/>
                    <a:pt x="6550" y="1016"/>
                  </a:cubicBezTo>
                  <a:lnTo>
                    <a:pt x="6370" y="1098"/>
                  </a:lnTo>
                  <a:cubicBezTo>
                    <a:pt x="6339" y="1113"/>
                    <a:pt x="6309" y="1125"/>
                    <a:pt x="6278" y="1139"/>
                  </a:cubicBezTo>
                  <a:cubicBezTo>
                    <a:pt x="6247" y="1152"/>
                    <a:pt x="6216" y="1165"/>
                    <a:pt x="6187" y="1178"/>
                  </a:cubicBezTo>
                  <a:cubicBezTo>
                    <a:pt x="6125" y="1204"/>
                    <a:pt x="6063" y="1230"/>
                    <a:pt x="6002" y="1255"/>
                  </a:cubicBezTo>
                  <a:cubicBezTo>
                    <a:pt x="5941" y="1280"/>
                    <a:pt x="5878" y="1305"/>
                    <a:pt x="5815" y="1329"/>
                  </a:cubicBezTo>
                  <a:cubicBezTo>
                    <a:pt x="5753" y="1353"/>
                    <a:pt x="5690" y="1376"/>
                    <a:pt x="5625" y="1400"/>
                  </a:cubicBezTo>
                  <a:cubicBezTo>
                    <a:pt x="5606" y="1413"/>
                    <a:pt x="5578" y="1429"/>
                    <a:pt x="5543" y="1446"/>
                  </a:cubicBezTo>
                  <a:cubicBezTo>
                    <a:pt x="5508" y="1463"/>
                    <a:pt x="5466" y="1483"/>
                    <a:pt x="5419" y="1504"/>
                  </a:cubicBezTo>
                  <a:cubicBezTo>
                    <a:pt x="5371" y="1525"/>
                    <a:pt x="5317" y="1548"/>
                    <a:pt x="5258" y="1572"/>
                  </a:cubicBezTo>
                  <a:cubicBezTo>
                    <a:pt x="5198" y="1595"/>
                    <a:pt x="5133" y="1620"/>
                    <a:pt x="5064" y="1646"/>
                  </a:cubicBezTo>
                  <a:cubicBezTo>
                    <a:pt x="4787" y="1750"/>
                    <a:pt x="4440" y="1864"/>
                    <a:pt x="4077" y="1960"/>
                  </a:cubicBezTo>
                  <a:cubicBezTo>
                    <a:pt x="3715" y="2058"/>
                    <a:pt x="3340" y="2139"/>
                    <a:pt x="3016" y="2195"/>
                  </a:cubicBezTo>
                  <a:cubicBezTo>
                    <a:pt x="2976" y="2202"/>
                    <a:pt x="2935" y="2208"/>
                    <a:pt x="2897" y="2216"/>
                  </a:cubicBezTo>
                  <a:cubicBezTo>
                    <a:pt x="2878" y="2219"/>
                    <a:pt x="2858" y="2222"/>
                    <a:pt x="2840" y="2226"/>
                  </a:cubicBezTo>
                  <a:cubicBezTo>
                    <a:pt x="2820" y="2228"/>
                    <a:pt x="2801" y="2231"/>
                    <a:pt x="2783" y="2233"/>
                  </a:cubicBezTo>
                  <a:cubicBezTo>
                    <a:pt x="2709" y="2243"/>
                    <a:pt x="2639" y="2254"/>
                    <a:pt x="2575" y="2263"/>
                  </a:cubicBezTo>
                  <a:cubicBezTo>
                    <a:pt x="2446" y="2279"/>
                    <a:pt x="2338" y="2290"/>
                    <a:pt x="2257" y="2296"/>
                  </a:cubicBezTo>
                  <a:cubicBezTo>
                    <a:pt x="2239" y="2299"/>
                    <a:pt x="2220" y="2303"/>
                    <a:pt x="2200" y="2305"/>
                  </a:cubicBezTo>
                  <a:cubicBezTo>
                    <a:pt x="2026" y="2321"/>
                    <a:pt x="1834" y="2342"/>
                    <a:pt x="1650" y="2369"/>
                  </a:cubicBezTo>
                  <a:cubicBezTo>
                    <a:pt x="1604" y="2376"/>
                    <a:pt x="1559" y="2382"/>
                    <a:pt x="1513" y="2390"/>
                  </a:cubicBezTo>
                  <a:cubicBezTo>
                    <a:pt x="1468" y="2398"/>
                    <a:pt x="1424" y="2405"/>
                    <a:pt x="1381" y="2414"/>
                  </a:cubicBezTo>
                  <a:cubicBezTo>
                    <a:pt x="1294" y="2430"/>
                    <a:pt x="1213" y="2449"/>
                    <a:pt x="1140" y="2469"/>
                  </a:cubicBezTo>
                  <a:cubicBezTo>
                    <a:pt x="1006" y="2518"/>
                    <a:pt x="869" y="2577"/>
                    <a:pt x="732" y="2629"/>
                  </a:cubicBezTo>
                  <a:cubicBezTo>
                    <a:pt x="797" y="2657"/>
                    <a:pt x="859" y="2687"/>
                    <a:pt x="911" y="2713"/>
                  </a:cubicBezTo>
                  <a:cubicBezTo>
                    <a:pt x="840" y="2714"/>
                    <a:pt x="769" y="2713"/>
                    <a:pt x="708" y="2717"/>
                  </a:cubicBezTo>
                  <a:cubicBezTo>
                    <a:pt x="649" y="2720"/>
                    <a:pt x="599" y="2730"/>
                    <a:pt x="572" y="2745"/>
                  </a:cubicBezTo>
                  <a:cubicBezTo>
                    <a:pt x="269" y="2824"/>
                    <a:pt x="441" y="2914"/>
                    <a:pt x="561" y="3037"/>
                  </a:cubicBezTo>
                  <a:cubicBezTo>
                    <a:pt x="604" y="3063"/>
                    <a:pt x="598" y="3099"/>
                    <a:pt x="597" y="3132"/>
                  </a:cubicBezTo>
                  <a:cubicBezTo>
                    <a:pt x="594" y="3167"/>
                    <a:pt x="600" y="3201"/>
                    <a:pt x="668" y="3227"/>
                  </a:cubicBezTo>
                  <a:lnTo>
                    <a:pt x="603" y="3227"/>
                  </a:lnTo>
                  <a:cubicBezTo>
                    <a:pt x="583" y="3227"/>
                    <a:pt x="565" y="3225"/>
                    <a:pt x="546" y="3225"/>
                  </a:cubicBezTo>
                  <a:cubicBezTo>
                    <a:pt x="510" y="3224"/>
                    <a:pt x="473" y="3224"/>
                    <a:pt x="424" y="3222"/>
                  </a:cubicBezTo>
                  <a:lnTo>
                    <a:pt x="424" y="3222"/>
                  </a:lnTo>
                  <a:cubicBezTo>
                    <a:pt x="421" y="3237"/>
                    <a:pt x="445" y="3241"/>
                    <a:pt x="479" y="3241"/>
                  </a:cubicBezTo>
                  <a:cubicBezTo>
                    <a:pt x="504" y="3241"/>
                    <a:pt x="533" y="3239"/>
                    <a:pt x="562" y="3238"/>
                  </a:cubicBezTo>
                  <a:cubicBezTo>
                    <a:pt x="575" y="3238"/>
                    <a:pt x="589" y="3237"/>
                    <a:pt x="601" y="3237"/>
                  </a:cubicBezTo>
                  <a:cubicBezTo>
                    <a:pt x="651" y="3237"/>
                    <a:pt x="685" y="3243"/>
                    <a:pt x="659" y="3278"/>
                  </a:cubicBezTo>
                  <a:cubicBezTo>
                    <a:pt x="638" y="3274"/>
                    <a:pt x="617" y="3273"/>
                    <a:pt x="594" y="3273"/>
                  </a:cubicBezTo>
                  <a:cubicBezTo>
                    <a:pt x="567" y="3273"/>
                    <a:pt x="539" y="3275"/>
                    <a:pt x="511" y="3278"/>
                  </a:cubicBezTo>
                  <a:cubicBezTo>
                    <a:pt x="464" y="3283"/>
                    <a:pt x="416" y="3289"/>
                    <a:pt x="371" y="3289"/>
                  </a:cubicBezTo>
                  <a:cubicBezTo>
                    <a:pt x="367" y="3289"/>
                    <a:pt x="364" y="3289"/>
                    <a:pt x="361" y="3289"/>
                  </a:cubicBezTo>
                  <a:lnTo>
                    <a:pt x="361" y="3289"/>
                  </a:lnTo>
                  <a:cubicBezTo>
                    <a:pt x="378" y="3325"/>
                    <a:pt x="463" y="3330"/>
                    <a:pt x="542" y="3336"/>
                  </a:cubicBezTo>
                  <a:cubicBezTo>
                    <a:pt x="623" y="3343"/>
                    <a:pt x="696" y="3347"/>
                    <a:pt x="688" y="3381"/>
                  </a:cubicBezTo>
                  <a:cubicBezTo>
                    <a:pt x="684" y="3382"/>
                    <a:pt x="679" y="3383"/>
                    <a:pt x="672" y="3383"/>
                  </a:cubicBezTo>
                  <a:cubicBezTo>
                    <a:pt x="659" y="3383"/>
                    <a:pt x="641" y="3380"/>
                    <a:pt x="621" y="3376"/>
                  </a:cubicBezTo>
                  <a:cubicBezTo>
                    <a:pt x="592" y="3369"/>
                    <a:pt x="558" y="3360"/>
                    <a:pt x="525" y="3353"/>
                  </a:cubicBezTo>
                  <a:cubicBezTo>
                    <a:pt x="499" y="3347"/>
                    <a:pt x="472" y="3343"/>
                    <a:pt x="450" y="3343"/>
                  </a:cubicBezTo>
                  <a:cubicBezTo>
                    <a:pt x="419" y="3343"/>
                    <a:pt x="396" y="3352"/>
                    <a:pt x="389" y="3376"/>
                  </a:cubicBezTo>
                  <a:cubicBezTo>
                    <a:pt x="385" y="3393"/>
                    <a:pt x="485" y="3395"/>
                    <a:pt x="535" y="3397"/>
                  </a:cubicBezTo>
                  <a:cubicBezTo>
                    <a:pt x="458" y="3403"/>
                    <a:pt x="390" y="3414"/>
                    <a:pt x="336" y="3426"/>
                  </a:cubicBezTo>
                  <a:cubicBezTo>
                    <a:pt x="281" y="3440"/>
                    <a:pt x="241" y="3455"/>
                    <a:pt x="217" y="3471"/>
                  </a:cubicBezTo>
                  <a:cubicBezTo>
                    <a:pt x="171" y="3505"/>
                    <a:pt x="197" y="3551"/>
                    <a:pt x="338" y="3598"/>
                  </a:cubicBezTo>
                  <a:cubicBezTo>
                    <a:pt x="252" y="3596"/>
                    <a:pt x="134" y="3565"/>
                    <a:pt x="37" y="3565"/>
                  </a:cubicBezTo>
                  <a:cubicBezTo>
                    <a:pt x="25" y="3565"/>
                    <a:pt x="12" y="3565"/>
                    <a:pt x="0" y="3566"/>
                  </a:cubicBezTo>
                  <a:cubicBezTo>
                    <a:pt x="0" y="3566"/>
                    <a:pt x="0" y="3567"/>
                    <a:pt x="1" y="3567"/>
                  </a:cubicBezTo>
                  <a:cubicBezTo>
                    <a:pt x="53" y="3572"/>
                    <a:pt x="142" y="3590"/>
                    <a:pt x="190" y="3593"/>
                  </a:cubicBezTo>
                  <a:cubicBezTo>
                    <a:pt x="131" y="3590"/>
                    <a:pt x="71" y="3587"/>
                    <a:pt x="13" y="3586"/>
                  </a:cubicBezTo>
                  <a:lnTo>
                    <a:pt x="13" y="3586"/>
                  </a:lnTo>
                  <a:cubicBezTo>
                    <a:pt x="22" y="3598"/>
                    <a:pt x="33" y="3609"/>
                    <a:pt x="43" y="3623"/>
                  </a:cubicBezTo>
                  <a:cubicBezTo>
                    <a:pt x="86" y="3633"/>
                    <a:pt x="131" y="3643"/>
                    <a:pt x="176" y="3645"/>
                  </a:cubicBezTo>
                  <a:cubicBezTo>
                    <a:pt x="137" y="3644"/>
                    <a:pt x="98" y="3643"/>
                    <a:pt x="59" y="3640"/>
                  </a:cubicBezTo>
                  <a:lnTo>
                    <a:pt x="59" y="3640"/>
                  </a:lnTo>
                  <a:cubicBezTo>
                    <a:pt x="87" y="3669"/>
                    <a:pt x="121" y="3695"/>
                    <a:pt x="158" y="3721"/>
                  </a:cubicBezTo>
                  <a:cubicBezTo>
                    <a:pt x="296" y="3779"/>
                    <a:pt x="432" y="3858"/>
                    <a:pt x="509" y="3859"/>
                  </a:cubicBezTo>
                  <a:cubicBezTo>
                    <a:pt x="737" y="3872"/>
                    <a:pt x="966" y="3880"/>
                    <a:pt x="1195" y="3880"/>
                  </a:cubicBezTo>
                  <a:cubicBezTo>
                    <a:pt x="1276" y="3880"/>
                    <a:pt x="1356" y="3879"/>
                    <a:pt x="1436" y="3877"/>
                  </a:cubicBezTo>
                  <a:cubicBezTo>
                    <a:pt x="1745" y="3868"/>
                    <a:pt x="2055" y="3849"/>
                    <a:pt x="2362" y="3814"/>
                  </a:cubicBezTo>
                  <a:cubicBezTo>
                    <a:pt x="2360" y="3783"/>
                    <a:pt x="2323" y="3755"/>
                    <a:pt x="2372" y="3734"/>
                  </a:cubicBezTo>
                  <a:cubicBezTo>
                    <a:pt x="2409" y="3723"/>
                    <a:pt x="2445" y="3719"/>
                    <a:pt x="2480" y="3719"/>
                  </a:cubicBezTo>
                  <a:cubicBezTo>
                    <a:pt x="2520" y="3719"/>
                    <a:pt x="2559" y="3724"/>
                    <a:pt x="2599" y="3729"/>
                  </a:cubicBezTo>
                  <a:cubicBezTo>
                    <a:pt x="2636" y="3733"/>
                    <a:pt x="2674" y="3738"/>
                    <a:pt x="2711" y="3738"/>
                  </a:cubicBezTo>
                  <a:cubicBezTo>
                    <a:pt x="2749" y="3738"/>
                    <a:pt x="2788" y="3734"/>
                    <a:pt x="2826" y="3720"/>
                  </a:cubicBezTo>
                  <a:cubicBezTo>
                    <a:pt x="2827" y="3702"/>
                    <a:pt x="2829" y="3685"/>
                    <a:pt x="2830" y="3668"/>
                  </a:cubicBezTo>
                  <a:cubicBezTo>
                    <a:pt x="2956" y="3670"/>
                    <a:pt x="3089" y="3679"/>
                    <a:pt x="3224" y="3679"/>
                  </a:cubicBezTo>
                  <a:cubicBezTo>
                    <a:pt x="3284" y="3668"/>
                    <a:pt x="3344" y="3654"/>
                    <a:pt x="3403" y="3642"/>
                  </a:cubicBezTo>
                  <a:cubicBezTo>
                    <a:pt x="3462" y="3627"/>
                    <a:pt x="3522" y="3612"/>
                    <a:pt x="3580" y="3600"/>
                  </a:cubicBezTo>
                  <a:cubicBezTo>
                    <a:pt x="3699" y="3572"/>
                    <a:pt x="3816" y="3538"/>
                    <a:pt x="3933" y="3506"/>
                  </a:cubicBezTo>
                  <a:cubicBezTo>
                    <a:pt x="3922" y="3488"/>
                    <a:pt x="3915" y="3472"/>
                    <a:pt x="3938" y="3461"/>
                  </a:cubicBezTo>
                  <a:cubicBezTo>
                    <a:pt x="3985" y="3444"/>
                    <a:pt x="4044" y="3430"/>
                    <a:pt x="4107" y="3420"/>
                  </a:cubicBezTo>
                  <a:cubicBezTo>
                    <a:pt x="4171" y="3408"/>
                    <a:pt x="4242" y="3399"/>
                    <a:pt x="4312" y="3384"/>
                  </a:cubicBezTo>
                  <a:lnTo>
                    <a:pt x="4372" y="3361"/>
                  </a:lnTo>
                  <a:cubicBezTo>
                    <a:pt x="4385" y="3347"/>
                    <a:pt x="4385" y="3329"/>
                    <a:pt x="4385" y="3317"/>
                  </a:cubicBezTo>
                  <a:cubicBezTo>
                    <a:pt x="4447" y="3303"/>
                    <a:pt x="4505" y="3293"/>
                    <a:pt x="4558" y="3286"/>
                  </a:cubicBezTo>
                  <a:cubicBezTo>
                    <a:pt x="5215" y="3011"/>
                    <a:pt x="5857" y="2681"/>
                    <a:pt x="6518" y="2289"/>
                  </a:cubicBezTo>
                  <a:cubicBezTo>
                    <a:pt x="6584" y="2237"/>
                    <a:pt x="6649" y="2185"/>
                    <a:pt x="6715" y="2136"/>
                  </a:cubicBezTo>
                  <a:cubicBezTo>
                    <a:pt x="6780" y="2087"/>
                    <a:pt x="6846" y="2038"/>
                    <a:pt x="6911" y="1998"/>
                  </a:cubicBezTo>
                  <a:cubicBezTo>
                    <a:pt x="7013" y="1944"/>
                    <a:pt x="7131" y="1893"/>
                    <a:pt x="7251" y="1846"/>
                  </a:cubicBezTo>
                  <a:cubicBezTo>
                    <a:pt x="7312" y="1823"/>
                    <a:pt x="7371" y="1798"/>
                    <a:pt x="7429" y="1775"/>
                  </a:cubicBezTo>
                  <a:cubicBezTo>
                    <a:pt x="7487" y="1751"/>
                    <a:pt x="7543" y="1729"/>
                    <a:pt x="7593" y="1705"/>
                  </a:cubicBezTo>
                  <a:cubicBezTo>
                    <a:pt x="7538" y="1632"/>
                    <a:pt x="7622" y="1514"/>
                    <a:pt x="7695" y="1401"/>
                  </a:cubicBezTo>
                  <a:cubicBezTo>
                    <a:pt x="7768" y="1290"/>
                    <a:pt x="7830" y="1179"/>
                    <a:pt x="7741" y="1122"/>
                  </a:cubicBezTo>
                  <a:cubicBezTo>
                    <a:pt x="7872" y="1061"/>
                    <a:pt x="8064" y="960"/>
                    <a:pt x="8048" y="910"/>
                  </a:cubicBezTo>
                  <a:cubicBezTo>
                    <a:pt x="8036" y="872"/>
                    <a:pt x="8028" y="831"/>
                    <a:pt x="8028" y="788"/>
                  </a:cubicBezTo>
                  <a:cubicBezTo>
                    <a:pt x="8027" y="743"/>
                    <a:pt x="8034" y="694"/>
                    <a:pt x="8049" y="642"/>
                  </a:cubicBezTo>
                  <a:cubicBezTo>
                    <a:pt x="8065" y="590"/>
                    <a:pt x="8091" y="534"/>
                    <a:pt x="8129" y="475"/>
                  </a:cubicBezTo>
                  <a:cubicBezTo>
                    <a:pt x="8149" y="444"/>
                    <a:pt x="8171" y="415"/>
                    <a:pt x="8197" y="384"/>
                  </a:cubicBezTo>
                  <a:cubicBezTo>
                    <a:pt x="8223" y="352"/>
                    <a:pt x="8253" y="319"/>
                    <a:pt x="8287" y="286"/>
                  </a:cubicBezTo>
                  <a:cubicBezTo>
                    <a:pt x="8316" y="261"/>
                    <a:pt x="8352" y="241"/>
                    <a:pt x="8389" y="222"/>
                  </a:cubicBezTo>
                  <a:cubicBezTo>
                    <a:pt x="8427" y="202"/>
                    <a:pt x="8465" y="183"/>
                    <a:pt x="8503" y="166"/>
                  </a:cubicBezTo>
                  <a:cubicBezTo>
                    <a:pt x="8576" y="133"/>
                    <a:pt x="8639" y="102"/>
                    <a:pt x="8652" y="76"/>
                  </a:cubicBezTo>
                  <a:cubicBezTo>
                    <a:pt x="8663" y="54"/>
                    <a:pt x="8655" y="45"/>
                    <a:pt x="8636" y="41"/>
                  </a:cubicBezTo>
                  <a:cubicBezTo>
                    <a:pt x="8624" y="38"/>
                    <a:pt x="8609" y="37"/>
                    <a:pt x="8591" y="37"/>
                  </a:cubicBezTo>
                  <a:cubicBezTo>
                    <a:pt x="8583" y="37"/>
                    <a:pt x="8573" y="37"/>
                    <a:pt x="8564" y="38"/>
                  </a:cubicBezTo>
                  <a:cubicBezTo>
                    <a:pt x="8552" y="38"/>
                    <a:pt x="8540" y="39"/>
                    <a:pt x="8529" y="39"/>
                  </a:cubicBezTo>
                  <a:cubicBezTo>
                    <a:pt x="8490" y="39"/>
                    <a:pt x="8461" y="33"/>
                    <a:pt x="8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53"/>
            <p:cNvSpPr/>
            <p:nvPr/>
          </p:nvSpPr>
          <p:spPr>
            <a:xfrm>
              <a:off x="2848075" y="4405100"/>
              <a:ext cx="201350" cy="231125"/>
            </a:xfrm>
            <a:custGeom>
              <a:avLst/>
              <a:gdLst/>
              <a:ahLst/>
              <a:cxnLst/>
              <a:rect l="l" t="t" r="r" b="b"/>
              <a:pathLst>
                <a:path w="8054" h="9245" extrusionOk="0">
                  <a:moveTo>
                    <a:pt x="7787" y="1"/>
                  </a:moveTo>
                  <a:cubicBezTo>
                    <a:pt x="7770" y="1"/>
                    <a:pt x="7753" y="2"/>
                    <a:pt x="7735" y="5"/>
                  </a:cubicBezTo>
                  <a:cubicBezTo>
                    <a:pt x="7690" y="38"/>
                    <a:pt x="7647" y="71"/>
                    <a:pt x="7608" y="111"/>
                  </a:cubicBezTo>
                  <a:cubicBezTo>
                    <a:pt x="7641" y="76"/>
                    <a:pt x="7674" y="42"/>
                    <a:pt x="7708" y="7"/>
                  </a:cubicBezTo>
                  <a:lnTo>
                    <a:pt x="7708" y="7"/>
                  </a:lnTo>
                  <a:cubicBezTo>
                    <a:pt x="7663" y="16"/>
                    <a:pt x="7615" y="27"/>
                    <a:pt x="7566" y="43"/>
                  </a:cubicBezTo>
                  <a:cubicBezTo>
                    <a:pt x="7410" y="131"/>
                    <a:pt x="7239" y="194"/>
                    <a:pt x="7175" y="261"/>
                  </a:cubicBezTo>
                  <a:cubicBezTo>
                    <a:pt x="6642" y="776"/>
                    <a:pt x="6109" y="1299"/>
                    <a:pt x="5587" y="1829"/>
                  </a:cubicBezTo>
                  <a:cubicBezTo>
                    <a:pt x="5610" y="1852"/>
                    <a:pt x="5659" y="1846"/>
                    <a:pt x="5627" y="1899"/>
                  </a:cubicBezTo>
                  <a:cubicBezTo>
                    <a:pt x="5516" y="2060"/>
                    <a:pt x="5329" y="2097"/>
                    <a:pt x="5215" y="2258"/>
                  </a:cubicBezTo>
                  <a:cubicBezTo>
                    <a:pt x="5225" y="2271"/>
                    <a:pt x="5234" y="2287"/>
                    <a:pt x="5244" y="2303"/>
                  </a:cubicBezTo>
                  <a:cubicBezTo>
                    <a:pt x="5123" y="2396"/>
                    <a:pt x="4994" y="2488"/>
                    <a:pt x="4864" y="2584"/>
                  </a:cubicBezTo>
                  <a:cubicBezTo>
                    <a:pt x="4663" y="2799"/>
                    <a:pt x="4467" y="3016"/>
                    <a:pt x="4273" y="3234"/>
                  </a:cubicBezTo>
                  <a:cubicBezTo>
                    <a:pt x="4292" y="3242"/>
                    <a:pt x="4308" y="3251"/>
                    <a:pt x="4292" y="3278"/>
                  </a:cubicBezTo>
                  <a:cubicBezTo>
                    <a:pt x="4216" y="3373"/>
                    <a:pt x="4085" y="3478"/>
                    <a:pt x="3958" y="3598"/>
                  </a:cubicBezTo>
                  <a:cubicBezTo>
                    <a:pt x="3943" y="3618"/>
                    <a:pt x="3926" y="3638"/>
                    <a:pt x="3910" y="3657"/>
                  </a:cubicBezTo>
                  <a:cubicBezTo>
                    <a:pt x="3903" y="3680"/>
                    <a:pt x="3912" y="3696"/>
                    <a:pt x="3917" y="3706"/>
                  </a:cubicBezTo>
                  <a:cubicBezTo>
                    <a:pt x="3860" y="3760"/>
                    <a:pt x="3808" y="3806"/>
                    <a:pt x="3758" y="3848"/>
                  </a:cubicBezTo>
                  <a:cubicBezTo>
                    <a:pt x="3223" y="4519"/>
                    <a:pt x="2683" y="5209"/>
                    <a:pt x="2081" y="5942"/>
                  </a:cubicBezTo>
                  <a:cubicBezTo>
                    <a:pt x="1968" y="6114"/>
                    <a:pt x="1856" y="6286"/>
                    <a:pt x="1731" y="6433"/>
                  </a:cubicBezTo>
                  <a:cubicBezTo>
                    <a:pt x="1633" y="6538"/>
                    <a:pt x="1512" y="6646"/>
                    <a:pt x="1391" y="6751"/>
                  </a:cubicBezTo>
                  <a:cubicBezTo>
                    <a:pt x="1267" y="6856"/>
                    <a:pt x="1145" y="6958"/>
                    <a:pt x="1040" y="7050"/>
                  </a:cubicBezTo>
                  <a:cubicBezTo>
                    <a:pt x="1194" y="7154"/>
                    <a:pt x="757" y="7678"/>
                    <a:pt x="980" y="7720"/>
                  </a:cubicBezTo>
                  <a:cubicBezTo>
                    <a:pt x="842" y="7844"/>
                    <a:pt x="631" y="8027"/>
                    <a:pt x="654" y="8075"/>
                  </a:cubicBezTo>
                  <a:cubicBezTo>
                    <a:pt x="690" y="8145"/>
                    <a:pt x="712" y="8238"/>
                    <a:pt x="686" y="8364"/>
                  </a:cubicBezTo>
                  <a:cubicBezTo>
                    <a:pt x="660" y="8488"/>
                    <a:pt x="587" y="8646"/>
                    <a:pt x="435" y="8846"/>
                  </a:cubicBezTo>
                  <a:cubicBezTo>
                    <a:pt x="305" y="8991"/>
                    <a:pt x="41" y="9143"/>
                    <a:pt x="11" y="9211"/>
                  </a:cubicBezTo>
                  <a:cubicBezTo>
                    <a:pt x="0" y="9236"/>
                    <a:pt x="8" y="9245"/>
                    <a:pt x="27" y="9245"/>
                  </a:cubicBezTo>
                  <a:cubicBezTo>
                    <a:pt x="69" y="9245"/>
                    <a:pt x="166" y="9198"/>
                    <a:pt x="208" y="9198"/>
                  </a:cubicBezTo>
                  <a:cubicBezTo>
                    <a:pt x="226" y="9198"/>
                    <a:pt x="234" y="9207"/>
                    <a:pt x="223" y="9232"/>
                  </a:cubicBezTo>
                  <a:cubicBezTo>
                    <a:pt x="361" y="9117"/>
                    <a:pt x="497" y="9001"/>
                    <a:pt x="633" y="8882"/>
                  </a:cubicBezTo>
                  <a:cubicBezTo>
                    <a:pt x="768" y="8765"/>
                    <a:pt x="901" y="8646"/>
                    <a:pt x="1034" y="8529"/>
                  </a:cubicBezTo>
                  <a:cubicBezTo>
                    <a:pt x="1099" y="8468"/>
                    <a:pt x="1166" y="8410"/>
                    <a:pt x="1231" y="8349"/>
                  </a:cubicBezTo>
                  <a:cubicBezTo>
                    <a:pt x="1296" y="8289"/>
                    <a:pt x="1361" y="8229"/>
                    <a:pt x="1426" y="8169"/>
                  </a:cubicBezTo>
                  <a:cubicBezTo>
                    <a:pt x="1555" y="8048"/>
                    <a:pt x="1685" y="7928"/>
                    <a:pt x="1813" y="7804"/>
                  </a:cubicBezTo>
                  <a:cubicBezTo>
                    <a:pt x="2326" y="7316"/>
                    <a:pt x="2831" y="6817"/>
                    <a:pt x="3354" y="6315"/>
                  </a:cubicBezTo>
                  <a:cubicBezTo>
                    <a:pt x="3430" y="6215"/>
                    <a:pt x="3634" y="5994"/>
                    <a:pt x="3907" y="5710"/>
                  </a:cubicBezTo>
                  <a:cubicBezTo>
                    <a:pt x="4044" y="5567"/>
                    <a:pt x="4198" y="5408"/>
                    <a:pt x="4361" y="5241"/>
                  </a:cubicBezTo>
                  <a:cubicBezTo>
                    <a:pt x="4524" y="5073"/>
                    <a:pt x="4697" y="4896"/>
                    <a:pt x="4872" y="4717"/>
                  </a:cubicBezTo>
                  <a:cubicBezTo>
                    <a:pt x="5223" y="4359"/>
                    <a:pt x="5580" y="3993"/>
                    <a:pt x="5888" y="3679"/>
                  </a:cubicBezTo>
                  <a:cubicBezTo>
                    <a:pt x="6042" y="3522"/>
                    <a:pt x="6185" y="3380"/>
                    <a:pt x="6307" y="3256"/>
                  </a:cubicBezTo>
                  <a:cubicBezTo>
                    <a:pt x="6431" y="3133"/>
                    <a:pt x="6535" y="3031"/>
                    <a:pt x="6612" y="2959"/>
                  </a:cubicBezTo>
                  <a:cubicBezTo>
                    <a:pt x="6629" y="2939"/>
                    <a:pt x="6647" y="2920"/>
                    <a:pt x="6664" y="2901"/>
                  </a:cubicBezTo>
                  <a:cubicBezTo>
                    <a:pt x="6829" y="2736"/>
                    <a:pt x="7008" y="2551"/>
                    <a:pt x="7173" y="2362"/>
                  </a:cubicBezTo>
                  <a:cubicBezTo>
                    <a:pt x="7336" y="2174"/>
                    <a:pt x="7488" y="1986"/>
                    <a:pt x="7598" y="1820"/>
                  </a:cubicBezTo>
                  <a:cubicBezTo>
                    <a:pt x="7691" y="1659"/>
                    <a:pt x="7780" y="1489"/>
                    <a:pt x="7867" y="1321"/>
                  </a:cubicBezTo>
                  <a:lnTo>
                    <a:pt x="7867" y="1321"/>
                  </a:lnTo>
                  <a:cubicBezTo>
                    <a:pt x="7787" y="1364"/>
                    <a:pt x="7712" y="1399"/>
                    <a:pt x="7644" y="1430"/>
                  </a:cubicBezTo>
                  <a:cubicBezTo>
                    <a:pt x="7775" y="1297"/>
                    <a:pt x="7903" y="1164"/>
                    <a:pt x="7928" y="1090"/>
                  </a:cubicBezTo>
                  <a:cubicBezTo>
                    <a:pt x="8053" y="889"/>
                    <a:pt x="8030" y="841"/>
                    <a:pt x="7950" y="841"/>
                  </a:cubicBezTo>
                  <a:cubicBezTo>
                    <a:pt x="7893" y="841"/>
                    <a:pt x="7809" y="865"/>
                    <a:pt x="7729" y="876"/>
                  </a:cubicBezTo>
                  <a:cubicBezTo>
                    <a:pt x="7715" y="882"/>
                    <a:pt x="7703" y="884"/>
                    <a:pt x="7693" y="884"/>
                  </a:cubicBezTo>
                  <a:cubicBezTo>
                    <a:pt x="7639" y="884"/>
                    <a:pt x="7634" y="817"/>
                    <a:pt x="7576" y="817"/>
                  </a:cubicBezTo>
                  <a:cubicBezTo>
                    <a:pt x="7557" y="817"/>
                    <a:pt x="7532" y="824"/>
                    <a:pt x="7498" y="843"/>
                  </a:cubicBezTo>
                  <a:cubicBezTo>
                    <a:pt x="7584" y="755"/>
                    <a:pt x="7628" y="709"/>
                    <a:pt x="7714" y="622"/>
                  </a:cubicBezTo>
                  <a:cubicBezTo>
                    <a:pt x="7712" y="619"/>
                    <a:pt x="7709" y="618"/>
                    <a:pt x="7706" y="618"/>
                  </a:cubicBezTo>
                  <a:cubicBezTo>
                    <a:pt x="7684" y="618"/>
                    <a:pt x="7633" y="681"/>
                    <a:pt x="7583" y="738"/>
                  </a:cubicBezTo>
                  <a:cubicBezTo>
                    <a:pt x="7544" y="783"/>
                    <a:pt x="7506" y="824"/>
                    <a:pt x="7486" y="824"/>
                  </a:cubicBezTo>
                  <a:cubicBezTo>
                    <a:pt x="7477" y="824"/>
                    <a:pt x="7472" y="816"/>
                    <a:pt x="7471" y="798"/>
                  </a:cubicBezTo>
                  <a:cubicBezTo>
                    <a:pt x="7566" y="725"/>
                    <a:pt x="7634" y="606"/>
                    <a:pt x="7719" y="518"/>
                  </a:cubicBezTo>
                  <a:cubicBezTo>
                    <a:pt x="7717" y="517"/>
                    <a:pt x="7715" y="517"/>
                    <a:pt x="7713" y="517"/>
                  </a:cubicBezTo>
                  <a:cubicBezTo>
                    <a:pt x="7636" y="517"/>
                    <a:pt x="7448" y="759"/>
                    <a:pt x="7387" y="759"/>
                  </a:cubicBezTo>
                  <a:cubicBezTo>
                    <a:pt x="7380" y="759"/>
                    <a:pt x="7375" y="756"/>
                    <a:pt x="7372" y="751"/>
                  </a:cubicBezTo>
                  <a:cubicBezTo>
                    <a:pt x="7405" y="692"/>
                    <a:pt x="7676" y="561"/>
                    <a:pt x="7629" y="486"/>
                  </a:cubicBezTo>
                  <a:cubicBezTo>
                    <a:pt x="7628" y="485"/>
                    <a:pt x="7627" y="484"/>
                    <a:pt x="7626" y="484"/>
                  </a:cubicBezTo>
                  <a:cubicBezTo>
                    <a:pt x="7606" y="484"/>
                    <a:pt x="7530" y="563"/>
                    <a:pt x="7490" y="603"/>
                  </a:cubicBezTo>
                  <a:cubicBezTo>
                    <a:pt x="7666" y="386"/>
                    <a:pt x="7757" y="216"/>
                    <a:pt x="7674" y="216"/>
                  </a:cubicBezTo>
                  <a:cubicBezTo>
                    <a:pt x="7643" y="216"/>
                    <a:pt x="7590" y="239"/>
                    <a:pt x="7509" y="290"/>
                  </a:cubicBezTo>
                  <a:cubicBezTo>
                    <a:pt x="7593" y="204"/>
                    <a:pt x="7735" y="104"/>
                    <a:pt x="7812" y="2"/>
                  </a:cubicBezTo>
                  <a:lnTo>
                    <a:pt x="7810" y="2"/>
                  </a:lnTo>
                  <a:cubicBezTo>
                    <a:pt x="7765" y="47"/>
                    <a:pt x="7678" y="115"/>
                    <a:pt x="7637" y="157"/>
                  </a:cubicBezTo>
                  <a:cubicBezTo>
                    <a:pt x="7687" y="104"/>
                    <a:pt x="7737" y="53"/>
                    <a:pt x="7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53"/>
            <p:cNvSpPr/>
            <p:nvPr/>
          </p:nvSpPr>
          <p:spPr>
            <a:xfrm>
              <a:off x="2875950" y="4541025"/>
              <a:ext cx="196300" cy="91275"/>
            </a:xfrm>
            <a:custGeom>
              <a:avLst/>
              <a:gdLst/>
              <a:ahLst/>
              <a:cxnLst/>
              <a:rect l="l" t="t" r="r" b="b"/>
              <a:pathLst>
                <a:path w="7852" h="3651" extrusionOk="0">
                  <a:moveTo>
                    <a:pt x="7670" y="0"/>
                  </a:moveTo>
                  <a:lnTo>
                    <a:pt x="7670" y="0"/>
                  </a:lnTo>
                  <a:cubicBezTo>
                    <a:pt x="7472" y="134"/>
                    <a:pt x="7274" y="263"/>
                    <a:pt x="7076" y="389"/>
                  </a:cubicBezTo>
                  <a:lnTo>
                    <a:pt x="6927" y="484"/>
                  </a:lnTo>
                  <a:cubicBezTo>
                    <a:pt x="6877" y="515"/>
                    <a:pt x="6827" y="545"/>
                    <a:pt x="6777" y="577"/>
                  </a:cubicBezTo>
                  <a:lnTo>
                    <a:pt x="6702" y="623"/>
                  </a:lnTo>
                  <a:lnTo>
                    <a:pt x="6626" y="667"/>
                  </a:lnTo>
                  <a:lnTo>
                    <a:pt x="6474" y="756"/>
                  </a:lnTo>
                  <a:cubicBezTo>
                    <a:pt x="6372" y="814"/>
                    <a:pt x="6271" y="875"/>
                    <a:pt x="6166" y="928"/>
                  </a:cubicBezTo>
                  <a:lnTo>
                    <a:pt x="6088" y="970"/>
                  </a:lnTo>
                  <a:cubicBezTo>
                    <a:pt x="6061" y="984"/>
                    <a:pt x="6035" y="997"/>
                    <a:pt x="6009" y="1011"/>
                  </a:cubicBezTo>
                  <a:cubicBezTo>
                    <a:pt x="5957" y="1037"/>
                    <a:pt x="5903" y="1064"/>
                    <a:pt x="5851" y="1090"/>
                  </a:cubicBezTo>
                  <a:cubicBezTo>
                    <a:pt x="5825" y="1104"/>
                    <a:pt x="5798" y="1116"/>
                    <a:pt x="5772" y="1130"/>
                  </a:cubicBezTo>
                  <a:cubicBezTo>
                    <a:pt x="5743" y="1142"/>
                    <a:pt x="5717" y="1154"/>
                    <a:pt x="5690" y="1168"/>
                  </a:cubicBezTo>
                  <a:cubicBezTo>
                    <a:pt x="5637" y="1193"/>
                    <a:pt x="5581" y="1219"/>
                    <a:pt x="5527" y="1241"/>
                  </a:cubicBezTo>
                  <a:lnTo>
                    <a:pt x="5362" y="1311"/>
                  </a:lnTo>
                  <a:cubicBezTo>
                    <a:pt x="5306" y="1334"/>
                    <a:pt x="5250" y="1355"/>
                    <a:pt x="5193" y="1377"/>
                  </a:cubicBezTo>
                  <a:cubicBezTo>
                    <a:pt x="5177" y="1388"/>
                    <a:pt x="5151" y="1404"/>
                    <a:pt x="5121" y="1420"/>
                  </a:cubicBezTo>
                  <a:cubicBezTo>
                    <a:pt x="5090" y="1435"/>
                    <a:pt x="5053" y="1454"/>
                    <a:pt x="5010" y="1473"/>
                  </a:cubicBezTo>
                  <a:cubicBezTo>
                    <a:pt x="4989" y="1482"/>
                    <a:pt x="4966" y="1493"/>
                    <a:pt x="4942" y="1504"/>
                  </a:cubicBezTo>
                  <a:cubicBezTo>
                    <a:pt x="4919" y="1515"/>
                    <a:pt x="4893" y="1527"/>
                    <a:pt x="4867" y="1538"/>
                  </a:cubicBezTo>
                  <a:cubicBezTo>
                    <a:pt x="4813" y="1560"/>
                    <a:pt x="4755" y="1582"/>
                    <a:pt x="4694" y="1607"/>
                  </a:cubicBezTo>
                  <a:cubicBezTo>
                    <a:pt x="4447" y="1701"/>
                    <a:pt x="4133" y="1801"/>
                    <a:pt x="3806" y="1883"/>
                  </a:cubicBezTo>
                  <a:cubicBezTo>
                    <a:pt x="3479" y="1963"/>
                    <a:pt x="3141" y="2026"/>
                    <a:pt x="2847" y="2063"/>
                  </a:cubicBezTo>
                  <a:cubicBezTo>
                    <a:pt x="2810" y="2067"/>
                    <a:pt x="2773" y="2072"/>
                    <a:pt x="2740" y="2076"/>
                  </a:cubicBezTo>
                  <a:cubicBezTo>
                    <a:pt x="2723" y="2078"/>
                    <a:pt x="2704" y="2080"/>
                    <a:pt x="2687" y="2083"/>
                  </a:cubicBezTo>
                  <a:cubicBezTo>
                    <a:pt x="2671" y="2084"/>
                    <a:pt x="2653" y="2085"/>
                    <a:pt x="2636" y="2088"/>
                  </a:cubicBezTo>
                  <a:cubicBezTo>
                    <a:pt x="2570" y="2093"/>
                    <a:pt x="2508" y="2099"/>
                    <a:pt x="2448" y="2105"/>
                  </a:cubicBezTo>
                  <a:cubicBezTo>
                    <a:pt x="2389" y="2109"/>
                    <a:pt x="2336" y="2111"/>
                    <a:pt x="2289" y="2113"/>
                  </a:cubicBezTo>
                  <a:cubicBezTo>
                    <a:pt x="2241" y="2114"/>
                    <a:pt x="2199" y="2116"/>
                    <a:pt x="2162" y="2116"/>
                  </a:cubicBezTo>
                  <a:cubicBezTo>
                    <a:pt x="2145" y="2118"/>
                    <a:pt x="2128" y="2120"/>
                    <a:pt x="2110" y="2121"/>
                  </a:cubicBezTo>
                  <a:cubicBezTo>
                    <a:pt x="1953" y="2126"/>
                    <a:pt x="1781" y="2132"/>
                    <a:pt x="1613" y="2145"/>
                  </a:cubicBezTo>
                  <a:cubicBezTo>
                    <a:pt x="1571" y="2147"/>
                    <a:pt x="1530" y="2152"/>
                    <a:pt x="1489" y="2156"/>
                  </a:cubicBezTo>
                  <a:cubicBezTo>
                    <a:pt x="1448" y="2159"/>
                    <a:pt x="1407" y="2165"/>
                    <a:pt x="1369" y="2168"/>
                  </a:cubicBezTo>
                  <a:cubicBezTo>
                    <a:pt x="1290" y="2178"/>
                    <a:pt x="1217" y="2189"/>
                    <a:pt x="1149" y="2205"/>
                  </a:cubicBezTo>
                  <a:cubicBezTo>
                    <a:pt x="1024" y="2242"/>
                    <a:pt x="898" y="2289"/>
                    <a:pt x="768" y="2328"/>
                  </a:cubicBezTo>
                  <a:cubicBezTo>
                    <a:pt x="825" y="2362"/>
                    <a:pt x="877" y="2396"/>
                    <a:pt x="921" y="2429"/>
                  </a:cubicBezTo>
                  <a:cubicBezTo>
                    <a:pt x="857" y="2424"/>
                    <a:pt x="793" y="2416"/>
                    <a:pt x="738" y="2414"/>
                  </a:cubicBezTo>
                  <a:cubicBezTo>
                    <a:pt x="733" y="2414"/>
                    <a:pt x="728" y="2414"/>
                    <a:pt x="722" y="2414"/>
                  </a:cubicBezTo>
                  <a:cubicBezTo>
                    <a:pt x="675" y="2414"/>
                    <a:pt x="636" y="2419"/>
                    <a:pt x="612" y="2431"/>
                  </a:cubicBezTo>
                  <a:cubicBezTo>
                    <a:pt x="473" y="2456"/>
                    <a:pt x="438" y="2496"/>
                    <a:pt x="450" y="2544"/>
                  </a:cubicBezTo>
                  <a:cubicBezTo>
                    <a:pt x="464" y="2593"/>
                    <a:pt x="523" y="2653"/>
                    <a:pt x="574" y="2719"/>
                  </a:cubicBezTo>
                  <a:cubicBezTo>
                    <a:pt x="610" y="2750"/>
                    <a:pt x="600" y="2783"/>
                    <a:pt x="596" y="2817"/>
                  </a:cubicBezTo>
                  <a:cubicBezTo>
                    <a:pt x="591" y="2851"/>
                    <a:pt x="591" y="2886"/>
                    <a:pt x="652" y="2917"/>
                  </a:cubicBezTo>
                  <a:cubicBezTo>
                    <a:pt x="630" y="2915"/>
                    <a:pt x="610" y="2914"/>
                    <a:pt x="591" y="2911"/>
                  </a:cubicBezTo>
                  <a:cubicBezTo>
                    <a:pt x="574" y="2909"/>
                    <a:pt x="556" y="2908"/>
                    <a:pt x="539" y="2905"/>
                  </a:cubicBezTo>
                  <a:cubicBezTo>
                    <a:pt x="506" y="2901"/>
                    <a:pt x="472" y="2895"/>
                    <a:pt x="427" y="2890"/>
                  </a:cubicBezTo>
                  <a:lnTo>
                    <a:pt x="427" y="2890"/>
                  </a:lnTo>
                  <a:cubicBezTo>
                    <a:pt x="419" y="2915"/>
                    <a:pt x="488" y="2915"/>
                    <a:pt x="553" y="2919"/>
                  </a:cubicBezTo>
                  <a:cubicBezTo>
                    <a:pt x="584" y="2921"/>
                    <a:pt x="613" y="2922"/>
                    <a:pt x="631" y="2930"/>
                  </a:cubicBezTo>
                  <a:cubicBezTo>
                    <a:pt x="648" y="2936"/>
                    <a:pt x="654" y="2948"/>
                    <a:pt x="636" y="2967"/>
                  </a:cubicBezTo>
                  <a:cubicBezTo>
                    <a:pt x="593" y="2954"/>
                    <a:pt x="548" y="2953"/>
                    <a:pt x="500" y="2953"/>
                  </a:cubicBezTo>
                  <a:cubicBezTo>
                    <a:pt x="475" y="2953"/>
                    <a:pt x="449" y="2954"/>
                    <a:pt x="424" y="2954"/>
                  </a:cubicBezTo>
                  <a:cubicBezTo>
                    <a:pt x="402" y="2954"/>
                    <a:pt x="381" y="2953"/>
                    <a:pt x="360" y="2951"/>
                  </a:cubicBezTo>
                  <a:lnTo>
                    <a:pt x="360" y="2951"/>
                  </a:lnTo>
                  <a:cubicBezTo>
                    <a:pt x="372" y="2987"/>
                    <a:pt x="449" y="3001"/>
                    <a:pt x="522" y="3015"/>
                  </a:cubicBezTo>
                  <a:cubicBezTo>
                    <a:pt x="559" y="3021"/>
                    <a:pt x="593" y="3027"/>
                    <a:pt x="618" y="3036"/>
                  </a:cubicBezTo>
                  <a:cubicBezTo>
                    <a:pt x="643" y="3045"/>
                    <a:pt x="657" y="3056"/>
                    <a:pt x="652" y="3073"/>
                  </a:cubicBezTo>
                  <a:cubicBezTo>
                    <a:pt x="649" y="3074"/>
                    <a:pt x="646" y="3074"/>
                    <a:pt x="643" y="3074"/>
                  </a:cubicBezTo>
                  <a:cubicBezTo>
                    <a:pt x="630" y="3074"/>
                    <a:pt x="612" y="3069"/>
                    <a:pt x="591" y="3063"/>
                  </a:cubicBezTo>
                  <a:cubicBezTo>
                    <a:pt x="565" y="3053"/>
                    <a:pt x="535" y="3041"/>
                    <a:pt x="507" y="3031"/>
                  </a:cubicBezTo>
                  <a:cubicBezTo>
                    <a:pt x="477" y="3021"/>
                    <a:pt x="448" y="3013"/>
                    <a:pt x="426" y="3013"/>
                  </a:cubicBezTo>
                  <a:cubicBezTo>
                    <a:pt x="403" y="3013"/>
                    <a:pt x="386" y="3020"/>
                    <a:pt x="380" y="3041"/>
                  </a:cubicBezTo>
                  <a:cubicBezTo>
                    <a:pt x="375" y="3057"/>
                    <a:pt x="465" y="3070"/>
                    <a:pt x="511" y="3074"/>
                  </a:cubicBezTo>
                  <a:cubicBezTo>
                    <a:pt x="440" y="3074"/>
                    <a:pt x="377" y="3077"/>
                    <a:pt x="325" y="3085"/>
                  </a:cubicBezTo>
                  <a:cubicBezTo>
                    <a:pt x="275" y="3093"/>
                    <a:pt x="235" y="3102"/>
                    <a:pt x="212" y="3118"/>
                  </a:cubicBezTo>
                  <a:cubicBezTo>
                    <a:pt x="188" y="3132"/>
                    <a:pt x="181" y="3152"/>
                    <a:pt x="197" y="3176"/>
                  </a:cubicBezTo>
                  <a:cubicBezTo>
                    <a:pt x="205" y="3187"/>
                    <a:pt x="216" y="3199"/>
                    <a:pt x="236" y="3213"/>
                  </a:cubicBezTo>
                  <a:cubicBezTo>
                    <a:pt x="255" y="3226"/>
                    <a:pt x="280" y="3241"/>
                    <a:pt x="310" y="3256"/>
                  </a:cubicBezTo>
                  <a:cubicBezTo>
                    <a:pt x="288" y="3254"/>
                    <a:pt x="263" y="3249"/>
                    <a:pt x="237" y="3240"/>
                  </a:cubicBezTo>
                  <a:cubicBezTo>
                    <a:pt x="211" y="3234"/>
                    <a:pt x="185" y="3226"/>
                    <a:pt x="157" y="3218"/>
                  </a:cubicBezTo>
                  <a:cubicBezTo>
                    <a:pt x="104" y="3204"/>
                    <a:pt x="49" y="3191"/>
                    <a:pt x="1" y="3189"/>
                  </a:cubicBezTo>
                  <a:lnTo>
                    <a:pt x="1" y="3191"/>
                  </a:lnTo>
                  <a:cubicBezTo>
                    <a:pt x="45" y="3199"/>
                    <a:pt x="120" y="3225"/>
                    <a:pt x="165" y="3233"/>
                  </a:cubicBezTo>
                  <a:lnTo>
                    <a:pt x="165" y="3233"/>
                  </a:lnTo>
                  <a:cubicBezTo>
                    <a:pt x="114" y="3225"/>
                    <a:pt x="61" y="3217"/>
                    <a:pt x="10" y="3209"/>
                  </a:cubicBezTo>
                  <a:lnTo>
                    <a:pt x="10" y="3209"/>
                  </a:lnTo>
                  <a:cubicBezTo>
                    <a:pt x="16" y="3223"/>
                    <a:pt x="25" y="3235"/>
                    <a:pt x="33" y="3249"/>
                  </a:cubicBezTo>
                  <a:cubicBezTo>
                    <a:pt x="71" y="3264"/>
                    <a:pt x="109" y="3276"/>
                    <a:pt x="151" y="3283"/>
                  </a:cubicBezTo>
                  <a:lnTo>
                    <a:pt x="151" y="3283"/>
                  </a:lnTo>
                  <a:cubicBezTo>
                    <a:pt x="117" y="3278"/>
                    <a:pt x="82" y="3272"/>
                    <a:pt x="47" y="3267"/>
                  </a:cubicBezTo>
                  <a:lnTo>
                    <a:pt x="47" y="3267"/>
                  </a:lnTo>
                  <a:cubicBezTo>
                    <a:pt x="71" y="3298"/>
                    <a:pt x="98" y="3328"/>
                    <a:pt x="129" y="3357"/>
                  </a:cubicBezTo>
                  <a:cubicBezTo>
                    <a:pt x="252" y="3429"/>
                    <a:pt x="370" y="3521"/>
                    <a:pt x="440" y="3529"/>
                  </a:cubicBezTo>
                  <a:cubicBezTo>
                    <a:pt x="726" y="3576"/>
                    <a:pt x="1015" y="3612"/>
                    <a:pt x="1306" y="3628"/>
                  </a:cubicBezTo>
                  <a:cubicBezTo>
                    <a:pt x="1491" y="3643"/>
                    <a:pt x="1672" y="3651"/>
                    <a:pt x="1852" y="3651"/>
                  </a:cubicBezTo>
                  <a:cubicBezTo>
                    <a:pt x="1964" y="3651"/>
                    <a:pt x="2075" y="3648"/>
                    <a:pt x="2185" y="3642"/>
                  </a:cubicBezTo>
                  <a:cubicBezTo>
                    <a:pt x="2184" y="3611"/>
                    <a:pt x="2153" y="3580"/>
                    <a:pt x="2199" y="3564"/>
                  </a:cubicBezTo>
                  <a:cubicBezTo>
                    <a:pt x="2225" y="3557"/>
                    <a:pt x="2250" y="3555"/>
                    <a:pt x="2275" y="3555"/>
                  </a:cubicBezTo>
                  <a:cubicBezTo>
                    <a:pt x="2321" y="3555"/>
                    <a:pt x="2365" y="3563"/>
                    <a:pt x="2410" y="3573"/>
                  </a:cubicBezTo>
                  <a:cubicBezTo>
                    <a:pt x="2445" y="3579"/>
                    <a:pt x="2479" y="3588"/>
                    <a:pt x="2515" y="3589"/>
                  </a:cubicBezTo>
                  <a:cubicBezTo>
                    <a:pt x="2523" y="3589"/>
                    <a:pt x="2532" y="3589"/>
                    <a:pt x="2541" y="3589"/>
                  </a:cubicBezTo>
                  <a:cubicBezTo>
                    <a:pt x="2550" y="3589"/>
                    <a:pt x="2559" y="3589"/>
                    <a:pt x="2568" y="3589"/>
                  </a:cubicBezTo>
                  <a:cubicBezTo>
                    <a:pt x="2587" y="3588"/>
                    <a:pt x="2605" y="3583"/>
                    <a:pt x="2624" y="3578"/>
                  </a:cubicBezTo>
                  <a:cubicBezTo>
                    <a:pt x="2625" y="3561"/>
                    <a:pt x="2628" y="3544"/>
                    <a:pt x="2630" y="3526"/>
                  </a:cubicBezTo>
                  <a:cubicBezTo>
                    <a:pt x="2748" y="3536"/>
                    <a:pt x="2871" y="3553"/>
                    <a:pt x="2997" y="3559"/>
                  </a:cubicBezTo>
                  <a:cubicBezTo>
                    <a:pt x="3053" y="3551"/>
                    <a:pt x="3110" y="3542"/>
                    <a:pt x="3166" y="3531"/>
                  </a:cubicBezTo>
                  <a:cubicBezTo>
                    <a:pt x="3222" y="3521"/>
                    <a:pt x="3278" y="3509"/>
                    <a:pt x="3334" y="3497"/>
                  </a:cubicBezTo>
                  <a:cubicBezTo>
                    <a:pt x="3445" y="3475"/>
                    <a:pt x="3555" y="3446"/>
                    <a:pt x="3665" y="3418"/>
                  </a:cubicBezTo>
                  <a:cubicBezTo>
                    <a:pt x="3656" y="3401"/>
                    <a:pt x="3651" y="3385"/>
                    <a:pt x="3671" y="3374"/>
                  </a:cubicBezTo>
                  <a:cubicBezTo>
                    <a:pt x="3714" y="3360"/>
                    <a:pt x="3770" y="3349"/>
                    <a:pt x="3829" y="3340"/>
                  </a:cubicBezTo>
                  <a:cubicBezTo>
                    <a:pt x="3890" y="3331"/>
                    <a:pt x="3957" y="3324"/>
                    <a:pt x="4022" y="3313"/>
                  </a:cubicBezTo>
                  <a:cubicBezTo>
                    <a:pt x="4041" y="3305"/>
                    <a:pt x="4060" y="3298"/>
                    <a:pt x="4078" y="3291"/>
                  </a:cubicBezTo>
                  <a:cubicBezTo>
                    <a:pt x="4091" y="3276"/>
                    <a:pt x="4090" y="3258"/>
                    <a:pt x="4090" y="3246"/>
                  </a:cubicBezTo>
                  <a:cubicBezTo>
                    <a:pt x="4148" y="3234"/>
                    <a:pt x="4203" y="3228"/>
                    <a:pt x="4253" y="3222"/>
                  </a:cubicBezTo>
                  <a:cubicBezTo>
                    <a:pt x="4869" y="2968"/>
                    <a:pt x="5464" y="2653"/>
                    <a:pt x="6064" y="2267"/>
                  </a:cubicBezTo>
                  <a:cubicBezTo>
                    <a:pt x="6123" y="2214"/>
                    <a:pt x="6181" y="2163"/>
                    <a:pt x="6239" y="2115"/>
                  </a:cubicBezTo>
                  <a:cubicBezTo>
                    <a:pt x="6269" y="2092"/>
                    <a:pt x="6298" y="2067"/>
                    <a:pt x="6327" y="2045"/>
                  </a:cubicBezTo>
                  <a:cubicBezTo>
                    <a:pt x="6355" y="2021"/>
                    <a:pt x="6386" y="2000"/>
                    <a:pt x="6416" y="1979"/>
                  </a:cubicBezTo>
                  <a:cubicBezTo>
                    <a:pt x="6507" y="1927"/>
                    <a:pt x="6615" y="1875"/>
                    <a:pt x="6724" y="1826"/>
                  </a:cubicBezTo>
                  <a:cubicBezTo>
                    <a:pt x="6752" y="1815"/>
                    <a:pt x="6779" y="1801"/>
                    <a:pt x="6805" y="1790"/>
                  </a:cubicBezTo>
                  <a:cubicBezTo>
                    <a:pt x="6833" y="1778"/>
                    <a:pt x="6859" y="1765"/>
                    <a:pt x="6885" y="1753"/>
                  </a:cubicBezTo>
                  <a:cubicBezTo>
                    <a:pt x="6938" y="1728"/>
                    <a:pt x="6988" y="1706"/>
                    <a:pt x="7033" y="1682"/>
                  </a:cubicBezTo>
                  <a:cubicBezTo>
                    <a:pt x="6975" y="1611"/>
                    <a:pt x="7043" y="1494"/>
                    <a:pt x="7102" y="1383"/>
                  </a:cubicBezTo>
                  <a:cubicBezTo>
                    <a:pt x="7117" y="1356"/>
                    <a:pt x="7131" y="1329"/>
                    <a:pt x="7142" y="1300"/>
                  </a:cubicBezTo>
                  <a:cubicBezTo>
                    <a:pt x="7153" y="1273"/>
                    <a:pt x="7162" y="1248"/>
                    <a:pt x="7165" y="1224"/>
                  </a:cubicBezTo>
                  <a:cubicBezTo>
                    <a:pt x="7173" y="1175"/>
                    <a:pt x="7163" y="1136"/>
                    <a:pt x="7118" y="1109"/>
                  </a:cubicBezTo>
                  <a:cubicBezTo>
                    <a:pt x="7233" y="1046"/>
                    <a:pt x="7403" y="943"/>
                    <a:pt x="7383" y="895"/>
                  </a:cubicBezTo>
                  <a:cubicBezTo>
                    <a:pt x="7369" y="858"/>
                    <a:pt x="7357" y="818"/>
                    <a:pt x="7352" y="775"/>
                  </a:cubicBezTo>
                  <a:cubicBezTo>
                    <a:pt x="7350" y="753"/>
                    <a:pt x="7348" y="730"/>
                    <a:pt x="7348" y="707"/>
                  </a:cubicBezTo>
                  <a:cubicBezTo>
                    <a:pt x="7348" y="683"/>
                    <a:pt x="7351" y="659"/>
                    <a:pt x="7355" y="634"/>
                  </a:cubicBezTo>
                  <a:cubicBezTo>
                    <a:pt x="7363" y="583"/>
                    <a:pt x="7381" y="528"/>
                    <a:pt x="7409" y="471"/>
                  </a:cubicBezTo>
                  <a:cubicBezTo>
                    <a:pt x="7424" y="442"/>
                    <a:pt x="7442" y="411"/>
                    <a:pt x="7462" y="380"/>
                  </a:cubicBezTo>
                  <a:cubicBezTo>
                    <a:pt x="7482" y="349"/>
                    <a:pt x="7505" y="316"/>
                    <a:pt x="7532" y="283"/>
                  </a:cubicBezTo>
                  <a:cubicBezTo>
                    <a:pt x="7556" y="259"/>
                    <a:pt x="7586" y="238"/>
                    <a:pt x="7619" y="218"/>
                  </a:cubicBezTo>
                  <a:cubicBezTo>
                    <a:pt x="7651" y="199"/>
                    <a:pt x="7685" y="179"/>
                    <a:pt x="7717" y="160"/>
                  </a:cubicBezTo>
                  <a:cubicBezTo>
                    <a:pt x="7780" y="126"/>
                    <a:pt x="7834" y="94"/>
                    <a:pt x="7844" y="68"/>
                  </a:cubicBezTo>
                  <a:cubicBezTo>
                    <a:pt x="7852" y="47"/>
                    <a:pt x="7842" y="37"/>
                    <a:pt x="7824" y="34"/>
                  </a:cubicBezTo>
                  <a:cubicBezTo>
                    <a:pt x="7817" y="33"/>
                    <a:pt x="7808" y="33"/>
                    <a:pt x="7798" y="33"/>
                  </a:cubicBezTo>
                  <a:cubicBezTo>
                    <a:pt x="7785" y="33"/>
                    <a:pt x="7771" y="33"/>
                    <a:pt x="7756" y="34"/>
                  </a:cubicBezTo>
                  <a:cubicBezTo>
                    <a:pt x="7742" y="35"/>
                    <a:pt x="7728" y="36"/>
                    <a:pt x="7716" y="36"/>
                  </a:cubicBezTo>
                  <a:cubicBezTo>
                    <a:pt x="7684" y="36"/>
                    <a:pt x="7660" y="29"/>
                    <a:pt x="7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53"/>
            <p:cNvSpPr/>
            <p:nvPr/>
          </p:nvSpPr>
          <p:spPr>
            <a:xfrm>
              <a:off x="2903975" y="4558300"/>
              <a:ext cx="159700" cy="276275"/>
            </a:xfrm>
            <a:custGeom>
              <a:avLst/>
              <a:gdLst/>
              <a:ahLst/>
              <a:cxnLst/>
              <a:rect l="l" t="t" r="r" b="b"/>
              <a:pathLst>
                <a:path w="6388" h="11051" extrusionOk="0">
                  <a:moveTo>
                    <a:pt x="5930" y="1"/>
                  </a:moveTo>
                  <a:cubicBezTo>
                    <a:pt x="5900" y="53"/>
                    <a:pt x="5841" y="136"/>
                    <a:pt x="5811" y="190"/>
                  </a:cubicBezTo>
                  <a:lnTo>
                    <a:pt x="5811" y="190"/>
                  </a:lnTo>
                  <a:cubicBezTo>
                    <a:pt x="5844" y="129"/>
                    <a:pt x="5875" y="68"/>
                    <a:pt x="5908" y="7"/>
                  </a:cubicBezTo>
                  <a:lnTo>
                    <a:pt x="5908" y="7"/>
                  </a:lnTo>
                  <a:cubicBezTo>
                    <a:pt x="5892" y="12"/>
                    <a:pt x="5875" y="18"/>
                    <a:pt x="5859" y="27"/>
                  </a:cubicBezTo>
                  <a:cubicBezTo>
                    <a:pt x="5825" y="69"/>
                    <a:pt x="5794" y="115"/>
                    <a:pt x="5767" y="165"/>
                  </a:cubicBezTo>
                  <a:lnTo>
                    <a:pt x="5767" y="165"/>
                  </a:lnTo>
                  <a:cubicBezTo>
                    <a:pt x="5789" y="123"/>
                    <a:pt x="5810" y="80"/>
                    <a:pt x="5834" y="38"/>
                  </a:cubicBezTo>
                  <a:lnTo>
                    <a:pt x="5834" y="38"/>
                  </a:lnTo>
                  <a:cubicBezTo>
                    <a:pt x="5792" y="59"/>
                    <a:pt x="5749" y="85"/>
                    <a:pt x="5705" y="116"/>
                  </a:cubicBezTo>
                  <a:cubicBezTo>
                    <a:pt x="5577" y="247"/>
                    <a:pt x="5430" y="361"/>
                    <a:pt x="5385" y="445"/>
                  </a:cubicBezTo>
                  <a:cubicBezTo>
                    <a:pt x="4998" y="1106"/>
                    <a:pt x="4611" y="1770"/>
                    <a:pt x="4227" y="2431"/>
                  </a:cubicBezTo>
                  <a:cubicBezTo>
                    <a:pt x="4254" y="2448"/>
                    <a:pt x="4301" y="2428"/>
                    <a:pt x="4284" y="2491"/>
                  </a:cubicBezTo>
                  <a:cubicBezTo>
                    <a:pt x="4248" y="2585"/>
                    <a:pt x="4185" y="2653"/>
                    <a:pt x="4124" y="2722"/>
                  </a:cubicBezTo>
                  <a:cubicBezTo>
                    <a:pt x="4062" y="2790"/>
                    <a:pt x="4001" y="2858"/>
                    <a:pt x="3962" y="2952"/>
                  </a:cubicBezTo>
                  <a:cubicBezTo>
                    <a:pt x="3975" y="2965"/>
                    <a:pt x="3988" y="2977"/>
                    <a:pt x="3999" y="2991"/>
                  </a:cubicBezTo>
                  <a:cubicBezTo>
                    <a:pt x="3903" y="3113"/>
                    <a:pt x="3798" y="3238"/>
                    <a:pt x="3693" y="3365"/>
                  </a:cubicBezTo>
                  <a:cubicBezTo>
                    <a:pt x="3542" y="3629"/>
                    <a:pt x="3400" y="3892"/>
                    <a:pt x="3254" y="4155"/>
                  </a:cubicBezTo>
                  <a:cubicBezTo>
                    <a:pt x="3274" y="4158"/>
                    <a:pt x="3291" y="4164"/>
                    <a:pt x="3281" y="4194"/>
                  </a:cubicBezTo>
                  <a:cubicBezTo>
                    <a:pt x="3225" y="4305"/>
                    <a:pt x="3120" y="4442"/>
                    <a:pt x="3020" y="4592"/>
                  </a:cubicBezTo>
                  <a:lnTo>
                    <a:pt x="2985" y="4662"/>
                  </a:lnTo>
                  <a:cubicBezTo>
                    <a:pt x="2984" y="4686"/>
                    <a:pt x="2995" y="4699"/>
                    <a:pt x="3003" y="4708"/>
                  </a:cubicBezTo>
                  <a:cubicBezTo>
                    <a:pt x="2957" y="4775"/>
                    <a:pt x="2915" y="4834"/>
                    <a:pt x="2874" y="4886"/>
                  </a:cubicBezTo>
                  <a:cubicBezTo>
                    <a:pt x="2483" y="5680"/>
                    <a:pt x="2079" y="6487"/>
                    <a:pt x="1604" y="7345"/>
                  </a:cubicBezTo>
                  <a:cubicBezTo>
                    <a:pt x="1520" y="7538"/>
                    <a:pt x="1437" y="7734"/>
                    <a:pt x="1337" y="7906"/>
                  </a:cubicBezTo>
                  <a:cubicBezTo>
                    <a:pt x="1259" y="8032"/>
                    <a:pt x="1154" y="8163"/>
                    <a:pt x="1049" y="8291"/>
                  </a:cubicBezTo>
                  <a:cubicBezTo>
                    <a:pt x="943" y="8420"/>
                    <a:pt x="835" y="8546"/>
                    <a:pt x="745" y="8659"/>
                  </a:cubicBezTo>
                  <a:cubicBezTo>
                    <a:pt x="830" y="8697"/>
                    <a:pt x="783" y="8866"/>
                    <a:pt x="743" y="9029"/>
                  </a:cubicBezTo>
                  <a:cubicBezTo>
                    <a:pt x="703" y="9191"/>
                    <a:pt x="668" y="9344"/>
                    <a:pt x="785" y="9345"/>
                  </a:cubicBezTo>
                  <a:cubicBezTo>
                    <a:pt x="665" y="9496"/>
                    <a:pt x="478" y="9717"/>
                    <a:pt x="508" y="9761"/>
                  </a:cubicBezTo>
                  <a:cubicBezTo>
                    <a:pt x="553" y="9827"/>
                    <a:pt x="587" y="9915"/>
                    <a:pt x="578" y="10046"/>
                  </a:cubicBezTo>
                  <a:cubicBezTo>
                    <a:pt x="574" y="10111"/>
                    <a:pt x="558" y="10187"/>
                    <a:pt x="529" y="10275"/>
                  </a:cubicBezTo>
                  <a:cubicBezTo>
                    <a:pt x="513" y="10319"/>
                    <a:pt x="495" y="10366"/>
                    <a:pt x="472" y="10416"/>
                  </a:cubicBezTo>
                  <a:cubicBezTo>
                    <a:pt x="448" y="10466"/>
                    <a:pt x="421" y="10519"/>
                    <a:pt x="389" y="10576"/>
                  </a:cubicBezTo>
                  <a:cubicBezTo>
                    <a:pt x="276" y="10747"/>
                    <a:pt x="28" y="10945"/>
                    <a:pt x="7" y="11019"/>
                  </a:cubicBezTo>
                  <a:cubicBezTo>
                    <a:pt x="0" y="11042"/>
                    <a:pt x="6" y="11051"/>
                    <a:pt x="19" y="11051"/>
                  </a:cubicBezTo>
                  <a:cubicBezTo>
                    <a:pt x="60" y="11051"/>
                    <a:pt x="170" y="10972"/>
                    <a:pt x="211" y="10972"/>
                  </a:cubicBezTo>
                  <a:cubicBezTo>
                    <a:pt x="224" y="10972"/>
                    <a:pt x="230" y="10980"/>
                    <a:pt x="223" y="11004"/>
                  </a:cubicBezTo>
                  <a:cubicBezTo>
                    <a:pt x="349" y="10863"/>
                    <a:pt x="473" y="10722"/>
                    <a:pt x="595" y="10581"/>
                  </a:cubicBezTo>
                  <a:cubicBezTo>
                    <a:pt x="656" y="10511"/>
                    <a:pt x="715" y="10436"/>
                    <a:pt x="775" y="10366"/>
                  </a:cubicBezTo>
                  <a:cubicBezTo>
                    <a:pt x="833" y="10294"/>
                    <a:pt x="892" y="10223"/>
                    <a:pt x="950" y="10149"/>
                  </a:cubicBezTo>
                  <a:cubicBezTo>
                    <a:pt x="1010" y="10078"/>
                    <a:pt x="1068" y="10004"/>
                    <a:pt x="1126" y="9932"/>
                  </a:cubicBezTo>
                  <a:cubicBezTo>
                    <a:pt x="1184" y="9859"/>
                    <a:pt x="1240" y="9786"/>
                    <a:pt x="1298" y="9713"/>
                  </a:cubicBezTo>
                  <a:cubicBezTo>
                    <a:pt x="1411" y="9566"/>
                    <a:pt x="1524" y="9419"/>
                    <a:pt x="1634" y="9271"/>
                  </a:cubicBezTo>
                  <a:cubicBezTo>
                    <a:pt x="1744" y="9122"/>
                    <a:pt x="1854" y="8971"/>
                    <a:pt x="1964" y="8823"/>
                  </a:cubicBezTo>
                  <a:lnTo>
                    <a:pt x="2046" y="8710"/>
                  </a:lnTo>
                  <a:cubicBezTo>
                    <a:pt x="2074" y="8672"/>
                    <a:pt x="2101" y="8635"/>
                    <a:pt x="2129" y="8597"/>
                  </a:cubicBezTo>
                  <a:cubicBezTo>
                    <a:pt x="2182" y="8520"/>
                    <a:pt x="2237" y="8445"/>
                    <a:pt x="2291" y="8369"/>
                  </a:cubicBezTo>
                  <a:cubicBezTo>
                    <a:pt x="2345" y="8293"/>
                    <a:pt x="2399" y="8217"/>
                    <a:pt x="2454" y="8140"/>
                  </a:cubicBezTo>
                  <a:cubicBezTo>
                    <a:pt x="2509" y="8064"/>
                    <a:pt x="2564" y="7988"/>
                    <a:pt x="2616" y="7909"/>
                  </a:cubicBezTo>
                  <a:cubicBezTo>
                    <a:pt x="2723" y="7756"/>
                    <a:pt x="2832" y="7601"/>
                    <a:pt x="2942" y="7447"/>
                  </a:cubicBezTo>
                  <a:cubicBezTo>
                    <a:pt x="2956" y="7418"/>
                    <a:pt x="2978" y="7379"/>
                    <a:pt x="3004" y="7332"/>
                  </a:cubicBezTo>
                  <a:cubicBezTo>
                    <a:pt x="3032" y="7285"/>
                    <a:pt x="3065" y="7229"/>
                    <a:pt x="3103" y="7166"/>
                  </a:cubicBezTo>
                  <a:cubicBezTo>
                    <a:pt x="3178" y="7040"/>
                    <a:pt x="3275" y="6887"/>
                    <a:pt x="3386" y="6712"/>
                  </a:cubicBezTo>
                  <a:cubicBezTo>
                    <a:pt x="3496" y="6537"/>
                    <a:pt x="3617" y="6341"/>
                    <a:pt x="3750" y="6135"/>
                  </a:cubicBezTo>
                  <a:cubicBezTo>
                    <a:pt x="3783" y="6082"/>
                    <a:pt x="3816" y="6031"/>
                    <a:pt x="3850" y="5978"/>
                  </a:cubicBezTo>
                  <a:cubicBezTo>
                    <a:pt x="3882" y="5923"/>
                    <a:pt x="3915" y="5870"/>
                    <a:pt x="3950" y="5816"/>
                  </a:cubicBezTo>
                  <a:cubicBezTo>
                    <a:pt x="4018" y="5707"/>
                    <a:pt x="4086" y="5596"/>
                    <a:pt x="4155" y="5485"/>
                  </a:cubicBezTo>
                  <a:cubicBezTo>
                    <a:pt x="4431" y="5041"/>
                    <a:pt x="4708" y="4583"/>
                    <a:pt x="4945" y="4187"/>
                  </a:cubicBezTo>
                  <a:cubicBezTo>
                    <a:pt x="4975" y="4138"/>
                    <a:pt x="5003" y="4091"/>
                    <a:pt x="5032" y="4044"/>
                  </a:cubicBezTo>
                  <a:cubicBezTo>
                    <a:pt x="5047" y="4021"/>
                    <a:pt x="5061" y="3997"/>
                    <a:pt x="5074" y="3975"/>
                  </a:cubicBezTo>
                  <a:cubicBezTo>
                    <a:pt x="5087" y="3951"/>
                    <a:pt x="5101" y="3929"/>
                    <a:pt x="5114" y="3907"/>
                  </a:cubicBezTo>
                  <a:cubicBezTo>
                    <a:pt x="5168" y="3817"/>
                    <a:pt x="5218" y="3733"/>
                    <a:pt x="5265" y="3655"/>
                  </a:cubicBezTo>
                  <a:cubicBezTo>
                    <a:pt x="5358" y="3499"/>
                    <a:pt x="5439" y="3369"/>
                    <a:pt x="5498" y="3274"/>
                  </a:cubicBezTo>
                  <a:cubicBezTo>
                    <a:pt x="5510" y="3250"/>
                    <a:pt x="5522" y="3225"/>
                    <a:pt x="5535" y="3202"/>
                  </a:cubicBezTo>
                  <a:cubicBezTo>
                    <a:pt x="5597" y="3097"/>
                    <a:pt x="5661" y="2984"/>
                    <a:pt x="5725" y="2872"/>
                  </a:cubicBezTo>
                  <a:lnTo>
                    <a:pt x="5819" y="2699"/>
                  </a:lnTo>
                  <a:cubicBezTo>
                    <a:pt x="5835" y="2670"/>
                    <a:pt x="5849" y="2640"/>
                    <a:pt x="5865" y="2611"/>
                  </a:cubicBezTo>
                  <a:cubicBezTo>
                    <a:pt x="5880" y="2582"/>
                    <a:pt x="5893" y="2553"/>
                    <a:pt x="5908" y="2523"/>
                  </a:cubicBezTo>
                  <a:cubicBezTo>
                    <a:pt x="6023" y="2289"/>
                    <a:pt x="6125" y="2059"/>
                    <a:pt x="6191" y="1860"/>
                  </a:cubicBezTo>
                  <a:cubicBezTo>
                    <a:pt x="6241" y="1674"/>
                    <a:pt x="6285" y="1478"/>
                    <a:pt x="6329" y="1287"/>
                  </a:cubicBezTo>
                  <a:lnTo>
                    <a:pt x="6329" y="1287"/>
                  </a:lnTo>
                  <a:cubicBezTo>
                    <a:pt x="6261" y="1352"/>
                    <a:pt x="6196" y="1410"/>
                    <a:pt x="6138" y="1460"/>
                  </a:cubicBezTo>
                  <a:cubicBezTo>
                    <a:pt x="6231" y="1289"/>
                    <a:pt x="6325" y="1120"/>
                    <a:pt x="6330" y="1038"/>
                  </a:cubicBezTo>
                  <a:cubicBezTo>
                    <a:pt x="6388" y="840"/>
                    <a:pt x="6372" y="780"/>
                    <a:pt x="6320" y="780"/>
                  </a:cubicBezTo>
                  <a:cubicBezTo>
                    <a:pt x="6266" y="780"/>
                    <a:pt x="6172" y="844"/>
                    <a:pt x="6080" y="888"/>
                  </a:cubicBezTo>
                  <a:cubicBezTo>
                    <a:pt x="6061" y="903"/>
                    <a:pt x="6045" y="908"/>
                    <a:pt x="6031" y="908"/>
                  </a:cubicBezTo>
                  <a:cubicBezTo>
                    <a:pt x="6010" y="908"/>
                    <a:pt x="5994" y="895"/>
                    <a:pt x="5976" y="884"/>
                  </a:cubicBezTo>
                  <a:cubicBezTo>
                    <a:pt x="5963" y="877"/>
                    <a:pt x="5950" y="871"/>
                    <a:pt x="5935" y="871"/>
                  </a:cubicBezTo>
                  <a:cubicBezTo>
                    <a:pt x="5913" y="871"/>
                    <a:pt x="5886" y="883"/>
                    <a:pt x="5848" y="922"/>
                  </a:cubicBezTo>
                  <a:cubicBezTo>
                    <a:pt x="5864" y="895"/>
                    <a:pt x="5876" y="870"/>
                    <a:pt x="5890" y="846"/>
                  </a:cubicBezTo>
                  <a:cubicBezTo>
                    <a:pt x="5902" y="823"/>
                    <a:pt x="5913" y="802"/>
                    <a:pt x="5925" y="781"/>
                  </a:cubicBezTo>
                  <a:cubicBezTo>
                    <a:pt x="5948" y="739"/>
                    <a:pt x="5969" y="696"/>
                    <a:pt x="6001" y="640"/>
                  </a:cubicBezTo>
                  <a:cubicBezTo>
                    <a:pt x="5999" y="638"/>
                    <a:pt x="5997" y="637"/>
                    <a:pt x="5995" y="637"/>
                  </a:cubicBezTo>
                  <a:cubicBezTo>
                    <a:pt x="5975" y="637"/>
                    <a:pt x="5940" y="720"/>
                    <a:pt x="5904" y="792"/>
                  </a:cubicBezTo>
                  <a:cubicBezTo>
                    <a:pt x="5886" y="833"/>
                    <a:pt x="5866" y="871"/>
                    <a:pt x="5849" y="891"/>
                  </a:cubicBezTo>
                  <a:cubicBezTo>
                    <a:pt x="5841" y="900"/>
                    <a:pt x="5834" y="906"/>
                    <a:pt x="5827" y="906"/>
                  </a:cubicBezTo>
                  <a:cubicBezTo>
                    <a:pt x="5820" y="906"/>
                    <a:pt x="5814" y="900"/>
                    <a:pt x="5809" y="884"/>
                  </a:cubicBezTo>
                  <a:cubicBezTo>
                    <a:pt x="5848" y="834"/>
                    <a:pt x="5874" y="775"/>
                    <a:pt x="5898" y="714"/>
                  </a:cubicBezTo>
                  <a:cubicBezTo>
                    <a:pt x="5923" y="653"/>
                    <a:pt x="5948" y="592"/>
                    <a:pt x="5977" y="534"/>
                  </a:cubicBezTo>
                  <a:lnTo>
                    <a:pt x="5977" y="534"/>
                  </a:lnTo>
                  <a:cubicBezTo>
                    <a:pt x="5937" y="538"/>
                    <a:pt x="5881" y="633"/>
                    <a:pt x="5828" y="722"/>
                  </a:cubicBezTo>
                  <a:cubicBezTo>
                    <a:pt x="5783" y="801"/>
                    <a:pt x="5738" y="872"/>
                    <a:pt x="5711" y="872"/>
                  </a:cubicBezTo>
                  <a:cubicBezTo>
                    <a:pt x="5708" y="872"/>
                    <a:pt x="5705" y="870"/>
                    <a:pt x="5702" y="868"/>
                  </a:cubicBezTo>
                  <a:cubicBezTo>
                    <a:pt x="5721" y="800"/>
                    <a:pt x="5948" y="591"/>
                    <a:pt x="5882" y="530"/>
                  </a:cubicBezTo>
                  <a:cubicBezTo>
                    <a:pt x="5881" y="529"/>
                    <a:pt x="5880" y="529"/>
                    <a:pt x="5879" y="529"/>
                  </a:cubicBezTo>
                  <a:cubicBezTo>
                    <a:pt x="5863" y="529"/>
                    <a:pt x="5807" y="633"/>
                    <a:pt x="5779" y="687"/>
                  </a:cubicBezTo>
                  <a:cubicBezTo>
                    <a:pt x="5885" y="437"/>
                    <a:pt x="5930" y="250"/>
                    <a:pt x="5867" y="250"/>
                  </a:cubicBezTo>
                  <a:cubicBezTo>
                    <a:pt x="5838" y="250"/>
                    <a:pt x="5789" y="287"/>
                    <a:pt x="5713" y="373"/>
                  </a:cubicBezTo>
                  <a:cubicBezTo>
                    <a:pt x="5771" y="263"/>
                    <a:pt x="5884" y="123"/>
                    <a:pt x="5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53"/>
            <p:cNvSpPr/>
            <p:nvPr/>
          </p:nvSpPr>
          <p:spPr>
            <a:xfrm>
              <a:off x="2879400" y="4705775"/>
              <a:ext cx="376850" cy="141225"/>
            </a:xfrm>
            <a:custGeom>
              <a:avLst/>
              <a:gdLst/>
              <a:ahLst/>
              <a:cxnLst/>
              <a:rect l="l" t="t" r="r" b="b"/>
              <a:pathLst>
                <a:path w="15074" h="5649" extrusionOk="0">
                  <a:moveTo>
                    <a:pt x="14803" y="0"/>
                  </a:moveTo>
                  <a:cubicBezTo>
                    <a:pt x="14585" y="89"/>
                    <a:pt x="14369" y="179"/>
                    <a:pt x="14154" y="270"/>
                  </a:cubicBezTo>
                  <a:lnTo>
                    <a:pt x="14074" y="305"/>
                  </a:lnTo>
                  <a:lnTo>
                    <a:pt x="13992" y="337"/>
                  </a:lnTo>
                  <a:cubicBezTo>
                    <a:pt x="13939" y="359"/>
                    <a:pt x="13886" y="382"/>
                    <a:pt x="13830" y="404"/>
                  </a:cubicBezTo>
                  <a:lnTo>
                    <a:pt x="13509" y="537"/>
                  </a:lnTo>
                  <a:cubicBezTo>
                    <a:pt x="13401" y="582"/>
                    <a:pt x="13296" y="628"/>
                    <a:pt x="13189" y="672"/>
                  </a:cubicBezTo>
                  <a:cubicBezTo>
                    <a:pt x="13081" y="717"/>
                    <a:pt x="12975" y="759"/>
                    <a:pt x="12867" y="803"/>
                  </a:cubicBezTo>
                  <a:cubicBezTo>
                    <a:pt x="12652" y="890"/>
                    <a:pt x="12439" y="978"/>
                    <a:pt x="12225" y="1064"/>
                  </a:cubicBezTo>
                  <a:cubicBezTo>
                    <a:pt x="12009" y="1148"/>
                    <a:pt x="11794" y="1232"/>
                    <a:pt x="11577" y="1316"/>
                  </a:cubicBezTo>
                  <a:cubicBezTo>
                    <a:pt x="11524" y="1337"/>
                    <a:pt x="11470" y="1358"/>
                    <a:pt x="11416" y="1381"/>
                  </a:cubicBezTo>
                  <a:cubicBezTo>
                    <a:pt x="11362" y="1402"/>
                    <a:pt x="11307" y="1424"/>
                    <a:pt x="11254" y="1444"/>
                  </a:cubicBezTo>
                  <a:cubicBezTo>
                    <a:pt x="11145" y="1483"/>
                    <a:pt x="11036" y="1524"/>
                    <a:pt x="10927" y="1565"/>
                  </a:cubicBezTo>
                  <a:cubicBezTo>
                    <a:pt x="10817" y="1606"/>
                    <a:pt x="10708" y="1645"/>
                    <a:pt x="10598" y="1685"/>
                  </a:cubicBezTo>
                  <a:cubicBezTo>
                    <a:pt x="10544" y="1705"/>
                    <a:pt x="10489" y="1726"/>
                    <a:pt x="10434" y="1745"/>
                  </a:cubicBezTo>
                  <a:cubicBezTo>
                    <a:pt x="10406" y="1755"/>
                    <a:pt x="10379" y="1765"/>
                    <a:pt x="10352" y="1774"/>
                  </a:cubicBezTo>
                  <a:lnTo>
                    <a:pt x="10268" y="1802"/>
                  </a:lnTo>
                  <a:cubicBezTo>
                    <a:pt x="10045" y="1879"/>
                    <a:pt x="9823" y="1954"/>
                    <a:pt x="9599" y="2030"/>
                  </a:cubicBezTo>
                  <a:cubicBezTo>
                    <a:pt x="9562" y="2047"/>
                    <a:pt x="9511" y="2071"/>
                    <a:pt x="9448" y="2095"/>
                  </a:cubicBezTo>
                  <a:cubicBezTo>
                    <a:pt x="9385" y="2120"/>
                    <a:pt x="9310" y="2150"/>
                    <a:pt x="9223" y="2181"/>
                  </a:cubicBezTo>
                  <a:cubicBezTo>
                    <a:pt x="9052" y="2244"/>
                    <a:pt x="8836" y="2319"/>
                    <a:pt x="8593" y="2404"/>
                  </a:cubicBezTo>
                  <a:cubicBezTo>
                    <a:pt x="8532" y="2427"/>
                    <a:pt x="8469" y="2446"/>
                    <a:pt x="8404" y="2466"/>
                  </a:cubicBezTo>
                  <a:cubicBezTo>
                    <a:pt x="8338" y="2487"/>
                    <a:pt x="8271" y="2508"/>
                    <a:pt x="8203" y="2531"/>
                  </a:cubicBezTo>
                  <a:cubicBezTo>
                    <a:pt x="8067" y="2574"/>
                    <a:pt x="7925" y="2618"/>
                    <a:pt x="7779" y="2665"/>
                  </a:cubicBezTo>
                  <a:cubicBezTo>
                    <a:pt x="7706" y="2688"/>
                    <a:pt x="7631" y="2712"/>
                    <a:pt x="7557" y="2735"/>
                  </a:cubicBezTo>
                  <a:cubicBezTo>
                    <a:pt x="7481" y="2757"/>
                    <a:pt x="7404" y="2779"/>
                    <a:pt x="7328" y="2801"/>
                  </a:cubicBezTo>
                  <a:cubicBezTo>
                    <a:pt x="7173" y="2846"/>
                    <a:pt x="7018" y="2892"/>
                    <a:pt x="6859" y="2936"/>
                  </a:cubicBezTo>
                  <a:cubicBezTo>
                    <a:pt x="6230" y="3114"/>
                    <a:pt x="5580" y="3280"/>
                    <a:pt x="5018" y="3408"/>
                  </a:cubicBezTo>
                  <a:cubicBezTo>
                    <a:pt x="4948" y="3426"/>
                    <a:pt x="4880" y="3441"/>
                    <a:pt x="4813" y="3457"/>
                  </a:cubicBezTo>
                  <a:cubicBezTo>
                    <a:pt x="4778" y="3464"/>
                    <a:pt x="4746" y="3473"/>
                    <a:pt x="4713" y="3480"/>
                  </a:cubicBezTo>
                  <a:cubicBezTo>
                    <a:pt x="4681" y="3486"/>
                    <a:pt x="4647" y="3495"/>
                    <a:pt x="4616" y="3501"/>
                  </a:cubicBezTo>
                  <a:cubicBezTo>
                    <a:pt x="4488" y="3527"/>
                    <a:pt x="4368" y="3553"/>
                    <a:pt x="4257" y="3575"/>
                  </a:cubicBezTo>
                  <a:cubicBezTo>
                    <a:pt x="4145" y="3598"/>
                    <a:pt x="4043" y="3619"/>
                    <a:pt x="3951" y="3637"/>
                  </a:cubicBezTo>
                  <a:cubicBezTo>
                    <a:pt x="3905" y="3646"/>
                    <a:pt x="3862" y="3654"/>
                    <a:pt x="3821" y="3662"/>
                  </a:cubicBezTo>
                  <a:cubicBezTo>
                    <a:pt x="3781" y="3669"/>
                    <a:pt x="3743" y="3677"/>
                    <a:pt x="3709" y="3683"/>
                  </a:cubicBezTo>
                  <a:cubicBezTo>
                    <a:pt x="3677" y="3690"/>
                    <a:pt x="3642" y="3697"/>
                    <a:pt x="3610" y="3705"/>
                  </a:cubicBezTo>
                  <a:cubicBezTo>
                    <a:pt x="3459" y="3732"/>
                    <a:pt x="3301" y="3762"/>
                    <a:pt x="3141" y="3795"/>
                  </a:cubicBezTo>
                  <a:cubicBezTo>
                    <a:pt x="3062" y="3810"/>
                    <a:pt x="2981" y="3828"/>
                    <a:pt x="2900" y="3846"/>
                  </a:cubicBezTo>
                  <a:cubicBezTo>
                    <a:pt x="2859" y="3855"/>
                    <a:pt x="2819" y="3865"/>
                    <a:pt x="2779" y="3872"/>
                  </a:cubicBezTo>
                  <a:cubicBezTo>
                    <a:pt x="2739" y="3880"/>
                    <a:pt x="2700" y="3889"/>
                    <a:pt x="2659" y="3897"/>
                  </a:cubicBezTo>
                  <a:cubicBezTo>
                    <a:pt x="2340" y="3965"/>
                    <a:pt x="2035" y="4041"/>
                    <a:pt x="1785" y="4118"/>
                  </a:cubicBezTo>
                  <a:cubicBezTo>
                    <a:pt x="1557" y="4196"/>
                    <a:pt x="1327" y="4285"/>
                    <a:pt x="1097" y="4373"/>
                  </a:cubicBezTo>
                  <a:cubicBezTo>
                    <a:pt x="1212" y="4385"/>
                    <a:pt x="1319" y="4398"/>
                    <a:pt x="1414" y="4414"/>
                  </a:cubicBezTo>
                  <a:cubicBezTo>
                    <a:pt x="1292" y="4431"/>
                    <a:pt x="1170" y="4447"/>
                    <a:pt x="1068" y="4467"/>
                  </a:cubicBezTo>
                  <a:cubicBezTo>
                    <a:pt x="966" y="4485"/>
                    <a:pt x="884" y="4508"/>
                    <a:pt x="839" y="4529"/>
                  </a:cubicBezTo>
                  <a:cubicBezTo>
                    <a:pt x="332" y="4677"/>
                    <a:pt x="639" y="4726"/>
                    <a:pt x="856" y="4820"/>
                  </a:cubicBezTo>
                  <a:cubicBezTo>
                    <a:pt x="932" y="4837"/>
                    <a:pt x="924" y="4872"/>
                    <a:pt x="927" y="4906"/>
                  </a:cubicBezTo>
                  <a:cubicBezTo>
                    <a:pt x="929" y="4940"/>
                    <a:pt x="943" y="4974"/>
                    <a:pt x="1059" y="4984"/>
                  </a:cubicBezTo>
                  <a:cubicBezTo>
                    <a:pt x="1018" y="4989"/>
                    <a:pt x="982" y="4994"/>
                    <a:pt x="949" y="5000"/>
                  </a:cubicBezTo>
                  <a:cubicBezTo>
                    <a:pt x="917" y="5003"/>
                    <a:pt x="885" y="5007"/>
                    <a:pt x="855" y="5011"/>
                  </a:cubicBezTo>
                  <a:cubicBezTo>
                    <a:pt x="793" y="5018"/>
                    <a:pt x="733" y="5027"/>
                    <a:pt x="650" y="5036"/>
                  </a:cubicBezTo>
                  <a:cubicBezTo>
                    <a:pt x="648" y="5044"/>
                    <a:pt x="660" y="5048"/>
                    <a:pt x="680" y="5048"/>
                  </a:cubicBezTo>
                  <a:cubicBezTo>
                    <a:pt x="723" y="5048"/>
                    <a:pt x="805" y="5033"/>
                    <a:pt x="882" y="5020"/>
                  </a:cubicBezTo>
                  <a:cubicBezTo>
                    <a:pt x="912" y="5015"/>
                    <a:pt x="939" y="5011"/>
                    <a:pt x="964" y="5008"/>
                  </a:cubicBezTo>
                  <a:cubicBezTo>
                    <a:pt x="989" y="5005"/>
                    <a:pt x="1011" y="5003"/>
                    <a:pt x="1027" y="5003"/>
                  </a:cubicBezTo>
                  <a:cubicBezTo>
                    <a:pt x="1060" y="5003"/>
                    <a:pt x="1074" y="5012"/>
                    <a:pt x="1048" y="5037"/>
                  </a:cubicBezTo>
                  <a:cubicBezTo>
                    <a:pt x="968" y="5041"/>
                    <a:pt x="884" y="5054"/>
                    <a:pt x="801" y="5071"/>
                  </a:cubicBezTo>
                  <a:cubicBezTo>
                    <a:pt x="717" y="5088"/>
                    <a:pt x="633" y="5106"/>
                    <a:pt x="551" y="5117"/>
                  </a:cubicBezTo>
                  <a:cubicBezTo>
                    <a:pt x="565" y="5130"/>
                    <a:pt x="603" y="5135"/>
                    <a:pt x="652" y="5135"/>
                  </a:cubicBezTo>
                  <a:cubicBezTo>
                    <a:pt x="711" y="5135"/>
                    <a:pt x="787" y="5128"/>
                    <a:pt x="859" y="5122"/>
                  </a:cubicBezTo>
                  <a:cubicBezTo>
                    <a:pt x="892" y="5120"/>
                    <a:pt x="924" y="5116"/>
                    <a:pt x="954" y="5115"/>
                  </a:cubicBezTo>
                  <a:cubicBezTo>
                    <a:pt x="985" y="5111"/>
                    <a:pt x="1012" y="5110"/>
                    <a:pt x="1036" y="5109"/>
                  </a:cubicBezTo>
                  <a:cubicBezTo>
                    <a:pt x="1081" y="5109"/>
                    <a:pt x="1110" y="5115"/>
                    <a:pt x="1106" y="5132"/>
                  </a:cubicBezTo>
                  <a:cubicBezTo>
                    <a:pt x="1085" y="5141"/>
                    <a:pt x="1044" y="5143"/>
                    <a:pt x="995" y="5143"/>
                  </a:cubicBezTo>
                  <a:cubicBezTo>
                    <a:pt x="986" y="5143"/>
                    <a:pt x="976" y="5143"/>
                    <a:pt x="965" y="5143"/>
                  </a:cubicBezTo>
                  <a:cubicBezTo>
                    <a:pt x="924" y="5143"/>
                    <a:pt x="879" y="5142"/>
                    <a:pt x="834" y="5142"/>
                  </a:cubicBezTo>
                  <a:cubicBezTo>
                    <a:pt x="724" y="5142"/>
                    <a:pt x="623" y="5151"/>
                    <a:pt x="612" y="5195"/>
                  </a:cubicBezTo>
                  <a:cubicBezTo>
                    <a:pt x="611" y="5201"/>
                    <a:pt x="624" y="5203"/>
                    <a:pt x="645" y="5203"/>
                  </a:cubicBezTo>
                  <a:cubicBezTo>
                    <a:pt x="697" y="5203"/>
                    <a:pt x="796" y="5190"/>
                    <a:pt x="855" y="5183"/>
                  </a:cubicBezTo>
                  <a:lnTo>
                    <a:pt x="855" y="5183"/>
                  </a:lnTo>
                  <a:cubicBezTo>
                    <a:pt x="354" y="5279"/>
                    <a:pt x="85" y="5398"/>
                    <a:pt x="561" y="5425"/>
                  </a:cubicBezTo>
                  <a:cubicBezTo>
                    <a:pt x="400" y="5445"/>
                    <a:pt x="168" y="5441"/>
                    <a:pt x="1" y="5476"/>
                  </a:cubicBezTo>
                  <a:lnTo>
                    <a:pt x="2" y="5478"/>
                  </a:lnTo>
                  <a:cubicBezTo>
                    <a:pt x="86" y="5468"/>
                    <a:pt x="236" y="5466"/>
                    <a:pt x="314" y="5457"/>
                  </a:cubicBezTo>
                  <a:lnTo>
                    <a:pt x="314" y="5457"/>
                  </a:lnTo>
                  <a:lnTo>
                    <a:pt x="24" y="5492"/>
                  </a:lnTo>
                  <a:cubicBezTo>
                    <a:pt x="40" y="5502"/>
                    <a:pt x="59" y="5512"/>
                    <a:pt x="79" y="5520"/>
                  </a:cubicBezTo>
                  <a:cubicBezTo>
                    <a:pt x="152" y="5520"/>
                    <a:pt x="225" y="5519"/>
                    <a:pt x="301" y="5510"/>
                  </a:cubicBezTo>
                  <a:lnTo>
                    <a:pt x="301" y="5510"/>
                  </a:lnTo>
                  <a:lnTo>
                    <a:pt x="108" y="5534"/>
                  </a:lnTo>
                  <a:cubicBezTo>
                    <a:pt x="160" y="5555"/>
                    <a:pt x="218" y="5573"/>
                    <a:pt x="283" y="5590"/>
                  </a:cubicBezTo>
                  <a:cubicBezTo>
                    <a:pt x="488" y="5610"/>
                    <a:pt x="688" y="5649"/>
                    <a:pt x="819" y="5649"/>
                  </a:cubicBezTo>
                  <a:cubicBezTo>
                    <a:pt x="840" y="5649"/>
                    <a:pt x="858" y="5648"/>
                    <a:pt x="875" y="5646"/>
                  </a:cubicBezTo>
                  <a:cubicBezTo>
                    <a:pt x="938" y="5640"/>
                    <a:pt x="1000" y="5634"/>
                    <a:pt x="1064" y="5627"/>
                  </a:cubicBezTo>
                  <a:lnTo>
                    <a:pt x="1253" y="5604"/>
                  </a:lnTo>
                  <a:cubicBezTo>
                    <a:pt x="1378" y="5588"/>
                    <a:pt x="1504" y="5573"/>
                    <a:pt x="1630" y="5559"/>
                  </a:cubicBezTo>
                  <a:cubicBezTo>
                    <a:pt x="1756" y="5543"/>
                    <a:pt x="1883" y="5528"/>
                    <a:pt x="2009" y="5512"/>
                  </a:cubicBezTo>
                  <a:lnTo>
                    <a:pt x="2056" y="5505"/>
                  </a:lnTo>
                  <a:lnTo>
                    <a:pt x="2103" y="5498"/>
                  </a:lnTo>
                  <a:lnTo>
                    <a:pt x="2197" y="5484"/>
                  </a:lnTo>
                  <a:lnTo>
                    <a:pt x="2385" y="5456"/>
                  </a:lnTo>
                  <a:lnTo>
                    <a:pt x="2762" y="5398"/>
                  </a:lnTo>
                  <a:lnTo>
                    <a:pt x="2950" y="5368"/>
                  </a:lnTo>
                  <a:lnTo>
                    <a:pt x="3044" y="5353"/>
                  </a:lnTo>
                  <a:cubicBezTo>
                    <a:pt x="3075" y="5348"/>
                    <a:pt x="3107" y="5343"/>
                    <a:pt x="3138" y="5336"/>
                  </a:cubicBezTo>
                  <a:cubicBezTo>
                    <a:pt x="3385" y="5289"/>
                    <a:pt x="3635" y="5244"/>
                    <a:pt x="3883" y="5197"/>
                  </a:cubicBezTo>
                  <a:cubicBezTo>
                    <a:pt x="3879" y="5166"/>
                    <a:pt x="3819" y="5145"/>
                    <a:pt x="3899" y="5115"/>
                  </a:cubicBezTo>
                  <a:cubicBezTo>
                    <a:pt x="3961" y="5094"/>
                    <a:pt x="4024" y="5084"/>
                    <a:pt x="4084" y="5075"/>
                  </a:cubicBezTo>
                  <a:cubicBezTo>
                    <a:pt x="4144" y="5068"/>
                    <a:pt x="4204" y="5064"/>
                    <a:pt x="4265" y="5061"/>
                  </a:cubicBezTo>
                  <a:cubicBezTo>
                    <a:pt x="4385" y="5054"/>
                    <a:pt x="4505" y="5048"/>
                    <a:pt x="4631" y="5005"/>
                  </a:cubicBezTo>
                  <a:cubicBezTo>
                    <a:pt x="4633" y="4986"/>
                    <a:pt x="4636" y="4968"/>
                    <a:pt x="4639" y="4951"/>
                  </a:cubicBezTo>
                  <a:cubicBezTo>
                    <a:pt x="4843" y="4928"/>
                    <a:pt x="5057" y="4913"/>
                    <a:pt x="5274" y="4886"/>
                  </a:cubicBezTo>
                  <a:cubicBezTo>
                    <a:pt x="5662" y="4786"/>
                    <a:pt x="6048" y="4687"/>
                    <a:pt x="6427" y="4568"/>
                  </a:cubicBezTo>
                  <a:cubicBezTo>
                    <a:pt x="6413" y="4552"/>
                    <a:pt x="6403" y="4536"/>
                    <a:pt x="6440" y="4521"/>
                  </a:cubicBezTo>
                  <a:cubicBezTo>
                    <a:pt x="6518" y="4493"/>
                    <a:pt x="6614" y="4471"/>
                    <a:pt x="6718" y="4447"/>
                  </a:cubicBezTo>
                  <a:cubicBezTo>
                    <a:pt x="6771" y="4436"/>
                    <a:pt x="6826" y="4424"/>
                    <a:pt x="6882" y="4413"/>
                  </a:cubicBezTo>
                  <a:cubicBezTo>
                    <a:pt x="6938" y="4400"/>
                    <a:pt x="6995" y="4389"/>
                    <a:pt x="7053" y="4373"/>
                  </a:cubicBezTo>
                  <a:cubicBezTo>
                    <a:pt x="7086" y="4362"/>
                    <a:pt x="7119" y="4348"/>
                    <a:pt x="7151" y="4336"/>
                  </a:cubicBezTo>
                  <a:cubicBezTo>
                    <a:pt x="7175" y="4319"/>
                    <a:pt x="7176" y="4300"/>
                    <a:pt x="7177" y="4288"/>
                  </a:cubicBezTo>
                  <a:cubicBezTo>
                    <a:pt x="7281" y="4262"/>
                    <a:pt x="7374" y="4241"/>
                    <a:pt x="7460" y="4222"/>
                  </a:cubicBezTo>
                  <a:cubicBezTo>
                    <a:pt x="8552" y="3818"/>
                    <a:pt x="9640" y="3362"/>
                    <a:pt x="10801" y="2836"/>
                  </a:cubicBezTo>
                  <a:cubicBezTo>
                    <a:pt x="11038" y="2701"/>
                    <a:pt x="11275" y="2567"/>
                    <a:pt x="11511" y="2459"/>
                  </a:cubicBezTo>
                  <a:cubicBezTo>
                    <a:pt x="11555" y="2441"/>
                    <a:pt x="11601" y="2423"/>
                    <a:pt x="11648" y="2405"/>
                  </a:cubicBezTo>
                  <a:cubicBezTo>
                    <a:pt x="11695" y="2386"/>
                    <a:pt x="11744" y="2368"/>
                    <a:pt x="11794" y="2349"/>
                  </a:cubicBezTo>
                  <a:cubicBezTo>
                    <a:pt x="11892" y="2313"/>
                    <a:pt x="11995" y="2276"/>
                    <a:pt x="12097" y="2242"/>
                  </a:cubicBezTo>
                  <a:cubicBezTo>
                    <a:pt x="12199" y="2207"/>
                    <a:pt x="12302" y="2173"/>
                    <a:pt x="12400" y="2139"/>
                  </a:cubicBezTo>
                  <a:cubicBezTo>
                    <a:pt x="12450" y="2122"/>
                    <a:pt x="12499" y="2106"/>
                    <a:pt x="12546" y="2089"/>
                  </a:cubicBezTo>
                  <a:cubicBezTo>
                    <a:pt x="12593" y="2073"/>
                    <a:pt x="12638" y="2057"/>
                    <a:pt x="12682" y="2041"/>
                  </a:cubicBezTo>
                  <a:cubicBezTo>
                    <a:pt x="12622" y="1968"/>
                    <a:pt x="12795" y="1825"/>
                    <a:pt x="12952" y="1690"/>
                  </a:cubicBezTo>
                  <a:cubicBezTo>
                    <a:pt x="13111" y="1554"/>
                    <a:pt x="13252" y="1425"/>
                    <a:pt x="13134" y="1374"/>
                  </a:cubicBezTo>
                  <a:cubicBezTo>
                    <a:pt x="13365" y="1289"/>
                    <a:pt x="13708" y="1149"/>
                    <a:pt x="13705" y="1094"/>
                  </a:cubicBezTo>
                  <a:cubicBezTo>
                    <a:pt x="13703" y="1012"/>
                    <a:pt x="13728" y="912"/>
                    <a:pt x="13823" y="791"/>
                  </a:cubicBezTo>
                  <a:cubicBezTo>
                    <a:pt x="13871" y="729"/>
                    <a:pt x="13937" y="664"/>
                    <a:pt x="14026" y="592"/>
                  </a:cubicBezTo>
                  <a:cubicBezTo>
                    <a:pt x="14070" y="556"/>
                    <a:pt x="14120" y="519"/>
                    <a:pt x="14175" y="479"/>
                  </a:cubicBezTo>
                  <a:cubicBezTo>
                    <a:pt x="14232" y="440"/>
                    <a:pt x="14294" y="398"/>
                    <a:pt x="14363" y="354"/>
                  </a:cubicBezTo>
                  <a:cubicBezTo>
                    <a:pt x="14587" y="231"/>
                    <a:pt x="14970" y="133"/>
                    <a:pt x="15040" y="68"/>
                  </a:cubicBezTo>
                  <a:cubicBezTo>
                    <a:pt x="15074" y="36"/>
                    <a:pt x="15053" y="28"/>
                    <a:pt x="15013" y="28"/>
                  </a:cubicBezTo>
                  <a:cubicBezTo>
                    <a:pt x="14987" y="28"/>
                    <a:pt x="14954" y="31"/>
                    <a:pt x="14921" y="34"/>
                  </a:cubicBezTo>
                  <a:cubicBezTo>
                    <a:pt x="14888" y="37"/>
                    <a:pt x="14856" y="41"/>
                    <a:pt x="14831" y="41"/>
                  </a:cubicBezTo>
                  <a:cubicBezTo>
                    <a:pt x="14789" y="41"/>
                    <a:pt x="14769" y="32"/>
                    <a:pt x="14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9" name="Google Shape;5849;p53"/>
          <p:cNvSpPr txBox="1">
            <a:spLocks noGrp="1"/>
          </p:cNvSpPr>
          <p:nvPr>
            <p:ph type="title"/>
          </p:nvPr>
        </p:nvSpPr>
        <p:spPr>
          <a:xfrm>
            <a:off x="881982" y="780859"/>
            <a:ext cx="7274805" cy="3279675"/>
          </a:xfrm>
          <a:prstGeom prst="rect">
            <a:avLst/>
          </a:prstGeom>
          <a:solidFill>
            <a:srgbClr val="EBE2D6"/>
          </a:solidFill>
          <a:ln>
            <a:solidFill>
              <a:srgbClr val="EBE2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</a:t>
            </a:r>
            <a:b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MÔN TIN HỌC 7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>
          <a:extLst>
            <a:ext uri="{FF2B5EF4-FFF2-40B4-BE49-F238E27FC236}">
              <a16:creationId xmlns:a16="http://schemas.microsoft.com/office/drawing/2014/main" id="{EDE7D152-706B-4BAC-C03D-364CB029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C9C582B-94F6-CF72-9D1C-6C3AAB4869A1}"/>
              </a:ext>
            </a:extLst>
          </p:cNvPr>
          <p:cNvSpPr txBox="1"/>
          <p:nvPr/>
        </p:nvSpPr>
        <p:spPr>
          <a:xfrm>
            <a:off x="5282968" y="214840"/>
            <a:ext cx="2941773" cy="461665"/>
          </a:xfrm>
          <a:prstGeom prst="rect">
            <a:avLst/>
          </a:prstGeom>
          <a:solidFill>
            <a:srgbClr val="FFA8B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C487C8-EDF0-1C99-42B8-F7B4D87F9E31}"/>
              </a:ext>
            </a:extLst>
          </p:cNvPr>
          <p:cNvSpPr txBox="1"/>
          <p:nvPr/>
        </p:nvSpPr>
        <p:spPr>
          <a:xfrm>
            <a:off x="299170" y="919567"/>
            <a:ext cx="8360404" cy="509627"/>
          </a:xfrm>
          <a:prstGeom prst="rect">
            <a:avLst/>
          </a:prstGeom>
          <a:solidFill>
            <a:srgbClr val="AFDDE5"/>
          </a:solidFill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Đọc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tin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SGK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– tr.46,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quan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sát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9.3;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9.4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A5A7E-6EB0-8E80-FD24-43B98A9B0ADF}"/>
              </a:ext>
            </a:extLst>
          </p:cNvPr>
          <p:cNvSpPr txBox="1"/>
          <p:nvPr/>
        </p:nvSpPr>
        <p:spPr>
          <a:xfrm>
            <a:off x="834753" y="1665266"/>
            <a:ext cx="2960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B1B4BF-29C2-8E93-2635-8BDD4C115BED}"/>
              </a:ext>
            </a:extLst>
          </p:cNvPr>
          <p:cNvSpPr/>
          <p:nvPr/>
        </p:nvSpPr>
        <p:spPr>
          <a:xfrm>
            <a:off x="372740" y="2065376"/>
            <a:ext cx="3422883" cy="28603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575F60B-22FD-ED96-5600-346D2F1D2B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15D60-93C3-19AC-5994-B59C8FF9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928" y="1513565"/>
            <a:ext cx="5072332" cy="34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7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3" grpId="0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>
          <a:extLst>
            <a:ext uri="{FF2B5EF4-FFF2-40B4-BE49-F238E27FC236}">
              <a16:creationId xmlns:a16="http://schemas.microsoft.com/office/drawing/2014/main" id="{264DE440-C454-3CB7-95D2-1D2410EC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>
            <a:extLst>
              <a:ext uri="{FF2B5EF4-FFF2-40B4-BE49-F238E27FC236}">
                <a16:creationId xmlns:a16="http://schemas.microsoft.com/office/drawing/2014/main" id="{83C49F61-6219-3879-4EC6-E807365D730F}"/>
              </a:ext>
            </a:extLst>
          </p:cNvPr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>
              <a:extLst>
                <a:ext uri="{FF2B5EF4-FFF2-40B4-BE49-F238E27FC236}">
                  <a16:creationId xmlns:a16="http://schemas.microsoft.com/office/drawing/2014/main" id="{678F9AC4-ED2C-3FC3-B756-4E40C2ADDC09}"/>
                </a:ext>
              </a:extLst>
            </p:cNvPr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>
              <a:extLst>
                <a:ext uri="{FF2B5EF4-FFF2-40B4-BE49-F238E27FC236}">
                  <a16:creationId xmlns:a16="http://schemas.microsoft.com/office/drawing/2014/main" id="{522F8A6E-8B4B-9FE7-3EA0-21F35ADD850B}"/>
                </a:ext>
              </a:extLst>
            </p:cNvPr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>
              <a:extLst>
                <a:ext uri="{FF2B5EF4-FFF2-40B4-BE49-F238E27FC236}">
                  <a16:creationId xmlns:a16="http://schemas.microsoft.com/office/drawing/2014/main" id="{B8F2AA36-88BB-7117-F3D4-6F0CADC8F025}"/>
                </a:ext>
              </a:extLst>
            </p:cNvPr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>
              <a:extLst>
                <a:ext uri="{FF2B5EF4-FFF2-40B4-BE49-F238E27FC236}">
                  <a16:creationId xmlns:a16="http://schemas.microsoft.com/office/drawing/2014/main" id="{72AD353B-C125-153A-7D0F-1130C3A665C3}"/>
                </a:ext>
              </a:extLst>
            </p:cNvPr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>
              <a:extLst>
                <a:ext uri="{FF2B5EF4-FFF2-40B4-BE49-F238E27FC236}">
                  <a16:creationId xmlns:a16="http://schemas.microsoft.com/office/drawing/2014/main" id="{4B4942B9-94FE-85CC-1A25-B260E4BB7E83}"/>
                </a:ext>
              </a:extLst>
            </p:cNvPr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F14521-ECAB-44D9-948E-B9812AFDEC4F}"/>
              </a:ext>
            </a:extLst>
          </p:cNvPr>
          <p:cNvSpPr txBox="1"/>
          <p:nvPr/>
        </p:nvSpPr>
        <p:spPr>
          <a:xfrm>
            <a:off x="342271" y="1364561"/>
            <a:ext cx="8448045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một số thực sẽ tự động có khuôn dạng tỉ lệ phần trăm.</a:t>
            </a:r>
            <a:endPara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5CF44-2F47-9492-5920-26D106E2B05F}"/>
              </a:ext>
            </a:extLst>
          </p:cNvPr>
          <p:cNvSpPr txBox="1"/>
          <p:nvPr/>
        </p:nvSpPr>
        <p:spPr>
          <a:xfrm>
            <a:off x="437160" y="581499"/>
            <a:ext cx="570484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Định dạng dữ liệu kiểu phần trăm :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C7FA8D0-0495-9711-8977-5A675853CA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24979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13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D63BD71-3A64-1D1D-B839-A53B52063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301140"/>
              </p:ext>
            </p:extLst>
          </p:nvPr>
        </p:nvGraphicFramePr>
        <p:xfrm>
          <a:off x="298870" y="1208582"/>
          <a:ext cx="8207996" cy="333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26003EC-3C79-8753-F539-8E7CA4617205}"/>
              </a:ext>
            </a:extLst>
          </p:cNvPr>
          <p:cNvSpPr txBox="1"/>
          <p:nvPr/>
        </p:nvSpPr>
        <p:spPr>
          <a:xfrm>
            <a:off x="161115" y="746917"/>
            <a:ext cx="8207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ĐỊNH DẠNG DỮ LIỆU KIỂU PHẦN TRĂM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F5E83-61AD-2CEF-BEDC-CD0E5656D967}"/>
              </a:ext>
            </a:extLst>
          </p:cNvPr>
          <p:cNvSpPr txBox="1"/>
          <p:nvPr/>
        </p:nvSpPr>
        <p:spPr>
          <a:xfrm>
            <a:off x="161115" y="0"/>
            <a:ext cx="570484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Định dạng dữ liệu kiểu phần trăm :</a:t>
            </a:r>
          </a:p>
        </p:txBody>
      </p:sp>
    </p:spTree>
    <p:extLst>
      <p:ext uri="{BB962C8B-B14F-4D97-AF65-F5344CB8AC3E}">
        <p14:creationId xmlns:p14="http://schemas.microsoft.com/office/powerpoint/2010/main" val="2071450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1981017-A6B0-42E4-9C89-A3A469BCF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dgm id="{81981017-A6B0-42E4-9C89-A3A469BCF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ED12E92-BA6F-4BAF-9958-13FDC88D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1ED12E92-BA6F-4BAF-9958-13FDC88DE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5891473-5C47-49DF-888E-D1AD07E0C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graphicEl>
                                              <a:dgm id="{A5891473-5C47-49DF-888E-D1AD07E0C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C471959-1D99-4047-9326-835D6795E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5C471959-1D99-4047-9326-835D6795E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7FC6EDE-D8A0-4B38-8B74-C02A40EAC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dgm id="{97FC6EDE-D8A0-4B38-8B74-C02A40EAC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  <p:bldP spid="18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>
          <a:extLst>
            <a:ext uri="{FF2B5EF4-FFF2-40B4-BE49-F238E27FC236}">
              <a16:creationId xmlns:a16="http://schemas.microsoft.com/office/drawing/2014/main" id="{849CCF56-CD05-FC84-2DDD-86B56C4A6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D30221B-68C5-0678-D451-22AA452B3516}"/>
              </a:ext>
            </a:extLst>
          </p:cNvPr>
          <p:cNvSpPr txBox="1"/>
          <p:nvPr/>
        </p:nvSpPr>
        <p:spPr>
          <a:xfrm>
            <a:off x="5282968" y="214840"/>
            <a:ext cx="2941773" cy="461665"/>
          </a:xfrm>
          <a:prstGeom prst="rect">
            <a:avLst/>
          </a:prstGeom>
          <a:solidFill>
            <a:srgbClr val="FFA8B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F450AF-0B92-F27E-2304-A520977BEE89}"/>
              </a:ext>
            </a:extLst>
          </p:cNvPr>
          <p:cNvSpPr txBox="1"/>
          <p:nvPr/>
        </p:nvSpPr>
        <p:spPr>
          <a:xfrm>
            <a:off x="299170" y="919567"/>
            <a:ext cx="8360404" cy="509627"/>
          </a:xfrm>
          <a:prstGeom prst="rect">
            <a:avLst/>
          </a:prstGeom>
          <a:solidFill>
            <a:srgbClr val="AFDDE5"/>
          </a:solidFill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Đọc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tin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SGK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– tr.46 - 47,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quan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sát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9.5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9F716-A039-9326-1C02-43DD0514C59B}"/>
              </a:ext>
            </a:extLst>
          </p:cNvPr>
          <p:cNvSpPr txBox="1"/>
          <p:nvPr/>
        </p:nvSpPr>
        <p:spPr>
          <a:xfrm>
            <a:off x="834753" y="1665266"/>
            <a:ext cx="2960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3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B92BA8-F8A0-BC3C-E125-A8C2B48CDE58}"/>
              </a:ext>
            </a:extLst>
          </p:cNvPr>
          <p:cNvSpPr/>
          <p:nvPr/>
        </p:nvSpPr>
        <p:spPr>
          <a:xfrm>
            <a:off x="19058" y="2086292"/>
            <a:ext cx="3776565" cy="29947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8EBC618-5D63-D416-629E-BFCCE41315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96CFA-43C6-BDAB-223A-D0352C9C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93" y="1513816"/>
            <a:ext cx="4743182" cy="34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9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3" grpId="0"/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>
          <a:extLst>
            <a:ext uri="{FF2B5EF4-FFF2-40B4-BE49-F238E27FC236}">
              <a16:creationId xmlns:a16="http://schemas.microsoft.com/office/drawing/2014/main" id="{7949AA80-DD98-4511-761E-21EC5EAE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>
            <a:extLst>
              <a:ext uri="{FF2B5EF4-FFF2-40B4-BE49-F238E27FC236}">
                <a16:creationId xmlns:a16="http://schemas.microsoft.com/office/drawing/2014/main" id="{C28AA714-7F3A-5BE1-F85E-771231C1ACD7}"/>
              </a:ext>
            </a:extLst>
          </p:cNvPr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>
              <a:extLst>
                <a:ext uri="{FF2B5EF4-FFF2-40B4-BE49-F238E27FC236}">
                  <a16:creationId xmlns:a16="http://schemas.microsoft.com/office/drawing/2014/main" id="{D34D3E4C-2ED8-A222-FC26-CF2A0C793D64}"/>
                </a:ext>
              </a:extLst>
            </p:cNvPr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>
              <a:extLst>
                <a:ext uri="{FF2B5EF4-FFF2-40B4-BE49-F238E27FC236}">
                  <a16:creationId xmlns:a16="http://schemas.microsoft.com/office/drawing/2014/main" id="{81FAE3C5-6B07-D58F-8D42-96584F178F57}"/>
                </a:ext>
              </a:extLst>
            </p:cNvPr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>
              <a:extLst>
                <a:ext uri="{FF2B5EF4-FFF2-40B4-BE49-F238E27FC236}">
                  <a16:creationId xmlns:a16="http://schemas.microsoft.com/office/drawing/2014/main" id="{45E222F2-1E7F-59BA-2EA5-748F6BCBD0F8}"/>
                </a:ext>
              </a:extLst>
            </p:cNvPr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>
              <a:extLst>
                <a:ext uri="{FF2B5EF4-FFF2-40B4-BE49-F238E27FC236}">
                  <a16:creationId xmlns:a16="http://schemas.microsoft.com/office/drawing/2014/main" id="{39FCF27D-0B93-575F-D45D-C0AEA458F05B}"/>
                </a:ext>
              </a:extLst>
            </p:cNvPr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>
              <a:extLst>
                <a:ext uri="{FF2B5EF4-FFF2-40B4-BE49-F238E27FC236}">
                  <a16:creationId xmlns:a16="http://schemas.microsoft.com/office/drawing/2014/main" id="{F0FEF49B-135A-6D3F-4108-39D057CF7658}"/>
                </a:ext>
              </a:extLst>
            </p:cNvPr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6E85394-B8FB-2CE1-8166-DA20C969CEAC}"/>
              </a:ext>
            </a:extLst>
          </p:cNvPr>
          <p:cNvSpPr txBox="1"/>
          <p:nvPr/>
        </p:nvSpPr>
        <p:spPr>
          <a:xfrm>
            <a:off x="342271" y="1364561"/>
            <a:ext cx="8448045" cy="1200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mm/dd/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dd/mm/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F9906-0453-64C2-FD50-815DF635D1A5}"/>
              </a:ext>
            </a:extLst>
          </p:cNvPr>
          <p:cNvSpPr txBox="1"/>
          <p:nvPr/>
        </p:nvSpPr>
        <p:spPr>
          <a:xfrm>
            <a:off x="437160" y="581499"/>
            <a:ext cx="5704847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Định dạng dữ liệu kiểu phần trăm :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C9F12CE-4078-F9DF-17DB-10A4B6D511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24979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55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32C8FF-76F6-469F-A50B-F462A0CC7F5A}"/>
              </a:ext>
            </a:extLst>
          </p:cNvPr>
          <p:cNvSpPr txBox="1"/>
          <p:nvPr/>
        </p:nvSpPr>
        <p:spPr>
          <a:xfrm>
            <a:off x="438674" y="716559"/>
            <a:ext cx="461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Định dạng dữ liệu ngày tháng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EFC3FB-3A9E-6883-BE21-B7FB3243AA53}"/>
              </a:ext>
            </a:extLst>
          </p:cNvPr>
          <p:cNvSpPr/>
          <p:nvPr/>
        </p:nvSpPr>
        <p:spPr>
          <a:xfrm>
            <a:off x="357308" y="2122138"/>
            <a:ext cx="1394270" cy="2809247"/>
          </a:xfrm>
          <a:custGeom>
            <a:avLst/>
            <a:gdLst>
              <a:gd name="connsiteX0" fmla="*/ 0 w 1394270"/>
              <a:gd name="connsiteY0" fmla="*/ 139427 h 2809247"/>
              <a:gd name="connsiteX1" fmla="*/ 139427 w 1394270"/>
              <a:gd name="connsiteY1" fmla="*/ 0 h 2809247"/>
              <a:gd name="connsiteX2" fmla="*/ 1254843 w 1394270"/>
              <a:gd name="connsiteY2" fmla="*/ 0 h 2809247"/>
              <a:gd name="connsiteX3" fmla="*/ 1394270 w 1394270"/>
              <a:gd name="connsiteY3" fmla="*/ 139427 h 2809247"/>
              <a:gd name="connsiteX4" fmla="*/ 1394270 w 1394270"/>
              <a:gd name="connsiteY4" fmla="*/ 2669820 h 2809247"/>
              <a:gd name="connsiteX5" fmla="*/ 1254843 w 1394270"/>
              <a:gd name="connsiteY5" fmla="*/ 2809247 h 2809247"/>
              <a:gd name="connsiteX6" fmla="*/ 139427 w 1394270"/>
              <a:gd name="connsiteY6" fmla="*/ 2809247 h 2809247"/>
              <a:gd name="connsiteX7" fmla="*/ 0 w 1394270"/>
              <a:gd name="connsiteY7" fmla="*/ 2669820 h 2809247"/>
              <a:gd name="connsiteX8" fmla="*/ 0 w 1394270"/>
              <a:gd name="connsiteY8" fmla="*/ 139427 h 280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70" h="2809247">
                <a:moveTo>
                  <a:pt x="0" y="139427"/>
                </a:moveTo>
                <a:cubicBezTo>
                  <a:pt x="0" y="62424"/>
                  <a:pt x="62424" y="0"/>
                  <a:pt x="139427" y="0"/>
                </a:cubicBezTo>
                <a:lnTo>
                  <a:pt x="1254843" y="0"/>
                </a:lnTo>
                <a:cubicBezTo>
                  <a:pt x="1331846" y="0"/>
                  <a:pt x="1394270" y="62424"/>
                  <a:pt x="1394270" y="139427"/>
                </a:cubicBezTo>
                <a:lnTo>
                  <a:pt x="1394270" y="2669820"/>
                </a:lnTo>
                <a:cubicBezTo>
                  <a:pt x="1394270" y="2746823"/>
                  <a:pt x="1331846" y="2809247"/>
                  <a:pt x="1254843" y="2809247"/>
                </a:cubicBezTo>
                <a:lnTo>
                  <a:pt x="139427" y="2809247"/>
                </a:lnTo>
                <a:cubicBezTo>
                  <a:pt x="62424" y="2809247"/>
                  <a:pt x="0" y="2746823"/>
                  <a:pt x="0" y="2669820"/>
                </a:cubicBezTo>
                <a:lnTo>
                  <a:pt x="0" y="139427"/>
                </a:lnTo>
                <a:close/>
              </a:path>
            </a:pathLst>
          </a:custGeom>
          <a:solidFill>
            <a:srgbClr val="ECE5DC"/>
          </a:solidFill>
          <a:ln w="28575">
            <a:solidFill>
              <a:srgbClr val="FFA8B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417" tIns="109417" rIns="109417" bIns="109417" numCol="1" spcCol="1270" anchor="ctr" anchorCtr="0">
            <a:noAutofit/>
          </a:bodyPr>
          <a:lstStyle/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ô hoặc một vùng dữ liệu.</a:t>
            </a:r>
            <a:endParaRPr lang="en-US" sz="24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D4F2ECB-5BBE-6202-560E-FFA77D8D2134}"/>
              </a:ext>
            </a:extLst>
          </p:cNvPr>
          <p:cNvSpPr/>
          <p:nvPr/>
        </p:nvSpPr>
        <p:spPr>
          <a:xfrm>
            <a:off x="1893442" y="3353872"/>
            <a:ext cx="300752" cy="345778"/>
          </a:xfrm>
          <a:custGeom>
            <a:avLst/>
            <a:gdLst>
              <a:gd name="connsiteX0" fmla="*/ 0 w 300752"/>
              <a:gd name="connsiteY0" fmla="*/ 69156 h 345778"/>
              <a:gd name="connsiteX1" fmla="*/ 150376 w 300752"/>
              <a:gd name="connsiteY1" fmla="*/ 69156 h 345778"/>
              <a:gd name="connsiteX2" fmla="*/ 150376 w 300752"/>
              <a:gd name="connsiteY2" fmla="*/ 0 h 345778"/>
              <a:gd name="connsiteX3" fmla="*/ 300752 w 300752"/>
              <a:gd name="connsiteY3" fmla="*/ 172889 h 345778"/>
              <a:gd name="connsiteX4" fmla="*/ 150376 w 300752"/>
              <a:gd name="connsiteY4" fmla="*/ 345778 h 345778"/>
              <a:gd name="connsiteX5" fmla="*/ 150376 w 300752"/>
              <a:gd name="connsiteY5" fmla="*/ 276622 h 345778"/>
              <a:gd name="connsiteX6" fmla="*/ 0 w 300752"/>
              <a:gd name="connsiteY6" fmla="*/ 276622 h 345778"/>
              <a:gd name="connsiteX7" fmla="*/ 0 w 300752"/>
              <a:gd name="connsiteY7" fmla="*/ 69156 h 3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752" h="345778">
                <a:moveTo>
                  <a:pt x="0" y="69156"/>
                </a:moveTo>
                <a:lnTo>
                  <a:pt x="150376" y="69156"/>
                </a:lnTo>
                <a:lnTo>
                  <a:pt x="150376" y="0"/>
                </a:lnTo>
                <a:lnTo>
                  <a:pt x="300752" y="172889"/>
                </a:lnTo>
                <a:lnTo>
                  <a:pt x="150376" y="345778"/>
                </a:lnTo>
                <a:lnTo>
                  <a:pt x="150376" y="276622"/>
                </a:lnTo>
                <a:lnTo>
                  <a:pt x="0" y="276622"/>
                </a:lnTo>
                <a:lnTo>
                  <a:pt x="0" y="69156"/>
                </a:lnTo>
                <a:close/>
              </a:path>
            </a:pathLst>
          </a:custGeom>
          <a:solidFill>
            <a:srgbClr val="FFA8B0"/>
          </a:solidFill>
          <a:ln w="28575">
            <a:solidFill>
              <a:srgbClr val="FFA8B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156" rIns="90226" bIns="691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DB23445-C959-2C02-B3D5-C787E248F81C}"/>
              </a:ext>
            </a:extLst>
          </p:cNvPr>
          <p:cNvSpPr/>
          <p:nvPr/>
        </p:nvSpPr>
        <p:spPr>
          <a:xfrm>
            <a:off x="2237932" y="2122138"/>
            <a:ext cx="2021914" cy="2809247"/>
          </a:xfrm>
          <a:custGeom>
            <a:avLst/>
            <a:gdLst>
              <a:gd name="connsiteX0" fmla="*/ 0 w 1940810"/>
              <a:gd name="connsiteY0" fmla="*/ 194081 h 2809247"/>
              <a:gd name="connsiteX1" fmla="*/ 194081 w 1940810"/>
              <a:gd name="connsiteY1" fmla="*/ 0 h 2809247"/>
              <a:gd name="connsiteX2" fmla="*/ 1746729 w 1940810"/>
              <a:gd name="connsiteY2" fmla="*/ 0 h 2809247"/>
              <a:gd name="connsiteX3" fmla="*/ 1940810 w 1940810"/>
              <a:gd name="connsiteY3" fmla="*/ 194081 h 2809247"/>
              <a:gd name="connsiteX4" fmla="*/ 1940810 w 1940810"/>
              <a:gd name="connsiteY4" fmla="*/ 2615166 h 2809247"/>
              <a:gd name="connsiteX5" fmla="*/ 1746729 w 1940810"/>
              <a:gd name="connsiteY5" fmla="*/ 2809247 h 2809247"/>
              <a:gd name="connsiteX6" fmla="*/ 194081 w 1940810"/>
              <a:gd name="connsiteY6" fmla="*/ 2809247 h 2809247"/>
              <a:gd name="connsiteX7" fmla="*/ 0 w 1940810"/>
              <a:gd name="connsiteY7" fmla="*/ 2615166 h 2809247"/>
              <a:gd name="connsiteX8" fmla="*/ 0 w 1940810"/>
              <a:gd name="connsiteY8" fmla="*/ 194081 h 280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810" h="2809247">
                <a:moveTo>
                  <a:pt x="0" y="194081"/>
                </a:moveTo>
                <a:cubicBezTo>
                  <a:pt x="0" y="86893"/>
                  <a:pt x="86893" y="0"/>
                  <a:pt x="194081" y="0"/>
                </a:cubicBezTo>
                <a:lnTo>
                  <a:pt x="1746729" y="0"/>
                </a:lnTo>
                <a:cubicBezTo>
                  <a:pt x="1853917" y="0"/>
                  <a:pt x="1940810" y="86893"/>
                  <a:pt x="1940810" y="194081"/>
                </a:cubicBezTo>
                <a:lnTo>
                  <a:pt x="1940810" y="2615166"/>
                </a:lnTo>
                <a:cubicBezTo>
                  <a:pt x="1940810" y="2722354"/>
                  <a:pt x="1853917" y="2809247"/>
                  <a:pt x="1746729" y="2809247"/>
                </a:cubicBezTo>
                <a:lnTo>
                  <a:pt x="194081" y="2809247"/>
                </a:lnTo>
                <a:cubicBezTo>
                  <a:pt x="86893" y="2809247"/>
                  <a:pt x="0" y="2722354"/>
                  <a:pt x="0" y="2615166"/>
                </a:cubicBezTo>
                <a:lnTo>
                  <a:pt x="0" y="194081"/>
                </a:lnTo>
                <a:close/>
              </a:path>
            </a:pathLst>
          </a:custGeom>
          <a:solidFill>
            <a:srgbClr val="F0E9E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424" tIns="125424" rIns="125424" bIns="125424" numCol="1" spcCol="1270" anchor="ctr" anchorCtr="0">
            <a:noAutofit/>
          </a:bodyPr>
          <a:lstStyle/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2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22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vi-VN" sz="22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nháy chuột vào mũi tên bên cạnh nhóm lệnh </a:t>
            </a:r>
            <a:r>
              <a:rPr lang="vi-VN" sz="22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vi-VN" sz="22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mở cửa sổ </a:t>
            </a:r>
            <a:r>
              <a:rPr lang="vi-VN" sz="22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Cells.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EADBCE-6F15-E72E-E61C-D4111BBB61C3}"/>
              </a:ext>
            </a:extLst>
          </p:cNvPr>
          <p:cNvSpPr/>
          <p:nvPr/>
        </p:nvSpPr>
        <p:spPr>
          <a:xfrm>
            <a:off x="4399273" y="3353872"/>
            <a:ext cx="295585" cy="345778"/>
          </a:xfrm>
          <a:custGeom>
            <a:avLst/>
            <a:gdLst>
              <a:gd name="connsiteX0" fmla="*/ 0 w 295585"/>
              <a:gd name="connsiteY0" fmla="*/ 69156 h 345778"/>
              <a:gd name="connsiteX1" fmla="*/ 147793 w 295585"/>
              <a:gd name="connsiteY1" fmla="*/ 69156 h 345778"/>
              <a:gd name="connsiteX2" fmla="*/ 147793 w 295585"/>
              <a:gd name="connsiteY2" fmla="*/ 0 h 345778"/>
              <a:gd name="connsiteX3" fmla="*/ 295585 w 295585"/>
              <a:gd name="connsiteY3" fmla="*/ 172889 h 345778"/>
              <a:gd name="connsiteX4" fmla="*/ 147793 w 295585"/>
              <a:gd name="connsiteY4" fmla="*/ 345778 h 345778"/>
              <a:gd name="connsiteX5" fmla="*/ 147793 w 295585"/>
              <a:gd name="connsiteY5" fmla="*/ 276622 h 345778"/>
              <a:gd name="connsiteX6" fmla="*/ 0 w 295585"/>
              <a:gd name="connsiteY6" fmla="*/ 276622 h 345778"/>
              <a:gd name="connsiteX7" fmla="*/ 0 w 295585"/>
              <a:gd name="connsiteY7" fmla="*/ 69156 h 3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5" h="345778">
                <a:moveTo>
                  <a:pt x="0" y="69156"/>
                </a:moveTo>
                <a:lnTo>
                  <a:pt x="147793" y="69156"/>
                </a:lnTo>
                <a:lnTo>
                  <a:pt x="147793" y="0"/>
                </a:lnTo>
                <a:lnTo>
                  <a:pt x="295585" y="172889"/>
                </a:lnTo>
                <a:lnTo>
                  <a:pt x="147793" y="345778"/>
                </a:lnTo>
                <a:lnTo>
                  <a:pt x="147793" y="276622"/>
                </a:lnTo>
                <a:lnTo>
                  <a:pt x="0" y="276622"/>
                </a:lnTo>
                <a:lnTo>
                  <a:pt x="0" y="69156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156" rIns="88675" bIns="691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53AA28-1885-8896-E0B7-2CA22CC7DD2A}"/>
              </a:ext>
            </a:extLst>
          </p:cNvPr>
          <p:cNvSpPr/>
          <p:nvPr/>
        </p:nvSpPr>
        <p:spPr>
          <a:xfrm>
            <a:off x="4817553" y="2122138"/>
            <a:ext cx="2163779" cy="2809247"/>
          </a:xfrm>
          <a:custGeom>
            <a:avLst/>
            <a:gdLst>
              <a:gd name="connsiteX0" fmla="*/ 0 w 2021914"/>
              <a:gd name="connsiteY0" fmla="*/ 202191 h 2809247"/>
              <a:gd name="connsiteX1" fmla="*/ 202191 w 2021914"/>
              <a:gd name="connsiteY1" fmla="*/ 0 h 2809247"/>
              <a:gd name="connsiteX2" fmla="*/ 1819723 w 2021914"/>
              <a:gd name="connsiteY2" fmla="*/ 0 h 2809247"/>
              <a:gd name="connsiteX3" fmla="*/ 2021914 w 2021914"/>
              <a:gd name="connsiteY3" fmla="*/ 202191 h 2809247"/>
              <a:gd name="connsiteX4" fmla="*/ 2021914 w 2021914"/>
              <a:gd name="connsiteY4" fmla="*/ 2607056 h 2809247"/>
              <a:gd name="connsiteX5" fmla="*/ 1819723 w 2021914"/>
              <a:gd name="connsiteY5" fmla="*/ 2809247 h 2809247"/>
              <a:gd name="connsiteX6" fmla="*/ 202191 w 2021914"/>
              <a:gd name="connsiteY6" fmla="*/ 2809247 h 2809247"/>
              <a:gd name="connsiteX7" fmla="*/ 0 w 2021914"/>
              <a:gd name="connsiteY7" fmla="*/ 2607056 h 2809247"/>
              <a:gd name="connsiteX8" fmla="*/ 0 w 2021914"/>
              <a:gd name="connsiteY8" fmla="*/ 202191 h 280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914" h="2809247">
                <a:moveTo>
                  <a:pt x="0" y="202191"/>
                </a:moveTo>
                <a:cubicBezTo>
                  <a:pt x="0" y="90524"/>
                  <a:pt x="90524" y="0"/>
                  <a:pt x="202191" y="0"/>
                </a:cubicBezTo>
                <a:lnTo>
                  <a:pt x="1819723" y="0"/>
                </a:lnTo>
                <a:cubicBezTo>
                  <a:pt x="1931390" y="0"/>
                  <a:pt x="2021914" y="90524"/>
                  <a:pt x="2021914" y="202191"/>
                </a:cubicBezTo>
                <a:lnTo>
                  <a:pt x="2021914" y="2607056"/>
                </a:lnTo>
                <a:cubicBezTo>
                  <a:pt x="2021914" y="2718723"/>
                  <a:pt x="1931390" y="2809247"/>
                  <a:pt x="1819723" y="2809247"/>
                </a:cubicBezTo>
                <a:lnTo>
                  <a:pt x="202191" y="2809247"/>
                </a:lnTo>
                <a:cubicBezTo>
                  <a:pt x="90524" y="2809247"/>
                  <a:pt x="0" y="2718723"/>
                  <a:pt x="0" y="2607056"/>
                </a:cubicBezTo>
                <a:lnTo>
                  <a:pt x="0" y="202191"/>
                </a:lnTo>
                <a:close/>
              </a:path>
            </a:pathLst>
          </a:custGeom>
          <a:solidFill>
            <a:srgbClr val="F0E9E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800" tIns="127800" rIns="127800" bIns="127800" numCol="1" spcCol="1270" anchor="ctr" anchorCtr="0">
            <a:noAutofit/>
          </a:bodyPr>
          <a:lstStyle/>
          <a:p>
            <a:pPr marL="0" lvl="0" indent="0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24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Chọn kiểu </a:t>
            </a:r>
            <a:r>
              <a:rPr lang="vi-VN" sz="24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Tìm và chọn </a:t>
            </a:r>
            <a:r>
              <a:rPr lang="vi-VN" sz="24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 </a:t>
            </a: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ô </a:t>
            </a:r>
            <a:r>
              <a:rPr lang="vi-VN" sz="24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 (location).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F00532E-C6D1-B357-0EBD-EA052C6DE688}"/>
              </a:ext>
            </a:extLst>
          </p:cNvPr>
          <p:cNvSpPr/>
          <p:nvPr/>
        </p:nvSpPr>
        <p:spPr>
          <a:xfrm>
            <a:off x="6981333" y="3353872"/>
            <a:ext cx="300752" cy="345778"/>
          </a:xfrm>
          <a:custGeom>
            <a:avLst/>
            <a:gdLst>
              <a:gd name="connsiteX0" fmla="*/ 0 w 300752"/>
              <a:gd name="connsiteY0" fmla="*/ 69156 h 345778"/>
              <a:gd name="connsiteX1" fmla="*/ 150376 w 300752"/>
              <a:gd name="connsiteY1" fmla="*/ 69156 h 345778"/>
              <a:gd name="connsiteX2" fmla="*/ 150376 w 300752"/>
              <a:gd name="connsiteY2" fmla="*/ 0 h 345778"/>
              <a:gd name="connsiteX3" fmla="*/ 300752 w 300752"/>
              <a:gd name="connsiteY3" fmla="*/ 172889 h 345778"/>
              <a:gd name="connsiteX4" fmla="*/ 150376 w 300752"/>
              <a:gd name="connsiteY4" fmla="*/ 345778 h 345778"/>
              <a:gd name="connsiteX5" fmla="*/ 150376 w 300752"/>
              <a:gd name="connsiteY5" fmla="*/ 276622 h 345778"/>
              <a:gd name="connsiteX6" fmla="*/ 0 w 300752"/>
              <a:gd name="connsiteY6" fmla="*/ 276622 h 345778"/>
              <a:gd name="connsiteX7" fmla="*/ 0 w 300752"/>
              <a:gd name="connsiteY7" fmla="*/ 69156 h 34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752" h="345778">
                <a:moveTo>
                  <a:pt x="0" y="69156"/>
                </a:moveTo>
                <a:lnTo>
                  <a:pt x="150376" y="69156"/>
                </a:lnTo>
                <a:lnTo>
                  <a:pt x="150376" y="0"/>
                </a:lnTo>
                <a:lnTo>
                  <a:pt x="300752" y="172889"/>
                </a:lnTo>
                <a:lnTo>
                  <a:pt x="150376" y="345778"/>
                </a:lnTo>
                <a:lnTo>
                  <a:pt x="150376" y="276622"/>
                </a:lnTo>
                <a:lnTo>
                  <a:pt x="0" y="276622"/>
                </a:lnTo>
                <a:lnTo>
                  <a:pt x="0" y="69156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9156" rIns="90226" bIns="691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94F3A5-C50F-9DF6-9178-E6024E0305BB}"/>
              </a:ext>
            </a:extLst>
          </p:cNvPr>
          <p:cNvSpPr/>
          <p:nvPr/>
        </p:nvSpPr>
        <p:spPr>
          <a:xfrm>
            <a:off x="7406926" y="2121759"/>
            <a:ext cx="1394270" cy="2810005"/>
          </a:xfrm>
          <a:custGeom>
            <a:avLst/>
            <a:gdLst>
              <a:gd name="connsiteX0" fmla="*/ 0 w 1394270"/>
              <a:gd name="connsiteY0" fmla="*/ 139427 h 2810005"/>
              <a:gd name="connsiteX1" fmla="*/ 139427 w 1394270"/>
              <a:gd name="connsiteY1" fmla="*/ 0 h 2810005"/>
              <a:gd name="connsiteX2" fmla="*/ 1254843 w 1394270"/>
              <a:gd name="connsiteY2" fmla="*/ 0 h 2810005"/>
              <a:gd name="connsiteX3" fmla="*/ 1394270 w 1394270"/>
              <a:gd name="connsiteY3" fmla="*/ 139427 h 2810005"/>
              <a:gd name="connsiteX4" fmla="*/ 1394270 w 1394270"/>
              <a:gd name="connsiteY4" fmla="*/ 2670578 h 2810005"/>
              <a:gd name="connsiteX5" fmla="*/ 1254843 w 1394270"/>
              <a:gd name="connsiteY5" fmla="*/ 2810005 h 2810005"/>
              <a:gd name="connsiteX6" fmla="*/ 139427 w 1394270"/>
              <a:gd name="connsiteY6" fmla="*/ 2810005 h 2810005"/>
              <a:gd name="connsiteX7" fmla="*/ 0 w 1394270"/>
              <a:gd name="connsiteY7" fmla="*/ 2670578 h 2810005"/>
              <a:gd name="connsiteX8" fmla="*/ 0 w 1394270"/>
              <a:gd name="connsiteY8" fmla="*/ 139427 h 28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270" h="2810005">
                <a:moveTo>
                  <a:pt x="0" y="139427"/>
                </a:moveTo>
                <a:cubicBezTo>
                  <a:pt x="0" y="62424"/>
                  <a:pt x="62424" y="0"/>
                  <a:pt x="139427" y="0"/>
                </a:cubicBezTo>
                <a:lnTo>
                  <a:pt x="1254843" y="0"/>
                </a:lnTo>
                <a:cubicBezTo>
                  <a:pt x="1331846" y="0"/>
                  <a:pt x="1394270" y="62424"/>
                  <a:pt x="1394270" y="139427"/>
                </a:cubicBezTo>
                <a:lnTo>
                  <a:pt x="1394270" y="2670578"/>
                </a:lnTo>
                <a:cubicBezTo>
                  <a:pt x="1394270" y="2747581"/>
                  <a:pt x="1331846" y="2810005"/>
                  <a:pt x="1254843" y="2810005"/>
                </a:cubicBezTo>
                <a:lnTo>
                  <a:pt x="139427" y="2810005"/>
                </a:lnTo>
                <a:cubicBezTo>
                  <a:pt x="62424" y="2810005"/>
                  <a:pt x="0" y="2747581"/>
                  <a:pt x="0" y="2670578"/>
                </a:cubicBezTo>
                <a:lnTo>
                  <a:pt x="0" y="139427"/>
                </a:lnTo>
                <a:close/>
              </a:path>
            </a:pathLst>
          </a:custGeom>
          <a:solidFill>
            <a:srgbClr val="F0E9E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417" tIns="109417" rIns="109417" bIns="109417" numCol="1" spcCol="1270" anchor="ctr" anchorCtr="0">
            <a:noAutofit/>
          </a:bodyPr>
          <a:lstStyle/>
          <a:p>
            <a:pPr marL="0" lvl="0" indent="0" algn="ctr" defTabSz="800100"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kiểu ngày/tháng/năm → Chọn OK..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003EC-3C79-8753-F539-8E7CA4617205}"/>
              </a:ext>
            </a:extLst>
          </p:cNvPr>
          <p:cNvSpPr txBox="1"/>
          <p:nvPr/>
        </p:nvSpPr>
        <p:spPr>
          <a:xfrm>
            <a:off x="468002" y="1410851"/>
            <a:ext cx="8207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CÁC BƯỚC ĐỊNH DẠNG DỮ LIỆU NGÀY THÁNG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483FB8D2-FBDD-438E-A1EE-75B99266D8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01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8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3C7F0DB-EED5-9D19-A97C-82E2D9F461EE}"/>
              </a:ext>
            </a:extLst>
          </p:cNvPr>
          <p:cNvSpPr txBox="1"/>
          <p:nvPr/>
        </p:nvSpPr>
        <p:spPr>
          <a:xfrm>
            <a:off x="254638" y="293279"/>
            <a:ext cx="8463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7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1">
            <a:extLst>
              <a:ext uri="{FF2B5EF4-FFF2-40B4-BE49-F238E27FC236}">
                <a16:creationId xmlns:a16="http://schemas.microsoft.com/office/drawing/2014/main" id="{9B0A34B8-DA12-D87F-79C3-5F5DD2FA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86734"/>
            <a:ext cx="371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bảng tính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7F3971-D965-A2A7-5B25-021366504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85355"/>
              </p:ext>
            </p:extLst>
          </p:nvPr>
        </p:nvGraphicFramePr>
        <p:xfrm>
          <a:off x="130969" y="841700"/>
          <a:ext cx="8858250" cy="314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040">
                <a:tc>
                  <a:txBody>
                    <a:bodyPr/>
                    <a:lstStyle/>
                    <a:p>
                      <a:pPr algn="just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em việc định dạng dữ liệu và trình bày bảng tính có khác nhau không?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54000" marB="54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</a:t>
                      </a:r>
                      <a:r>
                        <a:rPr lang="vi-VN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iệc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 dạng dữ liệu và trình bày bảng tính có khác nhau.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định dạng làm cho bảng tính gọn gàng, dễ hiểu và bắt mắt hơn. </a:t>
                      </a:r>
                    </a:p>
                  </a:txBody>
                  <a:tcPr marL="81000" marR="81000" marT="54000" marB="54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040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81000" marR="81000" marT="54000" marB="54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lệnh trình bày bảng tính hay định dạng dữ liệu không làm thay đổi dữ liệu trên bảng tính.</a:t>
                      </a:r>
                    </a:p>
                  </a:txBody>
                  <a:tcPr marL="81000" marR="81000" marT="54000" marB="5400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61B6F-65C4-A82B-D4EC-BD20FC89931E}"/>
              </a:ext>
            </a:extLst>
          </p:cNvPr>
          <p:cNvSpPr/>
          <p:nvPr/>
        </p:nvSpPr>
        <p:spPr>
          <a:xfrm>
            <a:off x="3624190" y="922077"/>
            <a:ext cx="5291138" cy="149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54477-A2E5-14FE-88FD-A8A8F1B3E445}"/>
              </a:ext>
            </a:extLst>
          </p:cNvPr>
          <p:cNvSpPr/>
          <p:nvPr/>
        </p:nvSpPr>
        <p:spPr>
          <a:xfrm>
            <a:off x="3624190" y="2412740"/>
            <a:ext cx="5291138" cy="149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FE3ACF-7808-B4B5-B896-5D1C830A4408}"/>
              </a:ext>
            </a:extLst>
          </p:cNvPr>
          <p:cNvGrpSpPr/>
          <p:nvPr/>
        </p:nvGrpSpPr>
        <p:grpSpPr>
          <a:xfrm>
            <a:off x="430770" y="1096198"/>
            <a:ext cx="3499387" cy="3580108"/>
            <a:chOff x="903032" y="3320426"/>
            <a:chExt cx="5237509" cy="53552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F543F9-4221-D8A7-DB96-C03D628B07E9}"/>
                </a:ext>
              </a:extLst>
            </p:cNvPr>
            <p:cNvGrpSpPr/>
            <p:nvPr/>
          </p:nvGrpSpPr>
          <p:grpSpPr>
            <a:xfrm>
              <a:off x="903032" y="3320426"/>
              <a:ext cx="5237509" cy="5355211"/>
              <a:chOff x="1160838" y="3320426"/>
              <a:chExt cx="5237509" cy="5355211"/>
            </a:xfrm>
          </p:grpSpPr>
          <p:grpSp>
            <p:nvGrpSpPr>
              <p:cNvPr id="9" name="Group 3">
                <a:extLst>
                  <a:ext uri="{FF2B5EF4-FFF2-40B4-BE49-F238E27FC236}">
                    <a16:creationId xmlns:a16="http://schemas.microsoft.com/office/drawing/2014/main" id="{149D6DBE-6BA8-A3D7-3065-7FE2479D73E9}"/>
                  </a:ext>
                </a:extLst>
              </p:cNvPr>
              <p:cNvGrpSpPr/>
              <p:nvPr/>
            </p:nvGrpSpPr>
            <p:grpSpPr>
              <a:xfrm>
                <a:off x="1160838" y="4045032"/>
                <a:ext cx="5237509" cy="4630605"/>
                <a:chOff x="0" y="-19050"/>
                <a:chExt cx="2020479" cy="2510334"/>
              </a:xfrm>
            </p:grpSpPr>
            <p:sp>
              <p:nvSpPr>
                <p:cNvPr id="11" name="Freeform 4">
                  <a:extLst>
                    <a:ext uri="{FF2B5EF4-FFF2-40B4-BE49-F238E27FC236}">
                      <a16:creationId xmlns:a16="http://schemas.microsoft.com/office/drawing/2014/main" id="{E88BFE6F-706A-5499-D475-4B3485CCFC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20479" cy="2491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887" h="2324126">
                      <a:moveTo>
                        <a:pt x="52776" y="0"/>
                      </a:moveTo>
                      <a:lnTo>
                        <a:pt x="1975111" y="0"/>
                      </a:lnTo>
                      <a:cubicBezTo>
                        <a:pt x="2004259" y="0"/>
                        <a:pt x="2027887" y="23629"/>
                        <a:pt x="2027887" y="52776"/>
                      </a:cubicBezTo>
                      <a:lnTo>
                        <a:pt x="2027887" y="2271350"/>
                      </a:lnTo>
                      <a:cubicBezTo>
                        <a:pt x="2027887" y="2285347"/>
                        <a:pt x="2022327" y="2298771"/>
                        <a:pt x="2012430" y="2308669"/>
                      </a:cubicBezTo>
                      <a:cubicBezTo>
                        <a:pt x="2002532" y="2318566"/>
                        <a:pt x="1989108" y="2324126"/>
                        <a:pt x="1975111" y="2324126"/>
                      </a:cubicBezTo>
                      <a:lnTo>
                        <a:pt x="52776" y="2324126"/>
                      </a:lnTo>
                      <a:cubicBezTo>
                        <a:pt x="23629" y="2324126"/>
                        <a:pt x="0" y="2300498"/>
                        <a:pt x="0" y="2271350"/>
                      </a:cubicBezTo>
                      <a:lnTo>
                        <a:pt x="0" y="52776"/>
                      </a:lnTo>
                      <a:cubicBezTo>
                        <a:pt x="0" y="23629"/>
                        <a:pt x="23629" y="0"/>
                        <a:pt x="52776" y="0"/>
                      </a:cubicBezTo>
                      <a:close/>
                    </a:path>
                  </a:pathLst>
                </a:custGeom>
                <a:noFill/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12" name="TextBox 5">
                  <a:extLst>
                    <a:ext uri="{FF2B5EF4-FFF2-40B4-BE49-F238E27FC236}">
                      <a16:creationId xmlns:a16="http://schemas.microsoft.com/office/drawing/2014/main" id="{224C30B3-921E-8EBF-C13E-CE13DFD05F9F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0" name="Freeform 119">
                <a:extLst>
                  <a:ext uri="{FF2B5EF4-FFF2-40B4-BE49-F238E27FC236}">
                    <a16:creationId xmlns:a16="http://schemas.microsoft.com/office/drawing/2014/main" id="{FA1C62E1-C5D8-0971-BD6F-30B048BDCE65}"/>
                  </a:ext>
                </a:extLst>
              </p:cNvPr>
              <p:cNvSpPr/>
              <p:nvPr/>
            </p:nvSpPr>
            <p:spPr>
              <a:xfrm>
                <a:off x="1872626" y="3320426"/>
                <a:ext cx="3833136" cy="1149739"/>
              </a:xfrm>
              <a:custGeom>
                <a:avLst/>
                <a:gdLst/>
                <a:ahLst/>
                <a:cxnLst/>
                <a:rect l="l" t="t" r="r" b="b"/>
                <a:pathLst>
                  <a:path w="1421469" h="337115">
                    <a:moveTo>
                      <a:pt x="81444" y="0"/>
                    </a:moveTo>
                    <a:lnTo>
                      <a:pt x="1340025" y="0"/>
                    </a:lnTo>
                    <a:cubicBezTo>
                      <a:pt x="1361625" y="0"/>
                      <a:pt x="1382341" y="8581"/>
                      <a:pt x="1397614" y="23854"/>
                    </a:cubicBezTo>
                    <a:cubicBezTo>
                      <a:pt x="1412888" y="39128"/>
                      <a:pt x="1421469" y="59844"/>
                      <a:pt x="1421469" y="81444"/>
                    </a:cubicBezTo>
                    <a:lnTo>
                      <a:pt x="1421469" y="255671"/>
                    </a:lnTo>
                    <a:cubicBezTo>
                      <a:pt x="1421469" y="277271"/>
                      <a:pt x="1412888" y="297987"/>
                      <a:pt x="1397614" y="313261"/>
                    </a:cubicBezTo>
                    <a:cubicBezTo>
                      <a:pt x="1382341" y="328534"/>
                      <a:pt x="1361625" y="337115"/>
                      <a:pt x="1340025" y="337115"/>
                    </a:cubicBezTo>
                    <a:lnTo>
                      <a:pt x="81444" y="337115"/>
                    </a:lnTo>
                    <a:cubicBezTo>
                      <a:pt x="59844" y="337115"/>
                      <a:pt x="39128" y="328534"/>
                      <a:pt x="23854" y="313261"/>
                    </a:cubicBezTo>
                    <a:cubicBezTo>
                      <a:pt x="8581" y="297987"/>
                      <a:pt x="0" y="277271"/>
                      <a:pt x="0" y="255671"/>
                    </a:cubicBezTo>
                    <a:lnTo>
                      <a:pt x="0" y="81444"/>
                    </a:lnTo>
                    <a:cubicBezTo>
                      <a:pt x="0" y="59844"/>
                      <a:pt x="8581" y="39128"/>
                      <a:pt x="23854" y="23854"/>
                    </a:cubicBezTo>
                    <a:cubicBezTo>
                      <a:pt x="39128" y="8581"/>
                      <a:pt x="59844" y="0"/>
                      <a:pt x="81444" y="0"/>
                    </a:cubicBezTo>
                    <a:close/>
                  </a:path>
                </a:pathLst>
              </a:custGeom>
              <a:solidFill>
                <a:srgbClr val="7FD6EC"/>
              </a:solidFill>
            </p:spPr>
            <p:txBody>
              <a:bodyPr anchor="ctr"/>
              <a:lstStyle/>
              <a:p>
                <a:pPr algn="ctr"/>
                <a:r>
                  <a:rPr lang="en-US" sz="2800" b="1" dirty="0" err="1">
                    <a:solidFill>
                      <a:schemeClr val="tx1">
                        <a:lumMod val="75000"/>
                      </a:schemeClr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dirty="0">
                    <a:solidFill>
                      <a:schemeClr val="tx1">
                        <a:lumMod val="75000"/>
                      </a:schemeClr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1;3</a:t>
                </a:r>
                <a:endParaRPr lang="en-US" sz="28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B30E42-1729-BD74-1C44-26BF57AC28A1}"/>
                </a:ext>
              </a:extLst>
            </p:cNvPr>
            <p:cNvSpPr txBox="1"/>
            <p:nvPr/>
          </p:nvSpPr>
          <p:spPr>
            <a:xfrm>
              <a:off x="1010393" y="5153066"/>
              <a:ext cx="5022784" cy="272045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lệnh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chèn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xóa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ẩn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cột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24019F-19BE-481E-2B86-3BE9193A035F}"/>
                </a:ext>
              </a:extLst>
            </p:cNvPr>
            <p:cNvSpPr txBox="1"/>
            <p:nvPr/>
          </p:nvSpPr>
          <p:spPr>
            <a:xfrm>
              <a:off x="2474445" y="4081294"/>
              <a:ext cx="2113882" cy="174854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3EF691-E958-2C28-1CB5-4FCCCB2DE497}"/>
              </a:ext>
            </a:extLst>
          </p:cNvPr>
          <p:cNvGrpSpPr/>
          <p:nvPr/>
        </p:nvGrpSpPr>
        <p:grpSpPr>
          <a:xfrm>
            <a:off x="4755177" y="1096198"/>
            <a:ext cx="3477252" cy="3596529"/>
            <a:chOff x="903032" y="3173531"/>
            <a:chExt cx="5256715" cy="53949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5BD97A-9416-D945-613C-6B62134AE43E}"/>
                </a:ext>
              </a:extLst>
            </p:cNvPr>
            <p:cNvGrpSpPr/>
            <p:nvPr/>
          </p:nvGrpSpPr>
          <p:grpSpPr>
            <a:xfrm>
              <a:off x="903032" y="3173531"/>
              <a:ext cx="5256715" cy="5394929"/>
              <a:chOff x="1160838" y="3173531"/>
              <a:chExt cx="5256715" cy="5394929"/>
            </a:xfrm>
          </p:grpSpPr>
          <p:grpSp>
            <p:nvGrpSpPr>
              <p:cNvPr id="17" name="Group 3">
                <a:extLst>
                  <a:ext uri="{FF2B5EF4-FFF2-40B4-BE49-F238E27FC236}">
                    <a16:creationId xmlns:a16="http://schemas.microsoft.com/office/drawing/2014/main" id="{099C401D-2815-6319-6711-1EF21AE19271}"/>
                  </a:ext>
                </a:extLst>
              </p:cNvPr>
              <p:cNvGrpSpPr/>
              <p:nvPr/>
            </p:nvGrpSpPr>
            <p:grpSpPr>
              <a:xfrm>
                <a:off x="1160838" y="4045032"/>
                <a:ext cx="5256715" cy="4523428"/>
                <a:chOff x="0" y="-19050"/>
                <a:chExt cx="2027888" cy="2452231"/>
              </a:xfrm>
            </p:grpSpPr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2FDB029F-964D-8606-D41B-E3DE6E38168E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027888" cy="243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887" h="2324126">
                      <a:moveTo>
                        <a:pt x="52776" y="0"/>
                      </a:moveTo>
                      <a:lnTo>
                        <a:pt x="1975111" y="0"/>
                      </a:lnTo>
                      <a:cubicBezTo>
                        <a:pt x="2004259" y="0"/>
                        <a:pt x="2027887" y="23629"/>
                        <a:pt x="2027887" y="52776"/>
                      </a:cubicBezTo>
                      <a:lnTo>
                        <a:pt x="2027887" y="2271350"/>
                      </a:lnTo>
                      <a:cubicBezTo>
                        <a:pt x="2027887" y="2285347"/>
                        <a:pt x="2022327" y="2298771"/>
                        <a:pt x="2012430" y="2308669"/>
                      </a:cubicBezTo>
                      <a:cubicBezTo>
                        <a:pt x="2002532" y="2318566"/>
                        <a:pt x="1989108" y="2324126"/>
                        <a:pt x="1975111" y="2324126"/>
                      </a:cubicBezTo>
                      <a:lnTo>
                        <a:pt x="52776" y="2324126"/>
                      </a:lnTo>
                      <a:cubicBezTo>
                        <a:pt x="23629" y="2324126"/>
                        <a:pt x="0" y="2300498"/>
                        <a:pt x="0" y="2271350"/>
                      </a:cubicBezTo>
                      <a:lnTo>
                        <a:pt x="0" y="52776"/>
                      </a:lnTo>
                      <a:cubicBezTo>
                        <a:pt x="0" y="23629"/>
                        <a:pt x="23629" y="0"/>
                        <a:pt x="52776" y="0"/>
                      </a:cubicBezTo>
                      <a:close/>
                    </a:path>
                  </a:pathLst>
                </a:custGeom>
                <a:noFill/>
              </p:spPr>
              <p:txBody>
                <a:bodyPr anchor="ctr"/>
                <a:lstStyle/>
                <a:p>
                  <a:endParaRPr lang="en-US" sz="1600" dirty="0"/>
                </a:p>
              </p:txBody>
            </p:sp>
            <p:sp>
              <p:nvSpPr>
                <p:cNvPr id="22" name="TextBox 5">
                  <a:extLst>
                    <a:ext uri="{FF2B5EF4-FFF2-40B4-BE49-F238E27FC236}">
                      <a16:creationId xmlns:a16="http://schemas.microsoft.com/office/drawing/2014/main" id="{CD91E319-9DC7-9636-8E00-FEA5ECF8102C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endParaRPr sz="1600"/>
                </a:p>
              </p:txBody>
            </p:sp>
          </p:grpSp>
          <p:grpSp>
            <p:nvGrpSpPr>
              <p:cNvPr id="18" name="Group 118">
                <a:extLst>
                  <a:ext uri="{FF2B5EF4-FFF2-40B4-BE49-F238E27FC236}">
                    <a16:creationId xmlns:a16="http://schemas.microsoft.com/office/drawing/2014/main" id="{5DE492EC-1E6C-C014-70A2-BEA0FCF01F5A}"/>
                  </a:ext>
                </a:extLst>
              </p:cNvPr>
              <p:cNvGrpSpPr/>
              <p:nvPr/>
            </p:nvGrpSpPr>
            <p:grpSpPr>
              <a:xfrm>
                <a:off x="1872626" y="3173531"/>
                <a:ext cx="3833136" cy="2918969"/>
                <a:chOff x="0" y="-43071"/>
                <a:chExt cx="1421469" cy="855871"/>
              </a:xfrm>
            </p:grpSpPr>
            <p:sp>
              <p:nvSpPr>
                <p:cNvPr id="19" name="Freeform 119">
                  <a:extLst>
                    <a:ext uri="{FF2B5EF4-FFF2-40B4-BE49-F238E27FC236}">
                      <a16:creationId xmlns:a16="http://schemas.microsoft.com/office/drawing/2014/main" id="{6C9CC16E-49E7-E1A7-2B30-9C32675B3757}"/>
                    </a:ext>
                  </a:extLst>
                </p:cNvPr>
                <p:cNvSpPr/>
                <p:nvPr/>
              </p:nvSpPr>
              <p:spPr>
                <a:xfrm>
                  <a:off x="0" y="-43071"/>
                  <a:ext cx="1421469" cy="33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469" h="337115">
                      <a:moveTo>
                        <a:pt x="81444" y="0"/>
                      </a:moveTo>
                      <a:lnTo>
                        <a:pt x="1340025" y="0"/>
                      </a:lnTo>
                      <a:cubicBezTo>
                        <a:pt x="1361625" y="0"/>
                        <a:pt x="1382341" y="8581"/>
                        <a:pt x="1397614" y="23854"/>
                      </a:cubicBezTo>
                      <a:cubicBezTo>
                        <a:pt x="1412888" y="39128"/>
                        <a:pt x="1421469" y="59844"/>
                        <a:pt x="1421469" y="81444"/>
                      </a:cubicBezTo>
                      <a:lnTo>
                        <a:pt x="1421469" y="255671"/>
                      </a:lnTo>
                      <a:cubicBezTo>
                        <a:pt x="1421469" y="277271"/>
                        <a:pt x="1412888" y="297987"/>
                        <a:pt x="1397614" y="313261"/>
                      </a:cubicBezTo>
                      <a:cubicBezTo>
                        <a:pt x="1382341" y="328534"/>
                        <a:pt x="1361625" y="337115"/>
                        <a:pt x="1340025" y="337115"/>
                      </a:cubicBezTo>
                      <a:lnTo>
                        <a:pt x="81444" y="337115"/>
                      </a:lnTo>
                      <a:cubicBezTo>
                        <a:pt x="59844" y="337115"/>
                        <a:pt x="39128" y="328534"/>
                        <a:pt x="23854" y="313261"/>
                      </a:cubicBezTo>
                      <a:cubicBezTo>
                        <a:pt x="8581" y="297987"/>
                        <a:pt x="0" y="277271"/>
                        <a:pt x="0" y="255671"/>
                      </a:cubicBezTo>
                      <a:lnTo>
                        <a:pt x="0" y="81444"/>
                      </a:lnTo>
                      <a:cubicBezTo>
                        <a:pt x="0" y="59844"/>
                        <a:pt x="8581" y="39128"/>
                        <a:pt x="23854" y="23854"/>
                      </a:cubicBezTo>
                      <a:cubicBezTo>
                        <a:pt x="39128" y="8581"/>
                        <a:pt x="59844" y="0"/>
                        <a:pt x="81444" y="0"/>
                      </a:cubicBezTo>
                      <a:close/>
                    </a:path>
                  </a:pathLst>
                </a:custGeom>
                <a:solidFill>
                  <a:srgbClr val="7FD6EC"/>
                </a:solidFill>
              </p:spPr>
              <p:txBody>
                <a:bodyPr anchor="ctr"/>
                <a:lstStyle/>
                <a:p>
                  <a:pPr algn="ctr"/>
                  <a:r>
                    <a:rPr lang="en-US" sz="2800" b="1" dirty="0" err="1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2800" b="1" dirty="0">
                      <a:solidFill>
                        <a:srgbClr val="000000"/>
                      </a:solidFill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2;4</a:t>
                  </a:r>
                  <a:endParaRPr lang="en-US" sz="2800" b="1" dirty="0"/>
                </a:p>
              </p:txBody>
            </p:sp>
            <p:sp>
              <p:nvSpPr>
                <p:cNvPr id="20" name="TextBox 120">
                  <a:extLst>
                    <a:ext uri="{FF2B5EF4-FFF2-40B4-BE49-F238E27FC236}">
                      <a16:creationId xmlns:a16="http://schemas.microsoft.com/office/drawing/2014/main" id="{9B5A80C2-0BFD-47A9-8DF2-BB3E06100A6D}"/>
                    </a:ext>
                  </a:extLst>
                </p:cNvPr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1679"/>
                    </a:lnSpc>
                    <a:spcBef>
                      <a:spcPct val="0"/>
                    </a:spcBef>
                  </a:pPr>
                  <a:endParaRPr sz="1600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F3F5BB-CB45-A59A-6E08-011A37EBE412}"/>
                </a:ext>
              </a:extLst>
            </p:cNvPr>
            <p:cNvSpPr txBox="1"/>
            <p:nvPr/>
          </p:nvSpPr>
          <p:spPr>
            <a:xfrm>
              <a:off x="1188273" y="5011664"/>
              <a:ext cx="4764147" cy="272812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lệnh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gộp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ô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dữ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6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D9C384-DF10-D114-A079-491DE31F35E3}"/>
                </a:ext>
              </a:extLst>
            </p:cNvPr>
            <p:cNvSpPr txBox="1"/>
            <p:nvPr/>
          </p:nvSpPr>
          <p:spPr>
            <a:xfrm>
              <a:off x="2513406" y="3716872"/>
              <a:ext cx="2113882" cy="141143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4">
            <a:extLst>
              <a:ext uri="{FF2B5EF4-FFF2-40B4-BE49-F238E27FC236}">
                <a16:creationId xmlns:a16="http://schemas.microsoft.com/office/drawing/2014/main" id="{BE4CAA9E-8DD5-F0B5-AE67-5D8F5B16E4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92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9D2B47-7794-8900-AA15-148FAE7AB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18155"/>
              </p:ext>
            </p:extLst>
          </p:nvPr>
        </p:nvGraphicFramePr>
        <p:xfrm>
          <a:off x="510480" y="1193782"/>
          <a:ext cx="7563997" cy="3410579"/>
        </p:xfrm>
        <a:graphic>
          <a:graphicData uri="http://schemas.openxmlformats.org/drawingml/2006/table">
            <a:tbl>
              <a:tblPr firstRow="1" firstCol="1" bandRow="1">
                <a:tableStyleId>{17F0BAB4-24BD-4926-A9A9-42C927E54429}</a:tableStyleId>
              </a:tblPr>
              <a:tblGrid>
                <a:gridCol w="7563997">
                  <a:extLst>
                    <a:ext uri="{9D8B030D-6E8A-4147-A177-3AD203B41FA5}">
                      <a16:colId xmlns:a16="http://schemas.microsoft.com/office/drawing/2014/main" val="2291917941"/>
                    </a:ext>
                  </a:extLst>
                </a:gridCol>
              </a:tblGrid>
              <a:tr h="3410579"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 err="1">
                          <a:effectLst/>
                        </a:rPr>
                        <a:t>Chèn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thêm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một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hàng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một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cột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mới</a:t>
                      </a:r>
                      <a:r>
                        <a:rPr lang="en-US" sz="1800" b="1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cột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Nháy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chỗ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Insert.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dirty="0" err="1">
                          <a:effectLst/>
                        </a:rPr>
                        <a:t>Xóa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hàng</a:t>
                      </a:r>
                      <a:r>
                        <a:rPr lang="en-US" sz="1800" b="1" dirty="0">
                          <a:effectLst/>
                        </a:rPr>
                        <a:t>, </a:t>
                      </a:r>
                      <a:r>
                        <a:rPr lang="en-US" sz="1800" b="1" dirty="0" err="1">
                          <a:effectLst/>
                        </a:rPr>
                        <a:t>cột</a:t>
                      </a:r>
                      <a:r>
                        <a:rPr lang="en-US" sz="1800" b="1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Nháy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muốn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xóa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Nháy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chỗ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Delete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marR="0" indent="-2857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 err="1">
                          <a:effectLst/>
                        </a:rPr>
                        <a:t>Làm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ẩn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hàng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hoặc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cột</a:t>
                      </a:r>
                      <a:r>
                        <a:rPr lang="en-US" sz="1800" b="1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cột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Nhát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chỗ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Hide.</a:t>
                      </a:r>
                    </a:p>
                    <a:p>
                      <a:pPr marL="285750" marR="0" indent="-2857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dirty="0" err="1">
                          <a:effectLst/>
                        </a:rPr>
                        <a:t>Hiển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thị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lại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hàng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hoặc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cột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đã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ẩn</a:t>
                      </a:r>
                      <a:r>
                        <a:rPr lang="en-US" sz="1800" b="1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qunah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vịt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hàng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Nháy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nút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chuột</a:t>
                      </a:r>
                      <a:r>
                        <a:rPr lang="en-US" sz="1800" dirty="0">
                          <a:effectLst/>
                        </a:rPr>
                        <a:t> →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Unhide.</a:t>
                      </a:r>
                    </a:p>
                  </a:txBody>
                  <a:tcPr marL="43335" marR="43335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6199924"/>
                  </a:ext>
                </a:extLst>
              </a:tr>
            </a:tbl>
          </a:graphicData>
        </a:graphic>
      </p:graphicFrame>
      <p:sp>
        <p:nvSpPr>
          <p:cNvPr id="4" name="AutoShape 4">
            <a:extLst>
              <a:ext uri="{FF2B5EF4-FFF2-40B4-BE49-F238E27FC236}">
                <a16:creationId xmlns:a16="http://schemas.microsoft.com/office/drawing/2014/main" id="{E1B69877-FC65-E33E-4404-081CBA56F1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8495934-E841-8CE1-7D4C-BA22047D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27075"/>
            <a:ext cx="7696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lệnh chèn, </a:t>
            </a:r>
            <a:r>
              <a:rPr lang="vi-VN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ẩn, hiện hàng và cột</a:t>
            </a:r>
          </a:p>
        </p:txBody>
      </p:sp>
    </p:spTree>
    <p:extLst>
      <p:ext uri="{BB962C8B-B14F-4D97-AF65-F5344CB8AC3E}">
        <p14:creationId xmlns:p14="http://schemas.microsoft.com/office/powerpoint/2010/main" val="3072800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811357-7A03-EA47-BEA1-C5262E16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11" y="483079"/>
            <a:ext cx="8945593" cy="36338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64DAE3-E2ED-D877-8BC7-641E7DA4EE85}"/>
              </a:ext>
            </a:extLst>
          </p:cNvPr>
          <p:cNvGrpSpPr/>
          <p:nvPr/>
        </p:nvGrpSpPr>
        <p:grpSpPr>
          <a:xfrm>
            <a:off x="448482" y="4116927"/>
            <a:ext cx="8247036" cy="830997"/>
            <a:chOff x="431446" y="3283052"/>
            <a:chExt cx="8247036" cy="830997"/>
          </a:xfrm>
        </p:grpSpPr>
        <p:sp>
          <p:nvSpPr>
            <p:cNvPr id="4" name="Action Button: Help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A48484E-BE2E-AD1A-8118-604D763C6637}"/>
                </a:ext>
              </a:extLst>
            </p:cNvPr>
            <p:cNvSpPr/>
            <p:nvPr/>
          </p:nvSpPr>
          <p:spPr>
            <a:xfrm>
              <a:off x="431446" y="3380835"/>
              <a:ext cx="697423" cy="635431"/>
            </a:xfrm>
            <a:prstGeom prst="actionButtonHelp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A6B78E-2924-C279-807A-2254DCB61018}"/>
                </a:ext>
              </a:extLst>
            </p:cNvPr>
            <p:cNvSpPr txBox="1"/>
            <p:nvPr/>
          </p:nvSpPr>
          <p:spPr>
            <a:xfrm>
              <a:off x="1237358" y="3283052"/>
              <a:ext cx="7441124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chỉnh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sửa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b="1" dirty="0">
                  <a:solidFill>
                    <a:schemeClr val="tx1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Google Shape;5849;p53">
            <a:extLst>
              <a:ext uri="{FF2B5EF4-FFF2-40B4-BE49-F238E27FC236}">
                <a16:creationId xmlns:a16="http://schemas.microsoft.com/office/drawing/2014/main" id="{56BD8410-9508-66BC-34A7-BEE46F26B2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801" y="58231"/>
            <a:ext cx="6367800" cy="4859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  <a:latin typeface="+mj-lt"/>
              </a:rPr>
              <a:t>KHỞI ĐỘNG</a:t>
            </a:r>
            <a:endParaRPr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821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8A19A5-763F-A171-9E1C-FBF43940DB68}"/>
              </a:ext>
            </a:extLst>
          </p:cNvPr>
          <p:cNvSpPr txBox="1"/>
          <p:nvPr/>
        </p:nvSpPr>
        <p:spPr>
          <a:xfrm>
            <a:off x="261035" y="1263955"/>
            <a:ext cx="869087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Home/Alignment/Merge &amp;Center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BEBA1-550A-CA56-F83C-82058E4B0B1A}"/>
              </a:ext>
            </a:extLst>
          </p:cNvPr>
          <p:cNvSpPr txBox="1"/>
          <p:nvPr/>
        </p:nvSpPr>
        <p:spPr>
          <a:xfrm>
            <a:off x="328855" y="725090"/>
            <a:ext cx="5665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54B0A0-4386-05F2-F766-A4328F38C21F}"/>
              </a:ext>
            </a:extLst>
          </p:cNvPr>
          <p:cNvSpPr/>
          <p:nvPr/>
        </p:nvSpPr>
        <p:spPr>
          <a:xfrm>
            <a:off x="215792" y="2571750"/>
            <a:ext cx="8008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800" b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Lưu ý: </a:t>
            </a:r>
            <a:r>
              <a:rPr lang="vi-VN" sz="28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Sau khi gộp, ô kết quả sẽ có địa chỉ là ô đầu tiên bên trái của vùng đã gộp và lưu kết quả của ô này. Dữ liệu trong các ô khác sẽ bị </a:t>
            </a:r>
            <a:r>
              <a:rPr lang="vi-VN" sz="28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xoá</a:t>
            </a:r>
            <a:r>
              <a:rPr lang="vi-VN" sz="28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khi gộp.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8DC6BCF-A5C9-3C60-2A15-C622C58D25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49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2">
          <a:extLst>
            <a:ext uri="{FF2B5EF4-FFF2-40B4-BE49-F238E27FC236}">
              <a16:creationId xmlns:a16="http://schemas.microsoft.com/office/drawing/2014/main" id="{15A4046D-F0B0-01BC-77DA-E1984D637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7" name="Google Shape;5817;p52">
            <a:extLst>
              <a:ext uri="{FF2B5EF4-FFF2-40B4-BE49-F238E27FC236}">
                <a16:creationId xmlns:a16="http://schemas.microsoft.com/office/drawing/2014/main" id="{BD1BBF30-775F-8203-F1E8-D304D17D5C0B}"/>
              </a:ext>
            </a:extLst>
          </p:cNvPr>
          <p:cNvGrpSpPr/>
          <p:nvPr/>
        </p:nvGrpSpPr>
        <p:grpSpPr>
          <a:xfrm>
            <a:off x="7463125" y="3701963"/>
            <a:ext cx="489625" cy="541525"/>
            <a:chOff x="3346275" y="4694550"/>
            <a:chExt cx="489625" cy="541525"/>
          </a:xfrm>
        </p:grpSpPr>
        <p:sp>
          <p:nvSpPr>
            <p:cNvPr id="5818" name="Google Shape;5818;p52">
              <a:extLst>
                <a:ext uri="{FF2B5EF4-FFF2-40B4-BE49-F238E27FC236}">
                  <a16:creationId xmlns:a16="http://schemas.microsoft.com/office/drawing/2014/main" id="{D113E8F0-5EF1-B99C-5A11-C553B108525F}"/>
                </a:ext>
              </a:extLst>
            </p:cNvPr>
            <p:cNvSpPr/>
            <p:nvPr/>
          </p:nvSpPr>
          <p:spPr>
            <a:xfrm>
              <a:off x="3421450" y="4802800"/>
              <a:ext cx="41700" cy="245900"/>
            </a:xfrm>
            <a:custGeom>
              <a:avLst/>
              <a:gdLst/>
              <a:ahLst/>
              <a:cxnLst/>
              <a:rect l="l" t="t" r="r" b="b"/>
              <a:pathLst>
                <a:path w="1668" h="9836" extrusionOk="0">
                  <a:moveTo>
                    <a:pt x="368" y="1"/>
                  </a:moveTo>
                  <a:cubicBezTo>
                    <a:pt x="368" y="1"/>
                    <a:pt x="367" y="1"/>
                    <a:pt x="367" y="2"/>
                  </a:cubicBezTo>
                  <a:cubicBezTo>
                    <a:pt x="363" y="54"/>
                    <a:pt x="346" y="143"/>
                    <a:pt x="345" y="191"/>
                  </a:cubicBezTo>
                  <a:cubicBezTo>
                    <a:pt x="346" y="132"/>
                    <a:pt x="347" y="74"/>
                    <a:pt x="350" y="13"/>
                  </a:cubicBezTo>
                  <a:lnTo>
                    <a:pt x="350" y="13"/>
                  </a:lnTo>
                  <a:cubicBezTo>
                    <a:pt x="337" y="23"/>
                    <a:pt x="326" y="33"/>
                    <a:pt x="314" y="44"/>
                  </a:cubicBezTo>
                  <a:cubicBezTo>
                    <a:pt x="305" y="82"/>
                    <a:pt x="297" y="119"/>
                    <a:pt x="295" y="158"/>
                  </a:cubicBezTo>
                  <a:lnTo>
                    <a:pt x="295" y="158"/>
                  </a:lnTo>
                  <a:cubicBezTo>
                    <a:pt x="296" y="126"/>
                    <a:pt x="297" y="94"/>
                    <a:pt x="297" y="62"/>
                  </a:cubicBezTo>
                  <a:lnTo>
                    <a:pt x="297" y="62"/>
                  </a:lnTo>
                  <a:cubicBezTo>
                    <a:pt x="269" y="90"/>
                    <a:pt x="242" y="125"/>
                    <a:pt x="217" y="163"/>
                  </a:cubicBezTo>
                  <a:cubicBezTo>
                    <a:pt x="163" y="303"/>
                    <a:pt x="81" y="437"/>
                    <a:pt x="80" y="512"/>
                  </a:cubicBezTo>
                  <a:cubicBezTo>
                    <a:pt x="36" y="1121"/>
                    <a:pt x="7" y="1735"/>
                    <a:pt x="0" y="2344"/>
                  </a:cubicBezTo>
                  <a:cubicBezTo>
                    <a:pt x="1" y="2344"/>
                    <a:pt x="2" y="2344"/>
                    <a:pt x="3" y="2344"/>
                  </a:cubicBezTo>
                  <a:cubicBezTo>
                    <a:pt x="20" y="2344"/>
                    <a:pt x="36" y="2336"/>
                    <a:pt x="50" y="2336"/>
                  </a:cubicBezTo>
                  <a:cubicBezTo>
                    <a:pt x="62" y="2336"/>
                    <a:pt x="72" y="2342"/>
                    <a:pt x="79" y="2364"/>
                  </a:cubicBezTo>
                  <a:cubicBezTo>
                    <a:pt x="109" y="2524"/>
                    <a:pt x="3" y="2652"/>
                    <a:pt x="33" y="2812"/>
                  </a:cubicBezTo>
                  <a:lnTo>
                    <a:pt x="84" y="2823"/>
                  </a:lnTo>
                  <a:cubicBezTo>
                    <a:pt x="62" y="2946"/>
                    <a:pt x="34" y="3075"/>
                    <a:pt x="10" y="3206"/>
                  </a:cubicBezTo>
                  <a:cubicBezTo>
                    <a:pt x="17" y="3448"/>
                    <a:pt x="29" y="3688"/>
                    <a:pt x="46" y="3928"/>
                  </a:cubicBezTo>
                  <a:cubicBezTo>
                    <a:pt x="54" y="3925"/>
                    <a:pt x="60" y="3923"/>
                    <a:pt x="67" y="3923"/>
                  </a:cubicBezTo>
                  <a:cubicBezTo>
                    <a:pt x="76" y="3923"/>
                    <a:pt x="84" y="3928"/>
                    <a:pt x="89" y="3942"/>
                  </a:cubicBezTo>
                  <a:cubicBezTo>
                    <a:pt x="102" y="4042"/>
                    <a:pt x="85" y="4180"/>
                    <a:pt x="80" y="4323"/>
                  </a:cubicBezTo>
                  <a:cubicBezTo>
                    <a:pt x="83" y="4344"/>
                    <a:pt x="86" y="4365"/>
                    <a:pt x="89" y="4386"/>
                  </a:cubicBezTo>
                  <a:cubicBezTo>
                    <a:pt x="100" y="4402"/>
                    <a:pt x="118" y="4407"/>
                    <a:pt x="130" y="4409"/>
                  </a:cubicBezTo>
                  <a:cubicBezTo>
                    <a:pt x="128" y="4473"/>
                    <a:pt x="123" y="4530"/>
                    <a:pt x="118" y="4585"/>
                  </a:cubicBezTo>
                  <a:cubicBezTo>
                    <a:pt x="219" y="5285"/>
                    <a:pt x="337" y="5998"/>
                    <a:pt x="454" y="6770"/>
                  </a:cubicBezTo>
                  <a:cubicBezTo>
                    <a:pt x="501" y="6934"/>
                    <a:pt x="548" y="7097"/>
                    <a:pt x="570" y="7254"/>
                  </a:cubicBezTo>
                  <a:cubicBezTo>
                    <a:pt x="590" y="7487"/>
                    <a:pt x="556" y="7785"/>
                    <a:pt x="551" y="8011"/>
                  </a:cubicBezTo>
                  <a:cubicBezTo>
                    <a:pt x="556" y="8010"/>
                    <a:pt x="562" y="8009"/>
                    <a:pt x="567" y="8009"/>
                  </a:cubicBezTo>
                  <a:cubicBezTo>
                    <a:pt x="721" y="8009"/>
                    <a:pt x="809" y="8433"/>
                    <a:pt x="956" y="8433"/>
                  </a:cubicBezTo>
                  <a:cubicBezTo>
                    <a:pt x="971" y="8433"/>
                    <a:pt x="987" y="8429"/>
                    <a:pt x="1003" y="8419"/>
                  </a:cubicBezTo>
                  <a:lnTo>
                    <a:pt x="1003" y="8419"/>
                  </a:lnTo>
                  <a:cubicBezTo>
                    <a:pt x="999" y="8570"/>
                    <a:pt x="993" y="8797"/>
                    <a:pt x="1045" y="8810"/>
                  </a:cubicBezTo>
                  <a:cubicBezTo>
                    <a:pt x="1198" y="8844"/>
                    <a:pt x="1376" y="8962"/>
                    <a:pt x="1467" y="9364"/>
                  </a:cubicBezTo>
                  <a:cubicBezTo>
                    <a:pt x="1490" y="9521"/>
                    <a:pt x="1424" y="9763"/>
                    <a:pt x="1455" y="9819"/>
                  </a:cubicBezTo>
                  <a:cubicBezTo>
                    <a:pt x="1462" y="9831"/>
                    <a:pt x="1469" y="9836"/>
                    <a:pt x="1476" y="9836"/>
                  </a:cubicBezTo>
                  <a:cubicBezTo>
                    <a:pt x="1514" y="9836"/>
                    <a:pt x="1555" y="9686"/>
                    <a:pt x="1593" y="9686"/>
                  </a:cubicBezTo>
                  <a:cubicBezTo>
                    <a:pt x="1599" y="9686"/>
                    <a:pt x="1606" y="9691"/>
                    <a:pt x="1612" y="9702"/>
                  </a:cubicBezTo>
                  <a:cubicBezTo>
                    <a:pt x="1668" y="8533"/>
                    <a:pt x="1602" y="7405"/>
                    <a:pt x="1603" y="6229"/>
                  </a:cubicBezTo>
                  <a:cubicBezTo>
                    <a:pt x="1523" y="5827"/>
                    <a:pt x="1488" y="3124"/>
                    <a:pt x="1523" y="2428"/>
                  </a:cubicBezTo>
                  <a:cubicBezTo>
                    <a:pt x="1522" y="2407"/>
                    <a:pt x="1522" y="2386"/>
                    <a:pt x="1521" y="2365"/>
                  </a:cubicBezTo>
                  <a:cubicBezTo>
                    <a:pt x="1532" y="1987"/>
                    <a:pt x="1517" y="1526"/>
                    <a:pt x="1448" y="1205"/>
                  </a:cubicBezTo>
                  <a:cubicBezTo>
                    <a:pt x="1404" y="1059"/>
                    <a:pt x="1354" y="909"/>
                    <a:pt x="1304" y="760"/>
                  </a:cubicBezTo>
                  <a:cubicBezTo>
                    <a:pt x="1273" y="829"/>
                    <a:pt x="1244" y="894"/>
                    <a:pt x="1215" y="949"/>
                  </a:cubicBezTo>
                  <a:cubicBezTo>
                    <a:pt x="1219" y="797"/>
                    <a:pt x="1223" y="646"/>
                    <a:pt x="1190" y="588"/>
                  </a:cubicBezTo>
                  <a:cubicBezTo>
                    <a:pt x="1158" y="455"/>
                    <a:pt x="1124" y="408"/>
                    <a:pt x="1086" y="408"/>
                  </a:cubicBezTo>
                  <a:cubicBezTo>
                    <a:pt x="1032" y="408"/>
                    <a:pt x="971" y="500"/>
                    <a:pt x="899" y="573"/>
                  </a:cubicBezTo>
                  <a:cubicBezTo>
                    <a:pt x="880" y="604"/>
                    <a:pt x="857" y="609"/>
                    <a:pt x="834" y="609"/>
                  </a:cubicBezTo>
                  <a:cubicBezTo>
                    <a:pt x="821" y="609"/>
                    <a:pt x="808" y="608"/>
                    <a:pt x="795" y="608"/>
                  </a:cubicBezTo>
                  <a:cubicBezTo>
                    <a:pt x="764" y="608"/>
                    <a:pt x="733" y="617"/>
                    <a:pt x="707" y="681"/>
                  </a:cubicBezTo>
                  <a:cubicBezTo>
                    <a:pt x="711" y="581"/>
                    <a:pt x="712" y="530"/>
                    <a:pt x="714" y="429"/>
                  </a:cubicBezTo>
                  <a:cubicBezTo>
                    <a:pt x="713" y="429"/>
                    <a:pt x="712" y="429"/>
                    <a:pt x="711" y="429"/>
                  </a:cubicBezTo>
                  <a:cubicBezTo>
                    <a:pt x="671" y="429"/>
                    <a:pt x="725" y="680"/>
                    <a:pt x="677" y="680"/>
                  </a:cubicBezTo>
                  <a:cubicBezTo>
                    <a:pt x="671" y="680"/>
                    <a:pt x="664" y="677"/>
                    <a:pt x="656" y="670"/>
                  </a:cubicBezTo>
                  <a:cubicBezTo>
                    <a:pt x="676" y="573"/>
                    <a:pt x="645" y="463"/>
                    <a:pt x="648" y="362"/>
                  </a:cubicBezTo>
                  <a:lnTo>
                    <a:pt x="648" y="362"/>
                  </a:lnTo>
                  <a:cubicBezTo>
                    <a:pt x="579" y="397"/>
                    <a:pt x="620" y="698"/>
                    <a:pt x="558" y="698"/>
                  </a:cubicBezTo>
                  <a:cubicBezTo>
                    <a:pt x="557" y="698"/>
                    <a:pt x="555" y="697"/>
                    <a:pt x="554" y="697"/>
                  </a:cubicBezTo>
                  <a:cubicBezTo>
                    <a:pt x="538" y="643"/>
                    <a:pt x="646" y="414"/>
                    <a:pt x="561" y="394"/>
                  </a:cubicBezTo>
                  <a:cubicBezTo>
                    <a:pt x="561" y="394"/>
                    <a:pt x="560" y="394"/>
                    <a:pt x="560" y="394"/>
                  </a:cubicBezTo>
                  <a:cubicBezTo>
                    <a:pt x="544" y="394"/>
                    <a:pt x="541" y="492"/>
                    <a:pt x="540" y="541"/>
                  </a:cubicBezTo>
                  <a:cubicBezTo>
                    <a:pt x="523" y="341"/>
                    <a:pt x="484" y="199"/>
                    <a:pt x="433" y="199"/>
                  </a:cubicBezTo>
                  <a:cubicBezTo>
                    <a:pt x="405" y="199"/>
                    <a:pt x="373" y="242"/>
                    <a:pt x="340" y="343"/>
                  </a:cubicBezTo>
                  <a:cubicBezTo>
                    <a:pt x="342" y="245"/>
                    <a:pt x="379" y="105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2">
              <a:extLst>
                <a:ext uri="{FF2B5EF4-FFF2-40B4-BE49-F238E27FC236}">
                  <a16:creationId xmlns:a16="http://schemas.microsoft.com/office/drawing/2014/main" id="{1FF567C0-4C23-04F3-F881-9A575BCFD47B}"/>
                </a:ext>
              </a:extLst>
            </p:cNvPr>
            <p:cNvSpPr/>
            <p:nvPr/>
          </p:nvSpPr>
          <p:spPr>
            <a:xfrm>
              <a:off x="3437650" y="4790375"/>
              <a:ext cx="202150" cy="38450"/>
            </a:xfrm>
            <a:custGeom>
              <a:avLst/>
              <a:gdLst/>
              <a:ahLst/>
              <a:cxnLst/>
              <a:rect l="l" t="t" r="r" b="b"/>
              <a:pathLst>
                <a:path w="8086" h="1538" extrusionOk="0">
                  <a:moveTo>
                    <a:pt x="6202" y="1"/>
                  </a:moveTo>
                  <a:cubicBezTo>
                    <a:pt x="6202" y="32"/>
                    <a:pt x="6228" y="64"/>
                    <a:pt x="6187" y="79"/>
                  </a:cubicBezTo>
                  <a:cubicBezTo>
                    <a:pt x="6170" y="84"/>
                    <a:pt x="6153" y="86"/>
                    <a:pt x="6137" y="86"/>
                  </a:cubicBezTo>
                  <a:cubicBezTo>
                    <a:pt x="6093" y="86"/>
                    <a:pt x="6050" y="72"/>
                    <a:pt x="6008" y="58"/>
                  </a:cubicBezTo>
                  <a:cubicBezTo>
                    <a:pt x="5965" y="45"/>
                    <a:pt x="5922" y="31"/>
                    <a:pt x="5876" y="31"/>
                  </a:cubicBezTo>
                  <a:cubicBezTo>
                    <a:pt x="5861" y="31"/>
                    <a:pt x="5845" y="33"/>
                    <a:pt x="5828" y="36"/>
                  </a:cubicBezTo>
                  <a:cubicBezTo>
                    <a:pt x="5826" y="53"/>
                    <a:pt x="5823" y="70"/>
                    <a:pt x="5820" y="87"/>
                  </a:cubicBezTo>
                  <a:cubicBezTo>
                    <a:pt x="5722" y="66"/>
                    <a:pt x="5618" y="38"/>
                    <a:pt x="5514" y="13"/>
                  </a:cubicBezTo>
                  <a:cubicBezTo>
                    <a:pt x="5321" y="21"/>
                    <a:pt x="5130" y="32"/>
                    <a:pt x="4938" y="47"/>
                  </a:cubicBezTo>
                  <a:cubicBezTo>
                    <a:pt x="4944" y="65"/>
                    <a:pt x="4945" y="83"/>
                    <a:pt x="4927" y="90"/>
                  </a:cubicBezTo>
                  <a:cubicBezTo>
                    <a:pt x="4908" y="92"/>
                    <a:pt x="4888" y="93"/>
                    <a:pt x="4867" y="93"/>
                  </a:cubicBezTo>
                  <a:cubicBezTo>
                    <a:pt x="4796" y="93"/>
                    <a:pt x="4711" y="81"/>
                    <a:pt x="4624" y="75"/>
                  </a:cubicBezTo>
                  <a:lnTo>
                    <a:pt x="4572" y="83"/>
                  </a:lnTo>
                  <a:cubicBezTo>
                    <a:pt x="4560" y="94"/>
                    <a:pt x="4556" y="112"/>
                    <a:pt x="4553" y="122"/>
                  </a:cubicBezTo>
                  <a:cubicBezTo>
                    <a:pt x="4502" y="120"/>
                    <a:pt x="4456" y="113"/>
                    <a:pt x="4413" y="106"/>
                  </a:cubicBezTo>
                  <a:cubicBezTo>
                    <a:pt x="3850" y="193"/>
                    <a:pt x="3274" y="287"/>
                    <a:pt x="2646" y="363"/>
                  </a:cubicBezTo>
                  <a:cubicBezTo>
                    <a:pt x="2511" y="400"/>
                    <a:pt x="2376" y="439"/>
                    <a:pt x="2248" y="450"/>
                  </a:cubicBezTo>
                  <a:cubicBezTo>
                    <a:pt x="2237" y="451"/>
                    <a:pt x="2225" y="451"/>
                    <a:pt x="2213" y="451"/>
                  </a:cubicBezTo>
                  <a:cubicBezTo>
                    <a:pt x="2128" y="451"/>
                    <a:pt x="2033" y="439"/>
                    <a:pt x="1941" y="425"/>
                  </a:cubicBezTo>
                  <a:cubicBezTo>
                    <a:pt x="1835" y="410"/>
                    <a:pt x="1731" y="392"/>
                    <a:pt x="1639" y="381"/>
                  </a:cubicBezTo>
                  <a:lnTo>
                    <a:pt x="1639" y="381"/>
                  </a:lnTo>
                  <a:cubicBezTo>
                    <a:pt x="1652" y="564"/>
                    <a:pt x="1195" y="609"/>
                    <a:pt x="1267" y="801"/>
                  </a:cubicBezTo>
                  <a:cubicBezTo>
                    <a:pt x="1199" y="793"/>
                    <a:pt x="1111" y="781"/>
                    <a:pt x="1045" y="781"/>
                  </a:cubicBezTo>
                  <a:cubicBezTo>
                    <a:pt x="993" y="781"/>
                    <a:pt x="953" y="788"/>
                    <a:pt x="946" y="810"/>
                  </a:cubicBezTo>
                  <a:cubicBezTo>
                    <a:pt x="923" y="885"/>
                    <a:pt x="885" y="964"/>
                    <a:pt x="808" y="1031"/>
                  </a:cubicBezTo>
                  <a:cubicBezTo>
                    <a:pt x="733" y="1098"/>
                    <a:pt x="619" y="1155"/>
                    <a:pt x="450" y="1182"/>
                  </a:cubicBezTo>
                  <a:cubicBezTo>
                    <a:pt x="445" y="1182"/>
                    <a:pt x="440" y="1182"/>
                    <a:pt x="436" y="1182"/>
                  </a:cubicBezTo>
                  <a:cubicBezTo>
                    <a:pt x="322" y="1182"/>
                    <a:pt x="173" y="1121"/>
                    <a:pt x="104" y="1121"/>
                  </a:cubicBezTo>
                  <a:cubicBezTo>
                    <a:pt x="93" y="1121"/>
                    <a:pt x="85" y="1123"/>
                    <a:pt x="78" y="1126"/>
                  </a:cubicBezTo>
                  <a:cubicBezTo>
                    <a:pt x="1" y="1167"/>
                    <a:pt x="232" y="1254"/>
                    <a:pt x="155" y="1293"/>
                  </a:cubicBezTo>
                  <a:cubicBezTo>
                    <a:pt x="274" y="1314"/>
                    <a:pt x="393" y="1334"/>
                    <a:pt x="512" y="1351"/>
                  </a:cubicBezTo>
                  <a:cubicBezTo>
                    <a:pt x="631" y="1368"/>
                    <a:pt x="750" y="1382"/>
                    <a:pt x="868" y="1396"/>
                  </a:cubicBezTo>
                  <a:cubicBezTo>
                    <a:pt x="926" y="1402"/>
                    <a:pt x="986" y="1408"/>
                    <a:pt x="1046" y="1415"/>
                  </a:cubicBezTo>
                  <a:cubicBezTo>
                    <a:pt x="1104" y="1420"/>
                    <a:pt x="1164" y="1425"/>
                    <a:pt x="1224" y="1430"/>
                  </a:cubicBezTo>
                  <a:cubicBezTo>
                    <a:pt x="1342" y="1441"/>
                    <a:pt x="1460" y="1450"/>
                    <a:pt x="1579" y="1459"/>
                  </a:cubicBezTo>
                  <a:cubicBezTo>
                    <a:pt x="1817" y="1472"/>
                    <a:pt x="2053" y="1488"/>
                    <a:pt x="2292" y="1498"/>
                  </a:cubicBezTo>
                  <a:cubicBezTo>
                    <a:pt x="2412" y="1506"/>
                    <a:pt x="2532" y="1511"/>
                    <a:pt x="2652" y="1517"/>
                  </a:cubicBezTo>
                  <a:cubicBezTo>
                    <a:pt x="2772" y="1522"/>
                    <a:pt x="2894" y="1529"/>
                    <a:pt x="3014" y="1537"/>
                  </a:cubicBezTo>
                  <a:cubicBezTo>
                    <a:pt x="3035" y="1533"/>
                    <a:pt x="3064" y="1530"/>
                    <a:pt x="3098" y="1528"/>
                  </a:cubicBezTo>
                  <a:cubicBezTo>
                    <a:pt x="3133" y="1525"/>
                    <a:pt x="3174" y="1522"/>
                    <a:pt x="3221" y="1519"/>
                  </a:cubicBezTo>
                  <a:cubicBezTo>
                    <a:pt x="3315" y="1516"/>
                    <a:pt x="3431" y="1513"/>
                    <a:pt x="3564" y="1513"/>
                  </a:cubicBezTo>
                  <a:cubicBezTo>
                    <a:pt x="3658" y="1512"/>
                    <a:pt x="3760" y="1512"/>
                    <a:pt x="3867" y="1512"/>
                  </a:cubicBezTo>
                  <a:cubicBezTo>
                    <a:pt x="3911" y="1512"/>
                    <a:pt x="3956" y="1512"/>
                    <a:pt x="4002" y="1512"/>
                  </a:cubicBezTo>
                  <a:lnTo>
                    <a:pt x="4493" y="1512"/>
                  </a:lnTo>
                  <a:cubicBezTo>
                    <a:pt x="4829" y="1512"/>
                    <a:pt x="5172" y="1513"/>
                    <a:pt x="5466" y="1513"/>
                  </a:cubicBezTo>
                  <a:cubicBezTo>
                    <a:pt x="5613" y="1514"/>
                    <a:pt x="5748" y="1514"/>
                    <a:pt x="5864" y="1516"/>
                  </a:cubicBezTo>
                  <a:cubicBezTo>
                    <a:pt x="5980" y="1517"/>
                    <a:pt x="6078" y="1519"/>
                    <a:pt x="6151" y="1524"/>
                  </a:cubicBezTo>
                  <a:cubicBezTo>
                    <a:pt x="6167" y="1522"/>
                    <a:pt x="6186" y="1521"/>
                    <a:pt x="6203" y="1521"/>
                  </a:cubicBezTo>
                  <a:cubicBezTo>
                    <a:pt x="6221" y="1522"/>
                    <a:pt x="6238" y="1522"/>
                    <a:pt x="6256" y="1522"/>
                  </a:cubicBezTo>
                  <a:cubicBezTo>
                    <a:pt x="6398" y="1522"/>
                    <a:pt x="6551" y="1518"/>
                    <a:pt x="6700" y="1504"/>
                  </a:cubicBezTo>
                  <a:cubicBezTo>
                    <a:pt x="6867" y="1488"/>
                    <a:pt x="7026" y="1464"/>
                    <a:pt x="7157" y="1424"/>
                  </a:cubicBezTo>
                  <a:cubicBezTo>
                    <a:pt x="7276" y="1377"/>
                    <a:pt x="7397" y="1320"/>
                    <a:pt x="7518" y="1265"/>
                  </a:cubicBezTo>
                  <a:cubicBezTo>
                    <a:pt x="7460" y="1237"/>
                    <a:pt x="7406" y="1210"/>
                    <a:pt x="7360" y="1183"/>
                  </a:cubicBezTo>
                  <a:cubicBezTo>
                    <a:pt x="7484" y="1182"/>
                    <a:pt x="7609" y="1179"/>
                    <a:pt x="7654" y="1145"/>
                  </a:cubicBezTo>
                  <a:cubicBezTo>
                    <a:pt x="7914" y="1053"/>
                    <a:pt x="7760" y="970"/>
                    <a:pt x="7652" y="853"/>
                  </a:cubicBezTo>
                  <a:cubicBezTo>
                    <a:pt x="7578" y="804"/>
                    <a:pt x="7672" y="716"/>
                    <a:pt x="7556" y="666"/>
                  </a:cubicBezTo>
                  <a:cubicBezTo>
                    <a:pt x="7638" y="666"/>
                    <a:pt x="7679" y="664"/>
                    <a:pt x="7761" y="663"/>
                  </a:cubicBezTo>
                  <a:cubicBezTo>
                    <a:pt x="7763" y="650"/>
                    <a:pt x="7749" y="646"/>
                    <a:pt x="7726" y="646"/>
                  </a:cubicBezTo>
                  <a:cubicBezTo>
                    <a:pt x="7704" y="646"/>
                    <a:pt x="7674" y="650"/>
                    <a:pt x="7645" y="652"/>
                  </a:cubicBezTo>
                  <a:cubicBezTo>
                    <a:pt x="7630" y="654"/>
                    <a:pt x="7616" y="655"/>
                    <a:pt x="7603" y="655"/>
                  </a:cubicBezTo>
                  <a:cubicBezTo>
                    <a:pt x="7566" y="655"/>
                    <a:pt x="7543" y="646"/>
                    <a:pt x="7564" y="614"/>
                  </a:cubicBezTo>
                  <a:lnTo>
                    <a:pt x="7564" y="614"/>
                  </a:lnTo>
                  <a:cubicBezTo>
                    <a:pt x="7579" y="617"/>
                    <a:pt x="7595" y="618"/>
                    <a:pt x="7610" y="618"/>
                  </a:cubicBezTo>
                  <a:cubicBezTo>
                    <a:pt x="7676" y="618"/>
                    <a:pt x="7745" y="594"/>
                    <a:pt x="7810" y="592"/>
                  </a:cubicBezTo>
                  <a:cubicBezTo>
                    <a:pt x="7779" y="524"/>
                    <a:pt x="7527" y="580"/>
                    <a:pt x="7536" y="511"/>
                  </a:cubicBezTo>
                  <a:cubicBezTo>
                    <a:pt x="7540" y="510"/>
                    <a:pt x="7545" y="509"/>
                    <a:pt x="7550" y="509"/>
                  </a:cubicBezTo>
                  <a:cubicBezTo>
                    <a:pt x="7590" y="509"/>
                    <a:pt x="7673" y="542"/>
                    <a:pt x="7728" y="542"/>
                  </a:cubicBezTo>
                  <a:cubicBezTo>
                    <a:pt x="7756" y="542"/>
                    <a:pt x="7777" y="533"/>
                    <a:pt x="7781" y="507"/>
                  </a:cubicBezTo>
                  <a:cubicBezTo>
                    <a:pt x="7783" y="494"/>
                    <a:pt x="7736" y="492"/>
                    <a:pt x="7695" y="492"/>
                  </a:cubicBezTo>
                  <a:cubicBezTo>
                    <a:pt x="7683" y="492"/>
                    <a:pt x="7670" y="492"/>
                    <a:pt x="7661" y="492"/>
                  </a:cubicBezTo>
                  <a:cubicBezTo>
                    <a:pt x="7910" y="454"/>
                    <a:pt x="8043" y="365"/>
                    <a:pt x="7809" y="283"/>
                  </a:cubicBezTo>
                  <a:cubicBezTo>
                    <a:pt x="7811" y="283"/>
                    <a:pt x="7812" y="283"/>
                    <a:pt x="7813" y="283"/>
                  </a:cubicBezTo>
                  <a:cubicBezTo>
                    <a:pt x="7876" y="283"/>
                    <a:pt x="7959" y="301"/>
                    <a:pt x="8031" y="301"/>
                  </a:cubicBezTo>
                  <a:cubicBezTo>
                    <a:pt x="8050" y="301"/>
                    <a:pt x="8068" y="300"/>
                    <a:pt x="8085" y="297"/>
                  </a:cubicBezTo>
                  <a:cubicBezTo>
                    <a:pt x="8085" y="297"/>
                    <a:pt x="8085" y="295"/>
                    <a:pt x="8084" y="295"/>
                  </a:cubicBezTo>
                  <a:cubicBezTo>
                    <a:pt x="8044" y="294"/>
                    <a:pt x="7975" y="282"/>
                    <a:pt x="7935" y="282"/>
                  </a:cubicBezTo>
                  <a:cubicBezTo>
                    <a:pt x="7934" y="282"/>
                    <a:pt x="7933" y="282"/>
                    <a:pt x="7932" y="282"/>
                  </a:cubicBezTo>
                  <a:lnTo>
                    <a:pt x="7932" y="282"/>
                  </a:lnTo>
                  <a:cubicBezTo>
                    <a:pt x="7979" y="281"/>
                    <a:pt x="8027" y="281"/>
                    <a:pt x="8074" y="279"/>
                  </a:cubicBezTo>
                  <a:cubicBezTo>
                    <a:pt x="8066" y="267"/>
                    <a:pt x="8056" y="256"/>
                    <a:pt x="8046" y="245"/>
                  </a:cubicBezTo>
                  <a:cubicBezTo>
                    <a:pt x="8014" y="237"/>
                    <a:pt x="7983" y="231"/>
                    <a:pt x="7952" y="231"/>
                  </a:cubicBezTo>
                  <a:lnTo>
                    <a:pt x="7952" y="231"/>
                  </a:lnTo>
                  <a:cubicBezTo>
                    <a:pt x="7978" y="231"/>
                    <a:pt x="8005" y="230"/>
                    <a:pt x="8032" y="230"/>
                  </a:cubicBezTo>
                  <a:cubicBezTo>
                    <a:pt x="8007" y="204"/>
                    <a:pt x="7978" y="178"/>
                    <a:pt x="7946" y="153"/>
                  </a:cubicBezTo>
                  <a:cubicBezTo>
                    <a:pt x="7833" y="105"/>
                    <a:pt x="7723" y="31"/>
                    <a:pt x="7663" y="31"/>
                  </a:cubicBezTo>
                  <a:cubicBezTo>
                    <a:pt x="7662" y="31"/>
                    <a:pt x="7662" y="31"/>
                    <a:pt x="7661" y="31"/>
                  </a:cubicBezTo>
                  <a:cubicBezTo>
                    <a:pt x="7537" y="27"/>
                    <a:pt x="7416" y="23"/>
                    <a:pt x="7293" y="20"/>
                  </a:cubicBezTo>
                  <a:cubicBezTo>
                    <a:pt x="7170" y="16"/>
                    <a:pt x="7049" y="12"/>
                    <a:pt x="6926" y="10"/>
                  </a:cubicBezTo>
                  <a:cubicBezTo>
                    <a:pt x="6803" y="7"/>
                    <a:pt x="6681" y="6"/>
                    <a:pt x="6560" y="5"/>
                  </a:cubicBezTo>
                  <a:cubicBezTo>
                    <a:pt x="6444" y="1"/>
                    <a:pt x="6323" y="1"/>
                    <a:pt x="6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2">
              <a:extLst>
                <a:ext uri="{FF2B5EF4-FFF2-40B4-BE49-F238E27FC236}">
                  <a16:creationId xmlns:a16="http://schemas.microsoft.com/office/drawing/2014/main" id="{9545FE81-5964-FD90-0436-17874528C794}"/>
                </a:ext>
              </a:extLst>
            </p:cNvPr>
            <p:cNvSpPr/>
            <p:nvPr/>
          </p:nvSpPr>
          <p:spPr>
            <a:xfrm>
              <a:off x="3600575" y="4829225"/>
              <a:ext cx="41700" cy="152875"/>
            </a:xfrm>
            <a:custGeom>
              <a:avLst/>
              <a:gdLst/>
              <a:ahLst/>
              <a:cxnLst/>
              <a:rect l="l" t="t" r="r" b="b"/>
              <a:pathLst>
                <a:path w="1668" h="6115" extrusionOk="0">
                  <a:moveTo>
                    <a:pt x="367" y="1"/>
                  </a:moveTo>
                  <a:cubicBezTo>
                    <a:pt x="365" y="33"/>
                    <a:pt x="346" y="89"/>
                    <a:pt x="345" y="119"/>
                  </a:cubicBezTo>
                  <a:cubicBezTo>
                    <a:pt x="346" y="82"/>
                    <a:pt x="347" y="46"/>
                    <a:pt x="350" y="9"/>
                  </a:cubicBezTo>
                  <a:lnTo>
                    <a:pt x="350" y="9"/>
                  </a:lnTo>
                  <a:cubicBezTo>
                    <a:pt x="339" y="15"/>
                    <a:pt x="326" y="21"/>
                    <a:pt x="314" y="28"/>
                  </a:cubicBezTo>
                  <a:cubicBezTo>
                    <a:pt x="306" y="50"/>
                    <a:pt x="299" y="70"/>
                    <a:pt x="296" y="92"/>
                  </a:cubicBezTo>
                  <a:lnTo>
                    <a:pt x="296" y="92"/>
                  </a:lnTo>
                  <a:cubicBezTo>
                    <a:pt x="297" y="74"/>
                    <a:pt x="298" y="57"/>
                    <a:pt x="298" y="39"/>
                  </a:cubicBezTo>
                  <a:lnTo>
                    <a:pt x="298" y="39"/>
                  </a:lnTo>
                  <a:cubicBezTo>
                    <a:pt x="271" y="57"/>
                    <a:pt x="242" y="78"/>
                    <a:pt x="218" y="101"/>
                  </a:cubicBezTo>
                  <a:cubicBezTo>
                    <a:pt x="163" y="189"/>
                    <a:pt x="82" y="272"/>
                    <a:pt x="80" y="319"/>
                  </a:cubicBezTo>
                  <a:cubicBezTo>
                    <a:pt x="36" y="701"/>
                    <a:pt x="7" y="1082"/>
                    <a:pt x="1" y="1462"/>
                  </a:cubicBezTo>
                  <a:cubicBezTo>
                    <a:pt x="1" y="1462"/>
                    <a:pt x="2" y="1462"/>
                    <a:pt x="3" y="1462"/>
                  </a:cubicBezTo>
                  <a:cubicBezTo>
                    <a:pt x="20" y="1462"/>
                    <a:pt x="37" y="1456"/>
                    <a:pt x="51" y="1456"/>
                  </a:cubicBezTo>
                  <a:cubicBezTo>
                    <a:pt x="63" y="1456"/>
                    <a:pt x="72" y="1460"/>
                    <a:pt x="79" y="1473"/>
                  </a:cubicBezTo>
                  <a:cubicBezTo>
                    <a:pt x="109" y="1573"/>
                    <a:pt x="4" y="1652"/>
                    <a:pt x="33" y="1751"/>
                  </a:cubicBezTo>
                  <a:cubicBezTo>
                    <a:pt x="51" y="1753"/>
                    <a:pt x="68" y="1756"/>
                    <a:pt x="84" y="1757"/>
                  </a:cubicBezTo>
                  <a:cubicBezTo>
                    <a:pt x="62" y="1834"/>
                    <a:pt x="35" y="1914"/>
                    <a:pt x="10" y="1995"/>
                  </a:cubicBezTo>
                  <a:cubicBezTo>
                    <a:pt x="17" y="2145"/>
                    <a:pt x="30" y="2295"/>
                    <a:pt x="47" y="2443"/>
                  </a:cubicBezTo>
                  <a:cubicBezTo>
                    <a:pt x="54" y="2442"/>
                    <a:pt x="60" y="2441"/>
                    <a:pt x="67" y="2441"/>
                  </a:cubicBezTo>
                  <a:cubicBezTo>
                    <a:pt x="77" y="2441"/>
                    <a:pt x="85" y="2443"/>
                    <a:pt x="90" y="2452"/>
                  </a:cubicBezTo>
                  <a:cubicBezTo>
                    <a:pt x="103" y="2514"/>
                    <a:pt x="85" y="2600"/>
                    <a:pt x="80" y="2689"/>
                  </a:cubicBezTo>
                  <a:cubicBezTo>
                    <a:pt x="83" y="2702"/>
                    <a:pt x="87" y="2715"/>
                    <a:pt x="90" y="2729"/>
                  </a:cubicBezTo>
                  <a:cubicBezTo>
                    <a:pt x="100" y="2739"/>
                    <a:pt x="119" y="2741"/>
                    <a:pt x="130" y="2743"/>
                  </a:cubicBezTo>
                  <a:cubicBezTo>
                    <a:pt x="129" y="2783"/>
                    <a:pt x="124" y="2818"/>
                    <a:pt x="119" y="2851"/>
                  </a:cubicBezTo>
                  <a:cubicBezTo>
                    <a:pt x="219" y="3287"/>
                    <a:pt x="339" y="3729"/>
                    <a:pt x="455" y="4209"/>
                  </a:cubicBezTo>
                  <a:cubicBezTo>
                    <a:pt x="502" y="4312"/>
                    <a:pt x="549" y="4412"/>
                    <a:pt x="571" y="4511"/>
                  </a:cubicBezTo>
                  <a:cubicBezTo>
                    <a:pt x="591" y="4655"/>
                    <a:pt x="556" y="4840"/>
                    <a:pt x="551" y="4981"/>
                  </a:cubicBezTo>
                  <a:cubicBezTo>
                    <a:pt x="557" y="4981"/>
                    <a:pt x="562" y="4980"/>
                    <a:pt x="568" y="4980"/>
                  </a:cubicBezTo>
                  <a:cubicBezTo>
                    <a:pt x="722" y="4980"/>
                    <a:pt x="809" y="5244"/>
                    <a:pt x="956" y="5244"/>
                  </a:cubicBezTo>
                  <a:cubicBezTo>
                    <a:pt x="971" y="5244"/>
                    <a:pt x="987" y="5241"/>
                    <a:pt x="1004" y="5234"/>
                  </a:cubicBezTo>
                  <a:lnTo>
                    <a:pt x="1004" y="5234"/>
                  </a:lnTo>
                  <a:cubicBezTo>
                    <a:pt x="999" y="5329"/>
                    <a:pt x="993" y="5470"/>
                    <a:pt x="1046" y="5478"/>
                  </a:cubicBezTo>
                  <a:cubicBezTo>
                    <a:pt x="1198" y="5500"/>
                    <a:pt x="1376" y="5572"/>
                    <a:pt x="1468" y="5821"/>
                  </a:cubicBezTo>
                  <a:cubicBezTo>
                    <a:pt x="1490" y="5919"/>
                    <a:pt x="1424" y="6070"/>
                    <a:pt x="1455" y="6104"/>
                  </a:cubicBezTo>
                  <a:cubicBezTo>
                    <a:pt x="1462" y="6111"/>
                    <a:pt x="1469" y="6114"/>
                    <a:pt x="1476" y="6114"/>
                  </a:cubicBezTo>
                  <a:cubicBezTo>
                    <a:pt x="1514" y="6114"/>
                    <a:pt x="1555" y="6022"/>
                    <a:pt x="1592" y="6022"/>
                  </a:cubicBezTo>
                  <a:cubicBezTo>
                    <a:pt x="1599" y="6022"/>
                    <a:pt x="1606" y="6025"/>
                    <a:pt x="1612" y="6032"/>
                  </a:cubicBezTo>
                  <a:cubicBezTo>
                    <a:pt x="1668" y="5306"/>
                    <a:pt x="1602" y="4605"/>
                    <a:pt x="1604" y="3873"/>
                  </a:cubicBezTo>
                  <a:cubicBezTo>
                    <a:pt x="1523" y="3623"/>
                    <a:pt x="1489" y="1941"/>
                    <a:pt x="1523" y="1510"/>
                  </a:cubicBezTo>
                  <a:cubicBezTo>
                    <a:pt x="1522" y="1497"/>
                    <a:pt x="1522" y="1484"/>
                    <a:pt x="1521" y="1470"/>
                  </a:cubicBezTo>
                  <a:cubicBezTo>
                    <a:pt x="1532" y="1235"/>
                    <a:pt x="1517" y="950"/>
                    <a:pt x="1448" y="749"/>
                  </a:cubicBezTo>
                  <a:cubicBezTo>
                    <a:pt x="1405" y="658"/>
                    <a:pt x="1354" y="565"/>
                    <a:pt x="1304" y="472"/>
                  </a:cubicBezTo>
                  <a:cubicBezTo>
                    <a:pt x="1275" y="514"/>
                    <a:pt x="1244" y="554"/>
                    <a:pt x="1215" y="590"/>
                  </a:cubicBezTo>
                  <a:cubicBezTo>
                    <a:pt x="1219" y="496"/>
                    <a:pt x="1223" y="401"/>
                    <a:pt x="1191" y="365"/>
                  </a:cubicBezTo>
                  <a:cubicBezTo>
                    <a:pt x="1159" y="281"/>
                    <a:pt x="1124" y="252"/>
                    <a:pt x="1086" y="252"/>
                  </a:cubicBezTo>
                  <a:cubicBezTo>
                    <a:pt x="1033" y="252"/>
                    <a:pt x="972" y="310"/>
                    <a:pt x="899" y="355"/>
                  </a:cubicBezTo>
                  <a:cubicBezTo>
                    <a:pt x="880" y="374"/>
                    <a:pt x="858" y="378"/>
                    <a:pt x="835" y="378"/>
                  </a:cubicBezTo>
                  <a:cubicBezTo>
                    <a:pt x="822" y="378"/>
                    <a:pt x="810" y="377"/>
                    <a:pt x="797" y="377"/>
                  </a:cubicBezTo>
                  <a:cubicBezTo>
                    <a:pt x="765" y="377"/>
                    <a:pt x="733" y="383"/>
                    <a:pt x="708" y="423"/>
                  </a:cubicBezTo>
                  <a:lnTo>
                    <a:pt x="715" y="267"/>
                  </a:lnTo>
                  <a:cubicBezTo>
                    <a:pt x="714" y="266"/>
                    <a:pt x="713" y="266"/>
                    <a:pt x="712" y="266"/>
                  </a:cubicBezTo>
                  <a:cubicBezTo>
                    <a:pt x="671" y="266"/>
                    <a:pt x="726" y="423"/>
                    <a:pt x="677" y="423"/>
                  </a:cubicBezTo>
                  <a:cubicBezTo>
                    <a:pt x="672" y="423"/>
                    <a:pt x="666" y="421"/>
                    <a:pt x="657" y="417"/>
                  </a:cubicBezTo>
                  <a:cubicBezTo>
                    <a:pt x="676" y="357"/>
                    <a:pt x="645" y="289"/>
                    <a:pt x="648" y="226"/>
                  </a:cubicBezTo>
                  <a:lnTo>
                    <a:pt x="648" y="226"/>
                  </a:lnTo>
                  <a:cubicBezTo>
                    <a:pt x="581" y="247"/>
                    <a:pt x="620" y="434"/>
                    <a:pt x="559" y="434"/>
                  </a:cubicBezTo>
                  <a:cubicBezTo>
                    <a:pt x="557" y="434"/>
                    <a:pt x="556" y="434"/>
                    <a:pt x="554" y="434"/>
                  </a:cubicBezTo>
                  <a:cubicBezTo>
                    <a:pt x="538" y="399"/>
                    <a:pt x="647" y="257"/>
                    <a:pt x="561" y="246"/>
                  </a:cubicBezTo>
                  <a:cubicBezTo>
                    <a:pt x="561" y="246"/>
                    <a:pt x="560" y="246"/>
                    <a:pt x="560" y="246"/>
                  </a:cubicBezTo>
                  <a:cubicBezTo>
                    <a:pt x="544" y="246"/>
                    <a:pt x="542" y="306"/>
                    <a:pt x="540" y="337"/>
                  </a:cubicBezTo>
                  <a:cubicBezTo>
                    <a:pt x="524" y="212"/>
                    <a:pt x="484" y="124"/>
                    <a:pt x="434" y="124"/>
                  </a:cubicBezTo>
                  <a:cubicBezTo>
                    <a:pt x="405" y="124"/>
                    <a:pt x="374" y="151"/>
                    <a:pt x="341" y="214"/>
                  </a:cubicBezTo>
                  <a:cubicBezTo>
                    <a:pt x="344" y="153"/>
                    <a:pt x="380" y="67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52">
              <a:extLst>
                <a:ext uri="{FF2B5EF4-FFF2-40B4-BE49-F238E27FC236}">
                  <a16:creationId xmlns:a16="http://schemas.microsoft.com/office/drawing/2014/main" id="{765AED19-9885-AEE5-990E-DD7E9C19C82B}"/>
                </a:ext>
              </a:extLst>
            </p:cNvPr>
            <p:cNvSpPr/>
            <p:nvPr/>
          </p:nvSpPr>
          <p:spPr>
            <a:xfrm>
              <a:off x="3471225" y="4969375"/>
              <a:ext cx="155400" cy="39375"/>
            </a:xfrm>
            <a:custGeom>
              <a:avLst/>
              <a:gdLst/>
              <a:ahLst/>
              <a:cxnLst/>
              <a:rect l="l" t="t" r="r" b="b"/>
              <a:pathLst>
                <a:path w="6216" h="1575" extrusionOk="0">
                  <a:moveTo>
                    <a:pt x="4850" y="1"/>
                  </a:moveTo>
                  <a:cubicBezTo>
                    <a:pt x="4821" y="1"/>
                    <a:pt x="4792" y="1"/>
                    <a:pt x="4763" y="1"/>
                  </a:cubicBezTo>
                  <a:cubicBezTo>
                    <a:pt x="4763" y="32"/>
                    <a:pt x="4784" y="64"/>
                    <a:pt x="4752" y="79"/>
                  </a:cubicBezTo>
                  <a:cubicBezTo>
                    <a:pt x="4739" y="84"/>
                    <a:pt x="4726" y="86"/>
                    <a:pt x="4713" y="86"/>
                  </a:cubicBezTo>
                  <a:cubicBezTo>
                    <a:pt x="4646" y="86"/>
                    <a:pt x="4586" y="33"/>
                    <a:pt x="4519" y="33"/>
                  </a:cubicBezTo>
                  <a:cubicBezTo>
                    <a:pt x="4506" y="33"/>
                    <a:pt x="4493" y="35"/>
                    <a:pt x="4479" y="39"/>
                  </a:cubicBezTo>
                  <a:cubicBezTo>
                    <a:pt x="4477" y="56"/>
                    <a:pt x="4475" y="73"/>
                    <a:pt x="4473" y="90"/>
                  </a:cubicBezTo>
                  <a:cubicBezTo>
                    <a:pt x="4397" y="69"/>
                    <a:pt x="4318" y="43"/>
                    <a:pt x="4239" y="19"/>
                  </a:cubicBezTo>
                  <a:cubicBezTo>
                    <a:pt x="4091" y="26"/>
                    <a:pt x="3945" y="41"/>
                    <a:pt x="3799" y="56"/>
                  </a:cubicBezTo>
                  <a:cubicBezTo>
                    <a:pt x="3804" y="74"/>
                    <a:pt x="3805" y="93"/>
                    <a:pt x="3790" y="99"/>
                  </a:cubicBezTo>
                  <a:cubicBezTo>
                    <a:pt x="3775" y="102"/>
                    <a:pt x="3758" y="103"/>
                    <a:pt x="3740" y="103"/>
                  </a:cubicBezTo>
                  <a:cubicBezTo>
                    <a:pt x="3687" y="103"/>
                    <a:pt x="3624" y="93"/>
                    <a:pt x="3558" y="89"/>
                  </a:cubicBezTo>
                  <a:cubicBezTo>
                    <a:pt x="3544" y="92"/>
                    <a:pt x="3532" y="94"/>
                    <a:pt x="3520" y="97"/>
                  </a:cubicBezTo>
                  <a:cubicBezTo>
                    <a:pt x="3510" y="107"/>
                    <a:pt x="3507" y="125"/>
                    <a:pt x="3505" y="136"/>
                  </a:cubicBezTo>
                  <a:cubicBezTo>
                    <a:pt x="3466" y="134"/>
                    <a:pt x="3431" y="128"/>
                    <a:pt x="3398" y="121"/>
                  </a:cubicBezTo>
                  <a:cubicBezTo>
                    <a:pt x="2968" y="215"/>
                    <a:pt x="2528" y="320"/>
                    <a:pt x="2045" y="411"/>
                  </a:cubicBezTo>
                  <a:cubicBezTo>
                    <a:pt x="1942" y="450"/>
                    <a:pt x="1838" y="492"/>
                    <a:pt x="1739" y="508"/>
                  </a:cubicBezTo>
                  <a:cubicBezTo>
                    <a:pt x="1724" y="509"/>
                    <a:pt x="1708" y="510"/>
                    <a:pt x="1693" y="510"/>
                  </a:cubicBezTo>
                  <a:cubicBezTo>
                    <a:pt x="1632" y="510"/>
                    <a:pt x="1568" y="502"/>
                    <a:pt x="1504" y="492"/>
                  </a:cubicBezTo>
                  <a:cubicBezTo>
                    <a:pt x="1423" y="480"/>
                    <a:pt x="1343" y="465"/>
                    <a:pt x="1273" y="456"/>
                  </a:cubicBezTo>
                  <a:lnTo>
                    <a:pt x="1273" y="456"/>
                  </a:lnTo>
                  <a:cubicBezTo>
                    <a:pt x="1280" y="638"/>
                    <a:pt x="930" y="698"/>
                    <a:pt x="982" y="887"/>
                  </a:cubicBezTo>
                  <a:cubicBezTo>
                    <a:pt x="935" y="880"/>
                    <a:pt x="876" y="872"/>
                    <a:pt x="827" y="872"/>
                  </a:cubicBezTo>
                  <a:cubicBezTo>
                    <a:pt x="779" y="872"/>
                    <a:pt x="741" y="880"/>
                    <a:pt x="735" y="905"/>
                  </a:cubicBezTo>
                  <a:cubicBezTo>
                    <a:pt x="717" y="982"/>
                    <a:pt x="686" y="1061"/>
                    <a:pt x="626" y="1130"/>
                  </a:cubicBezTo>
                  <a:cubicBezTo>
                    <a:pt x="567" y="1200"/>
                    <a:pt x="479" y="1260"/>
                    <a:pt x="347" y="1292"/>
                  </a:cubicBezTo>
                  <a:cubicBezTo>
                    <a:pt x="341" y="1293"/>
                    <a:pt x="334" y="1293"/>
                    <a:pt x="327" y="1293"/>
                  </a:cubicBezTo>
                  <a:cubicBezTo>
                    <a:pt x="243" y="1293"/>
                    <a:pt x="138" y="1245"/>
                    <a:pt x="84" y="1245"/>
                  </a:cubicBezTo>
                  <a:cubicBezTo>
                    <a:pt x="74" y="1245"/>
                    <a:pt x="66" y="1247"/>
                    <a:pt x="60" y="1251"/>
                  </a:cubicBezTo>
                  <a:cubicBezTo>
                    <a:pt x="1" y="1293"/>
                    <a:pt x="179" y="1372"/>
                    <a:pt x="117" y="1416"/>
                  </a:cubicBezTo>
                  <a:cubicBezTo>
                    <a:pt x="208" y="1433"/>
                    <a:pt x="301" y="1447"/>
                    <a:pt x="393" y="1460"/>
                  </a:cubicBezTo>
                  <a:cubicBezTo>
                    <a:pt x="484" y="1473"/>
                    <a:pt x="576" y="1484"/>
                    <a:pt x="667" y="1493"/>
                  </a:cubicBezTo>
                  <a:cubicBezTo>
                    <a:pt x="713" y="1496"/>
                    <a:pt x="759" y="1502"/>
                    <a:pt x="804" y="1506"/>
                  </a:cubicBezTo>
                  <a:cubicBezTo>
                    <a:pt x="850" y="1510"/>
                    <a:pt x="896" y="1512"/>
                    <a:pt x="942" y="1516"/>
                  </a:cubicBezTo>
                  <a:cubicBezTo>
                    <a:pt x="1033" y="1523"/>
                    <a:pt x="1125" y="1528"/>
                    <a:pt x="1216" y="1533"/>
                  </a:cubicBezTo>
                  <a:cubicBezTo>
                    <a:pt x="1583" y="1550"/>
                    <a:pt x="1951" y="1558"/>
                    <a:pt x="2326" y="1575"/>
                  </a:cubicBezTo>
                  <a:cubicBezTo>
                    <a:pt x="2392" y="1559"/>
                    <a:pt x="2547" y="1547"/>
                    <a:pt x="2752" y="1541"/>
                  </a:cubicBezTo>
                  <a:cubicBezTo>
                    <a:pt x="2854" y="1537"/>
                    <a:pt x="2969" y="1534"/>
                    <a:pt x="3091" y="1532"/>
                  </a:cubicBezTo>
                  <a:cubicBezTo>
                    <a:pt x="3151" y="1531"/>
                    <a:pt x="3214" y="1529"/>
                    <a:pt x="3276" y="1528"/>
                  </a:cubicBezTo>
                  <a:cubicBezTo>
                    <a:pt x="3339" y="1527"/>
                    <a:pt x="3405" y="1527"/>
                    <a:pt x="3469" y="1526"/>
                  </a:cubicBezTo>
                  <a:cubicBezTo>
                    <a:pt x="3727" y="1521"/>
                    <a:pt x="3992" y="1518"/>
                    <a:pt x="4219" y="1517"/>
                  </a:cubicBezTo>
                  <a:cubicBezTo>
                    <a:pt x="4295" y="1517"/>
                    <a:pt x="4367" y="1517"/>
                    <a:pt x="4433" y="1517"/>
                  </a:cubicBezTo>
                  <a:cubicBezTo>
                    <a:pt x="4466" y="1517"/>
                    <a:pt x="4497" y="1517"/>
                    <a:pt x="4527" y="1517"/>
                  </a:cubicBezTo>
                  <a:cubicBezTo>
                    <a:pt x="4618" y="1518"/>
                    <a:pt x="4693" y="1520"/>
                    <a:pt x="4749" y="1524"/>
                  </a:cubicBezTo>
                  <a:cubicBezTo>
                    <a:pt x="4762" y="1523"/>
                    <a:pt x="4775" y="1521"/>
                    <a:pt x="4789" y="1520"/>
                  </a:cubicBezTo>
                  <a:cubicBezTo>
                    <a:pt x="4800" y="1521"/>
                    <a:pt x="4812" y="1521"/>
                    <a:pt x="4823" y="1521"/>
                  </a:cubicBezTo>
                  <a:cubicBezTo>
                    <a:pt x="4934" y="1521"/>
                    <a:pt x="5055" y="1516"/>
                    <a:pt x="5173" y="1502"/>
                  </a:cubicBezTo>
                  <a:cubicBezTo>
                    <a:pt x="5300" y="1486"/>
                    <a:pt x="5425" y="1461"/>
                    <a:pt x="5524" y="1422"/>
                  </a:cubicBezTo>
                  <a:cubicBezTo>
                    <a:pt x="5615" y="1375"/>
                    <a:pt x="5707" y="1319"/>
                    <a:pt x="5798" y="1264"/>
                  </a:cubicBezTo>
                  <a:cubicBezTo>
                    <a:pt x="5753" y="1236"/>
                    <a:pt x="5711" y="1209"/>
                    <a:pt x="5675" y="1182"/>
                  </a:cubicBezTo>
                  <a:cubicBezTo>
                    <a:pt x="5770" y="1181"/>
                    <a:pt x="5865" y="1181"/>
                    <a:pt x="5901" y="1145"/>
                  </a:cubicBezTo>
                  <a:cubicBezTo>
                    <a:pt x="6099" y="1055"/>
                    <a:pt x="5979" y="972"/>
                    <a:pt x="5894" y="853"/>
                  </a:cubicBezTo>
                  <a:cubicBezTo>
                    <a:pt x="5835" y="803"/>
                    <a:pt x="5906" y="716"/>
                    <a:pt x="5816" y="667"/>
                  </a:cubicBezTo>
                  <a:cubicBezTo>
                    <a:pt x="5879" y="667"/>
                    <a:pt x="5910" y="665"/>
                    <a:pt x="5973" y="664"/>
                  </a:cubicBezTo>
                  <a:cubicBezTo>
                    <a:pt x="5974" y="651"/>
                    <a:pt x="5962" y="647"/>
                    <a:pt x="5944" y="647"/>
                  </a:cubicBezTo>
                  <a:cubicBezTo>
                    <a:pt x="5927" y="647"/>
                    <a:pt x="5905" y="650"/>
                    <a:pt x="5884" y="652"/>
                  </a:cubicBezTo>
                  <a:cubicBezTo>
                    <a:pt x="5872" y="654"/>
                    <a:pt x="5861" y="655"/>
                    <a:pt x="5852" y="655"/>
                  </a:cubicBezTo>
                  <a:cubicBezTo>
                    <a:pt x="5824" y="655"/>
                    <a:pt x="5806" y="646"/>
                    <a:pt x="5821" y="615"/>
                  </a:cubicBezTo>
                  <a:lnTo>
                    <a:pt x="5821" y="615"/>
                  </a:lnTo>
                  <a:cubicBezTo>
                    <a:pt x="5832" y="618"/>
                    <a:pt x="5844" y="619"/>
                    <a:pt x="5855" y="619"/>
                  </a:cubicBezTo>
                  <a:cubicBezTo>
                    <a:pt x="5906" y="619"/>
                    <a:pt x="5959" y="595"/>
                    <a:pt x="6010" y="594"/>
                  </a:cubicBezTo>
                  <a:cubicBezTo>
                    <a:pt x="5984" y="526"/>
                    <a:pt x="5792" y="580"/>
                    <a:pt x="5798" y="511"/>
                  </a:cubicBezTo>
                  <a:cubicBezTo>
                    <a:pt x="5801" y="510"/>
                    <a:pt x="5804" y="509"/>
                    <a:pt x="5808" y="509"/>
                  </a:cubicBezTo>
                  <a:cubicBezTo>
                    <a:pt x="5839" y="509"/>
                    <a:pt x="5904" y="543"/>
                    <a:pt x="5947" y="543"/>
                  </a:cubicBezTo>
                  <a:cubicBezTo>
                    <a:pt x="5968" y="543"/>
                    <a:pt x="5984" y="535"/>
                    <a:pt x="5986" y="508"/>
                  </a:cubicBezTo>
                  <a:cubicBezTo>
                    <a:pt x="5988" y="493"/>
                    <a:pt x="5939" y="492"/>
                    <a:pt x="5906" y="492"/>
                  </a:cubicBezTo>
                  <a:cubicBezTo>
                    <a:pt x="5902" y="492"/>
                    <a:pt x="5898" y="492"/>
                    <a:pt x="5894" y="492"/>
                  </a:cubicBezTo>
                  <a:cubicBezTo>
                    <a:pt x="6085" y="455"/>
                    <a:pt x="6184" y="367"/>
                    <a:pt x="6004" y="285"/>
                  </a:cubicBezTo>
                  <a:cubicBezTo>
                    <a:pt x="6006" y="285"/>
                    <a:pt x="6008" y="285"/>
                    <a:pt x="6010" y="285"/>
                  </a:cubicBezTo>
                  <a:cubicBezTo>
                    <a:pt x="6057" y="285"/>
                    <a:pt x="6120" y="303"/>
                    <a:pt x="6175" y="303"/>
                  </a:cubicBezTo>
                  <a:cubicBezTo>
                    <a:pt x="6189" y="303"/>
                    <a:pt x="6203" y="302"/>
                    <a:pt x="6215" y="299"/>
                  </a:cubicBezTo>
                  <a:lnTo>
                    <a:pt x="6215" y="298"/>
                  </a:lnTo>
                  <a:cubicBezTo>
                    <a:pt x="6184" y="297"/>
                    <a:pt x="6130" y="283"/>
                    <a:pt x="6101" y="283"/>
                  </a:cubicBezTo>
                  <a:cubicBezTo>
                    <a:pt x="6101" y="283"/>
                    <a:pt x="6100" y="283"/>
                    <a:pt x="6099" y="283"/>
                  </a:cubicBezTo>
                  <a:lnTo>
                    <a:pt x="6099" y="283"/>
                  </a:lnTo>
                  <a:cubicBezTo>
                    <a:pt x="6136" y="282"/>
                    <a:pt x="6172" y="282"/>
                    <a:pt x="6208" y="281"/>
                  </a:cubicBezTo>
                  <a:cubicBezTo>
                    <a:pt x="6201" y="269"/>
                    <a:pt x="6193" y="257"/>
                    <a:pt x="6187" y="247"/>
                  </a:cubicBezTo>
                  <a:cubicBezTo>
                    <a:pt x="6159" y="237"/>
                    <a:pt x="6132" y="231"/>
                    <a:pt x="6103" y="231"/>
                  </a:cubicBezTo>
                  <a:cubicBezTo>
                    <a:pt x="6126" y="231"/>
                    <a:pt x="6152" y="230"/>
                    <a:pt x="6175" y="230"/>
                  </a:cubicBezTo>
                  <a:cubicBezTo>
                    <a:pt x="6156" y="204"/>
                    <a:pt x="6133" y="178"/>
                    <a:pt x="6109" y="153"/>
                  </a:cubicBezTo>
                  <a:cubicBezTo>
                    <a:pt x="6021" y="105"/>
                    <a:pt x="5935" y="30"/>
                    <a:pt x="5888" y="30"/>
                  </a:cubicBezTo>
                  <a:cubicBezTo>
                    <a:pt x="5887" y="30"/>
                    <a:pt x="5887" y="30"/>
                    <a:pt x="5886" y="30"/>
                  </a:cubicBezTo>
                  <a:cubicBezTo>
                    <a:pt x="5539" y="12"/>
                    <a:pt x="5193" y="1"/>
                    <a:pt x="4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52">
              <a:extLst>
                <a:ext uri="{FF2B5EF4-FFF2-40B4-BE49-F238E27FC236}">
                  <a16:creationId xmlns:a16="http://schemas.microsoft.com/office/drawing/2014/main" id="{03352989-3052-E699-8D6A-383405AB7EB1}"/>
                </a:ext>
              </a:extLst>
            </p:cNvPr>
            <p:cNvSpPr/>
            <p:nvPr/>
          </p:nvSpPr>
          <p:spPr>
            <a:xfrm>
              <a:off x="3551700" y="4694550"/>
              <a:ext cx="182025" cy="58375"/>
            </a:xfrm>
            <a:custGeom>
              <a:avLst/>
              <a:gdLst/>
              <a:ahLst/>
              <a:cxnLst/>
              <a:rect l="l" t="t" r="r" b="b"/>
              <a:pathLst>
                <a:path w="7281" h="2335" extrusionOk="0">
                  <a:moveTo>
                    <a:pt x="1665" y="1"/>
                  </a:moveTo>
                  <a:cubicBezTo>
                    <a:pt x="1635" y="87"/>
                    <a:pt x="1520" y="99"/>
                    <a:pt x="1408" y="115"/>
                  </a:cubicBezTo>
                  <a:cubicBezTo>
                    <a:pt x="1297" y="130"/>
                    <a:pt x="1190" y="147"/>
                    <a:pt x="1182" y="247"/>
                  </a:cubicBezTo>
                  <a:cubicBezTo>
                    <a:pt x="1098" y="199"/>
                    <a:pt x="985" y="124"/>
                    <a:pt x="930" y="124"/>
                  </a:cubicBezTo>
                  <a:cubicBezTo>
                    <a:pt x="919" y="124"/>
                    <a:pt x="911" y="126"/>
                    <a:pt x="906" y="132"/>
                  </a:cubicBezTo>
                  <a:cubicBezTo>
                    <a:pt x="854" y="192"/>
                    <a:pt x="786" y="246"/>
                    <a:pt x="692" y="277"/>
                  </a:cubicBezTo>
                  <a:cubicBezTo>
                    <a:pt x="645" y="291"/>
                    <a:pt x="591" y="300"/>
                    <a:pt x="529" y="300"/>
                  </a:cubicBezTo>
                  <a:cubicBezTo>
                    <a:pt x="498" y="300"/>
                    <a:pt x="464" y="298"/>
                    <a:pt x="430" y="291"/>
                  </a:cubicBezTo>
                  <a:cubicBezTo>
                    <a:pt x="394" y="284"/>
                    <a:pt x="358" y="276"/>
                    <a:pt x="319" y="263"/>
                  </a:cubicBezTo>
                  <a:cubicBezTo>
                    <a:pt x="205" y="213"/>
                    <a:pt x="82" y="56"/>
                    <a:pt x="28" y="56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6" y="57"/>
                    <a:pt x="1" y="68"/>
                    <a:pt x="1" y="84"/>
                  </a:cubicBezTo>
                  <a:cubicBezTo>
                    <a:pt x="2" y="101"/>
                    <a:pt x="11" y="124"/>
                    <a:pt x="21" y="146"/>
                  </a:cubicBezTo>
                  <a:cubicBezTo>
                    <a:pt x="39" y="190"/>
                    <a:pt x="57" y="235"/>
                    <a:pt x="16" y="236"/>
                  </a:cubicBezTo>
                  <a:cubicBezTo>
                    <a:pt x="109" y="307"/>
                    <a:pt x="203" y="375"/>
                    <a:pt x="297" y="441"/>
                  </a:cubicBezTo>
                  <a:lnTo>
                    <a:pt x="331" y="466"/>
                  </a:lnTo>
                  <a:cubicBezTo>
                    <a:pt x="344" y="474"/>
                    <a:pt x="356" y="482"/>
                    <a:pt x="368" y="490"/>
                  </a:cubicBezTo>
                  <a:lnTo>
                    <a:pt x="441" y="537"/>
                  </a:lnTo>
                  <a:cubicBezTo>
                    <a:pt x="490" y="569"/>
                    <a:pt x="539" y="598"/>
                    <a:pt x="588" y="628"/>
                  </a:cubicBezTo>
                  <a:cubicBezTo>
                    <a:pt x="637" y="659"/>
                    <a:pt x="686" y="689"/>
                    <a:pt x="734" y="718"/>
                  </a:cubicBezTo>
                  <a:cubicBezTo>
                    <a:pt x="784" y="747"/>
                    <a:pt x="833" y="775"/>
                    <a:pt x="885" y="802"/>
                  </a:cubicBezTo>
                  <a:cubicBezTo>
                    <a:pt x="985" y="857"/>
                    <a:pt x="1087" y="912"/>
                    <a:pt x="1187" y="964"/>
                  </a:cubicBezTo>
                  <a:cubicBezTo>
                    <a:pt x="1291" y="1014"/>
                    <a:pt x="1393" y="1063"/>
                    <a:pt x="1496" y="1113"/>
                  </a:cubicBezTo>
                  <a:lnTo>
                    <a:pt x="1573" y="1150"/>
                  </a:lnTo>
                  <a:cubicBezTo>
                    <a:pt x="1599" y="1163"/>
                    <a:pt x="1623" y="1175"/>
                    <a:pt x="1651" y="1187"/>
                  </a:cubicBezTo>
                  <a:cubicBezTo>
                    <a:pt x="1704" y="1210"/>
                    <a:pt x="1756" y="1233"/>
                    <a:pt x="1809" y="1256"/>
                  </a:cubicBezTo>
                  <a:cubicBezTo>
                    <a:pt x="1862" y="1280"/>
                    <a:pt x="1914" y="1303"/>
                    <a:pt x="1967" y="1325"/>
                  </a:cubicBezTo>
                  <a:lnTo>
                    <a:pt x="2046" y="1360"/>
                  </a:lnTo>
                  <a:cubicBezTo>
                    <a:pt x="2072" y="1372"/>
                    <a:pt x="2100" y="1382"/>
                    <a:pt x="2126" y="1395"/>
                  </a:cubicBezTo>
                  <a:cubicBezTo>
                    <a:pt x="2233" y="1438"/>
                    <a:pt x="2341" y="1484"/>
                    <a:pt x="2447" y="1528"/>
                  </a:cubicBezTo>
                  <a:cubicBezTo>
                    <a:pt x="2467" y="1531"/>
                    <a:pt x="2494" y="1537"/>
                    <a:pt x="2527" y="1544"/>
                  </a:cubicBezTo>
                  <a:cubicBezTo>
                    <a:pt x="2560" y="1553"/>
                    <a:pt x="2599" y="1562"/>
                    <a:pt x="2642" y="1575"/>
                  </a:cubicBezTo>
                  <a:cubicBezTo>
                    <a:pt x="2730" y="1599"/>
                    <a:pt x="2837" y="1631"/>
                    <a:pt x="2958" y="1670"/>
                  </a:cubicBezTo>
                  <a:cubicBezTo>
                    <a:pt x="2987" y="1680"/>
                    <a:pt x="3018" y="1689"/>
                    <a:pt x="3052" y="1698"/>
                  </a:cubicBezTo>
                  <a:cubicBezTo>
                    <a:pt x="3084" y="1706"/>
                    <a:pt x="3117" y="1716"/>
                    <a:pt x="3151" y="1726"/>
                  </a:cubicBezTo>
                  <a:cubicBezTo>
                    <a:pt x="3217" y="1746"/>
                    <a:pt x="3288" y="1767"/>
                    <a:pt x="3360" y="1788"/>
                  </a:cubicBezTo>
                  <a:cubicBezTo>
                    <a:pt x="3397" y="1799"/>
                    <a:pt x="3431" y="1810"/>
                    <a:pt x="3470" y="1820"/>
                  </a:cubicBezTo>
                  <a:cubicBezTo>
                    <a:pt x="3507" y="1831"/>
                    <a:pt x="3544" y="1840"/>
                    <a:pt x="3582" y="1851"/>
                  </a:cubicBezTo>
                  <a:cubicBezTo>
                    <a:pt x="3658" y="1872"/>
                    <a:pt x="3735" y="1893"/>
                    <a:pt x="3812" y="1914"/>
                  </a:cubicBezTo>
                  <a:cubicBezTo>
                    <a:pt x="4122" y="1996"/>
                    <a:pt x="4441" y="2071"/>
                    <a:pt x="4716" y="2130"/>
                  </a:cubicBezTo>
                  <a:cubicBezTo>
                    <a:pt x="4749" y="2138"/>
                    <a:pt x="4784" y="2146"/>
                    <a:pt x="4816" y="2153"/>
                  </a:cubicBezTo>
                  <a:cubicBezTo>
                    <a:pt x="4833" y="2156"/>
                    <a:pt x="4849" y="2160"/>
                    <a:pt x="4864" y="2164"/>
                  </a:cubicBezTo>
                  <a:cubicBezTo>
                    <a:pt x="4880" y="2166"/>
                    <a:pt x="4896" y="2170"/>
                    <a:pt x="4911" y="2172"/>
                  </a:cubicBezTo>
                  <a:cubicBezTo>
                    <a:pt x="4974" y="2185"/>
                    <a:pt x="5034" y="2197"/>
                    <a:pt x="5088" y="2207"/>
                  </a:cubicBezTo>
                  <a:cubicBezTo>
                    <a:pt x="5197" y="2229"/>
                    <a:pt x="5288" y="2250"/>
                    <a:pt x="5355" y="2266"/>
                  </a:cubicBezTo>
                  <a:cubicBezTo>
                    <a:pt x="5371" y="2268"/>
                    <a:pt x="5387" y="2270"/>
                    <a:pt x="5405" y="2271"/>
                  </a:cubicBezTo>
                  <a:cubicBezTo>
                    <a:pt x="5478" y="2285"/>
                    <a:pt x="5557" y="2297"/>
                    <a:pt x="5635" y="2308"/>
                  </a:cubicBezTo>
                  <a:cubicBezTo>
                    <a:pt x="5674" y="2313"/>
                    <a:pt x="5715" y="2318"/>
                    <a:pt x="5755" y="2322"/>
                  </a:cubicBezTo>
                  <a:cubicBezTo>
                    <a:pt x="5774" y="2326"/>
                    <a:pt x="5795" y="2327"/>
                    <a:pt x="5815" y="2329"/>
                  </a:cubicBezTo>
                  <a:cubicBezTo>
                    <a:pt x="5835" y="2331"/>
                    <a:pt x="5856" y="2332"/>
                    <a:pt x="5876" y="2332"/>
                  </a:cubicBezTo>
                  <a:cubicBezTo>
                    <a:pt x="5924" y="2334"/>
                    <a:pt x="5972" y="2335"/>
                    <a:pt x="6020" y="2335"/>
                  </a:cubicBezTo>
                  <a:cubicBezTo>
                    <a:pt x="6127" y="2335"/>
                    <a:pt x="6229" y="2329"/>
                    <a:pt x="6318" y="2313"/>
                  </a:cubicBezTo>
                  <a:cubicBezTo>
                    <a:pt x="6437" y="2280"/>
                    <a:pt x="6558" y="2237"/>
                    <a:pt x="6677" y="2195"/>
                  </a:cubicBezTo>
                  <a:cubicBezTo>
                    <a:pt x="6624" y="2160"/>
                    <a:pt x="6577" y="2128"/>
                    <a:pt x="6537" y="2096"/>
                  </a:cubicBezTo>
                  <a:lnTo>
                    <a:pt x="6537" y="2096"/>
                  </a:lnTo>
                  <a:cubicBezTo>
                    <a:pt x="6600" y="2102"/>
                    <a:pt x="6663" y="2108"/>
                    <a:pt x="6715" y="2108"/>
                  </a:cubicBezTo>
                  <a:cubicBezTo>
                    <a:pt x="6759" y="2108"/>
                    <a:pt x="6795" y="2104"/>
                    <a:pt x="6817" y="2090"/>
                  </a:cubicBezTo>
                  <a:cubicBezTo>
                    <a:pt x="7069" y="2022"/>
                    <a:pt x="6930" y="1926"/>
                    <a:pt x="6844" y="1800"/>
                  </a:cubicBezTo>
                  <a:cubicBezTo>
                    <a:pt x="6812" y="1772"/>
                    <a:pt x="6819" y="1738"/>
                    <a:pt x="6823" y="1703"/>
                  </a:cubicBezTo>
                  <a:cubicBezTo>
                    <a:pt x="6825" y="1669"/>
                    <a:pt x="6824" y="1635"/>
                    <a:pt x="6775" y="1604"/>
                  </a:cubicBezTo>
                  <a:lnTo>
                    <a:pt x="6775" y="1604"/>
                  </a:lnTo>
                  <a:cubicBezTo>
                    <a:pt x="6793" y="1606"/>
                    <a:pt x="6810" y="1607"/>
                    <a:pt x="6824" y="1609"/>
                  </a:cubicBezTo>
                  <a:cubicBezTo>
                    <a:pt x="6840" y="1610"/>
                    <a:pt x="6853" y="1611"/>
                    <a:pt x="6867" y="1611"/>
                  </a:cubicBezTo>
                  <a:cubicBezTo>
                    <a:pt x="6895" y="1614"/>
                    <a:pt x="6924" y="1615"/>
                    <a:pt x="6960" y="1618"/>
                  </a:cubicBezTo>
                  <a:cubicBezTo>
                    <a:pt x="6964" y="1601"/>
                    <a:pt x="6938" y="1597"/>
                    <a:pt x="6904" y="1597"/>
                  </a:cubicBezTo>
                  <a:cubicBezTo>
                    <a:pt x="6889" y="1597"/>
                    <a:pt x="6872" y="1598"/>
                    <a:pt x="6856" y="1599"/>
                  </a:cubicBezTo>
                  <a:cubicBezTo>
                    <a:pt x="6852" y="1599"/>
                    <a:pt x="6849" y="1599"/>
                    <a:pt x="6846" y="1599"/>
                  </a:cubicBezTo>
                  <a:cubicBezTo>
                    <a:pt x="6823" y="1599"/>
                    <a:pt x="6803" y="1596"/>
                    <a:pt x="6791" y="1590"/>
                  </a:cubicBezTo>
                  <a:cubicBezTo>
                    <a:pt x="6776" y="1584"/>
                    <a:pt x="6771" y="1573"/>
                    <a:pt x="6785" y="1553"/>
                  </a:cubicBezTo>
                  <a:lnTo>
                    <a:pt x="6785" y="1553"/>
                  </a:lnTo>
                  <a:cubicBezTo>
                    <a:pt x="6805" y="1560"/>
                    <a:pt x="6826" y="1562"/>
                    <a:pt x="6847" y="1562"/>
                  </a:cubicBezTo>
                  <a:cubicBezTo>
                    <a:pt x="6864" y="1562"/>
                    <a:pt x="6881" y="1561"/>
                    <a:pt x="6897" y="1559"/>
                  </a:cubicBezTo>
                  <a:cubicBezTo>
                    <a:pt x="6927" y="1556"/>
                    <a:pt x="6958" y="1552"/>
                    <a:pt x="6988" y="1552"/>
                  </a:cubicBezTo>
                  <a:cubicBezTo>
                    <a:pt x="6996" y="1552"/>
                    <a:pt x="7004" y="1552"/>
                    <a:pt x="7012" y="1553"/>
                  </a:cubicBezTo>
                  <a:cubicBezTo>
                    <a:pt x="7001" y="1517"/>
                    <a:pt x="6937" y="1508"/>
                    <a:pt x="6878" y="1500"/>
                  </a:cubicBezTo>
                  <a:cubicBezTo>
                    <a:pt x="6864" y="1497"/>
                    <a:pt x="6849" y="1496"/>
                    <a:pt x="6835" y="1494"/>
                  </a:cubicBezTo>
                  <a:cubicBezTo>
                    <a:pt x="6822" y="1491"/>
                    <a:pt x="6810" y="1487"/>
                    <a:pt x="6799" y="1484"/>
                  </a:cubicBezTo>
                  <a:cubicBezTo>
                    <a:pt x="6780" y="1475"/>
                    <a:pt x="6768" y="1464"/>
                    <a:pt x="6772" y="1448"/>
                  </a:cubicBezTo>
                  <a:cubicBezTo>
                    <a:pt x="6774" y="1447"/>
                    <a:pt x="6777" y="1447"/>
                    <a:pt x="6780" y="1447"/>
                  </a:cubicBezTo>
                  <a:cubicBezTo>
                    <a:pt x="6790" y="1447"/>
                    <a:pt x="6804" y="1451"/>
                    <a:pt x="6820" y="1459"/>
                  </a:cubicBezTo>
                  <a:cubicBezTo>
                    <a:pt x="6841" y="1466"/>
                    <a:pt x="6866" y="1476"/>
                    <a:pt x="6890" y="1485"/>
                  </a:cubicBezTo>
                  <a:cubicBezTo>
                    <a:pt x="6912" y="1492"/>
                    <a:pt x="6932" y="1497"/>
                    <a:pt x="6950" y="1497"/>
                  </a:cubicBezTo>
                  <a:cubicBezTo>
                    <a:pt x="6971" y="1497"/>
                    <a:pt x="6986" y="1489"/>
                    <a:pt x="6992" y="1466"/>
                  </a:cubicBezTo>
                  <a:cubicBezTo>
                    <a:pt x="6996" y="1449"/>
                    <a:pt x="6921" y="1444"/>
                    <a:pt x="6885" y="1442"/>
                  </a:cubicBezTo>
                  <a:cubicBezTo>
                    <a:pt x="6998" y="1432"/>
                    <a:pt x="7087" y="1408"/>
                    <a:pt x="7121" y="1375"/>
                  </a:cubicBezTo>
                  <a:cubicBezTo>
                    <a:pt x="7155" y="1340"/>
                    <a:pt x="7136" y="1296"/>
                    <a:pt x="7037" y="1246"/>
                  </a:cubicBezTo>
                  <a:lnTo>
                    <a:pt x="7037" y="1246"/>
                  </a:lnTo>
                  <a:cubicBezTo>
                    <a:pt x="7099" y="1251"/>
                    <a:pt x="7185" y="1283"/>
                    <a:pt x="7256" y="1283"/>
                  </a:cubicBezTo>
                  <a:cubicBezTo>
                    <a:pt x="7264" y="1283"/>
                    <a:pt x="7272" y="1283"/>
                    <a:pt x="7280" y="1282"/>
                  </a:cubicBezTo>
                  <a:lnTo>
                    <a:pt x="7280" y="1281"/>
                  </a:lnTo>
                  <a:cubicBezTo>
                    <a:pt x="7243" y="1277"/>
                    <a:pt x="7179" y="1257"/>
                    <a:pt x="7144" y="1255"/>
                  </a:cubicBezTo>
                  <a:lnTo>
                    <a:pt x="7144" y="1255"/>
                  </a:lnTo>
                  <a:cubicBezTo>
                    <a:pt x="7186" y="1257"/>
                    <a:pt x="7230" y="1261"/>
                    <a:pt x="7272" y="1264"/>
                  </a:cubicBezTo>
                  <a:cubicBezTo>
                    <a:pt x="7265" y="1252"/>
                    <a:pt x="7257" y="1239"/>
                    <a:pt x="7249" y="1227"/>
                  </a:cubicBezTo>
                  <a:cubicBezTo>
                    <a:pt x="7220" y="1216"/>
                    <a:pt x="7191" y="1208"/>
                    <a:pt x="7161" y="1204"/>
                  </a:cubicBezTo>
                  <a:lnTo>
                    <a:pt x="7161" y="1204"/>
                  </a:lnTo>
                  <a:cubicBezTo>
                    <a:pt x="7186" y="1207"/>
                    <a:pt x="7212" y="1208"/>
                    <a:pt x="7237" y="1210"/>
                  </a:cubicBezTo>
                  <a:cubicBezTo>
                    <a:pt x="7216" y="1181"/>
                    <a:pt x="7193" y="1154"/>
                    <a:pt x="7168" y="1128"/>
                  </a:cubicBezTo>
                  <a:cubicBezTo>
                    <a:pt x="7070" y="1068"/>
                    <a:pt x="6980" y="985"/>
                    <a:pt x="6927" y="982"/>
                  </a:cubicBezTo>
                  <a:cubicBezTo>
                    <a:pt x="6901" y="977"/>
                    <a:pt x="6872" y="974"/>
                    <a:pt x="6846" y="971"/>
                  </a:cubicBezTo>
                  <a:lnTo>
                    <a:pt x="6767" y="958"/>
                  </a:lnTo>
                  <a:lnTo>
                    <a:pt x="6608" y="933"/>
                  </a:lnTo>
                  <a:lnTo>
                    <a:pt x="6448" y="910"/>
                  </a:lnTo>
                  <a:cubicBezTo>
                    <a:pt x="6394" y="901"/>
                    <a:pt x="6342" y="891"/>
                    <a:pt x="6290" y="882"/>
                  </a:cubicBezTo>
                  <a:lnTo>
                    <a:pt x="6132" y="856"/>
                  </a:lnTo>
                  <a:lnTo>
                    <a:pt x="6051" y="843"/>
                  </a:lnTo>
                  <a:cubicBezTo>
                    <a:pt x="6025" y="838"/>
                    <a:pt x="5999" y="835"/>
                    <a:pt x="5972" y="830"/>
                  </a:cubicBezTo>
                  <a:cubicBezTo>
                    <a:pt x="5866" y="812"/>
                    <a:pt x="5761" y="794"/>
                    <a:pt x="5656" y="778"/>
                  </a:cubicBezTo>
                  <a:lnTo>
                    <a:pt x="5656" y="778"/>
                  </a:lnTo>
                  <a:cubicBezTo>
                    <a:pt x="5651" y="809"/>
                    <a:pt x="5667" y="843"/>
                    <a:pt x="5630" y="852"/>
                  </a:cubicBezTo>
                  <a:cubicBezTo>
                    <a:pt x="5624" y="852"/>
                    <a:pt x="5619" y="853"/>
                    <a:pt x="5613" y="853"/>
                  </a:cubicBezTo>
                  <a:cubicBezTo>
                    <a:pt x="5591" y="853"/>
                    <a:pt x="5570" y="849"/>
                    <a:pt x="5549" y="840"/>
                  </a:cubicBezTo>
                  <a:cubicBezTo>
                    <a:pt x="5525" y="830"/>
                    <a:pt x="5501" y="816"/>
                    <a:pt x="5479" y="802"/>
                  </a:cubicBezTo>
                  <a:cubicBezTo>
                    <a:pt x="5437" y="777"/>
                    <a:pt x="5394" y="751"/>
                    <a:pt x="5342" y="751"/>
                  </a:cubicBezTo>
                  <a:cubicBezTo>
                    <a:pt x="5338" y="751"/>
                    <a:pt x="5333" y="751"/>
                    <a:pt x="5329" y="752"/>
                  </a:cubicBezTo>
                  <a:cubicBezTo>
                    <a:pt x="5323" y="767"/>
                    <a:pt x="5317" y="784"/>
                    <a:pt x="5312" y="800"/>
                  </a:cubicBezTo>
                  <a:cubicBezTo>
                    <a:pt x="5230" y="762"/>
                    <a:pt x="5147" y="720"/>
                    <a:pt x="5063" y="674"/>
                  </a:cubicBezTo>
                  <a:cubicBezTo>
                    <a:pt x="4898" y="644"/>
                    <a:pt x="4730" y="623"/>
                    <a:pt x="4564" y="595"/>
                  </a:cubicBezTo>
                  <a:cubicBezTo>
                    <a:pt x="4564" y="614"/>
                    <a:pt x="4561" y="631"/>
                    <a:pt x="4543" y="633"/>
                  </a:cubicBezTo>
                  <a:cubicBezTo>
                    <a:pt x="4472" y="628"/>
                    <a:pt x="4382" y="587"/>
                    <a:pt x="4287" y="556"/>
                  </a:cubicBezTo>
                  <a:cubicBezTo>
                    <a:pt x="4271" y="555"/>
                    <a:pt x="4257" y="554"/>
                    <a:pt x="4242" y="553"/>
                  </a:cubicBezTo>
                  <a:cubicBezTo>
                    <a:pt x="4227" y="560"/>
                    <a:pt x="4220" y="576"/>
                    <a:pt x="4216" y="586"/>
                  </a:cubicBezTo>
                  <a:cubicBezTo>
                    <a:pt x="4173" y="572"/>
                    <a:pt x="4135" y="555"/>
                    <a:pt x="4101" y="539"/>
                  </a:cubicBezTo>
                  <a:cubicBezTo>
                    <a:pt x="3599" y="493"/>
                    <a:pt x="3079" y="434"/>
                    <a:pt x="2519" y="312"/>
                  </a:cubicBezTo>
                  <a:cubicBezTo>
                    <a:pt x="2393" y="305"/>
                    <a:pt x="2264" y="298"/>
                    <a:pt x="2150" y="267"/>
                  </a:cubicBezTo>
                  <a:cubicBezTo>
                    <a:pt x="2129" y="261"/>
                    <a:pt x="2109" y="253"/>
                    <a:pt x="2090" y="244"/>
                  </a:cubicBezTo>
                  <a:cubicBezTo>
                    <a:pt x="2069" y="236"/>
                    <a:pt x="2048" y="224"/>
                    <a:pt x="2027" y="214"/>
                  </a:cubicBezTo>
                  <a:cubicBezTo>
                    <a:pt x="1985" y="192"/>
                    <a:pt x="1943" y="168"/>
                    <a:pt x="1900" y="143"/>
                  </a:cubicBezTo>
                  <a:cubicBezTo>
                    <a:pt x="1859" y="119"/>
                    <a:pt x="1819" y="93"/>
                    <a:pt x="1779" y="69"/>
                  </a:cubicBezTo>
                  <a:lnTo>
                    <a:pt x="1720" y="33"/>
                  </a:lnTo>
                  <a:cubicBezTo>
                    <a:pt x="1700" y="22"/>
                    <a:pt x="1683" y="11"/>
                    <a:pt x="1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2">
              <a:extLst>
                <a:ext uri="{FF2B5EF4-FFF2-40B4-BE49-F238E27FC236}">
                  <a16:creationId xmlns:a16="http://schemas.microsoft.com/office/drawing/2014/main" id="{BA2FF62A-1705-3596-3CDC-321D3820FF40}"/>
                </a:ext>
              </a:extLst>
            </p:cNvPr>
            <p:cNvSpPr/>
            <p:nvPr/>
          </p:nvSpPr>
          <p:spPr>
            <a:xfrm>
              <a:off x="3691200" y="4735625"/>
              <a:ext cx="52650" cy="297875"/>
            </a:xfrm>
            <a:custGeom>
              <a:avLst/>
              <a:gdLst/>
              <a:ahLst/>
              <a:cxnLst/>
              <a:rect l="l" t="t" r="r" b="b"/>
              <a:pathLst>
                <a:path w="2106" h="11915" extrusionOk="0">
                  <a:moveTo>
                    <a:pt x="502" y="1"/>
                  </a:moveTo>
                  <a:cubicBezTo>
                    <a:pt x="502" y="1"/>
                    <a:pt x="501" y="1"/>
                    <a:pt x="501" y="3"/>
                  </a:cubicBezTo>
                  <a:cubicBezTo>
                    <a:pt x="493" y="67"/>
                    <a:pt x="469" y="175"/>
                    <a:pt x="464" y="234"/>
                  </a:cubicBezTo>
                  <a:cubicBezTo>
                    <a:pt x="470" y="162"/>
                    <a:pt x="477" y="89"/>
                    <a:pt x="482" y="16"/>
                  </a:cubicBezTo>
                  <a:lnTo>
                    <a:pt x="482" y="16"/>
                  </a:lnTo>
                  <a:cubicBezTo>
                    <a:pt x="469" y="27"/>
                    <a:pt x="457" y="39"/>
                    <a:pt x="444" y="52"/>
                  </a:cubicBezTo>
                  <a:cubicBezTo>
                    <a:pt x="429" y="105"/>
                    <a:pt x="418" y="160"/>
                    <a:pt x="413" y="215"/>
                  </a:cubicBezTo>
                  <a:cubicBezTo>
                    <a:pt x="417" y="167"/>
                    <a:pt x="420" y="119"/>
                    <a:pt x="425" y="71"/>
                  </a:cubicBezTo>
                  <a:lnTo>
                    <a:pt x="425" y="71"/>
                  </a:lnTo>
                  <a:cubicBezTo>
                    <a:pt x="396" y="104"/>
                    <a:pt x="366" y="144"/>
                    <a:pt x="338" y="188"/>
                  </a:cubicBezTo>
                  <a:cubicBezTo>
                    <a:pt x="272" y="356"/>
                    <a:pt x="182" y="516"/>
                    <a:pt x="172" y="610"/>
                  </a:cubicBezTo>
                  <a:lnTo>
                    <a:pt x="155" y="752"/>
                  </a:lnTo>
                  <a:lnTo>
                    <a:pt x="141" y="893"/>
                  </a:lnTo>
                  <a:cubicBezTo>
                    <a:pt x="131" y="987"/>
                    <a:pt x="122" y="1081"/>
                    <a:pt x="112" y="1175"/>
                  </a:cubicBezTo>
                  <a:lnTo>
                    <a:pt x="84" y="1458"/>
                  </a:lnTo>
                  <a:cubicBezTo>
                    <a:pt x="77" y="1552"/>
                    <a:pt x="70" y="1646"/>
                    <a:pt x="62" y="1741"/>
                  </a:cubicBezTo>
                  <a:cubicBezTo>
                    <a:pt x="49" y="1930"/>
                    <a:pt x="35" y="2119"/>
                    <a:pt x="25" y="2309"/>
                  </a:cubicBezTo>
                  <a:cubicBezTo>
                    <a:pt x="21" y="2499"/>
                    <a:pt x="13" y="2688"/>
                    <a:pt x="6" y="2877"/>
                  </a:cubicBezTo>
                  <a:cubicBezTo>
                    <a:pt x="7" y="2877"/>
                    <a:pt x="8" y="2877"/>
                    <a:pt x="9" y="2877"/>
                  </a:cubicBezTo>
                  <a:cubicBezTo>
                    <a:pt x="26" y="2877"/>
                    <a:pt x="43" y="2867"/>
                    <a:pt x="56" y="2867"/>
                  </a:cubicBezTo>
                  <a:cubicBezTo>
                    <a:pt x="68" y="2867"/>
                    <a:pt x="78" y="2874"/>
                    <a:pt x="83" y="2902"/>
                  </a:cubicBezTo>
                  <a:cubicBezTo>
                    <a:pt x="95" y="3000"/>
                    <a:pt x="75" y="3089"/>
                    <a:pt x="55" y="3178"/>
                  </a:cubicBezTo>
                  <a:cubicBezTo>
                    <a:pt x="35" y="3267"/>
                    <a:pt x="14" y="3355"/>
                    <a:pt x="29" y="3454"/>
                  </a:cubicBezTo>
                  <a:cubicBezTo>
                    <a:pt x="46" y="3459"/>
                    <a:pt x="62" y="3465"/>
                    <a:pt x="79" y="3468"/>
                  </a:cubicBezTo>
                  <a:cubicBezTo>
                    <a:pt x="56" y="3619"/>
                    <a:pt x="25" y="3779"/>
                    <a:pt x="1" y="3942"/>
                  </a:cubicBezTo>
                  <a:cubicBezTo>
                    <a:pt x="9" y="4241"/>
                    <a:pt x="19" y="4538"/>
                    <a:pt x="41" y="4833"/>
                  </a:cubicBezTo>
                  <a:cubicBezTo>
                    <a:pt x="49" y="4830"/>
                    <a:pt x="56" y="4827"/>
                    <a:pt x="62" y="4827"/>
                  </a:cubicBezTo>
                  <a:cubicBezTo>
                    <a:pt x="72" y="4827"/>
                    <a:pt x="80" y="4833"/>
                    <a:pt x="84" y="4850"/>
                  </a:cubicBezTo>
                  <a:cubicBezTo>
                    <a:pt x="100" y="4973"/>
                    <a:pt x="83" y="5143"/>
                    <a:pt x="81" y="5319"/>
                  </a:cubicBezTo>
                  <a:cubicBezTo>
                    <a:pt x="84" y="5345"/>
                    <a:pt x="89" y="5371"/>
                    <a:pt x="92" y="5396"/>
                  </a:cubicBezTo>
                  <a:cubicBezTo>
                    <a:pt x="103" y="5416"/>
                    <a:pt x="121" y="5421"/>
                    <a:pt x="131" y="5424"/>
                  </a:cubicBezTo>
                  <a:cubicBezTo>
                    <a:pt x="131" y="5504"/>
                    <a:pt x="129" y="5574"/>
                    <a:pt x="125" y="5641"/>
                  </a:cubicBezTo>
                  <a:cubicBezTo>
                    <a:pt x="249" y="6504"/>
                    <a:pt x="406" y="7374"/>
                    <a:pt x="589" y="8312"/>
                  </a:cubicBezTo>
                  <a:cubicBezTo>
                    <a:pt x="652" y="8508"/>
                    <a:pt x="715" y="8704"/>
                    <a:pt x="752" y="8895"/>
                  </a:cubicBezTo>
                  <a:cubicBezTo>
                    <a:pt x="771" y="9036"/>
                    <a:pt x="784" y="9198"/>
                    <a:pt x="792" y="9360"/>
                  </a:cubicBezTo>
                  <a:cubicBezTo>
                    <a:pt x="800" y="9521"/>
                    <a:pt x="804" y="9683"/>
                    <a:pt x="814" y="9821"/>
                  </a:cubicBezTo>
                  <a:cubicBezTo>
                    <a:pt x="822" y="9819"/>
                    <a:pt x="829" y="9818"/>
                    <a:pt x="837" y="9818"/>
                  </a:cubicBezTo>
                  <a:cubicBezTo>
                    <a:pt x="916" y="9818"/>
                    <a:pt x="993" y="9955"/>
                    <a:pt x="1067" y="10082"/>
                  </a:cubicBezTo>
                  <a:cubicBezTo>
                    <a:pt x="1133" y="10192"/>
                    <a:pt x="1197" y="10295"/>
                    <a:pt x="1263" y="10295"/>
                  </a:cubicBezTo>
                  <a:cubicBezTo>
                    <a:pt x="1281" y="10295"/>
                    <a:pt x="1299" y="10287"/>
                    <a:pt x="1316" y="10271"/>
                  </a:cubicBezTo>
                  <a:cubicBezTo>
                    <a:pt x="1331" y="10454"/>
                    <a:pt x="1357" y="10730"/>
                    <a:pt x="1409" y="10739"/>
                  </a:cubicBezTo>
                  <a:cubicBezTo>
                    <a:pt x="1488" y="10751"/>
                    <a:pt x="1575" y="10787"/>
                    <a:pt x="1661" y="10880"/>
                  </a:cubicBezTo>
                  <a:cubicBezTo>
                    <a:pt x="1704" y="10925"/>
                    <a:pt x="1747" y="10985"/>
                    <a:pt x="1788" y="11063"/>
                  </a:cubicBezTo>
                  <a:cubicBezTo>
                    <a:pt x="1809" y="11102"/>
                    <a:pt x="1829" y="11144"/>
                    <a:pt x="1850" y="11194"/>
                  </a:cubicBezTo>
                  <a:cubicBezTo>
                    <a:pt x="1871" y="11242"/>
                    <a:pt x="1891" y="11295"/>
                    <a:pt x="1909" y="11353"/>
                  </a:cubicBezTo>
                  <a:cubicBezTo>
                    <a:pt x="1955" y="11539"/>
                    <a:pt x="1929" y="11837"/>
                    <a:pt x="1969" y="11897"/>
                  </a:cubicBezTo>
                  <a:cubicBezTo>
                    <a:pt x="1977" y="11910"/>
                    <a:pt x="1984" y="11915"/>
                    <a:pt x="1990" y="11915"/>
                  </a:cubicBezTo>
                  <a:cubicBezTo>
                    <a:pt x="2029" y="11915"/>
                    <a:pt x="2047" y="11720"/>
                    <a:pt x="2085" y="11720"/>
                  </a:cubicBezTo>
                  <a:cubicBezTo>
                    <a:pt x="2092" y="11720"/>
                    <a:pt x="2098" y="11725"/>
                    <a:pt x="2106" y="11737"/>
                  </a:cubicBezTo>
                  <a:cubicBezTo>
                    <a:pt x="2090" y="11562"/>
                    <a:pt x="2071" y="11388"/>
                    <a:pt x="2054" y="11215"/>
                  </a:cubicBezTo>
                  <a:cubicBezTo>
                    <a:pt x="2043" y="11128"/>
                    <a:pt x="2035" y="11040"/>
                    <a:pt x="2027" y="10954"/>
                  </a:cubicBezTo>
                  <a:cubicBezTo>
                    <a:pt x="2017" y="10867"/>
                    <a:pt x="2008" y="10782"/>
                    <a:pt x="1997" y="10695"/>
                  </a:cubicBezTo>
                  <a:cubicBezTo>
                    <a:pt x="1987" y="10609"/>
                    <a:pt x="1977" y="10522"/>
                    <a:pt x="1967" y="10436"/>
                  </a:cubicBezTo>
                  <a:cubicBezTo>
                    <a:pt x="1959" y="10350"/>
                    <a:pt x="1949" y="10264"/>
                    <a:pt x="1939" y="10179"/>
                  </a:cubicBezTo>
                  <a:cubicBezTo>
                    <a:pt x="1919" y="10008"/>
                    <a:pt x="1899" y="9835"/>
                    <a:pt x="1880" y="9663"/>
                  </a:cubicBezTo>
                  <a:cubicBezTo>
                    <a:pt x="1861" y="9491"/>
                    <a:pt x="1843" y="9319"/>
                    <a:pt x="1825" y="9147"/>
                  </a:cubicBezTo>
                  <a:cubicBezTo>
                    <a:pt x="1815" y="9061"/>
                    <a:pt x="1805" y="8974"/>
                    <a:pt x="1797" y="8888"/>
                  </a:cubicBezTo>
                  <a:cubicBezTo>
                    <a:pt x="1789" y="8802"/>
                    <a:pt x="1782" y="8716"/>
                    <a:pt x="1772" y="8628"/>
                  </a:cubicBezTo>
                  <a:cubicBezTo>
                    <a:pt x="1765" y="8542"/>
                    <a:pt x="1757" y="8454"/>
                    <a:pt x="1749" y="8368"/>
                  </a:cubicBezTo>
                  <a:cubicBezTo>
                    <a:pt x="1741" y="8281"/>
                    <a:pt x="1734" y="8194"/>
                    <a:pt x="1726" y="8106"/>
                  </a:cubicBezTo>
                  <a:cubicBezTo>
                    <a:pt x="1714" y="7932"/>
                    <a:pt x="1702" y="7756"/>
                    <a:pt x="1690" y="7578"/>
                  </a:cubicBezTo>
                  <a:cubicBezTo>
                    <a:pt x="1683" y="7549"/>
                    <a:pt x="1676" y="7508"/>
                    <a:pt x="1668" y="7458"/>
                  </a:cubicBezTo>
                  <a:cubicBezTo>
                    <a:pt x="1660" y="7409"/>
                    <a:pt x="1653" y="7348"/>
                    <a:pt x="1646" y="7280"/>
                  </a:cubicBezTo>
                  <a:cubicBezTo>
                    <a:pt x="1630" y="7144"/>
                    <a:pt x="1613" y="6975"/>
                    <a:pt x="1596" y="6782"/>
                  </a:cubicBezTo>
                  <a:cubicBezTo>
                    <a:pt x="1580" y="6590"/>
                    <a:pt x="1567" y="6374"/>
                    <a:pt x="1553" y="6144"/>
                  </a:cubicBezTo>
                  <a:cubicBezTo>
                    <a:pt x="1549" y="6087"/>
                    <a:pt x="1545" y="6029"/>
                    <a:pt x="1542" y="5971"/>
                  </a:cubicBezTo>
                  <a:cubicBezTo>
                    <a:pt x="1540" y="5912"/>
                    <a:pt x="1537" y="5852"/>
                    <a:pt x="1535" y="5793"/>
                  </a:cubicBezTo>
                  <a:cubicBezTo>
                    <a:pt x="1530" y="5672"/>
                    <a:pt x="1523" y="5551"/>
                    <a:pt x="1519" y="5429"/>
                  </a:cubicBezTo>
                  <a:cubicBezTo>
                    <a:pt x="1500" y="4940"/>
                    <a:pt x="1493" y="4438"/>
                    <a:pt x="1495" y="4008"/>
                  </a:cubicBezTo>
                  <a:cubicBezTo>
                    <a:pt x="1494" y="3792"/>
                    <a:pt x="1499" y="3595"/>
                    <a:pt x="1505" y="3425"/>
                  </a:cubicBezTo>
                  <a:cubicBezTo>
                    <a:pt x="1510" y="3255"/>
                    <a:pt x="1513" y="3112"/>
                    <a:pt x="1520" y="3008"/>
                  </a:cubicBezTo>
                  <a:lnTo>
                    <a:pt x="1520" y="2932"/>
                  </a:lnTo>
                  <a:cubicBezTo>
                    <a:pt x="1526" y="2818"/>
                    <a:pt x="1529" y="2698"/>
                    <a:pt x="1532" y="2576"/>
                  </a:cubicBezTo>
                  <a:cubicBezTo>
                    <a:pt x="1533" y="2514"/>
                    <a:pt x="1533" y="2452"/>
                    <a:pt x="1533" y="2391"/>
                  </a:cubicBezTo>
                  <a:lnTo>
                    <a:pt x="1533" y="2206"/>
                  </a:lnTo>
                  <a:cubicBezTo>
                    <a:pt x="1532" y="1962"/>
                    <a:pt x="1520" y="1726"/>
                    <a:pt x="1494" y="1532"/>
                  </a:cubicBezTo>
                  <a:cubicBezTo>
                    <a:pt x="1461" y="1353"/>
                    <a:pt x="1418" y="1170"/>
                    <a:pt x="1378" y="987"/>
                  </a:cubicBezTo>
                  <a:cubicBezTo>
                    <a:pt x="1344" y="1070"/>
                    <a:pt x="1310" y="1145"/>
                    <a:pt x="1277" y="1211"/>
                  </a:cubicBezTo>
                  <a:cubicBezTo>
                    <a:pt x="1290" y="1028"/>
                    <a:pt x="1303" y="845"/>
                    <a:pt x="1276" y="773"/>
                  </a:cubicBezTo>
                  <a:cubicBezTo>
                    <a:pt x="1253" y="605"/>
                    <a:pt x="1222" y="547"/>
                    <a:pt x="1183" y="547"/>
                  </a:cubicBezTo>
                  <a:cubicBezTo>
                    <a:pt x="1130" y="547"/>
                    <a:pt x="1063" y="653"/>
                    <a:pt x="987" y="736"/>
                  </a:cubicBezTo>
                  <a:cubicBezTo>
                    <a:pt x="968" y="769"/>
                    <a:pt x="947" y="777"/>
                    <a:pt x="926" y="777"/>
                  </a:cubicBezTo>
                  <a:cubicBezTo>
                    <a:pt x="913" y="777"/>
                    <a:pt x="901" y="774"/>
                    <a:pt x="889" y="773"/>
                  </a:cubicBezTo>
                  <a:cubicBezTo>
                    <a:pt x="883" y="772"/>
                    <a:pt x="878" y="771"/>
                    <a:pt x="873" y="771"/>
                  </a:cubicBezTo>
                  <a:cubicBezTo>
                    <a:pt x="844" y="771"/>
                    <a:pt x="815" y="785"/>
                    <a:pt x="788" y="856"/>
                  </a:cubicBezTo>
                  <a:cubicBezTo>
                    <a:pt x="790" y="826"/>
                    <a:pt x="791" y="799"/>
                    <a:pt x="794" y="774"/>
                  </a:cubicBezTo>
                  <a:cubicBezTo>
                    <a:pt x="797" y="749"/>
                    <a:pt x="799" y="725"/>
                    <a:pt x="801" y="704"/>
                  </a:cubicBezTo>
                  <a:cubicBezTo>
                    <a:pt x="805" y="658"/>
                    <a:pt x="809" y="610"/>
                    <a:pt x="814" y="549"/>
                  </a:cubicBezTo>
                  <a:cubicBezTo>
                    <a:pt x="813" y="548"/>
                    <a:pt x="812" y="548"/>
                    <a:pt x="811" y="548"/>
                  </a:cubicBezTo>
                  <a:cubicBezTo>
                    <a:pt x="789" y="548"/>
                    <a:pt x="789" y="639"/>
                    <a:pt x="786" y="721"/>
                  </a:cubicBezTo>
                  <a:cubicBezTo>
                    <a:pt x="784" y="790"/>
                    <a:pt x="780" y="853"/>
                    <a:pt x="759" y="853"/>
                  </a:cubicBezTo>
                  <a:cubicBezTo>
                    <a:pt x="753" y="853"/>
                    <a:pt x="746" y="849"/>
                    <a:pt x="738" y="839"/>
                  </a:cubicBezTo>
                  <a:cubicBezTo>
                    <a:pt x="752" y="780"/>
                    <a:pt x="753" y="717"/>
                    <a:pt x="752" y="653"/>
                  </a:cubicBezTo>
                  <a:cubicBezTo>
                    <a:pt x="750" y="590"/>
                    <a:pt x="747" y="526"/>
                    <a:pt x="753" y="464"/>
                  </a:cubicBezTo>
                  <a:lnTo>
                    <a:pt x="753" y="464"/>
                  </a:lnTo>
                  <a:cubicBezTo>
                    <a:pt x="716" y="484"/>
                    <a:pt x="702" y="590"/>
                    <a:pt x="690" y="688"/>
                  </a:cubicBezTo>
                  <a:cubicBezTo>
                    <a:pt x="677" y="780"/>
                    <a:pt x="667" y="867"/>
                    <a:pt x="638" y="867"/>
                  </a:cubicBezTo>
                  <a:cubicBezTo>
                    <a:pt x="636" y="867"/>
                    <a:pt x="634" y="866"/>
                    <a:pt x="632" y="866"/>
                  </a:cubicBezTo>
                  <a:cubicBezTo>
                    <a:pt x="620" y="798"/>
                    <a:pt x="747" y="524"/>
                    <a:pt x="664" y="495"/>
                  </a:cubicBezTo>
                  <a:cubicBezTo>
                    <a:pt x="663" y="495"/>
                    <a:pt x="663" y="495"/>
                    <a:pt x="663" y="495"/>
                  </a:cubicBezTo>
                  <a:cubicBezTo>
                    <a:pt x="647" y="495"/>
                    <a:pt x="636" y="614"/>
                    <a:pt x="631" y="674"/>
                  </a:cubicBezTo>
                  <a:cubicBezTo>
                    <a:pt x="630" y="426"/>
                    <a:pt x="602" y="248"/>
                    <a:pt x="550" y="248"/>
                  </a:cubicBezTo>
                  <a:cubicBezTo>
                    <a:pt x="522" y="248"/>
                    <a:pt x="487" y="299"/>
                    <a:pt x="446" y="419"/>
                  </a:cubicBezTo>
                  <a:cubicBezTo>
                    <a:pt x="457" y="299"/>
                    <a:pt x="504" y="130"/>
                    <a:pt x="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2">
              <a:extLst>
                <a:ext uri="{FF2B5EF4-FFF2-40B4-BE49-F238E27FC236}">
                  <a16:creationId xmlns:a16="http://schemas.microsoft.com/office/drawing/2014/main" id="{C866F499-8C6A-1A94-4726-9DB5ACE8B1B2}"/>
                </a:ext>
              </a:extLst>
            </p:cNvPr>
            <p:cNvSpPr/>
            <p:nvPr/>
          </p:nvSpPr>
          <p:spPr>
            <a:xfrm>
              <a:off x="3346275" y="4921950"/>
              <a:ext cx="376975" cy="314125"/>
            </a:xfrm>
            <a:custGeom>
              <a:avLst/>
              <a:gdLst/>
              <a:ahLst/>
              <a:cxnLst/>
              <a:rect l="l" t="t" r="r" b="b"/>
              <a:pathLst>
                <a:path w="15079" h="12565" extrusionOk="0">
                  <a:moveTo>
                    <a:pt x="14735" y="1"/>
                  </a:moveTo>
                  <a:cubicBezTo>
                    <a:pt x="14729" y="1"/>
                    <a:pt x="14723" y="10"/>
                    <a:pt x="14718" y="25"/>
                  </a:cubicBezTo>
                  <a:cubicBezTo>
                    <a:pt x="14713" y="41"/>
                    <a:pt x="14707" y="61"/>
                    <a:pt x="14701" y="85"/>
                  </a:cubicBezTo>
                  <a:cubicBezTo>
                    <a:pt x="14696" y="108"/>
                    <a:pt x="14691" y="135"/>
                    <a:pt x="14686" y="162"/>
                  </a:cubicBezTo>
                  <a:cubicBezTo>
                    <a:pt x="14670" y="241"/>
                    <a:pt x="14655" y="319"/>
                    <a:pt x="14636" y="319"/>
                  </a:cubicBezTo>
                  <a:cubicBezTo>
                    <a:pt x="14629" y="319"/>
                    <a:pt x="14621" y="309"/>
                    <a:pt x="14613" y="286"/>
                  </a:cubicBezTo>
                  <a:lnTo>
                    <a:pt x="14613" y="286"/>
                  </a:lnTo>
                  <a:cubicBezTo>
                    <a:pt x="14639" y="1487"/>
                    <a:pt x="14436" y="2671"/>
                    <a:pt x="14032" y="3796"/>
                  </a:cubicBezTo>
                  <a:lnTo>
                    <a:pt x="13953" y="4007"/>
                  </a:lnTo>
                  <a:lnTo>
                    <a:pt x="13934" y="4060"/>
                  </a:lnTo>
                  <a:lnTo>
                    <a:pt x="13913" y="4112"/>
                  </a:lnTo>
                  <a:lnTo>
                    <a:pt x="13870" y="4216"/>
                  </a:lnTo>
                  <a:cubicBezTo>
                    <a:pt x="13814" y="4356"/>
                    <a:pt x="13751" y="4492"/>
                    <a:pt x="13691" y="4630"/>
                  </a:cubicBezTo>
                  <a:cubicBezTo>
                    <a:pt x="13660" y="4698"/>
                    <a:pt x="13625" y="4766"/>
                    <a:pt x="13593" y="4834"/>
                  </a:cubicBezTo>
                  <a:lnTo>
                    <a:pt x="13542" y="4935"/>
                  </a:lnTo>
                  <a:lnTo>
                    <a:pt x="13490" y="5035"/>
                  </a:lnTo>
                  <a:cubicBezTo>
                    <a:pt x="13456" y="5102"/>
                    <a:pt x="13421" y="5170"/>
                    <a:pt x="13385" y="5236"/>
                  </a:cubicBezTo>
                  <a:cubicBezTo>
                    <a:pt x="13348" y="5301"/>
                    <a:pt x="13310" y="5368"/>
                    <a:pt x="13274" y="5433"/>
                  </a:cubicBezTo>
                  <a:cubicBezTo>
                    <a:pt x="13122" y="5694"/>
                    <a:pt x="12961" y="5954"/>
                    <a:pt x="12784" y="6204"/>
                  </a:cubicBezTo>
                  <a:lnTo>
                    <a:pt x="12719" y="6298"/>
                  </a:lnTo>
                  <a:cubicBezTo>
                    <a:pt x="12697" y="6329"/>
                    <a:pt x="12673" y="6358"/>
                    <a:pt x="12651" y="6390"/>
                  </a:cubicBezTo>
                  <a:lnTo>
                    <a:pt x="12514" y="6575"/>
                  </a:lnTo>
                  <a:cubicBezTo>
                    <a:pt x="12417" y="6695"/>
                    <a:pt x="12324" y="6818"/>
                    <a:pt x="12224" y="6934"/>
                  </a:cubicBezTo>
                  <a:cubicBezTo>
                    <a:pt x="12208" y="6957"/>
                    <a:pt x="12191" y="6981"/>
                    <a:pt x="12169" y="7010"/>
                  </a:cubicBezTo>
                  <a:cubicBezTo>
                    <a:pt x="12148" y="7038"/>
                    <a:pt x="12124" y="7072"/>
                    <a:pt x="12096" y="7105"/>
                  </a:cubicBezTo>
                  <a:cubicBezTo>
                    <a:pt x="12040" y="7173"/>
                    <a:pt x="11974" y="7256"/>
                    <a:pt x="11895" y="7346"/>
                  </a:cubicBezTo>
                  <a:cubicBezTo>
                    <a:pt x="11857" y="7391"/>
                    <a:pt x="11814" y="7438"/>
                    <a:pt x="11769" y="7487"/>
                  </a:cubicBezTo>
                  <a:cubicBezTo>
                    <a:pt x="11747" y="7512"/>
                    <a:pt x="11723" y="7537"/>
                    <a:pt x="11700" y="7563"/>
                  </a:cubicBezTo>
                  <a:cubicBezTo>
                    <a:pt x="11676" y="7589"/>
                    <a:pt x="11652" y="7613"/>
                    <a:pt x="11625" y="7640"/>
                  </a:cubicBezTo>
                  <a:cubicBezTo>
                    <a:pt x="11574" y="7692"/>
                    <a:pt x="11522" y="7747"/>
                    <a:pt x="11466" y="7805"/>
                  </a:cubicBezTo>
                  <a:cubicBezTo>
                    <a:pt x="11411" y="7859"/>
                    <a:pt x="11351" y="7917"/>
                    <a:pt x="11291" y="7976"/>
                  </a:cubicBezTo>
                  <a:cubicBezTo>
                    <a:pt x="11046" y="8209"/>
                    <a:pt x="10759" y="8455"/>
                    <a:pt x="10439" y="8698"/>
                  </a:cubicBezTo>
                  <a:lnTo>
                    <a:pt x="10318" y="8788"/>
                  </a:lnTo>
                  <a:cubicBezTo>
                    <a:pt x="10277" y="8818"/>
                    <a:pt x="10236" y="8850"/>
                    <a:pt x="10194" y="8878"/>
                  </a:cubicBezTo>
                  <a:cubicBezTo>
                    <a:pt x="10152" y="8907"/>
                    <a:pt x="10109" y="8936"/>
                    <a:pt x="10065" y="8967"/>
                  </a:cubicBezTo>
                  <a:cubicBezTo>
                    <a:pt x="10044" y="8981"/>
                    <a:pt x="10022" y="8997"/>
                    <a:pt x="10001" y="9012"/>
                  </a:cubicBezTo>
                  <a:lnTo>
                    <a:pt x="9969" y="9034"/>
                  </a:lnTo>
                  <a:lnTo>
                    <a:pt x="9936" y="9055"/>
                  </a:lnTo>
                  <a:lnTo>
                    <a:pt x="9802" y="9140"/>
                  </a:lnTo>
                  <a:lnTo>
                    <a:pt x="9736" y="9184"/>
                  </a:lnTo>
                  <a:cubicBezTo>
                    <a:pt x="9714" y="9198"/>
                    <a:pt x="9692" y="9213"/>
                    <a:pt x="9668" y="9227"/>
                  </a:cubicBezTo>
                  <a:cubicBezTo>
                    <a:pt x="9623" y="9254"/>
                    <a:pt x="9577" y="9283"/>
                    <a:pt x="9531" y="9311"/>
                  </a:cubicBezTo>
                  <a:cubicBezTo>
                    <a:pt x="9508" y="9326"/>
                    <a:pt x="9485" y="9338"/>
                    <a:pt x="9462" y="9353"/>
                  </a:cubicBezTo>
                  <a:cubicBezTo>
                    <a:pt x="9437" y="9367"/>
                    <a:pt x="9415" y="9381"/>
                    <a:pt x="9392" y="9395"/>
                  </a:cubicBezTo>
                  <a:cubicBezTo>
                    <a:pt x="9019" y="9613"/>
                    <a:pt x="8630" y="9810"/>
                    <a:pt x="8242" y="9982"/>
                  </a:cubicBezTo>
                  <a:cubicBezTo>
                    <a:pt x="8144" y="10024"/>
                    <a:pt x="8046" y="10066"/>
                    <a:pt x="7951" y="10107"/>
                  </a:cubicBezTo>
                  <a:cubicBezTo>
                    <a:pt x="7855" y="10144"/>
                    <a:pt x="7758" y="10183"/>
                    <a:pt x="7664" y="10221"/>
                  </a:cubicBezTo>
                  <a:cubicBezTo>
                    <a:pt x="7568" y="10256"/>
                    <a:pt x="7473" y="10290"/>
                    <a:pt x="7380" y="10324"/>
                  </a:cubicBezTo>
                  <a:cubicBezTo>
                    <a:pt x="7287" y="10357"/>
                    <a:pt x="7194" y="10387"/>
                    <a:pt x="7104" y="10416"/>
                  </a:cubicBezTo>
                  <a:cubicBezTo>
                    <a:pt x="6741" y="10535"/>
                    <a:pt x="6401" y="10626"/>
                    <a:pt x="6108" y="10696"/>
                  </a:cubicBezTo>
                  <a:cubicBezTo>
                    <a:pt x="6035" y="10711"/>
                    <a:pt x="5963" y="10727"/>
                    <a:pt x="5896" y="10743"/>
                  </a:cubicBezTo>
                  <a:cubicBezTo>
                    <a:pt x="5863" y="10750"/>
                    <a:pt x="5829" y="10756"/>
                    <a:pt x="5797" y="10764"/>
                  </a:cubicBezTo>
                  <a:cubicBezTo>
                    <a:pt x="5764" y="10770"/>
                    <a:pt x="5733" y="10775"/>
                    <a:pt x="5703" y="10781"/>
                  </a:cubicBezTo>
                  <a:cubicBezTo>
                    <a:pt x="5641" y="10793"/>
                    <a:pt x="5583" y="10803"/>
                    <a:pt x="5530" y="10814"/>
                  </a:cubicBezTo>
                  <a:cubicBezTo>
                    <a:pt x="5503" y="10819"/>
                    <a:pt x="5478" y="10823"/>
                    <a:pt x="5453" y="10828"/>
                  </a:cubicBezTo>
                  <a:cubicBezTo>
                    <a:pt x="5429" y="10833"/>
                    <a:pt x="5404" y="10837"/>
                    <a:pt x="5382" y="10840"/>
                  </a:cubicBezTo>
                  <a:cubicBezTo>
                    <a:pt x="5337" y="10849"/>
                    <a:pt x="5293" y="10858"/>
                    <a:pt x="5249" y="10866"/>
                  </a:cubicBezTo>
                  <a:cubicBezTo>
                    <a:pt x="4848" y="10932"/>
                    <a:pt x="4402" y="10991"/>
                    <a:pt x="3970" y="11038"/>
                  </a:cubicBezTo>
                  <a:cubicBezTo>
                    <a:pt x="3537" y="11085"/>
                    <a:pt x="3117" y="11119"/>
                    <a:pt x="2772" y="11156"/>
                  </a:cubicBezTo>
                  <a:cubicBezTo>
                    <a:pt x="2692" y="11166"/>
                    <a:pt x="2612" y="11177"/>
                    <a:pt x="2533" y="11188"/>
                  </a:cubicBezTo>
                  <a:cubicBezTo>
                    <a:pt x="2492" y="11194"/>
                    <a:pt x="2451" y="11199"/>
                    <a:pt x="2412" y="11204"/>
                  </a:cubicBezTo>
                  <a:cubicBezTo>
                    <a:pt x="2372" y="11209"/>
                    <a:pt x="2331" y="11214"/>
                    <a:pt x="2291" y="11219"/>
                  </a:cubicBezTo>
                  <a:lnTo>
                    <a:pt x="2169" y="11234"/>
                  </a:lnTo>
                  <a:lnTo>
                    <a:pt x="2047" y="11247"/>
                  </a:lnTo>
                  <a:cubicBezTo>
                    <a:pt x="1967" y="11255"/>
                    <a:pt x="1884" y="11264"/>
                    <a:pt x="1802" y="11272"/>
                  </a:cubicBezTo>
                  <a:cubicBezTo>
                    <a:pt x="1876" y="11292"/>
                    <a:pt x="1948" y="11310"/>
                    <a:pt x="2016" y="11328"/>
                  </a:cubicBezTo>
                  <a:cubicBezTo>
                    <a:pt x="2084" y="11346"/>
                    <a:pt x="2150" y="11365"/>
                    <a:pt x="2209" y="11381"/>
                  </a:cubicBezTo>
                  <a:cubicBezTo>
                    <a:pt x="2043" y="11371"/>
                    <a:pt x="1878" y="11363"/>
                    <a:pt x="1738" y="11356"/>
                  </a:cubicBezTo>
                  <a:cubicBezTo>
                    <a:pt x="1667" y="11351"/>
                    <a:pt x="1603" y="11350"/>
                    <a:pt x="1550" y="11350"/>
                  </a:cubicBezTo>
                  <a:cubicBezTo>
                    <a:pt x="1522" y="11350"/>
                    <a:pt x="1497" y="11351"/>
                    <a:pt x="1475" y="11352"/>
                  </a:cubicBezTo>
                  <a:cubicBezTo>
                    <a:pt x="1452" y="11355"/>
                    <a:pt x="1433" y="11356"/>
                    <a:pt x="1418" y="11358"/>
                  </a:cubicBezTo>
                  <a:cubicBezTo>
                    <a:pt x="1060" y="11365"/>
                    <a:pt x="978" y="11393"/>
                    <a:pt x="1020" y="11447"/>
                  </a:cubicBezTo>
                  <a:cubicBezTo>
                    <a:pt x="1041" y="11473"/>
                    <a:pt x="1091" y="11506"/>
                    <a:pt x="1154" y="11539"/>
                  </a:cubicBezTo>
                  <a:cubicBezTo>
                    <a:pt x="1217" y="11571"/>
                    <a:pt x="1292" y="11608"/>
                    <a:pt x="1358" y="11644"/>
                  </a:cubicBezTo>
                  <a:cubicBezTo>
                    <a:pt x="1455" y="11681"/>
                    <a:pt x="1436" y="11712"/>
                    <a:pt x="1429" y="11747"/>
                  </a:cubicBezTo>
                  <a:cubicBezTo>
                    <a:pt x="1426" y="11763"/>
                    <a:pt x="1426" y="11780"/>
                    <a:pt x="1447" y="11799"/>
                  </a:cubicBezTo>
                  <a:cubicBezTo>
                    <a:pt x="1468" y="11817"/>
                    <a:pt x="1509" y="11836"/>
                    <a:pt x="1587" y="11854"/>
                  </a:cubicBezTo>
                  <a:cubicBezTo>
                    <a:pt x="1530" y="11849"/>
                    <a:pt x="1481" y="11846"/>
                    <a:pt x="1434" y="11842"/>
                  </a:cubicBezTo>
                  <a:cubicBezTo>
                    <a:pt x="1388" y="11837"/>
                    <a:pt x="1346" y="11832"/>
                    <a:pt x="1303" y="11827"/>
                  </a:cubicBezTo>
                  <a:cubicBezTo>
                    <a:pt x="1259" y="11823"/>
                    <a:pt x="1217" y="11818"/>
                    <a:pt x="1170" y="11813"/>
                  </a:cubicBezTo>
                  <a:cubicBezTo>
                    <a:pt x="1147" y="11810"/>
                    <a:pt x="1123" y="11807"/>
                    <a:pt x="1097" y="11805"/>
                  </a:cubicBezTo>
                  <a:cubicBezTo>
                    <a:pt x="1073" y="11802"/>
                    <a:pt x="1044" y="11799"/>
                    <a:pt x="1016" y="11795"/>
                  </a:cubicBezTo>
                  <a:lnTo>
                    <a:pt x="1016" y="11795"/>
                  </a:lnTo>
                  <a:cubicBezTo>
                    <a:pt x="1008" y="11806"/>
                    <a:pt x="1049" y="11817"/>
                    <a:pt x="1110" y="11823"/>
                  </a:cubicBezTo>
                  <a:cubicBezTo>
                    <a:pt x="1172" y="11830"/>
                    <a:pt x="1257" y="11837"/>
                    <a:pt x="1336" y="11842"/>
                  </a:cubicBezTo>
                  <a:cubicBezTo>
                    <a:pt x="1376" y="11844"/>
                    <a:pt x="1415" y="11848"/>
                    <a:pt x="1449" y="11851"/>
                  </a:cubicBezTo>
                  <a:cubicBezTo>
                    <a:pt x="1483" y="11853"/>
                    <a:pt x="1514" y="11858"/>
                    <a:pt x="1536" y="11862"/>
                  </a:cubicBezTo>
                  <a:cubicBezTo>
                    <a:pt x="1582" y="11870"/>
                    <a:pt x="1597" y="11883"/>
                    <a:pt x="1556" y="11900"/>
                  </a:cubicBezTo>
                  <a:cubicBezTo>
                    <a:pt x="1446" y="11884"/>
                    <a:pt x="1330" y="11875"/>
                    <a:pt x="1212" y="11869"/>
                  </a:cubicBezTo>
                  <a:cubicBezTo>
                    <a:pt x="1095" y="11864"/>
                    <a:pt x="974" y="11858"/>
                    <a:pt x="860" y="11843"/>
                  </a:cubicBezTo>
                  <a:lnTo>
                    <a:pt x="860" y="11843"/>
                  </a:lnTo>
                  <a:cubicBezTo>
                    <a:pt x="896" y="11883"/>
                    <a:pt x="1094" y="11912"/>
                    <a:pt x="1277" y="11935"/>
                  </a:cubicBezTo>
                  <a:cubicBezTo>
                    <a:pt x="1322" y="11941"/>
                    <a:pt x="1368" y="11946"/>
                    <a:pt x="1408" y="11952"/>
                  </a:cubicBezTo>
                  <a:cubicBezTo>
                    <a:pt x="1450" y="11958"/>
                    <a:pt x="1488" y="11962"/>
                    <a:pt x="1519" y="11967"/>
                  </a:cubicBezTo>
                  <a:cubicBezTo>
                    <a:pt x="1582" y="11979"/>
                    <a:pt x="1620" y="11990"/>
                    <a:pt x="1609" y="12008"/>
                  </a:cubicBezTo>
                  <a:cubicBezTo>
                    <a:pt x="1607" y="12008"/>
                    <a:pt x="1605" y="12008"/>
                    <a:pt x="1604" y="12008"/>
                  </a:cubicBezTo>
                  <a:cubicBezTo>
                    <a:pt x="1571" y="12008"/>
                    <a:pt x="1519" y="12000"/>
                    <a:pt x="1455" y="11990"/>
                  </a:cubicBezTo>
                  <a:cubicBezTo>
                    <a:pt x="1388" y="11979"/>
                    <a:pt x="1311" y="11962"/>
                    <a:pt x="1237" y="11948"/>
                  </a:cubicBezTo>
                  <a:cubicBezTo>
                    <a:pt x="1144" y="11931"/>
                    <a:pt x="1056" y="11915"/>
                    <a:pt x="996" y="11915"/>
                  </a:cubicBezTo>
                  <a:cubicBezTo>
                    <a:pt x="958" y="11915"/>
                    <a:pt x="931" y="11921"/>
                    <a:pt x="921" y="11937"/>
                  </a:cubicBezTo>
                  <a:cubicBezTo>
                    <a:pt x="916" y="11945"/>
                    <a:pt x="970" y="11957"/>
                    <a:pt x="1041" y="11967"/>
                  </a:cubicBezTo>
                  <a:cubicBezTo>
                    <a:pt x="1111" y="11978"/>
                    <a:pt x="1198" y="11987"/>
                    <a:pt x="1256" y="11992"/>
                  </a:cubicBezTo>
                  <a:cubicBezTo>
                    <a:pt x="1034" y="11980"/>
                    <a:pt x="843" y="11971"/>
                    <a:pt x="703" y="11971"/>
                  </a:cubicBezTo>
                  <a:cubicBezTo>
                    <a:pt x="619" y="11971"/>
                    <a:pt x="554" y="11975"/>
                    <a:pt x="513" y="11982"/>
                  </a:cubicBezTo>
                  <a:cubicBezTo>
                    <a:pt x="458" y="11992"/>
                    <a:pt x="445" y="12010"/>
                    <a:pt x="485" y="12036"/>
                  </a:cubicBezTo>
                  <a:cubicBezTo>
                    <a:pt x="505" y="12050"/>
                    <a:pt x="539" y="12066"/>
                    <a:pt x="587" y="12083"/>
                  </a:cubicBezTo>
                  <a:cubicBezTo>
                    <a:pt x="635" y="12102"/>
                    <a:pt x="699" y="12123"/>
                    <a:pt x="780" y="12142"/>
                  </a:cubicBezTo>
                  <a:cubicBezTo>
                    <a:pt x="750" y="12139"/>
                    <a:pt x="722" y="12135"/>
                    <a:pt x="691" y="12129"/>
                  </a:cubicBezTo>
                  <a:cubicBezTo>
                    <a:pt x="661" y="12124"/>
                    <a:pt x="628" y="12118"/>
                    <a:pt x="595" y="12113"/>
                  </a:cubicBezTo>
                  <a:cubicBezTo>
                    <a:pt x="530" y="12099"/>
                    <a:pt x="462" y="12087"/>
                    <a:pt x="394" y="12073"/>
                  </a:cubicBezTo>
                  <a:cubicBezTo>
                    <a:pt x="359" y="12067"/>
                    <a:pt x="326" y="12060"/>
                    <a:pt x="291" y="12052"/>
                  </a:cubicBezTo>
                  <a:cubicBezTo>
                    <a:pt x="258" y="12046"/>
                    <a:pt x="223" y="12037"/>
                    <a:pt x="191" y="12032"/>
                  </a:cubicBezTo>
                  <a:cubicBezTo>
                    <a:pt x="124" y="12020"/>
                    <a:pt x="60" y="12010"/>
                    <a:pt x="1" y="12004"/>
                  </a:cubicBezTo>
                  <a:lnTo>
                    <a:pt x="1" y="12004"/>
                  </a:lnTo>
                  <a:lnTo>
                    <a:pt x="2" y="12005"/>
                  </a:lnTo>
                  <a:cubicBezTo>
                    <a:pt x="60" y="12015"/>
                    <a:pt x="142" y="12034"/>
                    <a:pt x="220" y="12052"/>
                  </a:cubicBezTo>
                  <a:cubicBezTo>
                    <a:pt x="259" y="12062"/>
                    <a:pt x="299" y="12069"/>
                    <a:pt x="335" y="12077"/>
                  </a:cubicBezTo>
                  <a:cubicBezTo>
                    <a:pt x="370" y="12084"/>
                    <a:pt x="400" y="12089"/>
                    <a:pt x="426" y="12093"/>
                  </a:cubicBezTo>
                  <a:lnTo>
                    <a:pt x="426" y="12093"/>
                  </a:lnTo>
                  <a:cubicBezTo>
                    <a:pt x="394" y="12088"/>
                    <a:pt x="362" y="12084"/>
                    <a:pt x="330" y="12078"/>
                  </a:cubicBezTo>
                  <a:lnTo>
                    <a:pt x="228" y="12062"/>
                  </a:lnTo>
                  <a:cubicBezTo>
                    <a:pt x="160" y="12050"/>
                    <a:pt x="93" y="12037"/>
                    <a:pt x="25" y="12026"/>
                  </a:cubicBezTo>
                  <a:lnTo>
                    <a:pt x="25" y="12026"/>
                  </a:lnTo>
                  <a:cubicBezTo>
                    <a:pt x="45" y="12042"/>
                    <a:pt x="66" y="12056"/>
                    <a:pt x="91" y="12073"/>
                  </a:cubicBezTo>
                  <a:cubicBezTo>
                    <a:pt x="140" y="12087"/>
                    <a:pt x="190" y="12099"/>
                    <a:pt x="241" y="12111"/>
                  </a:cubicBezTo>
                  <a:cubicBezTo>
                    <a:pt x="278" y="12120"/>
                    <a:pt x="316" y="12128"/>
                    <a:pt x="355" y="12135"/>
                  </a:cubicBezTo>
                  <a:lnTo>
                    <a:pt x="355" y="12135"/>
                  </a:lnTo>
                  <a:cubicBezTo>
                    <a:pt x="324" y="12130"/>
                    <a:pt x="293" y="12124"/>
                    <a:pt x="262" y="12119"/>
                  </a:cubicBezTo>
                  <a:cubicBezTo>
                    <a:pt x="217" y="12111"/>
                    <a:pt x="171" y="12103"/>
                    <a:pt x="127" y="12095"/>
                  </a:cubicBezTo>
                  <a:lnTo>
                    <a:pt x="127" y="12095"/>
                  </a:lnTo>
                  <a:cubicBezTo>
                    <a:pt x="190" y="12134"/>
                    <a:pt x="264" y="12172"/>
                    <a:pt x="346" y="12210"/>
                  </a:cubicBezTo>
                  <a:cubicBezTo>
                    <a:pt x="424" y="12235"/>
                    <a:pt x="503" y="12261"/>
                    <a:pt x="578" y="12287"/>
                  </a:cubicBezTo>
                  <a:cubicBezTo>
                    <a:pt x="616" y="12301"/>
                    <a:pt x="652" y="12314"/>
                    <a:pt x="689" y="12325"/>
                  </a:cubicBezTo>
                  <a:cubicBezTo>
                    <a:pt x="725" y="12338"/>
                    <a:pt x="761" y="12349"/>
                    <a:pt x="795" y="12360"/>
                  </a:cubicBezTo>
                  <a:cubicBezTo>
                    <a:pt x="864" y="12382"/>
                    <a:pt x="928" y="12400"/>
                    <a:pt x="987" y="12416"/>
                  </a:cubicBezTo>
                  <a:cubicBezTo>
                    <a:pt x="1016" y="12423"/>
                    <a:pt x="1044" y="12430"/>
                    <a:pt x="1069" y="12435"/>
                  </a:cubicBezTo>
                  <a:cubicBezTo>
                    <a:pt x="1096" y="12440"/>
                    <a:pt x="1120" y="12444"/>
                    <a:pt x="1142" y="12445"/>
                  </a:cubicBezTo>
                  <a:cubicBezTo>
                    <a:pt x="1775" y="12524"/>
                    <a:pt x="2416" y="12565"/>
                    <a:pt x="3057" y="12565"/>
                  </a:cubicBezTo>
                  <a:cubicBezTo>
                    <a:pt x="3865" y="12565"/>
                    <a:pt x="4675" y="12500"/>
                    <a:pt x="5473" y="12366"/>
                  </a:cubicBezTo>
                  <a:cubicBezTo>
                    <a:pt x="5470" y="12334"/>
                    <a:pt x="5389" y="12317"/>
                    <a:pt x="5504" y="12281"/>
                  </a:cubicBezTo>
                  <a:cubicBezTo>
                    <a:pt x="5550" y="12270"/>
                    <a:pt x="5594" y="12258"/>
                    <a:pt x="5639" y="12251"/>
                  </a:cubicBezTo>
                  <a:cubicBezTo>
                    <a:pt x="5684" y="12243"/>
                    <a:pt x="5727" y="12238"/>
                    <a:pt x="5770" y="12231"/>
                  </a:cubicBezTo>
                  <a:cubicBezTo>
                    <a:pt x="5856" y="12219"/>
                    <a:pt x="5941" y="12212"/>
                    <a:pt x="6027" y="12204"/>
                  </a:cubicBezTo>
                  <a:cubicBezTo>
                    <a:pt x="6048" y="12203"/>
                    <a:pt x="6071" y="12200"/>
                    <a:pt x="6091" y="12199"/>
                  </a:cubicBezTo>
                  <a:cubicBezTo>
                    <a:pt x="6113" y="12196"/>
                    <a:pt x="6135" y="12193"/>
                    <a:pt x="6156" y="12191"/>
                  </a:cubicBezTo>
                  <a:cubicBezTo>
                    <a:pt x="6198" y="12186"/>
                    <a:pt x="6241" y="12179"/>
                    <a:pt x="6284" y="12172"/>
                  </a:cubicBezTo>
                  <a:cubicBezTo>
                    <a:pt x="6371" y="12158"/>
                    <a:pt x="6460" y="12140"/>
                    <a:pt x="6549" y="12109"/>
                  </a:cubicBezTo>
                  <a:cubicBezTo>
                    <a:pt x="6553" y="12090"/>
                    <a:pt x="6558" y="12071"/>
                    <a:pt x="6563" y="12052"/>
                  </a:cubicBezTo>
                  <a:cubicBezTo>
                    <a:pt x="6635" y="12041"/>
                    <a:pt x="6708" y="12027"/>
                    <a:pt x="6781" y="12014"/>
                  </a:cubicBezTo>
                  <a:cubicBezTo>
                    <a:pt x="6854" y="12000"/>
                    <a:pt x="6929" y="11987"/>
                    <a:pt x="7004" y="11973"/>
                  </a:cubicBezTo>
                  <a:cubicBezTo>
                    <a:pt x="7154" y="11945"/>
                    <a:pt x="7304" y="11911"/>
                    <a:pt x="7458" y="11877"/>
                  </a:cubicBezTo>
                  <a:lnTo>
                    <a:pt x="7508" y="11860"/>
                  </a:lnTo>
                  <a:lnTo>
                    <a:pt x="7559" y="11842"/>
                  </a:lnTo>
                  <a:lnTo>
                    <a:pt x="7662" y="11806"/>
                  </a:lnTo>
                  <a:cubicBezTo>
                    <a:pt x="7730" y="11783"/>
                    <a:pt x="7798" y="11759"/>
                    <a:pt x="7863" y="11734"/>
                  </a:cubicBezTo>
                  <a:cubicBezTo>
                    <a:pt x="7930" y="11708"/>
                    <a:pt x="7998" y="11684"/>
                    <a:pt x="8065" y="11658"/>
                  </a:cubicBezTo>
                  <a:cubicBezTo>
                    <a:pt x="8132" y="11632"/>
                    <a:pt x="8198" y="11607"/>
                    <a:pt x="8265" y="11577"/>
                  </a:cubicBezTo>
                  <a:cubicBezTo>
                    <a:pt x="8397" y="11522"/>
                    <a:pt x="8531" y="11467"/>
                    <a:pt x="8660" y="11408"/>
                  </a:cubicBezTo>
                  <a:cubicBezTo>
                    <a:pt x="8725" y="11378"/>
                    <a:pt x="8791" y="11349"/>
                    <a:pt x="8855" y="11319"/>
                  </a:cubicBezTo>
                  <a:lnTo>
                    <a:pt x="9047" y="11225"/>
                  </a:lnTo>
                  <a:cubicBezTo>
                    <a:pt x="9026" y="11214"/>
                    <a:pt x="9012" y="11201"/>
                    <a:pt x="9061" y="11171"/>
                  </a:cubicBezTo>
                  <a:cubicBezTo>
                    <a:pt x="9168" y="11117"/>
                    <a:pt x="9293" y="11054"/>
                    <a:pt x="9434" y="10991"/>
                  </a:cubicBezTo>
                  <a:cubicBezTo>
                    <a:pt x="9504" y="10959"/>
                    <a:pt x="9577" y="10923"/>
                    <a:pt x="9650" y="10887"/>
                  </a:cubicBezTo>
                  <a:cubicBezTo>
                    <a:pt x="9686" y="10869"/>
                    <a:pt x="9724" y="10850"/>
                    <a:pt x="9762" y="10833"/>
                  </a:cubicBezTo>
                  <a:cubicBezTo>
                    <a:pt x="9780" y="10823"/>
                    <a:pt x="9800" y="10814"/>
                    <a:pt x="9818" y="10803"/>
                  </a:cubicBezTo>
                  <a:cubicBezTo>
                    <a:pt x="9837" y="10795"/>
                    <a:pt x="9856" y="10785"/>
                    <a:pt x="9875" y="10774"/>
                  </a:cubicBezTo>
                  <a:cubicBezTo>
                    <a:pt x="9917" y="10746"/>
                    <a:pt x="9959" y="10720"/>
                    <a:pt x="10001" y="10692"/>
                  </a:cubicBezTo>
                  <a:cubicBezTo>
                    <a:pt x="10030" y="10664"/>
                    <a:pt x="10030" y="10643"/>
                    <a:pt x="10030" y="10631"/>
                  </a:cubicBezTo>
                  <a:cubicBezTo>
                    <a:pt x="10064" y="10613"/>
                    <a:pt x="10096" y="10594"/>
                    <a:pt x="10128" y="10577"/>
                  </a:cubicBezTo>
                  <a:cubicBezTo>
                    <a:pt x="10159" y="10560"/>
                    <a:pt x="10190" y="10542"/>
                    <a:pt x="10221" y="10525"/>
                  </a:cubicBezTo>
                  <a:cubicBezTo>
                    <a:pt x="10281" y="10492"/>
                    <a:pt x="10340" y="10460"/>
                    <a:pt x="10394" y="10430"/>
                  </a:cubicBezTo>
                  <a:cubicBezTo>
                    <a:pt x="10438" y="10401"/>
                    <a:pt x="10480" y="10369"/>
                    <a:pt x="10523" y="10340"/>
                  </a:cubicBezTo>
                  <a:cubicBezTo>
                    <a:pt x="10565" y="10310"/>
                    <a:pt x="10608" y="10278"/>
                    <a:pt x="10650" y="10248"/>
                  </a:cubicBezTo>
                  <a:cubicBezTo>
                    <a:pt x="10734" y="10188"/>
                    <a:pt x="10817" y="10122"/>
                    <a:pt x="10901" y="10059"/>
                  </a:cubicBezTo>
                  <a:cubicBezTo>
                    <a:pt x="10942" y="10026"/>
                    <a:pt x="10983" y="9995"/>
                    <a:pt x="11025" y="9961"/>
                  </a:cubicBezTo>
                  <a:cubicBezTo>
                    <a:pt x="11066" y="9928"/>
                    <a:pt x="11106" y="9896"/>
                    <a:pt x="11147" y="9861"/>
                  </a:cubicBezTo>
                  <a:cubicBezTo>
                    <a:pt x="11229" y="9794"/>
                    <a:pt x="11312" y="9728"/>
                    <a:pt x="11390" y="9657"/>
                  </a:cubicBezTo>
                  <a:cubicBezTo>
                    <a:pt x="11429" y="9621"/>
                    <a:pt x="11470" y="9588"/>
                    <a:pt x="11508" y="9552"/>
                  </a:cubicBezTo>
                  <a:lnTo>
                    <a:pt x="11569" y="9500"/>
                  </a:lnTo>
                  <a:cubicBezTo>
                    <a:pt x="11589" y="9483"/>
                    <a:pt x="11608" y="9464"/>
                    <a:pt x="11627" y="9447"/>
                  </a:cubicBezTo>
                  <a:cubicBezTo>
                    <a:pt x="11705" y="9375"/>
                    <a:pt x="11783" y="9303"/>
                    <a:pt x="11859" y="9229"/>
                  </a:cubicBezTo>
                  <a:cubicBezTo>
                    <a:pt x="11934" y="9155"/>
                    <a:pt x="12009" y="9080"/>
                    <a:pt x="12086" y="9004"/>
                  </a:cubicBezTo>
                  <a:cubicBezTo>
                    <a:pt x="12104" y="8987"/>
                    <a:pt x="12122" y="8967"/>
                    <a:pt x="12140" y="8947"/>
                  </a:cubicBezTo>
                  <a:lnTo>
                    <a:pt x="12195" y="8889"/>
                  </a:lnTo>
                  <a:cubicBezTo>
                    <a:pt x="12232" y="8851"/>
                    <a:pt x="12269" y="8813"/>
                    <a:pt x="12305" y="8773"/>
                  </a:cubicBezTo>
                  <a:cubicBezTo>
                    <a:pt x="12886" y="8145"/>
                    <a:pt x="13410" y="7445"/>
                    <a:pt x="13865" y="6671"/>
                  </a:cubicBezTo>
                  <a:cubicBezTo>
                    <a:pt x="14038" y="6331"/>
                    <a:pt x="14191" y="5984"/>
                    <a:pt x="14347" y="5657"/>
                  </a:cubicBezTo>
                  <a:cubicBezTo>
                    <a:pt x="14405" y="5536"/>
                    <a:pt x="14473" y="5410"/>
                    <a:pt x="14538" y="5278"/>
                  </a:cubicBezTo>
                  <a:cubicBezTo>
                    <a:pt x="14571" y="5212"/>
                    <a:pt x="14604" y="5144"/>
                    <a:pt x="14639" y="5077"/>
                  </a:cubicBezTo>
                  <a:cubicBezTo>
                    <a:pt x="14671" y="5009"/>
                    <a:pt x="14703" y="4941"/>
                    <a:pt x="14737" y="4872"/>
                  </a:cubicBezTo>
                  <a:cubicBezTo>
                    <a:pt x="14754" y="4839"/>
                    <a:pt x="14769" y="4804"/>
                    <a:pt x="14786" y="4771"/>
                  </a:cubicBezTo>
                  <a:cubicBezTo>
                    <a:pt x="14802" y="4736"/>
                    <a:pt x="14817" y="4701"/>
                    <a:pt x="14832" y="4667"/>
                  </a:cubicBezTo>
                  <a:cubicBezTo>
                    <a:pt x="14863" y="4599"/>
                    <a:pt x="14894" y="4531"/>
                    <a:pt x="14923" y="4464"/>
                  </a:cubicBezTo>
                  <a:cubicBezTo>
                    <a:pt x="14952" y="4396"/>
                    <a:pt x="14978" y="4332"/>
                    <a:pt x="15005" y="4266"/>
                  </a:cubicBezTo>
                  <a:cubicBezTo>
                    <a:pt x="15017" y="4233"/>
                    <a:pt x="15031" y="4202"/>
                    <a:pt x="15043" y="4170"/>
                  </a:cubicBezTo>
                  <a:cubicBezTo>
                    <a:pt x="15051" y="4155"/>
                    <a:pt x="15057" y="4139"/>
                    <a:pt x="15062" y="4123"/>
                  </a:cubicBezTo>
                  <a:cubicBezTo>
                    <a:pt x="15067" y="4108"/>
                    <a:pt x="15074" y="4092"/>
                    <a:pt x="15079" y="4076"/>
                  </a:cubicBezTo>
                  <a:lnTo>
                    <a:pt x="15079" y="4076"/>
                  </a:lnTo>
                  <a:cubicBezTo>
                    <a:pt x="15078" y="4076"/>
                    <a:pt x="15076" y="4076"/>
                    <a:pt x="15075" y="4076"/>
                  </a:cubicBezTo>
                  <a:cubicBezTo>
                    <a:pt x="15029" y="4076"/>
                    <a:pt x="15014" y="4002"/>
                    <a:pt x="15014" y="3895"/>
                  </a:cubicBezTo>
                  <a:cubicBezTo>
                    <a:pt x="15014" y="3868"/>
                    <a:pt x="15014" y="3838"/>
                    <a:pt x="15015" y="3809"/>
                  </a:cubicBezTo>
                  <a:cubicBezTo>
                    <a:pt x="15016" y="3777"/>
                    <a:pt x="15019" y="3744"/>
                    <a:pt x="15020" y="3710"/>
                  </a:cubicBezTo>
                  <a:cubicBezTo>
                    <a:pt x="15022" y="3642"/>
                    <a:pt x="15028" y="3571"/>
                    <a:pt x="15032" y="3501"/>
                  </a:cubicBezTo>
                  <a:cubicBezTo>
                    <a:pt x="15033" y="3466"/>
                    <a:pt x="15036" y="3432"/>
                    <a:pt x="15037" y="3398"/>
                  </a:cubicBezTo>
                  <a:cubicBezTo>
                    <a:pt x="15038" y="3364"/>
                    <a:pt x="15038" y="3331"/>
                    <a:pt x="15037" y="3301"/>
                  </a:cubicBezTo>
                  <a:cubicBezTo>
                    <a:pt x="15036" y="3240"/>
                    <a:pt x="15033" y="3183"/>
                    <a:pt x="15026" y="3140"/>
                  </a:cubicBezTo>
                  <a:cubicBezTo>
                    <a:pt x="15015" y="3079"/>
                    <a:pt x="14997" y="3042"/>
                    <a:pt x="14966" y="3042"/>
                  </a:cubicBezTo>
                  <a:cubicBezTo>
                    <a:pt x="14953" y="3042"/>
                    <a:pt x="14938" y="3048"/>
                    <a:pt x="14920" y="3062"/>
                  </a:cubicBezTo>
                  <a:cubicBezTo>
                    <a:pt x="14925" y="3042"/>
                    <a:pt x="14931" y="3021"/>
                    <a:pt x="14937" y="2999"/>
                  </a:cubicBezTo>
                  <a:cubicBezTo>
                    <a:pt x="14942" y="2978"/>
                    <a:pt x="14947" y="2956"/>
                    <a:pt x="14952" y="2933"/>
                  </a:cubicBezTo>
                  <a:cubicBezTo>
                    <a:pt x="14963" y="2889"/>
                    <a:pt x="14974" y="2843"/>
                    <a:pt x="14985" y="2797"/>
                  </a:cubicBezTo>
                  <a:cubicBezTo>
                    <a:pt x="14995" y="2752"/>
                    <a:pt x="15007" y="2706"/>
                    <a:pt x="15016" y="2660"/>
                  </a:cubicBezTo>
                  <a:cubicBezTo>
                    <a:pt x="15026" y="2614"/>
                    <a:pt x="15033" y="2570"/>
                    <a:pt x="15041" y="2528"/>
                  </a:cubicBezTo>
                  <a:cubicBezTo>
                    <a:pt x="15049" y="2487"/>
                    <a:pt x="15056" y="2446"/>
                    <a:pt x="15061" y="2410"/>
                  </a:cubicBezTo>
                  <a:cubicBezTo>
                    <a:pt x="15066" y="2374"/>
                    <a:pt x="15069" y="2341"/>
                    <a:pt x="15072" y="2314"/>
                  </a:cubicBezTo>
                  <a:cubicBezTo>
                    <a:pt x="15074" y="2258"/>
                    <a:pt x="15072" y="2221"/>
                    <a:pt x="15059" y="2212"/>
                  </a:cubicBezTo>
                  <a:cubicBezTo>
                    <a:pt x="15024" y="2187"/>
                    <a:pt x="14990" y="2151"/>
                    <a:pt x="14959" y="2095"/>
                  </a:cubicBezTo>
                  <a:cubicBezTo>
                    <a:pt x="14943" y="2068"/>
                    <a:pt x="14928" y="2038"/>
                    <a:pt x="14915" y="2001"/>
                  </a:cubicBezTo>
                  <a:cubicBezTo>
                    <a:pt x="14900" y="1965"/>
                    <a:pt x="14885" y="1924"/>
                    <a:pt x="14873" y="1877"/>
                  </a:cubicBezTo>
                  <a:cubicBezTo>
                    <a:pt x="14859" y="1830"/>
                    <a:pt x="14848" y="1777"/>
                    <a:pt x="14838" y="1718"/>
                  </a:cubicBezTo>
                  <a:cubicBezTo>
                    <a:pt x="14833" y="1688"/>
                    <a:pt x="14829" y="1656"/>
                    <a:pt x="14824" y="1624"/>
                  </a:cubicBezTo>
                  <a:cubicBezTo>
                    <a:pt x="14818" y="1591"/>
                    <a:pt x="14813" y="1556"/>
                    <a:pt x="14810" y="1519"/>
                  </a:cubicBezTo>
                  <a:cubicBezTo>
                    <a:pt x="14805" y="1483"/>
                    <a:pt x="14801" y="1445"/>
                    <a:pt x="14796" y="1404"/>
                  </a:cubicBezTo>
                  <a:cubicBezTo>
                    <a:pt x="14792" y="1363"/>
                    <a:pt x="14790" y="1321"/>
                    <a:pt x="14785" y="1278"/>
                  </a:cubicBezTo>
                  <a:cubicBezTo>
                    <a:pt x="14776" y="1189"/>
                    <a:pt x="14769" y="1091"/>
                    <a:pt x="14763" y="987"/>
                  </a:cubicBezTo>
                  <a:cubicBezTo>
                    <a:pt x="14759" y="904"/>
                    <a:pt x="14760" y="812"/>
                    <a:pt x="14765" y="716"/>
                  </a:cubicBezTo>
                  <a:cubicBezTo>
                    <a:pt x="14765" y="704"/>
                    <a:pt x="14766" y="693"/>
                    <a:pt x="14766" y="681"/>
                  </a:cubicBezTo>
                  <a:lnTo>
                    <a:pt x="14768" y="645"/>
                  </a:lnTo>
                  <a:cubicBezTo>
                    <a:pt x="14768" y="621"/>
                    <a:pt x="14769" y="596"/>
                    <a:pt x="14769" y="573"/>
                  </a:cubicBezTo>
                  <a:cubicBezTo>
                    <a:pt x="14770" y="525"/>
                    <a:pt x="14771" y="477"/>
                    <a:pt x="14775" y="431"/>
                  </a:cubicBezTo>
                  <a:cubicBezTo>
                    <a:pt x="14776" y="409"/>
                    <a:pt x="14776" y="385"/>
                    <a:pt x="14777" y="365"/>
                  </a:cubicBezTo>
                  <a:lnTo>
                    <a:pt x="14777" y="301"/>
                  </a:lnTo>
                  <a:cubicBezTo>
                    <a:pt x="14777" y="260"/>
                    <a:pt x="14776" y="221"/>
                    <a:pt x="14775" y="187"/>
                  </a:cubicBezTo>
                  <a:cubicBezTo>
                    <a:pt x="14771" y="118"/>
                    <a:pt x="14768" y="65"/>
                    <a:pt x="14758" y="36"/>
                  </a:cubicBezTo>
                  <a:cubicBezTo>
                    <a:pt x="14750" y="11"/>
                    <a:pt x="14742" y="1"/>
                    <a:pt x="1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2">
              <a:extLst>
                <a:ext uri="{FF2B5EF4-FFF2-40B4-BE49-F238E27FC236}">
                  <a16:creationId xmlns:a16="http://schemas.microsoft.com/office/drawing/2014/main" id="{5538A021-C599-5955-36A2-2D0AAFACA65A}"/>
                </a:ext>
              </a:extLst>
            </p:cNvPr>
            <p:cNvSpPr/>
            <p:nvPr/>
          </p:nvSpPr>
          <p:spPr>
            <a:xfrm>
              <a:off x="3682950" y="5106200"/>
              <a:ext cx="152950" cy="87075"/>
            </a:xfrm>
            <a:custGeom>
              <a:avLst/>
              <a:gdLst/>
              <a:ahLst/>
              <a:cxnLst/>
              <a:rect l="l" t="t" r="r" b="b"/>
              <a:pathLst>
                <a:path w="6118" h="3483" extrusionOk="0">
                  <a:moveTo>
                    <a:pt x="1589" y="1"/>
                  </a:moveTo>
                  <a:cubicBezTo>
                    <a:pt x="1509" y="165"/>
                    <a:pt x="1146" y="36"/>
                    <a:pt x="1110" y="231"/>
                  </a:cubicBezTo>
                  <a:cubicBezTo>
                    <a:pt x="1040" y="182"/>
                    <a:pt x="942" y="114"/>
                    <a:pt x="891" y="114"/>
                  </a:cubicBezTo>
                  <a:cubicBezTo>
                    <a:pt x="880" y="114"/>
                    <a:pt x="872" y="117"/>
                    <a:pt x="866" y="123"/>
                  </a:cubicBezTo>
                  <a:cubicBezTo>
                    <a:pt x="815" y="183"/>
                    <a:pt x="748" y="238"/>
                    <a:pt x="662" y="272"/>
                  </a:cubicBezTo>
                  <a:cubicBezTo>
                    <a:pt x="611" y="291"/>
                    <a:pt x="553" y="302"/>
                    <a:pt x="487" y="302"/>
                  </a:cubicBezTo>
                  <a:cubicBezTo>
                    <a:pt x="438" y="302"/>
                    <a:pt x="385" y="296"/>
                    <a:pt x="326" y="283"/>
                  </a:cubicBezTo>
                  <a:cubicBezTo>
                    <a:pt x="229" y="247"/>
                    <a:pt x="128" y="112"/>
                    <a:pt x="79" y="112"/>
                  </a:cubicBezTo>
                  <a:cubicBezTo>
                    <a:pt x="78" y="112"/>
                    <a:pt x="77" y="113"/>
                    <a:pt x="75" y="113"/>
                  </a:cubicBezTo>
                  <a:cubicBezTo>
                    <a:pt x="0" y="123"/>
                    <a:pt x="135" y="277"/>
                    <a:pt x="59" y="288"/>
                  </a:cubicBezTo>
                  <a:cubicBezTo>
                    <a:pt x="376" y="517"/>
                    <a:pt x="698" y="719"/>
                    <a:pt x="1025" y="919"/>
                  </a:cubicBezTo>
                  <a:cubicBezTo>
                    <a:pt x="1350" y="1121"/>
                    <a:pt x="1679" y="1321"/>
                    <a:pt x="2002" y="1543"/>
                  </a:cubicBezTo>
                  <a:cubicBezTo>
                    <a:pt x="2068" y="1564"/>
                    <a:pt x="2211" y="1643"/>
                    <a:pt x="2395" y="1754"/>
                  </a:cubicBezTo>
                  <a:cubicBezTo>
                    <a:pt x="2486" y="1810"/>
                    <a:pt x="2588" y="1874"/>
                    <a:pt x="2694" y="1942"/>
                  </a:cubicBezTo>
                  <a:cubicBezTo>
                    <a:pt x="2802" y="2010"/>
                    <a:pt x="2913" y="2086"/>
                    <a:pt x="3025" y="2162"/>
                  </a:cubicBezTo>
                  <a:cubicBezTo>
                    <a:pt x="3249" y="2314"/>
                    <a:pt x="3475" y="2475"/>
                    <a:pt x="3666" y="2619"/>
                  </a:cubicBezTo>
                  <a:cubicBezTo>
                    <a:pt x="3761" y="2690"/>
                    <a:pt x="3848" y="2758"/>
                    <a:pt x="3922" y="2816"/>
                  </a:cubicBezTo>
                  <a:cubicBezTo>
                    <a:pt x="3995" y="2875"/>
                    <a:pt x="4057" y="2925"/>
                    <a:pt x="4100" y="2964"/>
                  </a:cubicBezTo>
                  <a:lnTo>
                    <a:pt x="4136" y="2988"/>
                  </a:lnTo>
                  <a:cubicBezTo>
                    <a:pt x="4232" y="3068"/>
                    <a:pt x="4345" y="3152"/>
                    <a:pt x="4457" y="3228"/>
                  </a:cubicBezTo>
                  <a:cubicBezTo>
                    <a:pt x="4570" y="3303"/>
                    <a:pt x="4686" y="3366"/>
                    <a:pt x="4790" y="3406"/>
                  </a:cubicBezTo>
                  <a:cubicBezTo>
                    <a:pt x="4894" y="3433"/>
                    <a:pt x="5004" y="3455"/>
                    <a:pt x="5113" y="3479"/>
                  </a:cubicBezTo>
                  <a:cubicBezTo>
                    <a:pt x="5095" y="3427"/>
                    <a:pt x="5081" y="3377"/>
                    <a:pt x="5069" y="3330"/>
                  </a:cubicBezTo>
                  <a:lnTo>
                    <a:pt x="5069" y="3330"/>
                  </a:lnTo>
                  <a:cubicBezTo>
                    <a:pt x="5146" y="3396"/>
                    <a:pt x="5223" y="3463"/>
                    <a:pt x="5274" y="3463"/>
                  </a:cubicBezTo>
                  <a:cubicBezTo>
                    <a:pt x="5275" y="3463"/>
                    <a:pt x="5275" y="3463"/>
                    <a:pt x="5276" y="3463"/>
                  </a:cubicBezTo>
                  <a:cubicBezTo>
                    <a:pt x="5316" y="3477"/>
                    <a:pt x="5347" y="3483"/>
                    <a:pt x="5372" y="3483"/>
                  </a:cubicBezTo>
                  <a:cubicBezTo>
                    <a:pt x="5480" y="3483"/>
                    <a:pt x="5457" y="3363"/>
                    <a:pt x="5466" y="3243"/>
                  </a:cubicBezTo>
                  <a:cubicBezTo>
                    <a:pt x="5453" y="3162"/>
                    <a:pt x="5568" y="3150"/>
                    <a:pt x="5529" y="3048"/>
                  </a:cubicBezTo>
                  <a:lnTo>
                    <a:pt x="5529" y="3048"/>
                  </a:lnTo>
                  <a:cubicBezTo>
                    <a:pt x="5581" y="3092"/>
                    <a:pt x="5606" y="3116"/>
                    <a:pt x="5658" y="3160"/>
                  </a:cubicBezTo>
                  <a:cubicBezTo>
                    <a:pt x="5696" y="3125"/>
                    <a:pt x="5477" y="3048"/>
                    <a:pt x="5566" y="3013"/>
                  </a:cubicBezTo>
                  <a:lnTo>
                    <a:pt x="5566" y="3013"/>
                  </a:lnTo>
                  <a:cubicBezTo>
                    <a:pt x="5606" y="3069"/>
                    <a:pt x="5683" y="3091"/>
                    <a:pt x="5735" y="3137"/>
                  </a:cubicBezTo>
                  <a:cubicBezTo>
                    <a:pt x="5759" y="3067"/>
                    <a:pt x="5565" y="2967"/>
                    <a:pt x="5616" y="2921"/>
                  </a:cubicBezTo>
                  <a:lnTo>
                    <a:pt x="5616" y="2921"/>
                  </a:lnTo>
                  <a:cubicBezTo>
                    <a:pt x="5651" y="2930"/>
                    <a:pt x="5695" y="3068"/>
                    <a:pt x="5747" y="3068"/>
                  </a:cubicBezTo>
                  <a:cubicBezTo>
                    <a:pt x="5755" y="3068"/>
                    <a:pt x="5764" y="3065"/>
                    <a:pt x="5772" y="3057"/>
                  </a:cubicBezTo>
                  <a:cubicBezTo>
                    <a:pt x="5785" y="3045"/>
                    <a:pt x="5733" y="2999"/>
                    <a:pt x="5706" y="2977"/>
                  </a:cubicBezTo>
                  <a:lnTo>
                    <a:pt x="5706" y="2977"/>
                  </a:lnTo>
                  <a:cubicBezTo>
                    <a:pt x="5788" y="3028"/>
                    <a:pt x="5862" y="3058"/>
                    <a:pt x="5910" y="3058"/>
                  </a:cubicBezTo>
                  <a:cubicBezTo>
                    <a:pt x="5968" y="3058"/>
                    <a:pt x="5988" y="3014"/>
                    <a:pt x="5938" y="2907"/>
                  </a:cubicBezTo>
                  <a:lnTo>
                    <a:pt x="5938" y="2907"/>
                  </a:lnTo>
                  <a:cubicBezTo>
                    <a:pt x="5989" y="2951"/>
                    <a:pt x="6040" y="3039"/>
                    <a:pt x="6103" y="3076"/>
                  </a:cubicBezTo>
                  <a:lnTo>
                    <a:pt x="6103" y="3075"/>
                  </a:lnTo>
                  <a:cubicBezTo>
                    <a:pt x="6077" y="3049"/>
                    <a:pt x="6040" y="2997"/>
                    <a:pt x="6016" y="2976"/>
                  </a:cubicBezTo>
                  <a:lnTo>
                    <a:pt x="6016" y="2976"/>
                  </a:lnTo>
                  <a:cubicBezTo>
                    <a:pt x="6046" y="3002"/>
                    <a:pt x="6078" y="3030"/>
                    <a:pt x="6108" y="3056"/>
                  </a:cubicBezTo>
                  <a:cubicBezTo>
                    <a:pt x="6110" y="3043"/>
                    <a:pt x="6112" y="3029"/>
                    <a:pt x="6114" y="3015"/>
                  </a:cubicBezTo>
                  <a:cubicBezTo>
                    <a:pt x="6098" y="2988"/>
                    <a:pt x="6079" y="2963"/>
                    <a:pt x="6056" y="2942"/>
                  </a:cubicBezTo>
                  <a:lnTo>
                    <a:pt x="6056" y="2942"/>
                  </a:lnTo>
                  <a:cubicBezTo>
                    <a:pt x="6076" y="2959"/>
                    <a:pt x="6097" y="2977"/>
                    <a:pt x="6115" y="2996"/>
                  </a:cubicBezTo>
                  <a:cubicBezTo>
                    <a:pt x="6117" y="2962"/>
                    <a:pt x="6117" y="2926"/>
                    <a:pt x="6113" y="2892"/>
                  </a:cubicBezTo>
                  <a:cubicBezTo>
                    <a:pt x="6075" y="2788"/>
                    <a:pt x="6053" y="2668"/>
                    <a:pt x="6014" y="2633"/>
                  </a:cubicBezTo>
                  <a:cubicBezTo>
                    <a:pt x="5715" y="2332"/>
                    <a:pt x="5401" y="2047"/>
                    <a:pt x="5071" y="1788"/>
                  </a:cubicBezTo>
                  <a:cubicBezTo>
                    <a:pt x="5053" y="1810"/>
                    <a:pt x="5050" y="1843"/>
                    <a:pt x="5024" y="1843"/>
                  </a:cubicBezTo>
                  <a:cubicBezTo>
                    <a:pt x="5021" y="1843"/>
                    <a:pt x="5017" y="1843"/>
                    <a:pt x="5013" y="1842"/>
                  </a:cubicBezTo>
                  <a:cubicBezTo>
                    <a:pt x="4908" y="1799"/>
                    <a:pt x="4901" y="1661"/>
                    <a:pt x="4795" y="1619"/>
                  </a:cubicBezTo>
                  <a:cubicBezTo>
                    <a:pt x="4784" y="1631"/>
                    <a:pt x="4770" y="1643"/>
                    <a:pt x="4759" y="1655"/>
                  </a:cubicBezTo>
                  <a:cubicBezTo>
                    <a:pt x="4704" y="1587"/>
                    <a:pt x="4652" y="1511"/>
                    <a:pt x="4593" y="1439"/>
                  </a:cubicBezTo>
                  <a:cubicBezTo>
                    <a:pt x="4456" y="1346"/>
                    <a:pt x="4315" y="1256"/>
                    <a:pt x="4172" y="1173"/>
                  </a:cubicBezTo>
                  <a:cubicBezTo>
                    <a:pt x="4164" y="1188"/>
                    <a:pt x="4158" y="1203"/>
                    <a:pt x="4142" y="1203"/>
                  </a:cubicBezTo>
                  <a:cubicBezTo>
                    <a:pt x="4141" y="1203"/>
                    <a:pt x="4139" y="1203"/>
                    <a:pt x="4138" y="1202"/>
                  </a:cubicBezTo>
                  <a:cubicBezTo>
                    <a:pt x="4075" y="1173"/>
                    <a:pt x="4009" y="1103"/>
                    <a:pt x="3933" y="1040"/>
                  </a:cubicBezTo>
                  <a:cubicBezTo>
                    <a:pt x="3920" y="1033"/>
                    <a:pt x="3905" y="1028"/>
                    <a:pt x="3892" y="1022"/>
                  </a:cubicBezTo>
                  <a:cubicBezTo>
                    <a:pt x="3876" y="1025"/>
                    <a:pt x="3864" y="1037"/>
                    <a:pt x="3855" y="1046"/>
                  </a:cubicBezTo>
                  <a:cubicBezTo>
                    <a:pt x="3821" y="1017"/>
                    <a:pt x="3791" y="991"/>
                    <a:pt x="3765" y="965"/>
                  </a:cubicBezTo>
                  <a:cubicBezTo>
                    <a:pt x="3316" y="766"/>
                    <a:pt x="2849" y="583"/>
                    <a:pt x="2347" y="387"/>
                  </a:cubicBezTo>
                  <a:cubicBezTo>
                    <a:pt x="2228" y="364"/>
                    <a:pt x="2109" y="341"/>
                    <a:pt x="2008" y="300"/>
                  </a:cubicBezTo>
                  <a:cubicBezTo>
                    <a:pt x="1938" y="263"/>
                    <a:pt x="1863" y="212"/>
                    <a:pt x="1793" y="158"/>
                  </a:cubicBezTo>
                  <a:cubicBezTo>
                    <a:pt x="1721" y="102"/>
                    <a:pt x="1653" y="45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1C74A220-8691-10E8-E00D-4B3309F678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B3952F-59F1-308F-6729-35B38AE3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29" y="1279404"/>
            <a:ext cx="6887813" cy="1822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41669-33E1-644C-4947-F254FFE42ACE}"/>
              </a:ext>
            </a:extLst>
          </p:cNvPr>
          <p:cNvSpPr txBox="1"/>
          <p:nvPr/>
        </p:nvSpPr>
        <p:spPr>
          <a:xfrm>
            <a:off x="486921" y="675409"/>
            <a:ext cx="746582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SGK tr.49: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7F88B-80FC-63D6-AEB0-78D9F32A1EA5}"/>
              </a:ext>
            </a:extLst>
          </p:cNvPr>
          <p:cNvSpPr txBox="1"/>
          <p:nvPr/>
        </p:nvSpPr>
        <p:spPr>
          <a:xfrm>
            <a:off x="604796" y="3289380"/>
            <a:ext cx="8301738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03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Rectangle: Rounded Corners 1">
            <a:extLst>
              <a:ext uri="{FF2B5EF4-FFF2-40B4-BE49-F238E27FC236}">
                <a16:creationId xmlns:a16="http://schemas.microsoft.com/office/drawing/2014/main" id="{F74542E3-60AA-4596-A08B-DC783323ACF8}"/>
              </a:ext>
            </a:extLst>
          </p:cNvPr>
          <p:cNvSpPr/>
          <p:nvPr/>
        </p:nvSpPr>
        <p:spPr>
          <a:xfrm>
            <a:off x="4344918" y="1732671"/>
            <a:ext cx="4438319" cy="686604"/>
          </a:xfrm>
          <a:prstGeom prst="roundRect">
            <a:avLst>
              <a:gd name="adj" fmla="val 35126"/>
            </a:avLst>
          </a:prstGeom>
          <a:solidFill>
            <a:srgbClr val="297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34" name="Rectangle: Rounded Corners 2">
            <a:extLst>
              <a:ext uri="{FF2B5EF4-FFF2-40B4-BE49-F238E27FC236}">
                <a16:creationId xmlns:a16="http://schemas.microsoft.com/office/drawing/2014/main" id="{AC881EC8-49C1-452B-B289-4318A02B7271}"/>
              </a:ext>
            </a:extLst>
          </p:cNvPr>
          <p:cNvSpPr/>
          <p:nvPr/>
        </p:nvSpPr>
        <p:spPr>
          <a:xfrm>
            <a:off x="4400108" y="3167285"/>
            <a:ext cx="4466307" cy="869138"/>
          </a:xfrm>
          <a:prstGeom prst="roundRect">
            <a:avLst>
              <a:gd name="adj" fmla="val 35126"/>
            </a:avLst>
          </a:prstGeom>
          <a:solidFill>
            <a:srgbClr val="297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335" name="Group 2334">
            <a:extLst>
              <a:ext uri="{FF2B5EF4-FFF2-40B4-BE49-F238E27FC236}">
                <a16:creationId xmlns:a16="http://schemas.microsoft.com/office/drawing/2014/main" id="{510C8B44-3E79-411E-9732-53E474FB0F3C}"/>
              </a:ext>
            </a:extLst>
          </p:cNvPr>
          <p:cNvGrpSpPr/>
          <p:nvPr/>
        </p:nvGrpSpPr>
        <p:grpSpPr>
          <a:xfrm>
            <a:off x="360763" y="1200546"/>
            <a:ext cx="3119812" cy="3119812"/>
            <a:chOff x="1171808" y="2023387"/>
            <a:chExt cx="2801037" cy="2801037"/>
          </a:xfrm>
        </p:grpSpPr>
        <p:sp>
          <p:nvSpPr>
            <p:cNvPr id="2336" name="Oval 2335">
              <a:extLst>
                <a:ext uri="{FF2B5EF4-FFF2-40B4-BE49-F238E27FC236}">
                  <a16:creationId xmlns:a16="http://schemas.microsoft.com/office/drawing/2014/main" id="{4E153341-962C-411C-86BD-A02480848BF8}"/>
                </a:ext>
              </a:extLst>
            </p:cNvPr>
            <p:cNvSpPr/>
            <p:nvPr/>
          </p:nvSpPr>
          <p:spPr>
            <a:xfrm>
              <a:off x="1268061" y="2119640"/>
              <a:ext cx="2633811" cy="2633811"/>
            </a:xfrm>
            <a:prstGeom prst="ellipse">
              <a:avLst/>
            </a:prstGeom>
            <a:solidFill>
              <a:srgbClr val="F6D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DF2E2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9EFF141B-7199-422A-9625-E6A6E06B4AE5}"/>
                </a:ext>
              </a:extLst>
            </p:cNvPr>
            <p:cNvSpPr/>
            <p:nvPr/>
          </p:nvSpPr>
          <p:spPr>
            <a:xfrm>
              <a:off x="1171808" y="2023387"/>
              <a:ext cx="2801037" cy="2801037"/>
            </a:xfrm>
            <a:prstGeom prst="ellipse">
              <a:avLst/>
            </a:prstGeom>
            <a:noFill/>
            <a:ln>
              <a:solidFill>
                <a:srgbClr val="F6D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2339" name="Group 2338">
            <a:extLst>
              <a:ext uri="{FF2B5EF4-FFF2-40B4-BE49-F238E27FC236}">
                <a16:creationId xmlns:a16="http://schemas.microsoft.com/office/drawing/2014/main" id="{5B7A48E5-A5E0-4197-B707-0FA7CC0DF03E}"/>
              </a:ext>
            </a:extLst>
          </p:cNvPr>
          <p:cNvGrpSpPr/>
          <p:nvPr/>
        </p:nvGrpSpPr>
        <p:grpSpPr>
          <a:xfrm>
            <a:off x="3508732" y="2077966"/>
            <a:ext cx="783515" cy="188327"/>
            <a:chOff x="4798817" y="1889558"/>
            <a:chExt cx="1114914" cy="251102"/>
          </a:xfrm>
        </p:grpSpPr>
        <p:cxnSp>
          <p:nvCxnSpPr>
            <p:cNvPr id="2340" name="Straight Connector 2339">
              <a:extLst>
                <a:ext uri="{FF2B5EF4-FFF2-40B4-BE49-F238E27FC236}">
                  <a16:creationId xmlns:a16="http://schemas.microsoft.com/office/drawing/2014/main" id="{C68FA93E-661A-487F-B0FC-EF5AFA620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8817" y="1889558"/>
              <a:ext cx="287975" cy="251102"/>
            </a:xfrm>
            <a:prstGeom prst="line">
              <a:avLst/>
            </a:prstGeom>
            <a:ln w="28575">
              <a:solidFill>
                <a:srgbClr val="297F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Straight Arrow Connector 2340">
              <a:extLst>
                <a:ext uri="{FF2B5EF4-FFF2-40B4-BE49-F238E27FC236}">
                  <a16:creationId xmlns:a16="http://schemas.microsoft.com/office/drawing/2014/main" id="{69261BE8-6056-43A0-AC85-B5C37BE0FBF7}"/>
                </a:ext>
              </a:extLst>
            </p:cNvPr>
            <p:cNvCxnSpPr>
              <a:cxnSpLocks/>
            </p:cNvCxnSpPr>
            <p:nvPr/>
          </p:nvCxnSpPr>
          <p:spPr>
            <a:xfrm>
              <a:off x="5078083" y="1889558"/>
              <a:ext cx="835648" cy="0"/>
            </a:xfrm>
            <a:prstGeom prst="straightConnector1">
              <a:avLst/>
            </a:prstGeom>
            <a:ln w="28575">
              <a:solidFill>
                <a:srgbClr val="297F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2" name="TextBox 2341">
            <a:extLst>
              <a:ext uri="{FF2B5EF4-FFF2-40B4-BE49-F238E27FC236}">
                <a16:creationId xmlns:a16="http://schemas.microsoft.com/office/drawing/2014/main" id="{06B5CD91-4EE5-480C-AC76-466578151E79}"/>
              </a:ext>
            </a:extLst>
          </p:cNvPr>
          <p:cNvSpPr txBox="1"/>
          <p:nvPr/>
        </p:nvSpPr>
        <p:spPr>
          <a:xfrm>
            <a:off x="4488502" y="1877212"/>
            <a:ext cx="4187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343" name="Group 2342">
            <a:extLst>
              <a:ext uri="{FF2B5EF4-FFF2-40B4-BE49-F238E27FC236}">
                <a16:creationId xmlns:a16="http://schemas.microsoft.com/office/drawing/2014/main" id="{678282A7-2B2D-451C-A699-A63A4AE9C8B5}"/>
              </a:ext>
            </a:extLst>
          </p:cNvPr>
          <p:cNvGrpSpPr/>
          <p:nvPr/>
        </p:nvGrpSpPr>
        <p:grpSpPr>
          <a:xfrm>
            <a:off x="3508732" y="3295785"/>
            <a:ext cx="836186" cy="200261"/>
            <a:chOff x="4800602" y="4247277"/>
            <a:chExt cx="1114914" cy="267015"/>
          </a:xfrm>
        </p:grpSpPr>
        <p:cxnSp>
          <p:nvCxnSpPr>
            <p:cNvPr id="2344" name="Straight Connector 2343">
              <a:extLst>
                <a:ext uri="{FF2B5EF4-FFF2-40B4-BE49-F238E27FC236}">
                  <a16:creationId xmlns:a16="http://schemas.microsoft.com/office/drawing/2014/main" id="{D34E0DCE-424D-4683-A1C2-9A958B6C7A00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2" y="4247277"/>
              <a:ext cx="287975" cy="267015"/>
            </a:xfrm>
            <a:prstGeom prst="line">
              <a:avLst/>
            </a:prstGeom>
            <a:ln w="28575">
              <a:solidFill>
                <a:srgbClr val="297F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Straight Arrow Connector 2344">
              <a:extLst>
                <a:ext uri="{FF2B5EF4-FFF2-40B4-BE49-F238E27FC236}">
                  <a16:creationId xmlns:a16="http://schemas.microsoft.com/office/drawing/2014/main" id="{22CBC2A8-8C4C-46F6-9820-E3F041F27724}"/>
                </a:ext>
              </a:extLst>
            </p:cNvPr>
            <p:cNvCxnSpPr>
              <a:cxnSpLocks/>
            </p:cNvCxnSpPr>
            <p:nvPr/>
          </p:nvCxnSpPr>
          <p:spPr>
            <a:xfrm>
              <a:off x="5079868" y="4514292"/>
              <a:ext cx="835648" cy="0"/>
            </a:xfrm>
            <a:prstGeom prst="straightConnector1">
              <a:avLst/>
            </a:prstGeom>
            <a:ln w="28575">
              <a:solidFill>
                <a:srgbClr val="297F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6" name="TextBox 2345">
            <a:extLst>
              <a:ext uri="{FF2B5EF4-FFF2-40B4-BE49-F238E27FC236}">
                <a16:creationId xmlns:a16="http://schemas.microsoft.com/office/drawing/2014/main" id="{ABAECBC0-6C83-4311-8703-2269E047031B}"/>
              </a:ext>
            </a:extLst>
          </p:cNvPr>
          <p:cNvSpPr txBox="1"/>
          <p:nvPr/>
        </p:nvSpPr>
        <p:spPr>
          <a:xfrm>
            <a:off x="4461074" y="3245130"/>
            <a:ext cx="4322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355" name="Google Shape;934;p62"/>
          <p:cNvPicPr preferRelativeResize="0"/>
          <p:nvPr/>
        </p:nvPicPr>
        <p:blipFill rotWithShape="1">
          <a:blip r:embed="rId3">
            <a:alphaModFix/>
          </a:blip>
          <a:srcRect l="-3348"/>
          <a:stretch/>
        </p:blipFill>
        <p:spPr>
          <a:xfrm>
            <a:off x="1" y="0"/>
            <a:ext cx="2812100" cy="86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658;p47"/>
          <p:cNvSpPr txBox="1">
            <a:spLocks/>
          </p:cNvSpPr>
          <p:nvPr/>
        </p:nvSpPr>
        <p:spPr>
          <a:xfrm>
            <a:off x="2590534" y="689293"/>
            <a:ext cx="4140857" cy="4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300" kern="0" dirty="0">
                <a:solidFill>
                  <a:schemeClr val="bg2">
                    <a:lumMod val="50000"/>
                  </a:schemeClr>
                </a:solidFill>
                <a:latin typeface="#9Slide03 BoosterNextFYBlack" panose="02000A03000000020004" pitchFamily="2" charset="0"/>
              </a:rPr>
              <a:t>NHIỆM VỤ VỀ NHÀ</a:t>
            </a:r>
          </a:p>
        </p:txBody>
      </p:sp>
      <p:pic>
        <p:nvPicPr>
          <p:cNvPr id="2358" name="Picture 235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0CE4E98-B7EC-44EC-A9E0-7A1B0EA28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8" y="1549473"/>
            <a:ext cx="2333221" cy="23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 animBg="1"/>
      <p:bldP spid="2342" grpId="0"/>
      <p:bldP spid="23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9;p42">
            <a:extLst>
              <a:ext uri="{FF2B5EF4-FFF2-40B4-BE49-F238E27FC236}">
                <a16:creationId xmlns:a16="http://schemas.microsoft.com/office/drawing/2014/main" id="{1D24FD91-5967-0CD6-2878-9E113C9BD08E}"/>
              </a:ext>
            </a:extLst>
          </p:cNvPr>
          <p:cNvGrpSpPr/>
          <p:nvPr/>
        </p:nvGrpSpPr>
        <p:grpSpPr>
          <a:xfrm>
            <a:off x="7692602" y="37857"/>
            <a:ext cx="1322792" cy="991255"/>
            <a:chOff x="1393650" y="584425"/>
            <a:chExt cx="825925" cy="805675"/>
          </a:xfrm>
        </p:grpSpPr>
        <p:sp>
          <p:nvSpPr>
            <p:cNvPr id="7" name="Google Shape;2350;p42">
              <a:extLst>
                <a:ext uri="{FF2B5EF4-FFF2-40B4-BE49-F238E27FC236}">
                  <a16:creationId xmlns:a16="http://schemas.microsoft.com/office/drawing/2014/main" id="{3AF92B9D-3DB6-E79C-71A2-954144DF7918}"/>
                </a:ext>
              </a:extLst>
            </p:cNvPr>
            <p:cNvSpPr/>
            <p:nvPr/>
          </p:nvSpPr>
          <p:spPr>
            <a:xfrm>
              <a:off x="1626250" y="1189300"/>
              <a:ext cx="5900" cy="5650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6" y="28"/>
                    <a:pt x="0" y="49"/>
                    <a:pt x="6" y="128"/>
                  </a:cubicBezTo>
                  <a:cubicBezTo>
                    <a:pt x="32" y="173"/>
                    <a:pt x="52" y="226"/>
                    <a:pt x="124" y="226"/>
                  </a:cubicBezTo>
                  <a:cubicBezTo>
                    <a:pt x="127" y="226"/>
                    <a:pt x="131" y="226"/>
                    <a:pt x="134" y="225"/>
                  </a:cubicBezTo>
                  <a:cubicBezTo>
                    <a:pt x="180" y="198"/>
                    <a:pt x="236" y="177"/>
                    <a:pt x="230" y="97"/>
                  </a:cubicBezTo>
                  <a:cubicBezTo>
                    <a:pt x="204" y="52"/>
                    <a:pt x="18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2351;p42">
              <a:extLst>
                <a:ext uri="{FF2B5EF4-FFF2-40B4-BE49-F238E27FC236}">
                  <a16:creationId xmlns:a16="http://schemas.microsoft.com/office/drawing/2014/main" id="{1F15C72A-D179-4F15-8046-0034C400D8C0}"/>
                </a:ext>
              </a:extLst>
            </p:cNvPr>
            <p:cNvSpPr/>
            <p:nvPr/>
          </p:nvSpPr>
          <p:spPr>
            <a:xfrm>
              <a:off x="1590200" y="1180550"/>
              <a:ext cx="88725" cy="114000"/>
            </a:xfrm>
            <a:custGeom>
              <a:avLst/>
              <a:gdLst/>
              <a:ahLst/>
              <a:cxnLst/>
              <a:rect l="l" t="t" r="r" b="b"/>
              <a:pathLst>
                <a:path w="3549" h="4560" extrusionOk="0">
                  <a:moveTo>
                    <a:pt x="1641" y="190"/>
                  </a:moveTo>
                  <a:cubicBezTo>
                    <a:pt x="2179" y="969"/>
                    <a:pt x="2648" y="1817"/>
                    <a:pt x="3248" y="2535"/>
                  </a:cubicBezTo>
                  <a:cubicBezTo>
                    <a:pt x="2786" y="3102"/>
                    <a:pt x="2199" y="3543"/>
                    <a:pt x="1802" y="4174"/>
                  </a:cubicBezTo>
                  <a:cubicBezTo>
                    <a:pt x="1258" y="3625"/>
                    <a:pt x="871" y="2920"/>
                    <a:pt x="356" y="2343"/>
                  </a:cubicBezTo>
                  <a:cubicBezTo>
                    <a:pt x="714" y="1684"/>
                    <a:pt x="1002" y="954"/>
                    <a:pt x="1352" y="287"/>
                  </a:cubicBezTo>
                  <a:cubicBezTo>
                    <a:pt x="1369" y="288"/>
                    <a:pt x="1384" y="289"/>
                    <a:pt x="1399" y="289"/>
                  </a:cubicBezTo>
                  <a:cubicBezTo>
                    <a:pt x="1513" y="289"/>
                    <a:pt x="1585" y="248"/>
                    <a:pt x="1641" y="190"/>
                  </a:cubicBezTo>
                  <a:close/>
                  <a:moveTo>
                    <a:pt x="1594" y="1"/>
                  </a:moveTo>
                  <a:cubicBezTo>
                    <a:pt x="905" y="1"/>
                    <a:pt x="759" y="778"/>
                    <a:pt x="484" y="1314"/>
                  </a:cubicBezTo>
                  <a:cubicBezTo>
                    <a:pt x="265" y="1742"/>
                    <a:pt x="0" y="2161"/>
                    <a:pt x="35" y="2567"/>
                  </a:cubicBezTo>
                  <a:cubicBezTo>
                    <a:pt x="559" y="3218"/>
                    <a:pt x="1089" y="4118"/>
                    <a:pt x="1930" y="4559"/>
                  </a:cubicBezTo>
                  <a:cubicBezTo>
                    <a:pt x="2169" y="4230"/>
                    <a:pt x="2451" y="4006"/>
                    <a:pt x="2765" y="3660"/>
                  </a:cubicBezTo>
                  <a:cubicBezTo>
                    <a:pt x="2974" y="3432"/>
                    <a:pt x="3519" y="2977"/>
                    <a:pt x="3537" y="2663"/>
                  </a:cubicBezTo>
                  <a:cubicBezTo>
                    <a:pt x="3549" y="2447"/>
                    <a:pt x="3311" y="2159"/>
                    <a:pt x="3184" y="1956"/>
                  </a:cubicBezTo>
                  <a:cubicBezTo>
                    <a:pt x="2729" y="1241"/>
                    <a:pt x="2341" y="574"/>
                    <a:pt x="1834" y="28"/>
                  </a:cubicBezTo>
                  <a:cubicBezTo>
                    <a:pt x="1747" y="10"/>
                    <a:pt x="166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2352;p42">
              <a:extLst>
                <a:ext uri="{FF2B5EF4-FFF2-40B4-BE49-F238E27FC236}">
                  <a16:creationId xmlns:a16="http://schemas.microsoft.com/office/drawing/2014/main" id="{1DC769B5-00EC-0364-3FA6-320C4FB2D1F1}"/>
                </a:ext>
              </a:extLst>
            </p:cNvPr>
            <p:cNvSpPr/>
            <p:nvPr/>
          </p:nvSpPr>
          <p:spPr>
            <a:xfrm>
              <a:off x="1609450" y="1198950"/>
              <a:ext cx="47025" cy="70700"/>
            </a:xfrm>
            <a:custGeom>
              <a:avLst/>
              <a:gdLst/>
              <a:ahLst/>
              <a:cxnLst/>
              <a:rect l="l" t="t" r="r" b="b"/>
              <a:pathLst>
                <a:path w="1881" h="2828" extrusionOk="0">
                  <a:moveTo>
                    <a:pt x="1193" y="1157"/>
                  </a:moveTo>
                  <a:lnTo>
                    <a:pt x="1193" y="1157"/>
                  </a:lnTo>
                  <a:cubicBezTo>
                    <a:pt x="1168" y="1454"/>
                    <a:pt x="874" y="1760"/>
                    <a:pt x="807" y="2121"/>
                  </a:cubicBezTo>
                  <a:lnTo>
                    <a:pt x="807" y="2121"/>
                  </a:lnTo>
                  <a:cubicBezTo>
                    <a:pt x="620" y="1837"/>
                    <a:pt x="1116" y="1489"/>
                    <a:pt x="1193" y="1157"/>
                  </a:cubicBezTo>
                  <a:close/>
                  <a:moveTo>
                    <a:pt x="1387" y="1414"/>
                  </a:moveTo>
                  <a:cubicBezTo>
                    <a:pt x="1426" y="1425"/>
                    <a:pt x="1436" y="1471"/>
                    <a:pt x="1482" y="1477"/>
                  </a:cubicBezTo>
                  <a:cubicBezTo>
                    <a:pt x="1322" y="1800"/>
                    <a:pt x="1095" y="2054"/>
                    <a:pt x="968" y="2409"/>
                  </a:cubicBezTo>
                  <a:cubicBezTo>
                    <a:pt x="923" y="2145"/>
                    <a:pt x="1275" y="1737"/>
                    <a:pt x="1387" y="1414"/>
                  </a:cubicBezTo>
                  <a:close/>
                  <a:moveTo>
                    <a:pt x="775" y="1"/>
                  </a:moveTo>
                  <a:cubicBezTo>
                    <a:pt x="604" y="184"/>
                    <a:pt x="1" y="1311"/>
                    <a:pt x="35" y="1638"/>
                  </a:cubicBezTo>
                  <a:cubicBezTo>
                    <a:pt x="59" y="1852"/>
                    <a:pt x="330" y="2121"/>
                    <a:pt x="454" y="2282"/>
                  </a:cubicBezTo>
                  <a:cubicBezTo>
                    <a:pt x="621" y="2498"/>
                    <a:pt x="781" y="2675"/>
                    <a:pt x="968" y="2828"/>
                  </a:cubicBezTo>
                  <a:cubicBezTo>
                    <a:pt x="1170" y="2685"/>
                    <a:pt x="1321" y="2459"/>
                    <a:pt x="1482" y="2218"/>
                  </a:cubicBezTo>
                  <a:cubicBezTo>
                    <a:pt x="1609" y="2026"/>
                    <a:pt x="1880" y="1697"/>
                    <a:pt x="1868" y="1478"/>
                  </a:cubicBezTo>
                  <a:cubicBezTo>
                    <a:pt x="1859" y="1357"/>
                    <a:pt x="1635" y="1080"/>
                    <a:pt x="1546" y="932"/>
                  </a:cubicBezTo>
                  <a:cubicBezTo>
                    <a:pt x="1320" y="558"/>
                    <a:pt x="1155" y="169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2353;p42">
              <a:extLst>
                <a:ext uri="{FF2B5EF4-FFF2-40B4-BE49-F238E27FC236}">
                  <a16:creationId xmlns:a16="http://schemas.microsoft.com/office/drawing/2014/main" id="{341CFA1B-BB53-F91C-DD11-1BEEE4699DEB}"/>
                </a:ext>
              </a:extLst>
            </p:cNvPr>
            <p:cNvSpPr/>
            <p:nvPr/>
          </p:nvSpPr>
          <p:spPr>
            <a:xfrm>
              <a:off x="1640850" y="1268750"/>
              <a:ext cx="4075" cy="3475"/>
            </a:xfrm>
            <a:custGeom>
              <a:avLst/>
              <a:gdLst/>
              <a:ahLst/>
              <a:cxnLst/>
              <a:rect l="l" t="t" r="r" b="b"/>
              <a:pathLst>
                <a:path w="163" h="139" extrusionOk="0">
                  <a:moveTo>
                    <a:pt x="44" y="0"/>
                  </a:moveTo>
                  <a:cubicBezTo>
                    <a:pt x="30" y="0"/>
                    <a:pt x="16" y="1"/>
                    <a:pt x="1" y="3"/>
                  </a:cubicBezTo>
                  <a:lnTo>
                    <a:pt x="1" y="133"/>
                  </a:lnTo>
                  <a:cubicBezTo>
                    <a:pt x="20" y="137"/>
                    <a:pt x="36" y="139"/>
                    <a:pt x="50" y="139"/>
                  </a:cubicBezTo>
                  <a:cubicBezTo>
                    <a:pt x="122" y="139"/>
                    <a:pt x="146" y="91"/>
                    <a:pt x="162" y="36"/>
                  </a:cubicBezTo>
                  <a:cubicBezTo>
                    <a:pt x="131" y="14"/>
                    <a:pt x="95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2354;p42">
              <a:extLst>
                <a:ext uri="{FF2B5EF4-FFF2-40B4-BE49-F238E27FC236}">
                  <a16:creationId xmlns:a16="http://schemas.microsoft.com/office/drawing/2014/main" id="{4919BD6E-DDFC-3239-C3D0-3E3AA7DA99B4}"/>
                </a:ext>
              </a:extLst>
            </p:cNvPr>
            <p:cNvSpPr/>
            <p:nvPr/>
          </p:nvSpPr>
          <p:spPr>
            <a:xfrm>
              <a:off x="1644525" y="1255175"/>
              <a:ext cx="10825" cy="6450"/>
            </a:xfrm>
            <a:custGeom>
              <a:avLst/>
              <a:gdLst/>
              <a:ahLst/>
              <a:cxnLst/>
              <a:rect l="l" t="t" r="r" b="b"/>
              <a:pathLst>
                <a:path w="433" h="258" extrusionOk="0">
                  <a:moveTo>
                    <a:pt x="321" y="1"/>
                  </a:moveTo>
                  <a:cubicBezTo>
                    <a:pt x="196" y="1"/>
                    <a:pt x="0" y="235"/>
                    <a:pt x="368" y="257"/>
                  </a:cubicBezTo>
                  <a:cubicBezTo>
                    <a:pt x="432" y="65"/>
                    <a:pt x="386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2355;p42">
              <a:extLst>
                <a:ext uri="{FF2B5EF4-FFF2-40B4-BE49-F238E27FC236}">
                  <a16:creationId xmlns:a16="http://schemas.microsoft.com/office/drawing/2014/main" id="{1F0AF80A-D58E-1078-E542-BFC05054B34D}"/>
                </a:ext>
              </a:extLst>
            </p:cNvPr>
            <p:cNvSpPr/>
            <p:nvPr/>
          </p:nvSpPr>
          <p:spPr>
            <a:xfrm>
              <a:off x="2004100" y="933100"/>
              <a:ext cx="23200" cy="13650"/>
            </a:xfrm>
            <a:custGeom>
              <a:avLst/>
              <a:gdLst/>
              <a:ahLst/>
              <a:cxnLst/>
              <a:rect l="l" t="t" r="r" b="b"/>
              <a:pathLst>
                <a:path w="928" h="546" extrusionOk="0">
                  <a:moveTo>
                    <a:pt x="630" y="1"/>
                  </a:moveTo>
                  <a:cubicBezTo>
                    <a:pt x="586" y="1"/>
                    <a:pt x="535" y="10"/>
                    <a:pt x="475" y="32"/>
                  </a:cubicBezTo>
                  <a:cubicBezTo>
                    <a:pt x="1" y="201"/>
                    <a:pt x="401" y="545"/>
                    <a:pt x="676" y="545"/>
                  </a:cubicBezTo>
                  <a:cubicBezTo>
                    <a:pt x="818" y="545"/>
                    <a:pt x="927" y="452"/>
                    <a:pt x="861" y="193"/>
                  </a:cubicBezTo>
                  <a:cubicBezTo>
                    <a:pt x="836" y="98"/>
                    <a:pt x="772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2356;p42">
              <a:extLst>
                <a:ext uri="{FF2B5EF4-FFF2-40B4-BE49-F238E27FC236}">
                  <a16:creationId xmlns:a16="http://schemas.microsoft.com/office/drawing/2014/main" id="{DB95AC53-19F6-3E95-B446-089A2A79F311}"/>
                </a:ext>
              </a:extLst>
            </p:cNvPr>
            <p:cNvSpPr/>
            <p:nvPr/>
          </p:nvSpPr>
          <p:spPr>
            <a:xfrm>
              <a:off x="1652075" y="1246475"/>
              <a:ext cx="8650" cy="7225"/>
            </a:xfrm>
            <a:custGeom>
              <a:avLst/>
              <a:gdLst/>
              <a:ahLst/>
              <a:cxnLst/>
              <a:rect l="l" t="t" r="r" b="b"/>
              <a:pathLst>
                <a:path w="346" h="289" extrusionOk="0">
                  <a:moveTo>
                    <a:pt x="210" y="1"/>
                  </a:moveTo>
                  <a:cubicBezTo>
                    <a:pt x="99" y="1"/>
                    <a:pt x="1" y="146"/>
                    <a:pt x="98" y="283"/>
                  </a:cubicBezTo>
                  <a:cubicBezTo>
                    <a:pt x="121" y="287"/>
                    <a:pt x="142" y="288"/>
                    <a:pt x="161" y="288"/>
                  </a:cubicBezTo>
                  <a:cubicBezTo>
                    <a:pt x="291" y="288"/>
                    <a:pt x="346" y="211"/>
                    <a:pt x="323" y="58"/>
                  </a:cubicBezTo>
                  <a:cubicBezTo>
                    <a:pt x="289" y="18"/>
                    <a:pt x="249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2357;p42">
              <a:extLst>
                <a:ext uri="{FF2B5EF4-FFF2-40B4-BE49-F238E27FC236}">
                  <a16:creationId xmlns:a16="http://schemas.microsoft.com/office/drawing/2014/main" id="{97F6CA42-B879-B037-F57D-50935EDD566D}"/>
                </a:ext>
              </a:extLst>
            </p:cNvPr>
            <p:cNvSpPr/>
            <p:nvPr/>
          </p:nvSpPr>
          <p:spPr>
            <a:xfrm>
              <a:off x="1656400" y="1240000"/>
              <a:ext cx="6975" cy="6450"/>
            </a:xfrm>
            <a:custGeom>
              <a:avLst/>
              <a:gdLst/>
              <a:ahLst/>
              <a:cxnLst/>
              <a:rect l="l" t="t" r="r" b="b"/>
              <a:pathLst>
                <a:path w="279" h="258" extrusionOk="0">
                  <a:moveTo>
                    <a:pt x="183" y="0"/>
                  </a:moveTo>
                  <a:cubicBezTo>
                    <a:pt x="88" y="0"/>
                    <a:pt x="1" y="149"/>
                    <a:pt x="85" y="254"/>
                  </a:cubicBezTo>
                  <a:cubicBezTo>
                    <a:pt x="102" y="256"/>
                    <a:pt x="118" y="258"/>
                    <a:pt x="132" y="258"/>
                  </a:cubicBezTo>
                  <a:cubicBezTo>
                    <a:pt x="246" y="258"/>
                    <a:pt x="276" y="173"/>
                    <a:pt x="278" y="61"/>
                  </a:cubicBezTo>
                  <a:cubicBezTo>
                    <a:pt x="250" y="18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2358;p42">
              <a:extLst>
                <a:ext uri="{FF2B5EF4-FFF2-40B4-BE49-F238E27FC236}">
                  <a16:creationId xmlns:a16="http://schemas.microsoft.com/office/drawing/2014/main" id="{BABF13A3-756D-08F0-7116-2FA70567D390}"/>
                </a:ext>
              </a:extLst>
            </p:cNvPr>
            <p:cNvSpPr/>
            <p:nvPr/>
          </p:nvSpPr>
          <p:spPr>
            <a:xfrm>
              <a:off x="2008625" y="1238750"/>
              <a:ext cx="20550" cy="14150"/>
            </a:xfrm>
            <a:custGeom>
              <a:avLst/>
              <a:gdLst/>
              <a:ahLst/>
              <a:cxnLst/>
              <a:rect l="l" t="t" r="r" b="b"/>
              <a:pathLst>
                <a:path w="822" h="566" extrusionOk="0">
                  <a:moveTo>
                    <a:pt x="493" y="1"/>
                  </a:moveTo>
                  <a:cubicBezTo>
                    <a:pt x="463" y="1"/>
                    <a:pt x="429" y="5"/>
                    <a:pt x="391" y="15"/>
                  </a:cubicBezTo>
                  <a:cubicBezTo>
                    <a:pt x="1" y="116"/>
                    <a:pt x="192" y="566"/>
                    <a:pt x="470" y="566"/>
                  </a:cubicBezTo>
                  <a:cubicBezTo>
                    <a:pt x="486" y="566"/>
                    <a:pt x="502" y="564"/>
                    <a:pt x="519" y="561"/>
                  </a:cubicBezTo>
                  <a:cubicBezTo>
                    <a:pt x="777" y="512"/>
                    <a:pt x="822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59;p42">
              <a:extLst>
                <a:ext uri="{FF2B5EF4-FFF2-40B4-BE49-F238E27FC236}">
                  <a16:creationId xmlns:a16="http://schemas.microsoft.com/office/drawing/2014/main" id="{B1E8E036-D07F-7B0C-40B2-35C34FD829E5}"/>
                </a:ext>
              </a:extLst>
            </p:cNvPr>
            <p:cNvSpPr/>
            <p:nvPr/>
          </p:nvSpPr>
          <p:spPr>
            <a:xfrm>
              <a:off x="2010925" y="1013600"/>
              <a:ext cx="20100" cy="13900"/>
            </a:xfrm>
            <a:custGeom>
              <a:avLst/>
              <a:gdLst/>
              <a:ahLst/>
              <a:cxnLst/>
              <a:rect l="l" t="t" r="r" b="b"/>
              <a:pathLst>
                <a:path w="804" h="556" extrusionOk="0">
                  <a:moveTo>
                    <a:pt x="339" y="0"/>
                  </a:moveTo>
                  <a:cubicBezTo>
                    <a:pt x="162" y="0"/>
                    <a:pt x="0" y="121"/>
                    <a:pt x="72" y="409"/>
                  </a:cubicBezTo>
                  <a:cubicBezTo>
                    <a:pt x="150" y="498"/>
                    <a:pt x="283" y="555"/>
                    <a:pt x="413" y="555"/>
                  </a:cubicBezTo>
                  <a:cubicBezTo>
                    <a:pt x="499" y="555"/>
                    <a:pt x="584" y="530"/>
                    <a:pt x="651" y="473"/>
                  </a:cubicBezTo>
                  <a:cubicBezTo>
                    <a:pt x="804" y="188"/>
                    <a:pt x="559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60;p42">
              <a:extLst>
                <a:ext uri="{FF2B5EF4-FFF2-40B4-BE49-F238E27FC236}">
                  <a16:creationId xmlns:a16="http://schemas.microsoft.com/office/drawing/2014/main" id="{88972723-74C2-1AA3-39AB-63CA8B2A7FDE}"/>
                </a:ext>
              </a:extLst>
            </p:cNvPr>
            <p:cNvSpPr/>
            <p:nvPr/>
          </p:nvSpPr>
          <p:spPr>
            <a:xfrm>
              <a:off x="2011675" y="857350"/>
              <a:ext cx="19175" cy="13725"/>
            </a:xfrm>
            <a:custGeom>
              <a:avLst/>
              <a:gdLst/>
              <a:ahLst/>
              <a:cxnLst/>
              <a:rect l="l" t="t" r="r" b="b"/>
              <a:pathLst>
                <a:path w="767" h="549" extrusionOk="0">
                  <a:moveTo>
                    <a:pt x="339" y="1"/>
                  </a:moveTo>
                  <a:cubicBezTo>
                    <a:pt x="202" y="1"/>
                    <a:pt x="70" y="66"/>
                    <a:pt x="42" y="202"/>
                  </a:cubicBezTo>
                  <a:cubicBezTo>
                    <a:pt x="0" y="413"/>
                    <a:pt x="178" y="548"/>
                    <a:pt x="369" y="548"/>
                  </a:cubicBezTo>
                  <a:cubicBezTo>
                    <a:pt x="470" y="548"/>
                    <a:pt x="574" y="511"/>
                    <a:pt x="653" y="427"/>
                  </a:cubicBezTo>
                  <a:cubicBezTo>
                    <a:pt x="766" y="150"/>
                    <a:pt x="547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61;p42">
              <a:extLst>
                <a:ext uri="{FF2B5EF4-FFF2-40B4-BE49-F238E27FC236}">
                  <a16:creationId xmlns:a16="http://schemas.microsoft.com/office/drawing/2014/main" id="{A818B3D8-A8CB-978C-C392-5F6C4FFA1232}"/>
                </a:ext>
              </a:extLst>
            </p:cNvPr>
            <p:cNvSpPr/>
            <p:nvPr/>
          </p:nvSpPr>
          <p:spPr>
            <a:xfrm>
              <a:off x="1763250" y="1253625"/>
              <a:ext cx="85650" cy="79850"/>
            </a:xfrm>
            <a:custGeom>
              <a:avLst/>
              <a:gdLst/>
              <a:ahLst/>
              <a:cxnLst/>
              <a:rect l="l" t="t" r="r" b="b"/>
              <a:pathLst>
                <a:path w="3426" h="3194" extrusionOk="0">
                  <a:moveTo>
                    <a:pt x="2912" y="383"/>
                  </a:moveTo>
                  <a:cubicBezTo>
                    <a:pt x="3017" y="1114"/>
                    <a:pt x="2940" y="2026"/>
                    <a:pt x="3073" y="2729"/>
                  </a:cubicBezTo>
                  <a:cubicBezTo>
                    <a:pt x="2482" y="2757"/>
                    <a:pt x="1725" y="2800"/>
                    <a:pt x="982" y="2800"/>
                  </a:cubicBezTo>
                  <a:cubicBezTo>
                    <a:pt x="821" y="2800"/>
                    <a:pt x="660" y="2798"/>
                    <a:pt x="502" y="2793"/>
                  </a:cubicBezTo>
                  <a:cubicBezTo>
                    <a:pt x="481" y="1968"/>
                    <a:pt x="234" y="1197"/>
                    <a:pt x="309" y="383"/>
                  </a:cubicBezTo>
                  <a:lnTo>
                    <a:pt x="309" y="383"/>
                  </a:lnTo>
                  <a:cubicBezTo>
                    <a:pt x="646" y="402"/>
                    <a:pt x="1031" y="409"/>
                    <a:pt x="1431" y="409"/>
                  </a:cubicBezTo>
                  <a:cubicBezTo>
                    <a:pt x="1922" y="409"/>
                    <a:pt x="2437" y="398"/>
                    <a:pt x="2912" y="383"/>
                  </a:cubicBezTo>
                  <a:close/>
                  <a:moveTo>
                    <a:pt x="1957" y="1"/>
                  </a:moveTo>
                  <a:cubicBezTo>
                    <a:pt x="1289" y="1"/>
                    <a:pt x="557" y="109"/>
                    <a:pt x="117" y="190"/>
                  </a:cubicBezTo>
                  <a:cubicBezTo>
                    <a:pt x="1" y="1121"/>
                    <a:pt x="100" y="2303"/>
                    <a:pt x="375" y="3049"/>
                  </a:cubicBezTo>
                  <a:cubicBezTo>
                    <a:pt x="801" y="3121"/>
                    <a:pt x="1403" y="3194"/>
                    <a:pt x="1977" y="3194"/>
                  </a:cubicBezTo>
                  <a:cubicBezTo>
                    <a:pt x="2505" y="3194"/>
                    <a:pt x="3010" y="3132"/>
                    <a:pt x="3331" y="2952"/>
                  </a:cubicBezTo>
                  <a:cubicBezTo>
                    <a:pt x="3356" y="2831"/>
                    <a:pt x="3175" y="2915"/>
                    <a:pt x="3201" y="2793"/>
                  </a:cubicBezTo>
                  <a:cubicBezTo>
                    <a:pt x="3426" y="2126"/>
                    <a:pt x="3241" y="1100"/>
                    <a:pt x="3137" y="447"/>
                  </a:cubicBezTo>
                  <a:cubicBezTo>
                    <a:pt x="3112" y="326"/>
                    <a:pt x="3307" y="425"/>
                    <a:pt x="3265" y="286"/>
                  </a:cubicBezTo>
                  <a:cubicBezTo>
                    <a:pt x="2996" y="72"/>
                    <a:pt x="2498" y="1"/>
                    <a:pt x="1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62;p42">
              <a:extLst>
                <a:ext uri="{FF2B5EF4-FFF2-40B4-BE49-F238E27FC236}">
                  <a16:creationId xmlns:a16="http://schemas.microsoft.com/office/drawing/2014/main" id="{BDB211D2-6900-AF27-D98B-7FA363DAC023}"/>
                </a:ext>
              </a:extLst>
            </p:cNvPr>
            <p:cNvSpPr/>
            <p:nvPr/>
          </p:nvSpPr>
          <p:spPr>
            <a:xfrm>
              <a:off x="2013525" y="1089600"/>
              <a:ext cx="20925" cy="13050"/>
            </a:xfrm>
            <a:custGeom>
              <a:avLst/>
              <a:gdLst/>
              <a:ahLst/>
              <a:cxnLst/>
              <a:rect l="l" t="t" r="r" b="b"/>
              <a:pathLst>
                <a:path w="837" h="522" extrusionOk="0">
                  <a:moveTo>
                    <a:pt x="231" y="0"/>
                  </a:moveTo>
                  <a:cubicBezTo>
                    <a:pt x="112" y="0"/>
                    <a:pt x="6" y="101"/>
                    <a:pt x="1" y="391"/>
                  </a:cubicBezTo>
                  <a:cubicBezTo>
                    <a:pt x="57" y="419"/>
                    <a:pt x="100" y="463"/>
                    <a:pt x="129" y="521"/>
                  </a:cubicBezTo>
                  <a:cubicBezTo>
                    <a:pt x="147" y="521"/>
                    <a:pt x="165" y="522"/>
                    <a:pt x="181" y="522"/>
                  </a:cubicBezTo>
                  <a:cubicBezTo>
                    <a:pt x="836" y="522"/>
                    <a:pt x="502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63;p42">
              <a:extLst>
                <a:ext uri="{FF2B5EF4-FFF2-40B4-BE49-F238E27FC236}">
                  <a16:creationId xmlns:a16="http://schemas.microsoft.com/office/drawing/2014/main" id="{006CBB85-20CD-F28A-0EE9-6B42034BE511}"/>
                </a:ext>
              </a:extLst>
            </p:cNvPr>
            <p:cNvSpPr/>
            <p:nvPr/>
          </p:nvSpPr>
          <p:spPr>
            <a:xfrm>
              <a:off x="1774275" y="1268800"/>
              <a:ext cx="58800" cy="50400"/>
            </a:xfrm>
            <a:custGeom>
              <a:avLst/>
              <a:gdLst/>
              <a:ahLst/>
              <a:cxnLst/>
              <a:rect l="l" t="t" r="r" b="b"/>
              <a:pathLst>
                <a:path w="2352" h="2016" extrusionOk="0">
                  <a:moveTo>
                    <a:pt x="865" y="517"/>
                  </a:moveTo>
                  <a:cubicBezTo>
                    <a:pt x="1030" y="574"/>
                    <a:pt x="792" y="728"/>
                    <a:pt x="831" y="869"/>
                  </a:cubicBezTo>
                  <a:cubicBezTo>
                    <a:pt x="752" y="789"/>
                    <a:pt x="863" y="623"/>
                    <a:pt x="865" y="517"/>
                  </a:cubicBezTo>
                  <a:close/>
                  <a:moveTo>
                    <a:pt x="1281" y="517"/>
                  </a:moveTo>
                  <a:cubicBezTo>
                    <a:pt x="1207" y="729"/>
                    <a:pt x="1126" y="937"/>
                    <a:pt x="1056" y="1158"/>
                  </a:cubicBezTo>
                  <a:cubicBezTo>
                    <a:pt x="1065" y="1005"/>
                    <a:pt x="1081" y="585"/>
                    <a:pt x="1281" y="517"/>
                  </a:cubicBezTo>
                  <a:close/>
                  <a:moveTo>
                    <a:pt x="1924" y="451"/>
                  </a:moveTo>
                  <a:cubicBezTo>
                    <a:pt x="1734" y="784"/>
                    <a:pt x="1710" y="1286"/>
                    <a:pt x="1442" y="1544"/>
                  </a:cubicBezTo>
                  <a:cubicBezTo>
                    <a:pt x="1616" y="1224"/>
                    <a:pt x="1704" y="820"/>
                    <a:pt x="1828" y="451"/>
                  </a:cubicBezTo>
                  <a:close/>
                  <a:moveTo>
                    <a:pt x="1892" y="1157"/>
                  </a:moveTo>
                  <a:cubicBezTo>
                    <a:pt x="1945" y="1224"/>
                    <a:pt x="1945" y="1510"/>
                    <a:pt x="1892" y="1575"/>
                  </a:cubicBezTo>
                  <a:lnTo>
                    <a:pt x="1764" y="1575"/>
                  </a:lnTo>
                  <a:cubicBezTo>
                    <a:pt x="1771" y="1400"/>
                    <a:pt x="1871" y="1319"/>
                    <a:pt x="1892" y="1157"/>
                  </a:cubicBezTo>
                  <a:close/>
                  <a:moveTo>
                    <a:pt x="396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319" y="46"/>
                    <a:pt x="284" y="117"/>
                    <a:pt x="188" y="131"/>
                  </a:cubicBezTo>
                  <a:cubicBezTo>
                    <a:pt x="258" y="703"/>
                    <a:pt x="0" y="1641"/>
                    <a:pt x="413" y="1930"/>
                  </a:cubicBezTo>
                  <a:cubicBezTo>
                    <a:pt x="502" y="1992"/>
                    <a:pt x="655" y="2015"/>
                    <a:pt x="838" y="2015"/>
                  </a:cubicBezTo>
                  <a:cubicBezTo>
                    <a:pt x="1326" y="2015"/>
                    <a:pt x="2026" y="1849"/>
                    <a:pt x="2278" y="1801"/>
                  </a:cubicBezTo>
                  <a:cubicBezTo>
                    <a:pt x="2201" y="1296"/>
                    <a:pt x="2351" y="588"/>
                    <a:pt x="2181" y="226"/>
                  </a:cubicBezTo>
                  <a:cubicBezTo>
                    <a:pt x="2112" y="79"/>
                    <a:pt x="1976" y="48"/>
                    <a:pt x="1817" y="48"/>
                  </a:cubicBezTo>
                  <a:cubicBezTo>
                    <a:pt x="1699" y="48"/>
                    <a:pt x="1568" y="65"/>
                    <a:pt x="1442" y="65"/>
                  </a:cubicBezTo>
                  <a:cubicBezTo>
                    <a:pt x="1249" y="65"/>
                    <a:pt x="1053" y="39"/>
                    <a:pt x="865" y="39"/>
                  </a:cubicBezTo>
                  <a:cubicBezTo>
                    <a:pt x="731" y="39"/>
                    <a:pt x="600" y="52"/>
                    <a:pt x="479" y="98"/>
                  </a:cubicBezTo>
                  <a:cubicBezTo>
                    <a:pt x="485" y="32"/>
                    <a:pt x="457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64;p42">
              <a:extLst>
                <a:ext uri="{FF2B5EF4-FFF2-40B4-BE49-F238E27FC236}">
                  <a16:creationId xmlns:a16="http://schemas.microsoft.com/office/drawing/2014/main" id="{40CAD7B6-0704-44D0-FC31-034367182E51}"/>
                </a:ext>
              </a:extLst>
            </p:cNvPr>
            <p:cNvSpPr/>
            <p:nvPr/>
          </p:nvSpPr>
          <p:spPr>
            <a:xfrm>
              <a:off x="2006150" y="1162350"/>
              <a:ext cx="21325" cy="13600"/>
            </a:xfrm>
            <a:custGeom>
              <a:avLst/>
              <a:gdLst/>
              <a:ahLst/>
              <a:cxnLst/>
              <a:rect l="l" t="t" r="r" b="b"/>
              <a:pathLst>
                <a:path w="853" h="544" extrusionOk="0">
                  <a:moveTo>
                    <a:pt x="615" y="0"/>
                  </a:moveTo>
                  <a:cubicBezTo>
                    <a:pt x="576" y="0"/>
                    <a:pt x="534" y="7"/>
                    <a:pt x="490" y="18"/>
                  </a:cubicBezTo>
                  <a:cubicBezTo>
                    <a:pt x="0" y="147"/>
                    <a:pt x="370" y="543"/>
                    <a:pt x="635" y="543"/>
                  </a:cubicBezTo>
                  <a:cubicBezTo>
                    <a:pt x="755" y="543"/>
                    <a:pt x="853" y="463"/>
                    <a:pt x="843" y="243"/>
                  </a:cubicBezTo>
                  <a:cubicBezTo>
                    <a:pt x="835" y="69"/>
                    <a:pt x="743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65;p42">
              <a:extLst>
                <a:ext uri="{FF2B5EF4-FFF2-40B4-BE49-F238E27FC236}">
                  <a16:creationId xmlns:a16="http://schemas.microsoft.com/office/drawing/2014/main" id="{B4847764-F8D2-21ED-4DB6-4FCA4353DF1E}"/>
                </a:ext>
              </a:extLst>
            </p:cNvPr>
            <p:cNvSpPr/>
            <p:nvPr/>
          </p:nvSpPr>
          <p:spPr>
            <a:xfrm>
              <a:off x="1614050" y="975600"/>
              <a:ext cx="5475" cy="4150"/>
            </a:xfrm>
            <a:custGeom>
              <a:avLst/>
              <a:gdLst/>
              <a:ahLst/>
              <a:cxnLst/>
              <a:rect l="l" t="t" r="r" b="b"/>
              <a:pathLst>
                <a:path w="219" h="166" extrusionOk="0">
                  <a:moveTo>
                    <a:pt x="135" y="0"/>
                  </a:moveTo>
                  <a:cubicBezTo>
                    <a:pt x="62" y="0"/>
                    <a:pt x="1" y="96"/>
                    <a:pt x="76" y="163"/>
                  </a:cubicBezTo>
                  <a:cubicBezTo>
                    <a:pt x="89" y="165"/>
                    <a:pt x="102" y="166"/>
                    <a:pt x="113" y="166"/>
                  </a:cubicBezTo>
                  <a:cubicBezTo>
                    <a:pt x="188" y="166"/>
                    <a:pt x="219" y="123"/>
                    <a:pt x="205" y="35"/>
                  </a:cubicBezTo>
                  <a:cubicBezTo>
                    <a:pt x="183" y="11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66;p42">
              <a:extLst>
                <a:ext uri="{FF2B5EF4-FFF2-40B4-BE49-F238E27FC236}">
                  <a16:creationId xmlns:a16="http://schemas.microsoft.com/office/drawing/2014/main" id="{D1863B5A-677B-F1EE-6927-E9E145D0AE20}"/>
                </a:ext>
              </a:extLst>
            </p:cNvPr>
            <p:cNvSpPr/>
            <p:nvPr/>
          </p:nvSpPr>
          <p:spPr>
            <a:xfrm>
              <a:off x="1426475" y="920650"/>
              <a:ext cx="98475" cy="104425"/>
            </a:xfrm>
            <a:custGeom>
              <a:avLst/>
              <a:gdLst/>
              <a:ahLst/>
              <a:cxnLst/>
              <a:rect l="l" t="t" r="r" b="b"/>
              <a:pathLst>
                <a:path w="3939" h="4177" extrusionOk="0">
                  <a:moveTo>
                    <a:pt x="3081" y="883"/>
                  </a:moveTo>
                  <a:cubicBezTo>
                    <a:pt x="3056" y="1621"/>
                    <a:pt x="2961" y="2453"/>
                    <a:pt x="3017" y="3164"/>
                  </a:cubicBezTo>
                  <a:cubicBezTo>
                    <a:pt x="2978" y="3163"/>
                    <a:pt x="2939" y="3162"/>
                    <a:pt x="2900" y="3162"/>
                  </a:cubicBezTo>
                  <a:cubicBezTo>
                    <a:pt x="2226" y="3162"/>
                    <a:pt x="1715" y="3327"/>
                    <a:pt x="1039" y="3327"/>
                  </a:cubicBezTo>
                  <a:cubicBezTo>
                    <a:pt x="1003" y="3327"/>
                    <a:pt x="965" y="3326"/>
                    <a:pt x="928" y="3325"/>
                  </a:cubicBezTo>
                  <a:cubicBezTo>
                    <a:pt x="825" y="2710"/>
                    <a:pt x="762" y="2055"/>
                    <a:pt x="736" y="1365"/>
                  </a:cubicBezTo>
                  <a:cubicBezTo>
                    <a:pt x="729" y="1324"/>
                    <a:pt x="740" y="1312"/>
                    <a:pt x="761" y="1312"/>
                  </a:cubicBezTo>
                  <a:cubicBezTo>
                    <a:pt x="793" y="1312"/>
                    <a:pt x="852" y="1344"/>
                    <a:pt x="910" y="1344"/>
                  </a:cubicBezTo>
                  <a:cubicBezTo>
                    <a:pt x="927" y="1344"/>
                    <a:pt x="945" y="1341"/>
                    <a:pt x="961" y="1333"/>
                  </a:cubicBezTo>
                  <a:cubicBezTo>
                    <a:pt x="1006" y="1261"/>
                    <a:pt x="1042" y="1177"/>
                    <a:pt x="1025" y="1043"/>
                  </a:cubicBezTo>
                  <a:cubicBezTo>
                    <a:pt x="1711" y="991"/>
                    <a:pt x="2345" y="886"/>
                    <a:pt x="3081" y="883"/>
                  </a:cubicBezTo>
                  <a:close/>
                  <a:moveTo>
                    <a:pt x="2747" y="383"/>
                  </a:moveTo>
                  <a:cubicBezTo>
                    <a:pt x="3023" y="383"/>
                    <a:pt x="3289" y="412"/>
                    <a:pt x="3531" y="498"/>
                  </a:cubicBezTo>
                  <a:cubicBezTo>
                    <a:pt x="3539" y="1569"/>
                    <a:pt x="3441" y="2696"/>
                    <a:pt x="3531" y="3743"/>
                  </a:cubicBezTo>
                  <a:cubicBezTo>
                    <a:pt x="3465" y="3715"/>
                    <a:pt x="3379" y="3709"/>
                    <a:pt x="3285" y="3709"/>
                  </a:cubicBezTo>
                  <a:cubicBezTo>
                    <a:pt x="3250" y="3709"/>
                    <a:pt x="3214" y="3710"/>
                    <a:pt x="3178" y="3711"/>
                  </a:cubicBezTo>
                  <a:cubicBezTo>
                    <a:pt x="3393" y="2898"/>
                    <a:pt x="3276" y="1583"/>
                    <a:pt x="3306" y="692"/>
                  </a:cubicBezTo>
                  <a:cubicBezTo>
                    <a:pt x="3042" y="616"/>
                    <a:pt x="2729" y="587"/>
                    <a:pt x="2405" y="587"/>
                  </a:cubicBezTo>
                  <a:cubicBezTo>
                    <a:pt x="1851" y="587"/>
                    <a:pt x="1264" y="672"/>
                    <a:pt x="832" y="755"/>
                  </a:cubicBezTo>
                  <a:cubicBezTo>
                    <a:pt x="807" y="779"/>
                    <a:pt x="788" y="788"/>
                    <a:pt x="773" y="788"/>
                  </a:cubicBezTo>
                  <a:cubicBezTo>
                    <a:pt x="715" y="788"/>
                    <a:pt x="708" y="658"/>
                    <a:pt x="620" y="658"/>
                  </a:cubicBezTo>
                  <a:cubicBezTo>
                    <a:pt x="616" y="658"/>
                    <a:pt x="612" y="659"/>
                    <a:pt x="608" y="659"/>
                  </a:cubicBezTo>
                  <a:cubicBezTo>
                    <a:pt x="474" y="1407"/>
                    <a:pt x="554" y="2785"/>
                    <a:pt x="735" y="3615"/>
                  </a:cubicBezTo>
                  <a:cubicBezTo>
                    <a:pt x="1159" y="3613"/>
                    <a:pt x="1988" y="3622"/>
                    <a:pt x="2567" y="3551"/>
                  </a:cubicBezTo>
                  <a:cubicBezTo>
                    <a:pt x="2689" y="3536"/>
                    <a:pt x="2837" y="3481"/>
                    <a:pt x="2948" y="3481"/>
                  </a:cubicBezTo>
                  <a:cubicBezTo>
                    <a:pt x="3040" y="3481"/>
                    <a:pt x="3107" y="3519"/>
                    <a:pt x="3113" y="3647"/>
                  </a:cubicBezTo>
                  <a:cubicBezTo>
                    <a:pt x="2450" y="3849"/>
                    <a:pt x="1455" y="3777"/>
                    <a:pt x="544" y="3808"/>
                  </a:cubicBezTo>
                  <a:cubicBezTo>
                    <a:pt x="301" y="2936"/>
                    <a:pt x="426" y="1698"/>
                    <a:pt x="351" y="659"/>
                  </a:cubicBezTo>
                  <a:cubicBezTo>
                    <a:pt x="559" y="494"/>
                    <a:pt x="841" y="549"/>
                    <a:pt x="1121" y="530"/>
                  </a:cubicBezTo>
                  <a:cubicBezTo>
                    <a:pt x="1635" y="495"/>
                    <a:pt x="2210" y="383"/>
                    <a:pt x="2747" y="383"/>
                  </a:cubicBezTo>
                  <a:close/>
                  <a:moveTo>
                    <a:pt x="2333" y="1"/>
                  </a:moveTo>
                  <a:cubicBezTo>
                    <a:pt x="1506" y="1"/>
                    <a:pt x="629" y="168"/>
                    <a:pt x="126" y="337"/>
                  </a:cubicBezTo>
                  <a:cubicBezTo>
                    <a:pt x="1" y="1556"/>
                    <a:pt x="63" y="3086"/>
                    <a:pt x="351" y="4096"/>
                  </a:cubicBezTo>
                  <a:cubicBezTo>
                    <a:pt x="843" y="4132"/>
                    <a:pt x="1439" y="4176"/>
                    <a:pt x="2031" y="4176"/>
                  </a:cubicBezTo>
                  <a:cubicBezTo>
                    <a:pt x="2611" y="4176"/>
                    <a:pt x="3188" y="4134"/>
                    <a:pt x="3660" y="3999"/>
                  </a:cubicBezTo>
                  <a:cubicBezTo>
                    <a:pt x="3939" y="2860"/>
                    <a:pt x="3819" y="1196"/>
                    <a:pt x="3660" y="16"/>
                  </a:cubicBezTo>
                  <a:cubicBezTo>
                    <a:pt x="3643" y="11"/>
                    <a:pt x="3629" y="8"/>
                    <a:pt x="3617" y="8"/>
                  </a:cubicBezTo>
                  <a:cubicBezTo>
                    <a:pt x="3527" y="8"/>
                    <a:pt x="3574" y="145"/>
                    <a:pt x="3485" y="145"/>
                  </a:cubicBezTo>
                  <a:cubicBezTo>
                    <a:pt x="3480" y="145"/>
                    <a:pt x="3474" y="145"/>
                    <a:pt x="3468" y="144"/>
                  </a:cubicBezTo>
                  <a:cubicBezTo>
                    <a:pt x="3136" y="42"/>
                    <a:pt x="2741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67;p42">
              <a:extLst>
                <a:ext uri="{FF2B5EF4-FFF2-40B4-BE49-F238E27FC236}">
                  <a16:creationId xmlns:a16="http://schemas.microsoft.com/office/drawing/2014/main" id="{8A42F97C-44C9-B8CB-A41A-C704ABA862C1}"/>
                </a:ext>
              </a:extLst>
            </p:cNvPr>
            <p:cNvSpPr/>
            <p:nvPr/>
          </p:nvSpPr>
          <p:spPr>
            <a:xfrm>
              <a:off x="1447300" y="947550"/>
              <a:ext cx="49800" cy="51375"/>
            </a:xfrm>
            <a:custGeom>
              <a:avLst/>
              <a:gdLst/>
              <a:ahLst/>
              <a:cxnLst/>
              <a:rect l="l" t="t" r="r" b="b"/>
              <a:pathLst>
                <a:path w="1992" h="2055" extrusionOk="0">
                  <a:moveTo>
                    <a:pt x="1992" y="1"/>
                  </a:moveTo>
                  <a:lnTo>
                    <a:pt x="1992" y="1"/>
                  </a:lnTo>
                  <a:cubicBezTo>
                    <a:pt x="1634" y="59"/>
                    <a:pt x="1526" y="541"/>
                    <a:pt x="1285" y="610"/>
                  </a:cubicBezTo>
                  <a:cubicBezTo>
                    <a:pt x="1306" y="460"/>
                    <a:pt x="1397" y="380"/>
                    <a:pt x="1381" y="193"/>
                  </a:cubicBezTo>
                  <a:lnTo>
                    <a:pt x="1381" y="193"/>
                  </a:lnTo>
                  <a:cubicBezTo>
                    <a:pt x="1206" y="286"/>
                    <a:pt x="1267" y="615"/>
                    <a:pt x="1124" y="740"/>
                  </a:cubicBezTo>
                  <a:cubicBezTo>
                    <a:pt x="1045" y="530"/>
                    <a:pt x="1172" y="112"/>
                    <a:pt x="963" y="33"/>
                  </a:cubicBezTo>
                  <a:lnTo>
                    <a:pt x="963" y="33"/>
                  </a:lnTo>
                  <a:cubicBezTo>
                    <a:pt x="831" y="247"/>
                    <a:pt x="1083" y="640"/>
                    <a:pt x="930" y="771"/>
                  </a:cubicBezTo>
                  <a:cubicBezTo>
                    <a:pt x="709" y="654"/>
                    <a:pt x="561" y="316"/>
                    <a:pt x="288" y="316"/>
                  </a:cubicBezTo>
                  <a:cubicBezTo>
                    <a:pt x="268" y="316"/>
                    <a:pt x="246" y="317"/>
                    <a:pt x="224" y="322"/>
                  </a:cubicBezTo>
                  <a:cubicBezTo>
                    <a:pt x="378" y="596"/>
                    <a:pt x="674" y="728"/>
                    <a:pt x="835" y="996"/>
                  </a:cubicBezTo>
                  <a:cubicBezTo>
                    <a:pt x="658" y="922"/>
                    <a:pt x="497" y="832"/>
                    <a:pt x="246" y="832"/>
                  </a:cubicBezTo>
                  <a:cubicBezTo>
                    <a:pt x="218" y="832"/>
                    <a:pt x="190" y="833"/>
                    <a:pt x="160" y="835"/>
                  </a:cubicBezTo>
                  <a:cubicBezTo>
                    <a:pt x="244" y="987"/>
                    <a:pt x="518" y="949"/>
                    <a:pt x="643" y="1060"/>
                  </a:cubicBezTo>
                  <a:cubicBezTo>
                    <a:pt x="565" y="1092"/>
                    <a:pt x="487" y="1101"/>
                    <a:pt x="414" y="1101"/>
                  </a:cubicBezTo>
                  <a:cubicBezTo>
                    <a:pt x="321" y="1101"/>
                    <a:pt x="234" y="1086"/>
                    <a:pt x="157" y="1086"/>
                  </a:cubicBezTo>
                  <a:cubicBezTo>
                    <a:pt x="98" y="1086"/>
                    <a:pt x="45" y="1095"/>
                    <a:pt x="0" y="1124"/>
                  </a:cubicBezTo>
                  <a:cubicBezTo>
                    <a:pt x="60" y="1358"/>
                    <a:pt x="398" y="1221"/>
                    <a:pt x="643" y="1316"/>
                  </a:cubicBezTo>
                  <a:cubicBezTo>
                    <a:pt x="470" y="1557"/>
                    <a:pt x="410" y="1732"/>
                    <a:pt x="354" y="2055"/>
                  </a:cubicBezTo>
                  <a:cubicBezTo>
                    <a:pt x="595" y="2027"/>
                    <a:pt x="592" y="1759"/>
                    <a:pt x="772" y="1670"/>
                  </a:cubicBezTo>
                  <a:lnTo>
                    <a:pt x="772" y="1670"/>
                  </a:lnTo>
                  <a:cubicBezTo>
                    <a:pt x="792" y="1746"/>
                    <a:pt x="732" y="1902"/>
                    <a:pt x="805" y="1927"/>
                  </a:cubicBezTo>
                  <a:cubicBezTo>
                    <a:pt x="939" y="1771"/>
                    <a:pt x="823" y="1366"/>
                    <a:pt x="1030" y="1284"/>
                  </a:cubicBezTo>
                  <a:lnTo>
                    <a:pt x="1030" y="1284"/>
                  </a:lnTo>
                  <a:cubicBezTo>
                    <a:pt x="1043" y="1571"/>
                    <a:pt x="1001" y="1912"/>
                    <a:pt x="1191" y="2022"/>
                  </a:cubicBezTo>
                  <a:cubicBezTo>
                    <a:pt x="1289" y="1837"/>
                    <a:pt x="1156" y="1495"/>
                    <a:pt x="1223" y="1348"/>
                  </a:cubicBezTo>
                  <a:lnTo>
                    <a:pt x="1223" y="1348"/>
                  </a:lnTo>
                  <a:cubicBezTo>
                    <a:pt x="1333" y="1409"/>
                    <a:pt x="1416" y="1498"/>
                    <a:pt x="1577" y="1509"/>
                  </a:cubicBezTo>
                  <a:cubicBezTo>
                    <a:pt x="1584" y="1416"/>
                    <a:pt x="1516" y="1398"/>
                    <a:pt x="1479" y="1348"/>
                  </a:cubicBezTo>
                  <a:cubicBezTo>
                    <a:pt x="1502" y="1296"/>
                    <a:pt x="1636" y="1356"/>
                    <a:pt x="1607" y="1251"/>
                  </a:cubicBezTo>
                  <a:cubicBezTo>
                    <a:pt x="1553" y="1166"/>
                    <a:pt x="1362" y="1218"/>
                    <a:pt x="1286" y="1154"/>
                  </a:cubicBezTo>
                  <a:cubicBezTo>
                    <a:pt x="1511" y="1101"/>
                    <a:pt x="1729" y="1040"/>
                    <a:pt x="1864" y="897"/>
                  </a:cubicBezTo>
                  <a:cubicBezTo>
                    <a:pt x="1841" y="891"/>
                    <a:pt x="1819" y="889"/>
                    <a:pt x="1796" y="889"/>
                  </a:cubicBezTo>
                  <a:cubicBezTo>
                    <a:pt x="1697" y="889"/>
                    <a:pt x="1604" y="933"/>
                    <a:pt x="1521" y="933"/>
                  </a:cubicBezTo>
                  <a:cubicBezTo>
                    <a:pt x="1483" y="933"/>
                    <a:pt x="1447" y="924"/>
                    <a:pt x="1414" y="897"/>
                  </a:cubicBezTo>
                  <a:cubicBezTo>
                    <a:pt x="1595" y="776"/>
                    <a:pt x="1956" y="673"/>
                    <a:pt x="1960" y="480"/>
                  </a:cubicBezTo>
                  <a:cubicBezTo>
                    <a:pt x="1958" y="479"/>
                    <a:pt x="1956" y="479"/>
                    <a:pt x="1954" y="479"/>
                  </a:cubicBezTo>
                  <a:cubicBezTo>
                    <a:pt x="1811" y="479"/>
                    <a:pt x="1687" y="618"/>
                    <a:pt x="1586" y="618"/>
                  </a:cubicBezTo>
                  <a:cubicBezTo>
                    <a:pt x="1571" y="618"/>
                    <a:pt x="1557" y="615"/>
                    <a:pt x="1543" y="608"/>
                  </a:cubicBezTo>
                  <a:cubicBezTo>
                    <a:pt x="1635" y="351"/>
                    <a:pt x="1990" y="351"/>
                    <a:pt x="1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368;p42">
              <a:extLst>
                <a:ext uri="{FF2B5EF4-FFF2-40B4-BE49-F238E27FC236}">
                  <a16:creationId xmlns:a16="http://schemas.microsoft.com/office/drawing/2014/main" id="{28331EAC-0040-0A30-5199-6705F988F468}"/>
                </a:ext>
              </a:extLst>
            </p:cNvPr>
            <p:cNvSpPr/>
            <p:nvPr/>
          </p:nvSpPr>
          <p:spPr>
            <a:xfrm>
              <a:off x="1517175" y="699350"/>
              <a:ext cx="28950" cy="26525"/>
            </a:xfrm>
            <a:custGeom>
              <a:avLst/>
              <a:gdLst/>
              <a:ahLst/>
              <a:cxnLst/>
              <a:rect l="l" t="t" r="r" b="b"/>
              <a:pathLst>
                <a:path w="1158" h="1061" extrusionOk="0">
                  <a:moveTo>
                    <a:pt x="1093" y="0"/>
                  </a:moveTo>
                  <a:cubicBezTo>
                    <a:pt x="670" y="296"/>
                    <a:pt x="237" y="581"/>
                    <a:pt x="0" y="1061"/>
                  </a:cubicBezTo>
                  <a:cubicBezTo>
                    <a:pt x="447" y="800"/>
                    <a:pt x="781" y="429"/>
                    <a:pt x="1157" y="97"/>
                  </a:cubicBezTo>
                  <a:cubicBezTo>
                    <a:pt x="1158" y="41"/>
                    <a:pt x="1132" y="15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369;p42">
              <a:extLst>
                <a:ext uri="{FF2B5EF4-FFF2-40B4-BE49-F238E27FC236}">
                  <a16:creationId xmlns:a16="http://schemas.microsoft.com/office/drawing/2014/main" id="{90587EF7-B449-38CF-D727-18A184AE8ED4}"/>
                </a:ext>
              </a:extLst>
            </p:cNvPr>
            <p:cNvSpPr/>
            <p:nvPr/>
          </p:nvSpPr>
          <p:spPr>
            <a:xfrm>
              <a:off x="1630375" y="1273575"/>
              <a:ext cx="5200" cy="3875"/>
            </a:xfrm>
            <a:custGeom>
              <a:avLst/>
              <a:gdLst/>
              <a:ahLst/>
              <a:cxnLst/>
              <a:rect l="l" t="t" r="r" b="b"/>
              <a:pathLst>
                <a:path w="208" h="155" extrusionOk="0">
                  <a:moveTo>
                    <a:pt x="103" y="0"/>
                  </a:moveTo>
                  <a:cubicBezTo>
                    <a:pt x="92" y="0"/>
                    <a:pt x="80" y="1"/>
                    <a:pt x="66" y="4"/>
                  </a:cubicBezTo>
                  <a:cubicBezTo>
                    <a:pt x="0" y="83"/>
                    <a:pt x="55" y="154"/>
                    <a:pt x="127" y="154"/>
                  </a:cubicBezTo>
                  <a:cubicBezTo>
                    <a:pt x="149" y="154"/>
                    <a:pt x="173" y="147"/>
                    <a:pt x="195" y="132"/>
                  </a:cubicBezTo>
                  <a:cubicBezTo>
                    <a:pt x="208" y="44"/>
                    <a:pt x="177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70;p42">
              <a:extLst>
                <a:ext uri="{FF2B5EF4-FFF2-40B4-BE49-F238E27FC236}">
                  <a16:creationId xmlns:a16="http://schemas.microsoft.com/office/drawing/2014/main" id="{D6C69695-042A-2F4B-E3E6-6DCEC7B98CD1}"/>
                </a:ext>
              </a:extLst>
            </p:cNvPr>
            <p:cNvSpPr/>
            <p:nvPr/>
          </p:nvSpPr>
          <p:spPr>
            <a:xfrm>
              <a:off x="1489000" y="9859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70" y="1"/>
                  </a:moveTo>
                  <a:cubicBezTo>
                    <a:pt x="24" y="1"/>
                    <a:pt x="0" y="195"/>
                    <a:pt x="66" y="298"/>
                  </a:cubicBezTo>
                  <a:cubicBezTo>
                    <a:pt x="87" y="303"/>
                    <a:pt x="105" y="306"/>
                    <a:pt x="122" y="306"/>
                  </a:cubicBezTo>
                  <a:cubicBezTo>
                    <a:pt x="269" y="306"/>
                    <a:pt x="294" y="111"/>
                    <a:pt x="227" y="9"/>
                  </a:cubicBezTo>
                  <a:cubicBezTo>
                    <a:pt x="206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371;p42">
              <a:extLst>
                <a:ext uri="{FF2B5EF4-FFF2-40B4-BE49-F238E27FC236}">
                  <a16:creationId xmlns:a16="http://schemas.microsoft.com/office/drawing/2014/main" id="{42E7DA18-0BC5-7762-A14D-717106BB49F7}"/>
                </a:ext>
              </a:extLst>
            </p:cNvPr>
            <p:cNvSpPr/>
            <p:nvPr/>
          </p:nvSpPr>
          <p:spPr>
            <a:xfrm>
              <a:off x="1569375" y="715400"/>
              <a:ext cx="38600" cy="43425"/>
            </a:xfrm>
            <a:custGeom>
              <a:avLst/>
              <a:gdLst/>
              <a:ahLst/>
              <a:cxnLst/>
              <a:rect l="l" t="t" r="r" b="b"/>
              <a:pathLst>
                <a:path w="1544" h="1737" extrusionOk="0">
                  <a:moveTo>
                    <a:pt x="1495" y="0"/>
                  </a:moveTo>
                  <a:cubicBezTo>
                    <a:pt x="1490" y="0"/>
                    <a:pt x="1484" y="0"/>
                    <a:pt x="1478" y="1"/>
                  </a:cubicBezTo>
                  <a:cubicBezTo>
                    <a:pt x="946" y="519"/>
                    <a:pt x="368" y="1161"/>
                    <a:pt x="1" y="1736"/>
                  </a:cubicBezTo>
                  <a:cubicBezTo>
                    <a:pt x="517" y="1172"/>
                    <a:pt x="1102" y="674"/>
                    <a:pt x="1543" y="33"/>
                  </a:cubicBezTo>
                  <a:cubicBezTo>
                    <a:pt x="1536" y="12"/>
                    <a:pt x="1522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72;p42">
              <a:extLst>
                <a:ext uri="{FF2B5EF4-FFF2-40B4-BE49-F238E27FC236}">
                  <a16:creationId xmlns:a16="http://schemas.microsoft.com/office/drawing/2014/main" id="{F96A4E5E-58DC-446E-8B2F-31DEC37C7B22}"/>
                </a:ext>
              </a:extLst>
            </p:cNvPr>
            <p:cNvSpPr/>
            <p:nvPr/>
          </p:nvSpPr>
          <p:spPr>
            <a:xfrm>
              <a:off x="1478925" y="990075"/>
              <a:ext cx="9325" cy="6475"/>
            </a:xfrm>
            <a:custGeom>
              <a:avLst/>
              <a:gdLst/>
              <a:ahLst/>
              <a:cxnLst/>
              <a:rect l="l" t="t" r="r" b="b"/>
              <a:pathLst>
                <a:path w="373" h="259" extrusionOk="0">
                  <a:moveTo>
                    <a:pt x="245" y="0"/>
                  </a:moveTo>
                  <a:cubicBezTo>
                    <a:pt x="123" y="0"/>
                    <a:pt x="0" y="168"/>
                    <a:pt x="181" y="258"/>
                  </a:cubicBezTo>
                  <a:cubicBezTo>
                    <a:pt x="277" y="238"/>
                    <a:pt x="366" y="208"/>
                    <a:pt x="372" y="97"/>
                  </a:cubicBezTo>
                  <a:cubicBezTo>
                    <a:pt x="343" y="27"/>
                    <a:pt x="294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73;p42">
              <a:extLst>
                <a:ext uri="{FF2B5EF4-FFF2-40B4-BE49-F238E27FC236}">
                  <a16:creationId xmlns:a16="http://schemas.microsoft.com/office/drawing/2014/main" id="{B5ABD38C-8214-DD00-B69A-545D121DD99A}"/>
                </a:ext>
              </a:extLst>
            </p:cNvPr>
            <p:cNvSpPr/>
            <p:nvPr/>
          </p:nvSpPr>
          <p:spPr>
            <a:xfrm>
              <a:off x="1829500" y="831850"/>
              <a:ext cx="3550" cy="3325"/>
            </a:xfrm>
            <a:custGeom>
              <a:avLst/>
              <a:gdLst/>
              <a:ahLst/>
              <a:cxnLst/>
              <a:rect l="l" t="t" r="r" b="b"/>
              <a:pathLst>
                <a:path w="142" h="133" extrusionOk="0">
                  <a:moveTo>
                    <a:pt x="105" y="1"/>
                  </a:moveTo>
                  <a:cubicBezTo>
                    <a:pt x="1" y="1"/>
                    <a:pt x="6" y="47"/>
                    <a:pt x="36" y="131"/>
                  </a:cubicBezTo>
                  <a:cubicBezTo>
                    <a:pt x="42" y="132"/>
                    <a:pt x="48" y="132"/>
                    <a:pt x="53" y="132"/>
                  </a:cubicBezTo>
                  <a:cubicBezTo>
                    <a:pt x="124" y="132"/>
                    <a:pt x="141" y="80"/>
                    <a:pt x="133" y="2"/>
                  </a:cubicBezTo>
                  <a:cubicBezTo>
                    <a:pt x="123" y="1"/>
                    <a:pt x="113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74;p42">
              <a:extLst>
                <a:ext uri="{FF2B5EF4-FFF2-40B4-BE49-F238E27FC236}">
                  <a16:creationId xmlns:a16="http://schemas.microsoft.com/office/drawing/2014/main" id="{DF3BE88F-C2C6-B613-AB2E-956EC8B83830}"/>
                </a:ext>
              </a:extLst>
            </p:cNvPr>
            <p:cNvSpPr/>
            <p:nvPr/>
          </p:nvSpPr>
          <p:spPr>
            <a:xfrm>
              <a:off x="1621200" y="955500"/>
              <a:ext cx="8125" cy="6300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5" y="1"/>
                  </a:moveTo>
                  <a:cubicBezTo>
                    <a:pt x="50" y="1"/>
                    <a:pt x="0" y="66"/>
                    <a:pt x="15" y="196"/>
                  </a:cubicBezTo>
                  <a:cubicBezTo>
                    <a:pt x="51" y="235"/>
                    <a:pt x="91" y="252"/>
                    <a:pt x="128" y="252"/>
                  </a:cubicBezTo>
                  <a:cubicBezTo>
                    <a:pt x="238" y="252"/>
                    <a:pt x="324" y="109"/>
                    <a:pt x="208" y="4"/>
                  </a:cubicBezTo>
                  <a:cubicBezTo>
                    <a:pt x="192" y="2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75;p42">
              <a:extLst>
                <a:ext uri="{FF2B5EF4-FFF2-40B4-BE49-F238E27FC236}">
                  <a16:creationId xmlns:a16="http://schemas.microsoft.com/office/drawing/2014/main" id="{5650CCE2-CB92-FE7B-8D2B-B81D1FB7688F}"/>
                </a:ext>
              </a:extLst>
            </p:cNvPr>
            <p:cNvSpPr/>
            <p:nvPr/>
          </p:nvSpPr>
          <p:spPr>
            <a:xfrm>
              <a:off x="2012175" y="774700"/>
              <a:ext cx="16925" cy="13300"/>
            </a:xfrm>
            <a:custGeom>
              <a:avLst/>
              <a:gdLst/>
              <a:ahLst/>
              <a:cxnLst/>
              <a:rect l="l" t="t" r="r" b="b"/>
              <a:pathLst>
                <a:path w="677" h="532" extrusionOk="0">
                  <a:moveTo>
                    <a:pt x="307" y="0"/>
                  </a:moveTo>
                  <a:cubicBezTo>
                    <a:pt x="141" y="0"/>
                    <a:pt x="1" y="118"/>
                    <a:pt x="22" y="295"/>
                  </a:cubicBezTo>
                  <a:cubicBezTo>
                    <a:pt x="42" y="449"/>
                    <a:pt x="185" y="531"/>
                    <a:pt x="325" y="531"/>
                  </a:cubicBezTo>
                  <a:cubicBezTo>
                    <a:pt x="504" y="531"/>
                    <a:pt x="677" y="396"/>
                    <a:pt x="569" y="103"/>
                  </a:cubicBezTo>
                  <a:cubicBezTo>
                    <a:pt x="487" y="32"/>
                    <a:pt x="39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76;p42">
              <a:extLst>
                <a:ext uri="{FF2B5EF4-FFF2-40B4-BE49-F238E27FC236}">
                  <a16:creationId xmlns:a16="http://schemas.microsoft.com/office/drawing/2014/main" id="{CEA35D78-7E71-D137-6B3C-06EFBB3CA0BE}"/>
                </a:ext>
              </a:extLst>
            </p:cNvPr>
            <p:cNvSpPr/>
            <p:nvPr/>
          </p:nvSpPr>
          <p:spPr>
            <a:xfrm>
              <a:off x="1614750" y="964650"/>
              <a:ext cx="8075" cy="7100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200" y="1"/>
                  </a:moveTo>
                  <a:cubicBezTo>
                    <a:pt x="85" y="1"/>
                    <a:pt x="0" y="178"/>
                    <a:pt x="112" y="280"/>
                  </a:cubicBezTo>
                  <a:cubicBezTo>
                    <a:pt x="129" y="282"/>
                    <a:pt x="144" y="283"/>
                    <a:pt x="158" y="283"/>
                  </a:cubicBezTo>
                  <a:cubicBezTo>
                    <a:pt x="284" y="283"/>
                    <a:pt x="323" y="197"/>
                    <a:pt x="307" y="55"/>
                  </a:cubicBezTo>
                  <a:cubicBezTo>
                    <a:pt x="271" y="17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77;p42">
              <a:extLst>
                <a:ext uri="{FF2B5EF4-FFF2-40B4-BE49-F238E27FC236}">
                  <a16:creationId xmlns:a16="http://schemas.microsoft.com/office/drawing/2014/main" id="{116BC88F-FF7C-5C06-572F-F1D7C460717C}"/>
                </a:ext>
              </a:extLst>
            </p:cNvPr>
            <p:cNvSpPr/>
            <p:nvPr/>
          </p:nvSpPr>
          <p:spPr>
            <a:xfrm>
              <a:off x="1641650" y="975550"/>
              <a:ext cx="6800" cy="6575"/>
            </a:xfrm>
            <a:custGeom>
              <a:avLst/>
              <a:gdLst/>
              <a:ahLst/>
              <a:cxnLst/>
              <a:rect l="l" t="t" r="r" b="b"/>
              <a:pathLst>
                <a:path w="272" h="263" extrusionOk="0">
                  <a:moveTo>
                    <a:pt x="112" y="1"/>
                  </a:moveTo>
                  <a:cubicBezTo>
                    <a:pt x="98" y="1"/>
                    <a:pt x="82" y="2"/>
                    <a:pt x="65" y="5"/>
                  </a:cubicBezTo>
                  <a:cubicBezTo>
                    <a:pt x="0" y="80"/>
                    <a:pt x="33" y="252"/>
                    <a:pt x="130" y="262"/>
                  </a:cubicBezTo>
                  <a:cubicBezTo>
                    <a:pt x="161" y="196"/>
                    <a:pt x="271" y="211"/>
                    <a:pt x="258" y="101"/>
                  </a:cubicBezTo>
                  <a:cubicBezTo>
                    <a:pt x="235" y="42"/>
                    <a:pt x="194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378;p42">
              <a:extLst>
                <a:ext uri="{FF2B5EF4-FFF2-40B4-BE49-F238E27FC236}">
                  <a16:creationId xmlns:a16="http://schemas.microsoft.com/office/drawing/2014/main" id="{D0777DB7-9400-B7FC-2B1E-BE707513E4ED}"/>
                </a:ext>
              </a:extLst>
            </p:cNvPr>
            <p:cNvSpPr/>
            <p:nvPr/>
          </p:nvSpPr>
          <p:spPr>
            <a:xfrm>
              <a:off x="1591825" y="944300"/>
              <a:ext cx="86250" cy="110075"/>
            </a:xfrm>
            <a:custGeom>
              <a:avLst/>
              <a:gdLst/>
              <a:ahLst/>
              <a:cxnLst/>
              <a:rect l="l" t="t" r="r" b="b"/>
              <a:pathLst>
                <a:path w="3450" h="4403" extrusionOk="0">
                  <a:moveTo>
                    <a:pt x="1383" y="1"/>
                  </a:moveTo>
                  <a:cubicBezTo>
                    <a:pt x="1190" y="50"/>
                    <a:pt x="1046" y="105"/>
                    <a:pt x="933" y="226"/>
                  </a:cubicBezTo>
                  <a:cubicBezTo>
                    <a:pt x="410" y="786"/>
                    <a:pt x="111" y="1948"/>
                    <a:pt x="1" y="2859"/>
                  </a:cubicBezTo>
                  <a:cubicBezTo>
                    <a:pt x="688" y="3276"/>
                    <a:pt x="974" y="4095"/>
                    <a:pt x="1769" y="4403"/>
                  </a:cubicBezTo>
                  <a:cubicBezTo>
                    <a:pt x="2183" y="4089"/>
                    <a:pt x="2588" y="3531"/>
                    <a:pt x="2957" y="3181"/>
                  </a:cubicBezTo>
                  <a:cubicBezTo>
                    <a:pt x="3145" y="3004"/>
                    <a:pt x="3425" y="2870"/>
                    <a:pt x="3439" y="2604"/>
                  </a:cubicBezTo>
                  <a:cubicBezTo>
                    <a:pt x="3449" y="2401"/>
                    <a:pt x="3203" y="2082"/>
                    <a:pt x="3086" y="1896"/>
                  </a:cubicBezTo>
                  <a:cubicBezTo>
                    <a:pt x="2777" y="1412"/>
                    <a:pt x="2548" y="1027"/>
                    <a:pt x="2251" y="612"/>
                  </a:cubicBezTo>
                  <a:cubicBezTo>
                    <a:pt x="2130" y="442"/>
                    <a:pt x="1997" y="154"/>
                    <a:pt x="1720" y="154"/>
                  </a:cubicBezTo>
                  <a:cubicBezTo>
                    <a:pt x="1695" y="154"/>
                    <a:pt x="1668" y="157"/>
                    <a:pt x="1640" y="162"/>
                  </a:cubicBezTo>
                  <a:cubicBezTo>
                    <a:pt x="1702" y="545"/>
                    <a:pt x="1990" y="856"/>
                    <a:pt x="2218" y="1189"/>
                  </a:cubicBezTo>
                  <a:cubicBezTo>
                    <a:pt x="2559" y="1686"/>
                    <a:pt x="2788" y="2267"/>
                    <a:pt x="3150" y="2667"/>
                  </a:cubicBezTo>
                  <a:cubicBezTo>
                    <a:pt x="2862" y="2838"/>
                    <a:pt x="2653" y="2956"/>
                    <a:pt x="2346" y="3213"/>
                  </a:cubicBezTo>
                  <a:cubicBezTo>
                    <a:pt x="2246" y="3296"/>
                    <a:pt x="1761" y="3887"/>
                    <a:pt x="1641" y="3887"/>
                  </a:cubicBezTo>
                  <a:cubicBezTo>
                    <a:pt x="1641" y="3887"/>
                    <a:pt x="1640" y="3887"/>
                    <a:pt x="1640" y="3887"/>
                  </a:cubicBezTo>
                  <a:cubicBezTo>
                    <a:pt x="1593" y="3886"/>
                    <a:pt x="1393" y="3605"/>
                    <a:pt x="1319" y="3535"/>
                  </a:cubicBezTo>
                  <a:cubicBezTo>
                    <a:pt x="952" y="3180"/>
                    <a:pt x="559" y="2857"/>
                    <a:pt x="322" y="2474"/>
                  </a:cubicBezTo>
                  <a:cubicBezTo>
                    <a:pt x="635" y="1758"/>
                    <a:pt x="816" y="912"/>
                    <a:pt x="1222" y="289"/>
                  </a:cubicBezTo>
                  <a:cubicBezTo>
                    <a:pt x="1236" y="250"/>
                    <a:pt x="1266" y="239"/>
                    <a:pt x="1301" y="239"/>
                  </a:cubicBezTo>
                  <a:cubicBezTo>
                    <a:pt x="1342" y="239"/>
                    <a:pt x="1390" y="254"/>
                    <a:pt x="1431" y="254"/>
                  </a:cubicBezTo>
                  <a:cubicBezTo>
                    <a:pt x="1474" y="254"/>
                    <a:pt x="1508" y="236"/>
                    <a:pt x="1511" y="162"/>
                  </a:cubicBezTo>
                  <a:cubicBezTo>
                    <a:pt x="1537" y="38"/>
                    <a:pt x="1442" y="37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379;p42">
              <a:extLst>
                <a:ext uri="{FF2B5EF4-FFF2-40B4-BE49-F238E27FC236}">
                  <a16:creationId xmlns:a16="http://schemas.microsoft.com/office/drawing/2014/main" id="{40478CA0-5E58-B936-15EF-088CDAD710EE}"/>
                </a:ext>
              </a:extLst>
            </p:cNvPr>
            <p:cNvSpPr/>
            <p:nvPr/>
          </p:nvSpPr>
          <p:spPr>
            <a:xfrm>
              <a:off x="1546950" y="772575"/>
              <a:ext cx="7175" cy="5500"/>
            </a:xfrm>
            <a:custGeom>
              <a:avLst/>
              <a:gdLst/>
              <a:ahLst/>
              <a:cxnLst/>
              <a:rect l="l" t="t" r="r" b="b"/>
              <a:pathLst>
                <a:path w="287" h="220" extrusionOk="0">
                  <a:moveTo>
                    <a:pt x="189" y="0"/>
                  </a:moveTo>
                  <a:cubicBezTo>
                    <a:pt x="100" y="0"/>
                    <a:pt x="1" y="113"/>
                    <a:pt x="93" y="219"/>
                  </a:cubicBezTo>
                  <a:cubicBezTo>
                    <a:pt x="196" y="214"/>
                    <a:pt x="286" y="197"/>
                    <a:pt x="287" y="92"/>
                  </a:cubicBezTo>
                  <a:cubicBezTo>
                    <a:pt x="272" y="26"/>
                    <a:pt x="23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80;p42">
              <a:extLst>
                <a:ext uri="{FF2B5EF4-FFF2-40B4-BE49-F238E27FC236}">
                  <a16:creationId xmlns:a16="http://schemas.microsoft.com/office/drawing/2014/main" id="{895D4919-B7BD-8010-F6F8-494A5284429F}"/>
                </a:ext>
              </a:extLst>
            </p:cNvPr>
            <p:cNvSpPr/>
            <p:nvPr/>
          </p:nvSpPr>
          <p:spPr>
            <a:xfrm>
              <a:off x="1607500" y="965200"/>
              <a:ext cx="46250" cy="61150"/>
            </a:xfrm>
            <a:custGeom>
              <a:avLst/>
              <a:gdLst/>
              <a:ahLst/>
              <a:cxnLst/>
              <a:rect l="l" t="t" r="r" b="b"/>
              <a:pathLst>
                <a:path w="1850" h="2446" extrusionOk="0">
                  <a:moveTo>
                    <a:pt x="823" y="0"/>
                  </a:moveTo>
                  <a:cubicBezTo>
                    <a:pt x="609" y="634"/>
                    <a:pt x="0" y="1461"/>
                    <a:pt x="436" y="2153"/>
                  </a:cubicBezTo>
                  <a:cubicBezTo>
                    <a:pt x="455" y="2151"/>
                    <a:pt x="474" y="2149"/>
                    <a:pt x="492" y="2149"/>
                  </a:cubicBezTo>
                  <a:cubicBezTo>
                    <a:pt x="787" y="2149"/>
                    <a:pt x="867" y="2446"/>
                    <a:pt x="1099" y="2446"/>
                  </a:cubicBezTo>
                  <a:cubicBezTo>
                    <a:pt x="1113" y="2446"/>
                    <a:pt x="1127" y="2445"/>
                    <a:pt x="1143" y="2443"/>
                  </a:cubicBezTo>
                  <a:cubicBezTo>
                    <a:pt x="1424" y="2399"/>
                    <a:pt x="1754" y="1739"/>
                    <a:pt x="1850" y="1510"/>
                  </a:cubicBezTo>
                  <a:cubicBezTo>
                    <a:pt x="1396" y="1117"/>
                    <a:pt x="1251" y="416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81;p42">
              <a:extLst>
                <a:ext uri="{FF2B5EF4-FFF2-40B4-BE49-F238E27FC236}">
                  <a16:creationId xmlns:a16="http://schemas.microsoft.com/office/drawing/2014/main" id="{9AC2F052-8E6E-1C99-E436-1D84BDBFE7FA}"/>
                </a:ext>
              </a:extLst>
            </p:cNvPr>
            <p:cNvSpPr/>
            <p:nvPr/>
          </p:nvSpPr>
          <p:spPr>
            <a:xfrm>
              <a:off x="1456925" y="772325"/>
              <a:ext cx="27350" cy="5950"/>
            </a:xfrm>
            <a:custGeom>
              <a:avLst/>
              <a:gdLst/>
              <a:ahLst/>
              <a:cxnLst/>
              <a:rect l="l" t="t" r="r" b="b"/>
              <a:pathLst>
                <a:path w="1094" h="238" extrusionOk="0">
                  <a:moveTo>
                    <a:pt x="714" y="1"/>
                  </a:moveTo>
                  <a:cubicBezTo>
                    <a:pt x="453" y="1"/>
                    <a:pt x="148" y="75"/>
                    <a:pt x="0" y="134"/>
                  </a:cubicBezTo>
                  <a:cubicBezTo>
                    <a:pt x="128" y="195"/>
                    <a:pt x="357" y="237"/>
                    <a:pt x="578" y="237"/>
                  </a:cubicBezTo>
                  <a:cubicBezTo>
                    <a:pt x="789" y="237"/>
                    <a:pt x="993" y="199"/>
                    <a:pt x="1093" y="102"/>
                  </a:cubicBezTo>
                  <a:cubicBezTo>
                    <a:pt x="1013" y="28"/>
                    <a:pt x="8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82;p42">
              <a:extLst>
                <a:ext uri="{FF2B5EF4-FFF2-40B4-BE49-F238E27FC236}">
                  <a16:creationId xmlns:a16="http://schemas.microsoft.com/office/drawing/2014/main" id="{8B81D528-6195-F230-1EC9-9F301C4C8CB1}"/>
                </a:ext>
              </a:extLst>
            </p:cNvPr>
            <p:cNvSpPr/>
            <p:nvPr/>
          </p:nvSpPr>
          <p:spPr>
            <a:xfrm>
              <a:off x="1910725" y="1273625"/>
              <a:ext cx="14450" cy="24925"/>
            </a:xfrm>
            <a:custGeom>
              <a:avLst/>
              <a:gdLst/>
              <a:ahLst/>
              <a:cxnLst/>
              <a:rect l="l" t="t" r="r" b="b"/>
              <a:pathLst>
                <a:path w="578" h="997" extrusionOk="0">
                  <a:moveTo>
                    <a:pt x="578" y="1"/>
                  </a:moveTo>
                  <a:cubicBezTo>
                    <a:pt x="381" y="329"/>
                    <a:pt x="129" y="601"/>
                    <a:pt x="0" y="996"/>
                  </a:cubicBezTo>
                  <a:cubicBezTo>
                    <a:pt x="258" y="750"/>
                    <a:pt x="504" y="325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83;p42">
              <a:extLst>
                <a:ext uri="{FF2B5EF4-FFF2-40B4-BE49-F238E27FC236}">
                  <a16:creationId xmlns:a16="http://schemas.microsoft.com/office/drawing/2014/main" id="{5F17DD09-4361-C2BF-8E10-3F95C8DD31DD}"/>
                </a:ext>
              </a:extLst>
            </p:cNvPr>
            <p:cNvSpPr/>
            <p:nvPr/>
          </p:nvSpPr>
          <p:spPr>
            <a:xfrm>
              <a:off x="1393650" y="584425"/>
              <a:ext cx="825925" cy="805675"/>
            </a:xfrm>
            <a:custGeom>
              <a:avLst/>
              <a:gdLst/>
              <a:ahLst/>
              <a:cxnLst/>
              <a:rect l="l" t="t" r="r" b="b"/>
              <a:pathLst>
                <a:path w="33037" h="32227" extrusionOk="0">
                  <a:moveTo>
                    <a:pt x="28940" y="1674"/>
                  </a:moveTo>
                  <a:lnTo>
                    <a:pt x="28940" y="1674"/>
                  </a:lnTo>
                  <a:cubicBezTo>
                    <a:pt x="29197" y="1814"/>
                    <a:pt x="29317" y="2090"/>
                    <a:pt x="29454" y="2348"/>
                  </a:cubicBezTo>
                  <a:cubicBezTo>
                    <a:pt x="29300" y="2107"/>
                    <a:pt x="28993" y="2018"/>
                    <a:pt x="28940" y="1674"/>
                  </a:cubicBezTo>
                  <a:close/>
                  <a:moveTo>
                    <a:pt x="8990" y="356"/>
                  </a:moveTo>
                  <a:cubicBezTo>
                    <a:pt x="9063" y="401"/>
                    <a:pt x="9065" y="517"/>
                    <a:pt x="9151" y="550"/>
                  </a:cubicBezTo>
                  <a:cubicBezTo>
                    <a:pt x="8744" y="941"/>
                    <a:pt x="8416" y="1462"/>
                    <a:pt x="8250" y="2124"/>
                  </a:cubicBezTo>
                  <a:cubicBezTo>
                    <a:pt x="8208" y="2291"/>
                    <a:pt x="8218" y="2606"/>
                    <a:pt x="7952" y="2606"/>
                  </a:cubicBezTo>
                  <a:cubicBezTo>
                    <a:pt x="7945" y="2606"/>
                    <a:pt x="7937" y="2605"/>
                    <a:pt x="7929" y="2605"/>
                  </a:cubicBezTo>
                  <a:cubicBezTo>
                    <a:pt x="7884" y="1541"/>
                    <a:pt x="8424" y="904"/>
                    <a:pt x="8990" y="356"/>
                  </a:cubicBezTo>
                  <a:close/>
                  <a:moveTo>
                    <a:pt x="28845" y="2091"/>
                  </a:moveTo>
                  <a:cubicBezTo>
                    <a:pt x="28999" y="2339"/>
                    <a:pt x="29313" y="2579"/>
                    <a:pt x="29263" y="2927"/>
                  </a:cubicBezTo>
                  <a:cubicBezTo>
                    <a:pt x="29074" y="2697"/>
                    <a:pt x="28905" y="2448"/>
                    <a:pt x="28779" y="2155"/>
                  </a:cubicBezTo>
                  <a:lnTo>
                    <a:pt x="28779" y="2155"/>
                  </a:lnTo>
                  <a:cubicBezTo>
                    <a:pt x="28786" y="2156"/>
                    <a:pt x="28793" y="2157"/>
                    <a:pt x="28798" y="2157"/>
                  </a:cubicBezTo>
                  <a:cubicBezTo>
                    <a:pt x="28836" y="2157"/>
                    <a:pt x="28842" y="2125"/>
                    <a:pt x="28845" y="2091"/>
                  </a:cubicBezTo>
                  <a:close/>
                  <a:moveTo>
                    <a:pt x="28652" y="2252"/>
                  </a:moveTo>
                  <a:lnTo>
                    <a:pt x="28652" y="2252"/>
                  </a:lnTo>
                  <a:cubicBezTo>
                    <a:pt x="28865" y="2540"/>
                    <a:pt x="29189" y="2861"/>
                    <a:pt x="29165" y="3279"/>
                  </a:cubicBezTo>
                  <a:cubicBezTo>
                    <a:pt x="28991" y="2961"/>
                    <a:pt x="28731" y="2557"/>
                    <a:pt x="28652" y="2252"/>
                  </a:cubicBezTo>
                  <a:close/>
                  <a:moveTo>
                    <a:pt x="7222" y="1899"/>
                  </a:moveTo>
                  <a:lnTo>
                    <a:pt x="7222" y="1899"/>
                  </a:lnTo>
                  <a:cubicBezTo>
                    <a:pt x="7003" y="2677"/>
                    <a:pt x="6112" y="3060"/>
                    <a:pt x="5487" y="3537"/>
                  </a:cubicBezTo>
                  <a:cubicBezTo>
                    <a:pt x="5402" y="3071"/>
                    <a:pt x="5963" y="2860"/>
                    <a:pt x="6259" y="2637"/>
                  </a:cubicBezTo>
                  <a:cubicBezTo>
                    <a:pt x="6591" y="2386"/>
                    <a:pt x="6939" y="2150"/>
                    <a:pt x="7222" y="1899"/>
                  </a:cubicBezTo>
                  <a:close/>
                  <a:moveTo>
                    <a:pt x="27430" y="2380"/>
                  </a:moveTo>
                  <a:cubicBezTo>
                    <a:pt x="27775" y="2657"/>
                    <a:pt x="27909" y="3144"/>
                    <a:pt x="28105" y="3568"/>
                  </a:cubicBezTo>
                  <a:cubicBezTo>
                    <a:pt x="27978" y="3330"/>
                    <a:pt x="27587" y="2801"/>
                    <a:pt x="27430" y="2380"/>
                  </a:cubicBezTo>
                  <a:close/>
                  <a:moveTo>
                    <a:pt x="7580" y="2342"/>
                  </a:moveTo>
                  <a:cubicBezTo>
                    <a:pt x="7628" y="2342"/>
                    <a:pt x="7637" y="2381"/>
                    <a:pt x="7686" y="2381"/>
                  </a:cubicBezTo>
                  <a:cubicBezTo>
                    <a:pt x="7692" y="2381"/>
                    <a:pt x="7698" y="2381"/>
                    <a:pt x="7704" y="2380"/>
                  </a:cubicBezTo>
                  <a:lnTo>
                    <a:pt x="7704" y="2380"/>
                  </a:lnTo>
                  <a:cubicBezTo>
                    <a:pt x="7024" y="3006"/>
                    <a:pt x="6339" y="3629"/>
                    <a:pt x="5551" y="4147"/>
                  </a:cubicBezTo>
                  <a:cubicBezTo>
                    <a:pt x="5482" y="3856"/>
                    <a:pt x="5805" y="3748"/>
                    <a:pt x="5969" y="3634"/>
                  </a:cubicBezTo>
                  <a:cubicBezTo>
                    <a:pt x="6501" y="3262"/>
                    <a:pt x="7084" y="2827"/>
                    <a:pt x="7543" y="2348"/>
                  </a:cubicBezTo>
                  <a:cubicBezTo>
                    <a:pt x="7558" y="2344"/>
                    <a:pt x="7570" y="2342"/>
                    <a:pt x="7580" y="2342"/>
                  </a:cubicBezTo>
                  <a:close/>
                  <a:moveTo>
                    <a:pt x="30162" y="1674"/>
                  </a:moveTo>
                  <a:cubicBezTo>
                    <a:pt x="30228" y="1683"/>
                    <a:pt x="30226" y="1759"/>
                    <a:pt x="30258" y="1801"/>
                  </a:cubicBezTo>
                  <a:cubicBezTo>
                    <a:pt x="30057" y="2223"/>
                    <a:pt x="29562" y="2795"/>
                    <a:pt x="29615" y="3473"/>
                  </a:cubicBezTo>
                  <a:cubicBezTo>
                    <a:pt x="29925" y="3054"/>
                    <a:pt x="30028" y="2429"/>
                    <a:pt x="30353" y="2026"/>
                  </a:cubicBezTo>
                  <a:cubicBezTo>
                    <a:pt x="30505" y="2079"/>
                    <a:pt x="30539" y="2249"/>
                    <a:pt x="30612" y="2380"/>
                  </a:cubicBezTo>
                  <a:cubicBezTo>
                    <a:pt x="30215" y="2904"/>
                    <a:pt x="29882" y="3492"/>
                    <a:pt x="29809" y="4340"/>
                  </a:cubicBezTo>
                  <a:cubicBezTo>
                    <a:pt x="28942" y="3630"/>
                    <a:pt x="29567" y="2317"/>
                    <a:pt x="30162" y="1674"/>
                  </a:cubicBezTo>
                  <a:close/>
                  <a:moveTo>
                    <a:pt x="27175" y="2388"/>
                  </a:moveTo>
                  <a:cubicBezTo>
                    <a:pt x="27367" y="2388"/>
                    <a:pt x="27448" y="2689"/>
                    <a:pt x="27528" y="2830"/>
                  </a:cubicBezTo>
                  <a:cubicBezTo>
                    <a:pt x="27816" y="3345"/>
                    <a:pt x="28218" y="4103"/>
                    <a:pt x="28395" y="4532"/>
                  </a:cubicBezTo>
                  <a:cubicBezTo>
                    <a:pt x="27948" y="3832"/>
                    <a:pt x="27488" y="3146"/>
                    <a:pt x="27077" y="2411"/>
                  </a:cubicBezTo>
                  <a:cubicBezTo>
                    <a:pt x="27112" y="2395"/>
                    <a:pt x="27145" y="2388"/>
                    <a:pt x="27175" y="2388"/>
                  </a:cubicBezTo>
                  <a:close/>
                  <a:moveTo>
                    <a:pt x="25696" y="2124"/>
                  </a:moveTo>
                  <a:cubicBezTo>
                    <a:pt x="26129" y="2889"/>
                    <a:pt x="26659" y="3902"/>
                    <a:pt x="26917" y="4630"/>
                  </a:cubicBezTo>
                  <a:cubicBezTo>
                    <a:pt x="26419" y="3950"/>
                    <a:pt x="26122" y="3069"/>
                    <a:pt x="25631" y="2381"/>
                  </a:cubicBezTo>
                  <a:cubicBezTo>
                    <a:pt x="25663" y="2306"/>
                    <a:pt x="25688" y="2222"/>
                    <a:pt x="25696" y="2124"/>
                  </a:cubicBezTo>
                  <a:close/>
                  <a:moveTo>
                    <a:pt x="4458" y="1256"/>
                  </a:moveTo>
                  <a:cubicBezTo>
                    <a:pt x="4761" y="1738"/>
                    <a:pt x="5214" y="3090"/>
                    <a:pt x="5261" y="4115"/>
                  </a:cubicBezTo>
                  <a:cubicBezTo>
                    <a:pt x="5282" y="4565"/>
                    <a:pt x="5336" y="4985"/>
                    <a:pt x="5005" y="5047"/>
                  </a:cubicBezTo>
                  <a:cubicBezTo>
                    <a:pt x="5091" y="3985"/>
                    <a:pt x="4810" y="3044"/>
                    <a:pt x="4394" y="2380"/>
                  </a:cubicBezTo>
                  <a:cubicBezTo>
                    <a:pt x="4419" y="2126"/>
                    <a:pt x="4630" y="1789"/>
                    <a:pt x="4523" y="1608"/>
                  </a:cubicBezTo>
                  <a:lnTo>
                    <a:pt x="4523" y="1608"/>
                  </a:lnTo>
                  <a:cubicBezTo>
                    <a:pt x="4278" y="1685"/>
                    <a:pt x="4263" y="1993"/>
                    <a:pt x="4233" y="2283"/>
                  </a:cubicBezTo>
                  <a:cubicBezTo>
                    <a:pt x="3888" y="2078"/>
                    <a:pt x="4302" y="1470"/>
                    <a:pt x="4458" y="1256"/>
                  </a:cubicBezTo>
                  <a:close/>
                  <a:moveTo>
                    <a:pt x="30065" y="4115"/>
                  </a:moveTo>
                  <a:lnTo>
                    <a:pt x="30065" y="4115"/>
                  </a:lnTo>
                  <a:cubicBezTo>
                    <a:pt x="30353" y="4383"/>
                    <a:pt x="30516" y="4778"/>
                    <a:pt x="30803" y="5047"/>
                  </a:cubicBezTo>
                  <a:cubicBezTo>
                    <a:pt x="30734" y="5095"/>
                    <a:pt x="30623" y="5102"/>
                    <a:pt x="30515" y="5111"/>
                  </a:cubicBezTo>
                  <a:cubicBezTo>
                    <a:pt x="30347" y="4797"/>
                    <a:pt x="30087" y="4574"/>
                    <a:pt x="30065" y="4115"/>
                  </a:cubicBezTo>
                  <a:close/>
                  <a:moveTo>
                    <a:pt x="30065" y="4597"/>
                  </a:moveTo>
                  <a:lnTo>
                    <a:pt x="30065" y="4597"/>
                  </a:lnTo>
                  <a:cubicBezTo>
                    <a:pt x="30189" y="4752"/>
                    <a:pt x="30237" y="4982"/>
                    <a:pt x="30387" y="5111"/>
                  </a:cubicBezTo>
                  <a:cubicBezTo>
                    <a:pt x="30342" y="5160"/>
                    <a:pt x="30265" y="5176"/>
                    <a:pt x="30171" y="5176"/>
                  </a:cubicBezTo>
                  <a:cubicBezTo>
                    <a:pt x="30157" y="5176"/>
                    <a:pt x="30143" y="5176"/>
                    <a:pt x="30129" y="5175"/>
                  </a:cubicBezTo>
                  <a:cubicBezTo>
                    <a:pt x="30002" y="4975"/>
                    <a:pt x="29946" y="4833"/>
                    <a:pt x="30065" y="4597"/>
                  </a:cubicBezTo>
                  <a:close/>
                  <a:moveTo>
                    <a:pt x="28456" y="2311"/>
                  </a:moveTo>
                  <a:cubicBezTo>
                    <a:pt x="28466" y="2311"/>
                    <a:pt x="28477" y="2313"/>
                    <a:pt x="28491" y="2316"/>
                  </a:cubicBezTo>
                  <a:cubicBezTo>
                    <a:pt x="28992" y="3249"/>
                    <a:pt x="29559" y="4290"/>
                    <a:pt x="29969" y="5208"/>
                  </a:cubicBezTo>
                  <a:cubicBezTo>
                    <a:pt x="29961" y="5208"/>
                    <a:pt x="29953" y="5209"/>
                    <a:pt x="29946" y="5209"/>
                  </a:cubicBezTo>
                  <a:cubicBezTo>
                    <a:pt x="29675" y="5209"/>
                    <a:pt x="29558" y="4823"/>
                    <a:pt x="29454" y="4628"/>
                  </a:cubicBezTo>
                  <a:cubicBezTo>
                    <a:pt x="29072" y="3908"/>
                    <a:pt x="28673" y="3076"/>
                    <a:pt x="28297" y="2347"/>
                  </a:cubicBezTo>
                  <a:lnTo>
                    <a:pt x="28297" y="2347"/>
                  </a:lnTo>
                  <a:cubicBezTo>
                    <a:pt x="28310" y="2350"/>
                    <a:pt x="28321" y="2352"/>
                    <a:pt x="28331" y="2352"/>
                  </a:cubicBezTo>
                  <a:cubicBezTo>
                    <a:pt x="28387" y="2352"/>
                    <a:pt x="28401" y="2311"/>
                    <a:pt x="28456" y="2311"/>
                  </a:cubicBezTo>
                  <a:close/>
                  <a:moveTo>
                    <a:pt x="25791" y="3505"/>
                  </a:moveTo>
                  <a:lnTo>
                    <a:pt x="25791" y="3505"/>
                  </a:lnTo>
                  <a:cubicBezTo>
                    <a:pt x="26105" y="4080"/>
                    <a:pt x="26439" y="4637"/>
                    <a:pt x="26755" y="5209"/>
                  </a:cubicBezTo>
                  <a:cubicBezTo>
                    <a:pt x="26738" y="5213"/>
                    <a:pt x="26722" y="5214"/>
                    <a:pt x="26707" y="5214"/>
                  </a:cubicBezTo>
                  <a:cubicBezTo>
                    <a:pt x="26528" y="5214"/>
                    <a:pt x="26489" y="4967"/>
                    <a:pt x="26435" y="4854"/>
                  </a:cubicBezTo>
                  <a:cubicBezTo>
                    <a:pt x="26233" y="4431"/>
                    <a:pt x="25960" y="3980"/>
                    <a:pt x="25791" y="3505"/>
                  </a:cubicBezTo>
                  <a:close/>
                  <a:moveTo>
                    <a:pt x="25279" y="2541"/>
                  </a:moveTo>
                  <a:cubicBezTo>
                    <a:pt x="25489" y="3572"/>
                    <a:pt x="26063" y="4413"/>
                    <a:pt x="26372" y="5239"/>
                  </a:cubicBezTo>
                  <a:cubicBezTo>
                    <a:pt x="26348" y="5245"/>
                    <a:pt x="26326" y="5248"/>
                    <a:pt x="26306" y="5248"/>
                  </a:cubicBezTo>
                  <a:cubicBezTo>
                    <a:pt x="26075" y="5248"/>
                    <a:pt x="26053" y="4896"/>
                    <a:pt x="25986" y="4726"/>
                  </a:cubicBezTo>
                  <a:cubicBezTo>
                    <a:pt x="25739" y="4096"/>
                    <a:pt x="25368" y="3353"/>
                    <a:pt x="25214" y="2637"/>
                  </a:cubicBezTo>
                  <a:cubicBezTo>
                    <a:pt x="25176" y="2632"/>
                    <a:pt x="25187" y="2579"/>
                    <a:pt x="25182" y="2541"/>
                  </a:cubicBezTo>
                  <a:close/>
                  <a:moveTo>
                    <a:pt x="27360" y="3114"/>
                  </a:moveTo>
                  <a:cubicBezTo>
                    <a:pt x="27436" y="3114"/>
                    <a:pt x="27453" y="3246"/>
                    <a:pt x="27495" y="3312"/>
                  </a:cubicBezTo>
                  <a:cubicBezTo>
                    <a:pt x="27889" y="3913"/>
                    <a:pt x="28338" y="4729"/>
                    <a:pt x="28811" y="5272"/>
                  </a:cubicBezTo>
                  <a:cubicBezTo>
                    <a:pt x="28788" y="5291"/>
                    <a:pt x="28761" y="5298"/>
                    <a:pt x="28730" y="5298"/>
                  </a:cubicBezTo>
                  <a:cubicBezTo>
                    <a:pt x="28659" y="5298"/>
                    <a:pt x="28568" y="5262"/>
                    <a:pt x="28474" y="5262"/>
                  </a:cubicBezTo>
                  <a:cubicBezTo>
                    <a:pt x="28447" y="5262"/>
                    <a:pt x="28421" y="5265"/>
                    <a:pt x="28395" y="5272"/>
                  </a:cubicBezTo>
                  <a:cubicBezTo>
                    <a:pt x="28102" y="4494"/>
                    <a:pt x="27690" y="3835"/>
                    <a:pt x="27334" y="3118"/>
                  </a:cubicBezTo>
                  <a:cubicBezTo>
                    <a:pt x="27343" y="3115"/>
                    <a:pt x="27352" y="3114"/>
                    <a:pt x="27360" y="3114"/>
                  </a:cubicBezTo>
                  <a:close/>
                  <a:moveTo>
                    <a:pt x="28138" y="3665"/>
                  </a:moveTo>
                  <a:lnTo>
                    <a:pt x="28138" y="3665"/>
                  </a:lnTo>
                  <a:cubicBezTo>
                    <a:pt x="28436" y="4095"/>
                    <a:pt x="28747" y="4791"/>
                    <a:pt x="29070" y="5303"/>
                  </a:cubicBezTo>
                  <a:cubicBezTo>
                    <a:pt x="28939" y="5262"/>
                    <a:pt x="28884" y="5076"/>
                    <a:pt x="28813" y="4951"/>
                  </a:cubicBezTo>
                  <a:cubicBezTo>
                    <a:pt x="28594" y="4569"/>
                    <a:pt x="28354" y="4072"/>
                    <a:pt x="28138" y="3665"/>
                  </a:cubicBezTo>
                  <a:close/>
                  <a:moveTo>
                    <a:pt x="28120" y="2347"/>
                  </a:moveTo>
                  <a:cubicBezTo>
                    <a:pt x="28158" y="2347"/>
                    <a:pt x="28165" y="2379"/>
                    <a:pt x="28202" y="2381"/>
                  </a:cubicBezTo>
                  <a:cubicBezTo>
                    <a:pt x="28595" y="3411"/>
                    <a:pt x="29273" y="4330"/>
                    <a:pt x="29615" y="5304"/>
                  </a:cubicBezTo>
                  <a:cubicBezTo>
                    <a:pt x="29227" y="4909"/>
                    <a:pt x="29059" y="4323"/>
                    <a:pt x="28779" y="3826"/>
                  </a:cubicBezTo>
                  <a:cubicBezTo>
                    <a:pt x="28504" y="3335"/>
                    <a:pt x="28140" y="2888"/>
                    <a:pt x="28009" y="2380"/>
                  </a:cubicBezTo>
                  <a:lnTo>
                    <a:pt x="28009" y="2380"/>
                  </a:lnTo>
                  <a:cubicBezTo>
                    <a:pt x="28021" y="2381"/>
                    <a:pt x="28034" y="2382"/>
                    <a:pt x="28046" y="2382"/>
                  </a:cubicBezTo>
                  <a:cubicBezTo>
                    <a:pt x="28077" y="2382"/>
                    <a:pt x="28101" y="2376"/>
                    <a:pt x="28105" y="2348"/>
                  </a:cubicBezTo>
                  <a:cubicBezTo>
                    <a:pt x="28110" y="2347"/>
                    <a:pt x="28115" y="2347"/>
                    <a:pt x="28120" y="2347"/>
                  </a:cubicBezTo>
                  <a:close/>
                  <a:moveTo>
                    <a:pt x="25036" y="2604"/>
                  </a:moveTo>
                  <a:cubicBezTo>
                    <a:pt x="25065" y="2604"/>
                    <a:pt x="25080" y="2617"/>
                    <a:pt x="25085" y="2637"/>
                  </a:cubicBezTo>
                  <a:cubicBezTo>
                    <a:pt x="25239" y="3368"/>
                    <a:pt x="25525" y="4048"/>
                    <a:pt x="25792" y="4726"/>
                  </a:cubicBezTo>
                  <a:cubicBezTo>
                    <a:pt x="25869" y="4916"/>
                    <a:pt x="26038" y="5116"/>
                    <a:pt x="25985" y="5303"/>
                  </a:cubicBezTo>
                  <a:cubicBezTo>
                    <a:pt x="25967" y="5311"/>
                    <a:pt x="25952" y="5314"/>
                    <a:pt x="25938" y="5314"/>
                  </a:cubicBezTo>
                  <a:cubicBezTo>
                    <a:pt x="25837" y="5314"/>
                    <a:pt x="25843" y="5124"/>
                    <a:pt x="25824" y="5078"/>
                  </a:cubicBezTo>
                  <a:cubicBezTo>
                    <a:pt x="25541" y="4384"/>
                    <a:pt x="25186" y="3458"/>
                    <a:pt x="25021" y="2605"/>
                  </a:cubicBezTo>
                  <a:cubicBezTo>
                    <a:pt x="25026" y="2604"/>
                    <a:pt x="25031" y="2604"/>
                    <a:pt x="25036" y="2604"/>
                  </a:cubicBezTo>
                  <a:close/>
                  <a:moveTo>
                    <a:pt x="27785" y="2380"/>
                  </a:moveTo>
                  <a:cubicBezTo>
                    <a:pt x="28100" y="2844"/>
                    <a:pt x="28308" y="3372"/>
                    <a:pt x="28588" y="3858"/>
                  </a:cubicBezTo>
                  <a:cubicBezTo>
                    <a:pt x="28865" y="4337"/>
                    <a:pt x="29121" y="4830"/>
                    <a:pt x="29359" y="5335"/>
                  </a:cubicBezTo>
                  <a:cubicBezTo>
                    <a:pt x="28949" y="4989"/>
                    <a:pt x="28753" y="4434"/>
                    <a:pt x="28491" y="3954"/>
                  </a:cubicBezTo>
                  <a:cubicBezTo>
                    <a:pt x="28223" y="3463"/>
                    <a:pt x="27979" y="2956"/>
                    <a:pt x="27720" y="2475"/>
                  </a:cubicBezTo>
                  <a:cubicBezTo>
                    <a:pt x="27684" y="2468"/>
                    <a:pt x="27697" y="2411"/>
                    <a:pt x="27655" y="2411"/>
                  </a:cubicBezTo>
                  <a:cubicBezTo>
                    <a:pt x="27662" y="2383"/>
                    <a:pt x="27696" y="2381"/>
                    <a:pt x="27732" y="2381"/>
                  </a:cubicBezTo>
                  <a:cubicBezTo>
                    <a:pt x="27738" y="2381"/>
                    <a:pt x="27743" y="2382"/>
                    <a:pt x="27749" y="2382"/>
                  </a:cubicBezTo>
                  <a:cubicBezTo>
                    <a:pt x="27761" y="2382"/>
                    <a:pt x="27774" y="2381"/>
                    <a:pt x="27785" y="2380"/>
                  </a:cubicBezTo>
                  <a:close/>
                  <a:moveTo>
                    <a:pt x="22644" y="2540"/>
                  </a:moveTo>
                  <a:lnTo>
                    <a:pt x="22644" y="2540"/>
                  </a:lnTo>
                  <a:cubicBezTo>
                    <a:pt x="22665" y="2541"/>
                    <a:pt x="22686" y="2541"/>
                    <a:pt x="22708" y="2541"/>
                  </a:cubicBezTo>
                  <a:cubicBezTo>
                    <a:pt x="22995" y="3368"/>
                    <a:pt x="23050" y="4428"/>
                    <a:pt x="23255" y="5335"/>
                  </a:cubicBezTo>
                  <a:cubicBezTo>
                    <a:pt x="23235" y="5338"/>
                    <a:pt x="23217" y="5340"/>
                    <a:pt x="23200" y="5340"/>
                  </a:cubicBezTo>
                  <a:cubicBezTo>
                    <a:pt x="22924" y="5340"/>
                    <a:pt x="22988" y="4984"/>
                    <a:pt x="22967" y="4790"/>
                  </a:cubicBezTo>
                  <a:cubicBezTo>
                    <a:pt x="22891" y="4159"/>
                    <a:pt x="22708" y="3335"/>
                    <a:pt x="22677" y="2636"/>
                  </a:cubicBezTo>
                  <a:cubicBezTo>
                    <a:pt x="22660" y="2610"/>
                    <a:pt x="22643" y="2584"/>
                    <a:pt x="22644" y="2540"/>
                  </a:cubicBezTo>
                  <a:close/>
                  <a:moveTo>
                    <a:pt x="26146" y="2059"/>
                  </a:moveTo>
                  <a:cubicBezTo>
                    <a:pt x="26284" y="2081"/>
                    <a:pt x="26425" y="2099"/>
                    <a:pt x="26531" y="2155"/>
                  </a:cubicBezTo>
                  <a:cubicBezTo>
                    <a:pt x="26839" y="2971"/>
                    <a:pt x="27169" y="3839"/>
                    <a:pt x="27559" y="4628"/>
                  </a:cubicBezTo>
                  <a:cubicBezTo>
                    <a:pt x="27680" y="4873"/>
                    <a:pt x="27880" y="5115"/>
                    <a:pt x="27849" y="5369"/>
                  </a:cubicBezTo>
                  <a:cubicBezTo>
                    <a:pt x="27827" y="5376"/>
                    <a:pt x="27807" y="5379"/>
                    <a:pt x="27790" y="5379"/>
                  </a:cubicBezTo>
                  <a:cubicBezTo>
                    <a:pt x="27636" y="5379"/>
                    <a:pt x="27629" y="5135"/>
                    <a:pt x="27591" y="5047"/>
                  </a:cubicBezTo>
                  <a:cubicBezTo>
                    <a:pt x="27179" y="4089"/>
                    <a:pt x="26717" y="2979"/>
                    <a:pt x="26146" y="2155"/>
                  </a:cubicBezTo>
                  <a:lnTo>
                    <a:pt x="26146" y="2059"/>
                  </a:lnTo>
                  <a:close/>
                  <a:moveTo>
                    <a:pt x="30258" y="3601"/>
                  </a:moveTo>
                  <a:lnTo>
                    <a:pt x="30258" y="3601"/>
                  </a:lnTo>
                  <a:cubicBezTo>
                    <a:pt x="30670" y="4132"/>
                    <a:pt x="31171" y="4851"/>
                    <a:pt x="31736" y="5335"/>
                  </a:cubicBezTo>
                  <a:cubicBezTo>
                    <a:pt x="31621" y="5339"/>
                    <a:pt x="31550" y="5386"/>
                    <a:pt x="31446" y="5400"/>
                  </a:cubicBezTo>
                  <a:cubicBezTo>
                    <a:pt x="31114" y="4736"/>
                    <a:pt x="30618" y="4236"/>
                    <a:pt x="30258" y="3601"/>
                  </a:cubicBezTo>
                  <a:close/>
                  <a:moveTo>
                    <a:pt x="22900" y="2606"/>
                  </a:moveTo>
                  <a:lnTo>
                    <a:pt x="22900" y="2606"/>
                  </a:lnTo>
                  <a:cubicBezTo>
                    <a:pt x="22964" y="2633"/>
                    <a:pt x="23048" y="2640"/>
                    <a:pt x="23138" y="2640"/>
                  </a:cubicBezTo>
                  <a:cubicBezTo>
                    <a:pt x="23176" y="2640"/>
                    <a:pt x="23214" y="2638"/>
                    <a:pt x="23253" y="2637"/>
                  </a:cubicBezTo>
                  <a:cubicBezTo>
                    <a:pt x="23423" y="3540"/>
                    <a:pt x="23653" y="4551"/>
                    <a:pt x="23768" y="5401"/>
                  </a:cubicBezTo>
                  <a:cubicBezTo>
                    <a:pt x="23618" y="5250"/>
                    <a:pt x="23589" y="4999"/>
                    <a:pt x="23543" y="4791"/>
                  </a:cubicBezTo>
                  <a:cubicBezTo>
                    <a:pt x="23395" y="4125"/>
                    <a:pt x="23251" y="3395"/>
                    <a:pt x="23125" y="2703"/>
                  </a:cubicBezTo>
                  <a:lnTo>
                    <a:pt x="23125" y="2703"/>
                  </a:lnTo>
                  <a:cubicBezTo>
                    <a:pt x="23090" y="3605"/>
                    <a:pt x="23460" y="4553"/>
                    <a:pt x="23511" y="5370"/>
                  </a:cubicBezTo>
                  <a:cubicBezTo>
                    <a:pt x="23249" y="4862"/>
                    <a:pt x="23226" y="4114"/>
                    <a:pt x="23029" y="3539"/>
                  </a:cubicBezTo>
                  <a:lnTo>
                    <a:pt x="23029" y="3539"/>
                  </a:lnTo>
                  <a:cubicBezTo>
                    <a:pt x="23064" y="3546"/>
                    <a:pt x="23051" y="3602"/>
                    <a:pt x="23093" y="3602"/>
                  </a:cubicBezTo>
                  <a:cubicBezTo>
                    <a:pt x="23031" y="3268"/>
                    <a:pt x="22974" y="2928"/>
                    <a:pt x="22900" y="2606"/>
                  </a:cubicBezTo>
                  <a:close/>
                  <a:moveTo>
                    <a:pt x="23575" y="2637"/>
                  </a:moveTo>
                  <a:cubicBezTo>
                    <a:pt x="23503" y="3749"/>
                    <a:pt x="24052" y="4410"/>
                    <a:pt x="23961" y="5433"/>
                  </a:cubicBezTo>
                  <a:cubicBezTo>
                    <a:pt x="23694" y="4554"/>
                    <a:pt x="23555" y="3546"/>
                    <a:pt x="23318" y="2637"/>
                  </a:cubicBezTo>
                  <a:close/>
                  <a:moveTo>
                    <a:pt x="24442" y="2925"/>
                  </a:moveTo>
                  <a:cubicBezTo>
                    <a:pt x="24777" y="3618"/>
                    <a:pt x="24920" y="4674"/>
                    <a:pt x="25052" y="5463"/>
                  </a:cubicBezTo>
                  <a:cubicBezTo>
                    <a:pt x="25047" y="5463"/>
                    <a:pt x="25042" y="5463"/>
                    <a:pt x="25037" y="5463"/>
                  </a:cubicBezTo>
                  <a:cubicBezTo>
                    <a:pt x="24791" y="5463"/>
                    <a:pt x="24825" y="5121"/>
                    <a:pt x="24796" y="4951"/>
                  </a:cubicBezTo>
                  <a:cubicBezTo>
                    <a:pt x="24759" y="4739"/>
                    <a:pt x="24726" y="4511"/>
                    <a:pt x="24700" y="4307"/>
                  </a:cubicBezTo>
                  <a:cubicBezTo>
                    <a:pt x="24636" y="3806"/>
                    <a:pt x="24486" y="3390"/>
                    <a:pt x="24442" y="2925"/>
                  </a:cubicBezTo>
                  <a:close/>
                  <a:moveTo>
                    <a:pt x="24857" y="2637"/>
                  </a:moveTo>
                  <a:cubicBezTo>
                    <a:pt x="24858" y="2637"/>
                    <a:pt x="24859" y="2637"/>
                    <a:pt x="24861" y="2637"/>
                  </a:cubicBezTo>
                  <a:cubicBezTo>
                    <a:pt x="25174" y="3555"/>
                    <a:pt x="25509" y="4452"/>
                    <a:pt x="25792" y="5401"/>
                  </a:cubicBezTo>
                  <a:cubicBezTo>
                    <a:pt x="25619" y="5434"/>
                    <a:pt x="25444" y="5466"/>
                    <a:pt x="25237" y="5466"/>
                  </a:cubicBezTo>
                  <a:cubicBezTo>
                    <a:pt x="25219" y="5466"/>
                    <a:pt x="25200" y="5466"/>
                    <a:pt x="25182" y="5465"/>
                  </a:cubicBezTo>
                  <a:cubicBezTo>
                    <a:pt x="25024" y="4465"/>
                    <a:pt x="24919" y="3246"/>
                    <a:pt x="24411" y="2703"/>
                  </a:cubicBezTo>
                  <a:cubicBezTo>
                    <a:pt x="24428" y="2700"/>
                    <a:pt x="24444" y="2699"/>
                    <a:pt x="24459" y="2699"/>
                  </a:cubicBezTo>
                  <a:cubicBezTo>
                    <a:pt x="24720" y="2699"/>
                    <a:pt x="24754" y="3066"/>
                    <a:pt x="24828" y="3248"/>
                  </a:cubicBezTo>
                  <a:cubicBezTo>
                    <a:pt x="25082" y="3865"/>
                    <a:pt x="25273" y="4692"/>
                    <a:pt x="25470" y="5401"/>
                  </a:cubicBezTo>
                  <a:cubicBezTo>
                    <a:pt x="25484" y="4392"/>
                    <a:pt x="25005" y="3425"/>
                    <a:pt x="24763" y="2671"/>
                  </a:cubicBezTo>
                  <a:cubicBezTo>
                    <a:pt x="24789" y="2653"/>
                    <a:pt x="24814" y="2637"/>
                    <a:pt x="24857" y="2637"/>
                  </a:cubicBezTo>
                  <a:close/>
                  <a:moveTo>
                    <a:pt x="23639" y="2636"/>
                  </a:moveTo>
                  <a:cubicBezTo>
                    <a:pt x="23800" y="2637"/>
                    <a:pt x="23961" y="2637"/>
                    <a:pt x="24122" y="2637"/>
                  </a:cubicBezTo>
                  <a:cubicBezTo>
                    <a:pt x="23997" y="3709"/>
                    <a:pt x="24447" y="4473"/>
                    <a:pt x="24475" y="5497"/>
                  </a:cubicBezTo>
                  <a:cubicBezTo>
                    <a:pt x="24384" y="5484"/>
                    <a:pt x="24302" y="5460"/>
                    <a:pt x="24198" y="5460"/>
                  </a:cubicBezTo>
                  <a:cubicBezTo>
                    <a:pt x="24174" y="5460"/>
                    <a:pt x="24149" y="5461"/>
                    <a:pt x="24122" y="5464"/>
                  </a:cubicBezTo>
                  <a:cubicBezTo>
                    <a:pt x="24120" y="4362"/>
                    <a:pt x="23660" y="3719"/>
                    <a:pt x="23639" y="2636"/>
                  </a:cubicBezTo>
                  <a:close/>
                  <a:moveTo>
                    <a:pt x="24231" y="2667"/>
                  </a:moveTo>
                  <a:cubicBezTo>
                    <a:pt x="24270" y="2667"/>
                    <a:pt x="24276" y="2699"/>
                    <a:pt x="24314" y="2702"/>
                  </a:cubicBezTo>
                  <a:cubicBezTo>
                    <a:pt x="24328" y="3735"/>
                    <a:pt x="24669" y="4617"/>
                    <a:pt x="24732" y="5497"/>
                  </a:cubicBezTo>
                  <a:cubicBezTo>
                    <a:pt x="24731" y="5497"/>
                    <a:pt x="24731" y="5497"/>
                    <a:pt x="24731" y="5497"/>
                  </a:cubicBezTo>
                  <a:cubicBezTo>
                    <a:pt x="24511" y="5497"/>
                    <a:pt x="24747" y="5240"/>
                    <a:pt x="24636" y="5144"/>
                  </a:cubicBezTo>
                  <a:lnTo>
                    <a:pt x="24636" y="5144"/>
                  </a:lnTo>
                  <a:cubicBezTo>
                    <a:pt x="24593" y="5155"/>
                    <a:pt x="24609" y="5225"/>
                    <a:pt x="24603" y="5272"/>
                  </a:cubicBezTo>
                  <a:cubicBezTo>
                    <a:pt x="24467" y="5151"/>
                    <a:pt x="24523" y="4947"/>
                    <a:pt x="24506" y="4694"/>
                  </a:cubicBezTo>
                  <a:cubicBezTo>
                    <a:pt x="24460" y="4010"/>
                    <a:pt x="24090" y="3487"/>
                    <a:pt x="24217" y="2669"/>
                  </a:cubicBezTo>
                  <a:cubicBezTo>
                    <a:pt x="24222" y="2668"/>
                    <a:pt x="24227" y="2667"/>
                    <a:pt x="24231" y="2667"/>
                  </a:cubicBezTo>
                  <a:close/>
                  <a:moveTo>
                    <a:pt x="30919" y="5329"/>
                  </a:moveTo>
                  <a:cubicBezTo>
                    <a:pt x="30983" y="5329"/>
                    <a:pt x="31036" y="5357"/>
                    <a:pt x="31062" y="5433"/>
                  </a:cubicBezTo>
                  <a:cubicBezTo>
                    <a:pt x="31037" y="5489"/>
                    <a:pt x="30970" y="5503"/>
                    <a:pt x="30889" y="5503"/>
                  </a:cubicBezTo>
                  <a:cubicBezTo>
                    <a:pt x="30814" y="5503"/>
                    <a:pt x="30727" y="5491"/>
                    <a:pt x="30652" y="5491"/>
                  </a:cubicBezTo>
                  <a:cubicBezTo>
                    <a:pt x="30626" y="5491"/>
                    <a:pt x="30601" y="5493"/>
                    <a:pt x="30578" y="5497"/>
                  </a:cubicBezTo>
                  <a:cubicBezTo>
                    <a:pt x="30651" y="5424"/>
                    <a:pt x="30802" y="5329"/>
                    <a:pt x="30919" y="5329"/>
                  </a:cubicBezTo>
                  <a:close/>
                  <a:moveTo>
                    <a:pt x="22098" y="2284"/>
                  </a:moveTo>
                  <a:cubicBezTo>
                    <a:pt x="22242" y="2451"/>
                    <a:pt x="22247" y="2798"/>
                    <a:pt x="22290" y="3086"/>
                  </a:cubicBezTo>
                  <a:cubicBezTo>
                    <a:pt x="22414" y="3912"/>
                    <a:pt x="22550" y="4914"/>
                    <a:pt x="22612" y="5592"/>
                  </a:cubicBezTo>
                  <a:cubicBezTo>
                    <a:pt x="22590" y="5599"/>
                    <a:pt x="22570" y="5602"/>
                    <a:pt x="22553" y="5602"/>
                  </a:cubicBezTo>
                  <a:cubicBezTo>
                    <a:pt x="22413" y="5602"/>
                    <a:pt x="22433" y="5383"/>
                    <a:pt x="22420" y="5303"/>
                  </a:cubicBezTo>
                  <a:cubicBezTo>
                    <a:pt x="22247" y="4376"/>
                    <a:pt x="22306" y="3253"/>
                    <a:pt x="22065" y="2380"/>
                  </a:cubicBezTo>
                  <a:cubicBezTo>
                    <a:pt x="22027" y="2375"/>
                    <a:pt x="22038" y="2321"/>
                    <a:pt x="22034" y="2284"/>
                  </a:cubicBezTo>
                  <a:close/>
                  <a:moveTo>
                    <a:pt x="26855" y="5457"/>
                  </a:moveTo>
                  <a:cubicBezTo>
                    <a:pt x="26922" y="5457"/>
                    <a:pt x="26970" y="5492"/>
                    <a:pt x="26981" y="5592"/>
                  </a:cubicBezTo>
                  <a:cubicBezTo>
                    <a:pt x="26944" y="5588"/>
                    <a:pt x="26909" y="5587"/>
                    <a:pt x="26875" y="5587"/>
                  </a:cubicBezTo>
                  <a:cubicBezTo>
                    <a:pt x="26699" y="5587"/>
                    <a:pt x="26563" y="5626"/>
                    <a:pt x="26388" y="5626"/>
                  </a:cubicBezTo>
                  <a:cubicBezTo>
                    <a:pt x="26371" y="5626"/>
                    <a:pt x="26355" y="5626"/>
                    <a:pt x="26337" y="5625"/>
                  </a:cubicBezTo>
                  <a:cubicBezTo>
                    <a:pt x="26476" y="5619"/>
                    <a:pt x="26710" y="5457"/>
                    <a:pt x="26855" y="5457"/>
                  </a:cubicBezTo>
                  <a:close/>
                  <a:moveTo>
                    <a:pt x="23044" y="5527"/>
                  </a:moveTo>
                  <a:cubicBezTo>
                    <a:pt x="23253" y="5527"/>
                    <a:pt x="23539" y="5658"/>
                    <a:pt x="23817" y="5658"/>
                  </a:cubicBezTo>
                  <a:cubicBezTo>
                    <a:pt x="23822" y="5658"/>
                    <a:pt x="23827" y="5658"/>
                    <a:pt x="23832" y="5658"/>
                  </a:cubicBezTo>
                  <a:lnTo>
                    <a:pt x="23832" y="5658"/>
                  </a:lnTo>
                  <a:cubicBezTo>
                    <a:pt x="23778" y="5669"/>
                    <a:pt x="23709" y="5674"/>
                    <a:pt x="23633" y="5674"/>
                  </a:cubicBezTo>
                  <a:cubicBezTo>
                    <a:pt x="23438" y="5674"/>
                    <a:pt x="23196" y="5644"/>
                    <a:pt x="23030" y="5626"/>
                  </a:cubicBezTo>
                  <a:cubicBezTo>
                    <a:pt x="23031" y="5579"/>
                    <a:pt x="23034" y="5534"/>
                    <a:pt x="22998" y="5529"/>
                  </a:cubicBezTo>
                  <a:cubicBezTo>
                    <a:pt x="23013" y="5527"/>
                    <a:pt x="23028" y="5527"/>
                    <a:pt x="23044" y="5527"/>
                  </a:cubicBezTo>
                  <a:close/>
                  <a:moveTo>
                    <a:pt x="21133" y="3795"/>
                  </a:moveTo>
                  <a:cubicBezTo>
                    <a:pt x="21152" y="4222"/>
                    <a:pt x="21069" y="4821"/>
                    <a:pt x="21102" y="5369"/>
                  </a:cubicBezTo>
                  <a:lnTo>
                    <a:pt x="21102" y="5819"/>
                  </a:lnTo>
                  <a:cubicBezTo>
                    <a:pt x="21114" y="5877"/>
                    <a:pt x="21100" y="5906"/>
                    <a:pt x="21086" y="5906"/>
                  </a:cubicBezTo>
                  <a:cubicBezTo>
                    <a:pt x="21072" y="5906"/>
                    <a:pt x="21058" y="5877"/>
                    <a:pt x="21069" y="5819"/>
                  </a:cubicBezTo>
                  <a:lnTo>
                    <a:pt x="21069" y="5594"/>
                  </a:lnTo>
                  <a:cubicBezTo>
                    <a:pt x="21063" y="4987"/>
                    <a:pt x="21089" y="4257"/>
                    <a:pt x="21037" y="3795"/>
                  </a:cubicBezTo>
                  <a:close/>
                  <a:moveTo>
                    <a:pt x="31927" y="5720"/>
                  </a:moveTo>
                  <a:lnTo>
                    <a:pt x="31927" y="5720"/>
                  </a:lnTo>
                  <a:cubicBezTo>
                    <a:pt x="31944" y="6011"/>
                    <a:pt x="31733" y="6084"/>
                    <a:pt x="31470" y="6084"/>
                  </a:cubicBezTo>
                  <a:cubicBezTo>
                    <a:pt x="31224" y="6084"/>
                    <a:pt x="30933" y="6020"/>
                    <a:pt x="30739" y="6010"/>
                  </a:cubicBezTo>
                  <a:cubicBezTo>
                    <a:pt x="30638" y="6005"/>
                    <a:pt x="30534" y="6003"/>
                    <a:pt x="30428" y="6003"/>
                  </a:cubicBezTo>
                  <a:cubicBezTo>
                    <a:pt x="29902" y="6003"/>
                    <a:pt x="29322" y="6056"/>
                    <a:pt x="28788" y="6056"/>
                  </a:cubicBezTo>
                  <a:cubicBezTo>
                    <a:pt x="28472" y="6056"/>
                    <a:pt x="28173" y="6038"/>
                    <a:pt x="27911" y="5978"/>
                  </a:cubicBezTo>
                  <a:cubicBezTo>
                    <a:pt x="28052" y="5847"/>
                    <a:pt x="28225" y="5809"/>
                    <a:pt x="28411" y="5809"/>
                  </a:cubicBezTo>
                  <a:cubicBezTo>
                    <a:pt x="28670" y="5809"/>
                    <a:pt x="28957" y="5882"/>
                    <a:pt x="29226" y="5882"/>
                  </a:cubicBezTo>
                  <a:cubicBezTo>
                    <a:pt x="29238" y="5882"/>
                    <a:pt x="29249" y="5882"/>
                    <a:pt x="29261" y="5881"/>
                  </a:cubicBezTo>
                  <a:cubicBezTo>
                    <a:pt x="30129" y="5858"/>
                    <a:pt x="31141" y="5898"/>
                    <a:pt x="31927" y="5720"/>
                  </a:cubicBezTo>
                  <a:close/>
                  <a:moveTo>
                    <a:pt x="27173" y="5884"/>
                  </a:moveTo>
                  <a:cubicBezTo>
                    <a:pt x="27304" y="5915"/>
                    <a:pt x="27346" y="6033"/>
                    <a:pt x="27398" y="6141"/>
                  </a:cubicBezTo>
                  <a:cubicBezTo>
                    <a:pt x="26810" y="6270"/>
                    <a:pt x="26128" y="6323"/>
                    <a:pt x="25430" y="6323"/>
                  </a:cubicBezTo>
                  <a:cubicBezTo>
                    <a:pt x="24439" y="6323"/>
                    <a:pt x="23415" y="6217"/>
                    <a:pt x="22580" y="6076"/>
                  </a:cubicBezTo>
                  <a:cubicBezTo>
                    <a:pt x="22648" y="5978"/>
                    <a:pt x="22776" y="5949"/>
                    <a:pt x="22929" y="5949"/>
                  </a:cubicBezTo>
                  <a:cubicBezTo>
                    <a:pt x="23120" y="5949"/>
                    <a:pt x="23349" y="5995"/>
                    <a:pt x="23543" y="6012"/>
                  </a:cubicBezTo>
                  <a:cubicBezTo>
                    <a:pt x="24071" y="6058"/>
                    <a:pt x="24724" y="6109"/>
                    <a:pt x="25368" y="6109"/>
                  </a:cubicBezTo>
                  <a:cubicBezTo>
                    <a:pt x="26029" y="6109"/>
                    <a:pt x="26680" y="6055"/>
                    <a:pt x="27173" y="5884"/>
                  </a:cubicBezTo>
                  <a:close/>
                  <a:moveTo>
                    <a:pt x="4556" y="3890"/>
                  </a:moveTo>
                  <a:cubicBezTo>
                    <a:pt x="4790" y="4213"/>
                    <a:pt x="4162" y="4590"/>
                    <a:pt x="3882" y="4790"/>
                  </a:cubicBezTo>
                  <a:cubicBezTo>
                    <a:pt x="3568" y="5014"/>
                    <a:pt x="3275" y="5137"/>
                    <a:pt x="3046" y="5303"/>
                  </a:cubicBezTo>
                  <a:cubicBezTo>
                    <a:pt x="2773" y="5502"/>
                    <a:pt x="2500" y="5693"/>
                    <a:pt x="2275" y="5881"/>
                  </a:cubicBezTo>
                  <a:cubicBezTo>
                    <a:pt x="2035" y="6084"/>
                    <a:pt x="1862" y="6397"/>
                    <a:pt x="1547" y="6397"/>
                  </a:cubicBezTo>
                  <a:cubicBezTo>
                    <a:pt x="1532" y="6397"/>
                    <a:pt x="1518" y="6396"/>
                    <a:pt x="1503" y="6395"/>
                  </a:cubicBezTo>
                  <a:cubicBezTo>
                    <a:pt x="1477" y="6321"/>
                    <a:pt x="1662" y="6207"/>
                    <a:pt x="1793" y="6107"/>
                  </a:cubicBezTo>
                  <a:cubicBezTo>
                    <a:pt x="2679" y="5429"/>
                    <a:pt x="3718" y="4645"/>
                    <a:pt x="4556" y="3890"/>
                  </a:cubicBezTo>
                  <a:close/>
                  <a:moveTo>
                    <a:pt x="10178" y="2444"/>
                  </a:moveTo>
                  <a:cubicBezTo>
                    <a:pt x="9199" y="3928"/>
                    <a:pt x="7660" y="5130"/>
                    <a:pt x="6450" y="6491"/>
                  </a:cubicBezTo>
                  <a:cubicBezTo>
                    <a:pt x="7165" y="5642"/>
                    <a:pt x="7995" y="4780"/>
                    <a:pt x="8796" y="3889"/>
                  </a:cubicBezTo>
                  <a:cubicBezTo>
                    <a:pt x="9248" y="3387"/>
                    <a:pt x="9639" y="2872"/>
                    <a:pt x="10178" y="2444"/>
                  </a:cubicBezTo>
                  <a:close/>
                  <a:moveTo>
                    <a:pt x="4651" y="4597"/>
                  </a:moveTo>
                  <a:cubicBezTo>
                    <a:pt x="4797" y="4838"/>
                    <a:pt x="4383" y="5088"/>
                    <a:pt x="4138" y="5272"/>
                  </a:cubicBezTo>
                  <a:cubicBezTo>
                    <a:pt x="3715" y="5590"/>
                    <a:pt x="3395" y="5778"/>
                    <a:pt x="2950" y="6140"/>
                  </a:cubicBezTo>
                  <a:cubicBezTo>
                    <a:pt x="2711" y="6332"/>
                    <a:pt x="2528" y="6582"/>
                    <a:pt x="2242" y="6582"/>
                  </a:cubicBezTo>
                  <a:cubicBezTo>
                    <a:pt x="2192" y="6582"/>
                    <a:pt x="2139" y="6574"/>
                    <a:pt x="2082" y="6557"/>
                  </a:cubicBezTo>
                  <a:cubicBezTo>
                    <a:pt x="2847" y="5812"/>
                    <a:pt x="3829" y="5285"/>
                    <a:pt x="4651" y="4597"/>
                  </a:cubicBezTo>
                  <a:close/>
                  <a:moveTo>
                    <a:pt x="22451" y="6235"/>
                  </a:moveTo>
                  <a:cubicBezTo>
                    <a:pt x="23465" y="6339"/>
                    <a:pt x="24713" y="6449"/>
                    <a:pt x="25928" y="6449"/>
                  </a:cubicBezTo>
                  <a:cubicBezTo>
                    <a:pt x="26218" y="6449"/>
                    <a:pt x="26506" y="6443"/>
                    <a:pt x="26789" y="6428"/>
                  </a:cubicBezTo>
                  <a:lnTo>
                    <a:pt x="26789" y="6428"/>
                  </a:lnTo>
                  <a:cubicBezTo>
                    <a:pt x="26204" y="6535"/>
                    <a:pt x="25518" y="6583"/>
                    <a:pt x="24823" y="6583"/>
                  </a:cubicBezTo>
                  <a:cubicBezTo>
                    <a:pt x="23993" y="6583"/>
                    <a:pt x="23150" y="6514"/>
                    <a:pt x="22451" y="6396"/>
                  </a:cubicBezTo>
                  <a:lnTo>
                    <a:pt x="22451" y="6235"/>
                  </a:lnTo>
                  <a:close/>
                  <a:moveTo>
                    <a:pt x="4651" y="5078"/>
                  </a:moveTo>
                  <a:lnTo>
                    <a:pt x="4651" y="5078"/>
                  </a:lnTo>
                  <a:cubicBezTo>
                    <a:pt x="4949" y="5262"/>
                    <a:pt x="4525" y="5481"/>
                    <a:pt x="4330" y="5625"/>
                  </a:cubicBezTo>
                  <a:cubicBezTo>
                    <a:pt x="3918" y="5930"/>
                    <a:pt x="3305" y="6319"/>
                    <a:pt x="3012" y="6620"/>
                  </a:cubicBezTo>
                  <a:lnTo>
                    <a:pt x="2658" y="6620"/>
                  </a:lnTo>
                  <a:cubicBezTo>
                    <a:pt x="3310" y="6094"/>
                    <a:pt x="4023" y="5628"/>
                    <a:pt x="4651" y="5078"/>
                  </a:cubicBezTo>
                  <a:close/>
                  <a:moveTo>
                    <a:pt x="8185" y="3377"/>
                  </a:moveTo>
                  <a:cubicBezTo>
                    <a:pt x="8242" y="3495"/>
                    <a:pt x="8066" y="3551"/>
                    <a:pt x="7993" y="3634"/>
                  </a:cubicBezTo>
                  <a:cubicBezTo>
                    <a:pt x="7069" y="4644"/>
                    <a:pt x="5882" y="5595"/>
                    <a:pt x="4941" y="6621"/>
                  </a:cubicBezTo>
                  <a:lnTo>
                    <a:pt x="4651" y="6621"/>
                  </a:lnTo>
                  <a:cubicBezTo>
                    <a:pt x="4630" y="6505"/>
                    <a:pt x="4864" y="6376"/>
                    <a:pt x="5005" y="6235"/>
                  </a:cubicBezTo>
                  <a:cubicBezTo>
                    <a:pt x="5969" y="5270"/>
                    <a:pt x="7230" y="4375"/>
                    <a:pt x="8185" y="3377"/>
                  </a:cubicBezTo>
                  <a:close/>
                  <a:moveTo>
                    <a:pt x="9439" y="2573"/>
                  </a:moveTo>
                  <a:cubicBezTo>
                    <a:pt x="9486" y="2672"/>
                    <a:pt x="9297" y="2799"/>
                    <a:pt x="9182" y="2927"/>
                  </a:cubicBezTo>
                  <a:cubicBezTo>
                    <a:pt x="8232" y="3981"/>
                    <a:pt x="7303" y="5093"/>
                    <a:pt x="6193" y="6044"/>
                  </a:cubicBezTo>
                  <a:cubicBezTo>
                    <a:pt x="5901" y="6292"/>
                    <a:pt x="5726" y="6609"/>
                    <a:pt x="5293" y="6621"/>
                  </a:cubicBezTo>
                  <a:cubicBezTo>
                    <a:pt x="5511" y="6213"/>
                    <a:pt x="5930" y="5952"/>
                    <a:pt x="6257" y="5626"/>
                  </a:cubicBezTo>
                  <a:cubicBezTo>
                    <a:pt x="6909" y="4975"/>
                    <a:pt x="7709" y="4423"/>
                    <a:pt x="8345" y="3730"/>
                  </a:cubicBezTo>
                  <a:cubicBezTo>
                    <a:pt x="8682" y="3364"/>
                    <a:pt x="9021" y="2970"/>
                    <a:pt x="9342" y="2573"/>
                  </a:cubicBezTo>
                  <a:close/>
                  <a:moveTo>
                    <a:pt x="19046" y="5850"/>
                  </a:moveTo>
                  <a:cubicBezTo>
                    <a:pt x="19119" y="6073"/>
                    <a:pt x="19333" y="6496"/>
                    <a:pt x="19173" y="6652"/>
                  </a:cubicBezTo>
                  <a:cubicBezTo>
                    <a:pt x="19118" y="6421"/>
                    <a:pt x="18926" y="6050"/>
                    <a:pt x="19046" y="5850"/>
                  </a:cubicBezTo>
                  <a:close/>
                  <a:moveTo>
                    <a:pt x="8700" y="2604"/>
                  </a:moveTo>
                  <a:cubicBezTo>
                    <a:pt x="7337" y="4047"/>
                    <a:pt x="5706" y="5220"/>
                    <a:pt x="4331" y="6652"/>
                  </a:cubicBezTo>
                  <a:lnTo>
                    <a:pt x="3882" y="6652"/>
                  </a:lnTo>
                  <a:cubicBezTo>
                    <a:pt x="4074" y="6352"/>
                    <a:pt x="4457" y="6241"/>
                    <a:pt x="4589" y="5881"/>
                  </a:cubicBezTo>
                  <a:lnTo>
                    <a:pt x="4589" y="5881"/>
                  </a:lnTo>
                  <a:cubicBezTo>
                    <a:pt x="4048" y="5894"/>
                    <a:pt x="3983" y="6652"/>
                    <a:pt x="3321" y="6652"/>
                  </a:cubicBezTo>
                  <a:cubicBezTo>
                    <a:pt x="3315" y="6652"/>
                    <a:pt x="3309" y="6652"/>
                    <a:pt x="3303" y="6652"/>
                  </a:cubicBezTo>
                  <a:cubicBezTo>
                    <a:pt x="4534" y="5625"/>
                    <a:pt x="5937" y="4769"/>
                    <a:pt x="6933" y="3504"/>
                  </a:cubicBezTo>
                  <a:lnTo>
                    <a:pt x="6933" y="3504"/>
                  </a:lnTo>
                  <a:cubicBezTo>
                    <a:pt x="6402" y="3776"/>
                    <a:pt x="5974" y="4324"/>
                    <a:pt x="5519" y="4565"/>
                  </a:cubicBezTo>
                  <a:cubicBezTo>
                    <a:pt x="5579" y="4308"/>
                    <a:pt x="5851" y="4188"/>
                    <a:pt x="6034" y="4051"/>
                  </a:cubicBezTo>
                  <a:cubicBezTo>
                    <a:pt x="6596" y="3629"/>
                    <a:pt x="7172" y="3179"/>
                    <a:pt x="7704" y="2701"/>
                  </a:cubicBezTo>
                  <a:lnTo>
                    <a:pt x="7704" y="2701"/>
                  </a:lnTo>
                  <a:cubicBezTo>
                    <a:pt x="7693" y="2936"/>
                    <a:pt x="7318" y="3087"/>
                    <a:pt x="7222" y="3343"/>
                  </a:cubicBezTo>
                  <a:cubicBezTo>
                    <a:pt x="7606" y="3266"/>
                    <a:pt x="7923" y="2845"/>
                    <a:pt x="8281" y="2636"/>
                  </a:cubicBezTo>
                  <a:lnTo>
                    <a:pt x="8281" y="2636"/>
                  </a:lnTo>
                  <a:cubicBezTo>
                    <a:pt x="7679" y="3286"/>
                    <a:pt x="6872" y="3731"/>
                    <a:pt x="6323" y="4435"/>
                  </a:cubicBezTo>
                  <a:cubicBezTo>
                    <a:pt x="7139" y="3977"/>
                    <a:pt x="7842" y="3129"/>
                    <a:pt x="8700" y="2604"/>
                  </a:cubicBezTo>
                  <a:close/>
                  <a:moveTo>
                    <a:pt x="1215" y="6653"/>
                  </a:moveTo>
                  <a:cubicBezTo>
                    <a:pt x="1930" y="6781"/>
                    <a:pt x="2821" y="6949"/>
                    <a:pt x="3645" y="6949"/>
                  </a:cubicBezTo>
                  <a:cubicBezTo>
                    <a:pt x="3735" y="6949"/>
                    <a:pt x="3825" y="6947"/>
                    <a:pt x="3913" y="6943"/>
                  </a:cubicBezTo>
                  <a:cubicBezTo>
                    <a:pt x="4315" y="6922"/>
                    <a:pt x="4682" y="6831"/>
                    <a:pt x="5058" y="6831"/>
                  </a:cubicBezTo>
                  <a:cubicBezTo>
                    <a:pt x="5199" y="6831"/>
                    <a:pt x="5342" y="6844"/>
                    <a:pt x="5487" y="6878"/>
                  </a:cubicBezTo>
                  <a:cubicBezTo>
                    <a:pt x="5415" y="6995"/>
                    <a:pt x="5275" y="7021"/>
                    <a:pt x="5125" y="7021"/>
                  </a:cubicBezTo>
                  <a:cubicBezTo>
                    <a:pt x="5010" y="7021"/>
                    <a:pt x="4889" y="7006"/>
                    <a:pt x="4789" y="7006"/>
                  </a:cubicBezTo>
                  <a:cubicBezTo>
                    <a:pt x="4775" y="7006"/>
                    <a:pt x="4762" y="7006"/>
                    <a:pt x="4749" y="7007"/>
                  </a:cubicBezTo>
                  <a:cubicBezTo>
                    <a:pt x="4248" y="7034"/>
                    <a:pt x="3698" y="7066"/>
                    <a:pt x="3156" y="7066"/>
                  </a:cubicBezTo>
                  <a:cubicBezTo>
                    <a:pt x="2401" y="7066"/>
                    <a:pt x="1659" y="7004"/>
                    <a:pt x="1085" y="6782"/>
                  </a:cubicBezTo>
                  <a:cubicBezTo>
                    <a:pt x="1080" y="6755"/>
                    <a:pt x="1098" y="6752"/>
                    <a:pt x="1118" y="6751"/>
                  </a:cubicBezTo>
                  <a:cubicBezTo>
                    <a:pt x="1125" y="6724"/>
                    <a:pt x="1151" y="6718"/>
                    <a:pt x="1151" y="6687"/>
                  </a:cubicBezTo>
                  <a:cubicBezTo>
                    <a:pt x="1177" y="6679"/>
                    <a:pt x="1183" y="6653"/>
                    <a:pt x="1215" y="6653"/>
                  </a:cubicBezTo>
                  <a:close/>
                  <a:moveTo>
                    <a:pt x="20637" y="3728"/>
                  </a:moveTo>
                  <a:cubicBezTo>
                    <a:pt x="20664" y="3728"/>
                    <a:pt x="20679" y="3739"/>
                    <a:pt x="20684" y="3761"/>
                  </a:cubicBezTo>
                  <a:cubicBezTo>
                    <a:pt x="20619" y="4616"/>
                    <a:pt x="20500" y="5607"/>
                    <a:pt x="20460" y="6493"/>
                  </a:cubicBezTo>
                  <a:cubicBezTo>
                    <a:pt x="20448" y="6749"/>
                    <a:pt x="20520" y="7080"/>
                    <a:pt x="20332" y="7264"/>
                  </a:cubicBezTo>
                  <a:cubicBezTo>
                    <a:pt x="20222" y="6798"/>
                    <a:pt x="20365" y="6259"/>
                    <a:pt x="20427" y="5721"/>
                  </a:cubicBezTo>
                  <a:cubicBezTo>
                    <a:pt x="20505" y="5047"/>
                    <a:pt x="20525" y="4342"/>
                    <a:pt x="20621" y="3729"/>
                  </a:cubicBezTo>
                  <a:cubicBezTo>
                    <a:pt x="20627" y="3728"/>
                    <a:pt x="20632" y="3728"/>
                    <a:pt x="20637" y="3728"/>
                  </a:cubicBezTo>
                  <a:close/>
                  <a:moveTo>
                    <a:pt x="20909" y="4245"/>
                  </a:moveTo>
                  <a:cubicBezTo>
                    <a:pt x="20922" y="5069"/>
                    <a:pt x="21063" y="6455"/>
                    <a:pt x="20909" y="7393"/>
                  </a:cubicBezTo>
                  <a:cubicBezTo>
                    <a:pt x="20648" y="7363"/>
                    <a:pt x="20803" y="7045"/>
                    <a:pt x="20813" y="6878"/>
                  </a:cubicBezTo>
                  <a:cubicBezTo>
                    <a:pt x="20862" y="6046"/>
                    <a:pt x="20876" y="5140"/>
                    <a:pt x="20909" y="4245"/>
                  </a:cubicBezTo>
                  <a:close/>
                  <a:moveTo>
                    <a:pt x="21294" y="3825"/>
                  </a:moveTo>
                  <a:lnTo>
                    <a:pt x="21294" y="3825"/>
                  </a:lnTo>
                  <a:cubicBezTo>
                    <a:pt x="21309" y="4993"/>
                    <a:pt x="21453" y="6417"/>
                    <a:pt x="21262" y="7425"/>
                  </a:cubicBezTo>
                  <a:cubicBezTo>
                    <a:pt x="21082" y="7347"/>
                    <a:pt x="21166" y="7081"/>
                    <a:pt x="21166" y="6943"/>
                  </a:cubicBezTo>
                  <a:cubicBezTo>
                    <a:pt x="21166" y="5987"/>
                    <a:pt x="21230" y="4749"/>
                    <a:pt x="21294" y="3825"/>
                  </a:cubicBezTo>
                  <a:close/>
                  <a:moveTo>
                    <a:pt x="21487" y="3826"/>
                  </a:moveTo>
                  <a:cubicBezTo>
                    <a:pt x="21591" y="4901"/>
                    <a:pt x="21605" y="6270"/>
                    <a:pt x="21550" y="7457"/>
                  </a:cubicBezTo>
                  <a:cubicBezTo>
                    <a:pt x="21405" y="6399"/>
                    <a:pt x="21529" y="4995"/>
                    <a:pt x="21422" y="3921"/>
                  </a:cubicBezTo>
                  <a:lnTo>
                    <a:pt x="21422" y="3826"/>
                  </a:lnTo>
                  <a:close/>
                  <a:moveTo>
                    <a:pt x="21906" y="3890"/>
                  </a:moveTo>
                  <a:cubicBezTo>
                    <a:pt x="22154" y="4851"/>
                    <a:pt x="21985" y="6401"/>
                    <a:pt x="22034" y="7457"/>
                  </a:cubicBezTo>
                  <a:cubicBezTo>
                    <a:pt x="21890" y="6383"/>
                    <a:pt x="22004" y="4987"/>
                    <a:pt x="21906" y="3890"/>
                  </a:cubicBezTo>
                  <a:close/>
                  <a:moveTo>
                    <a:pt x="21713" y="3826"/>
                  </a:moveTo>
                  <a:cubicBezTo>
                    <a:pt x="21892" y="3879"/>
                    <a:pt x="21806" y="4121"/>
                    <a:pt x="21808" y="4243"/>
                  </a:cubicBezTo>
                  <a:cubicBezTo>
                    <a:pt x="21839" y="5292"/>
                    <a:pt x="21851" y="6439"/>
                    <a:pt x="21808" y="7488"/>
                  </a:cubicBezTo>
                  <a:cubicBezTo>
                    <a:pt x="21626" y="7328"/>
                    <a:pt x="21722" y="6980"/>
                    <a:pt x="21713" y="6749"/>
                  </a:cubicBezTo>
                  <a:cubicBezTo>
                    <a:pt x="21675" y="5857"/>
                    <a:pt x="21692" y="4794"/>
                    <a:pt x="21649" y="3921"/>
                  </a:cubicBezTo>
                  <a:lnTo>
                    <a:pt x="21649" y="3826"/>
                  </a:lnTo>
                  <a:close/>
                  <a:moveTo>
                    <a:pt x="18821" y="6140"/>
                  </a:moveTo>
                  <a:cubicBezTo>
                    <a:pt x="18905" y="6323"/>
                    <a:pt x="18910" y="6587"/>
                    <a:pt x="18982" y="6783"/>
                  </a:cubicBezTo>
                  <a:cubicBezTo>
                    <a:pt x="18598" y="7085"/>
                    <a:pt x="18180" y="7353"/>
                    <a:pt x="17985" y="7843"/>
                  </a:cubicBezTo>
                  <a:cubicBezTo>
                    <a:pt x="17838" y="6976"/>
                    <a:pt x="18582" y="6725"/>
                    <a:pt x="18821" y="6140"/>
                  </a:cubicBezTo>
                  <a:close/>
                  <a:moveTo>
                    <a:pt x="837" y="7167"/>
                  </a:moveTo>
                  <a:cubicBezTo>
                    <a:pt x="856" y="7167"/>
                    <a:pt x="858" y="7182"/>
                    <a:pt x="860" y="7200"/>
                  </a:cubicBezTo>
                  <a:cubicBezTo>
                    <a:pt x="1423" y="7380"/>
                    <a:pt x="2131" y="7429"/>
                    <a:pt x="2870" y="7429"/>
                  </a:cubicBezTo>
                  <a:cubicBezTo>
                    <a:pt x="3679" y="7429"/>
                    <a:pt x="4526" y="7371"/>
                    <a:pt x="5262" y="7361"/>
                  </a:cubicBezTo>
                  <a:lnTo>
                    <a:pt x="5262" y="7361"/>
                  </a:lnTo>
                  <a:cubicBezTo>
                    <a:pt x="4921" y="7544"/>
                    <a:pt x="4274" y="7421"/>
                    <a:pt x="3880" y="7555"/>
                  </a:cubicBezTo>
                  <a:cubicBezTo>
                    <a:pt x="3942" y="7666"/>
                    <a:pt x="4090" y="7690"/>
                    <a:pt x="4263" y="7690"/>
                  </a:cubicBezTo>
                  <a:cubicBezTo>
                    <a:pt x="4395" y="7690"/>
                    <a:pt x="4542" y="7675"/>
                    <a:pt x="4675" y="7675"/>
                  </a:cubicBezTo>
                  <a:cubicBezTo>
                    <a:pt x="4723" y="7675"/>
                    <a:pt x="4769" y="7677"/>
                    <a:pt x="4812" y="7682"/>
                  </a:cubicBezTo>
                  <a:cubicBezTo>
                    <a:pt x="4291" y="7829"/>
                    <a:pt x="3596" y="7917"/>
                    <a:pt x="2908" y="7917"/>
                  </a:cubicBezTo>
                  <a:cubicBezTo>
                    <a:pt x="2113" y="7917"/>
                    <a:pt x="1327" y="7800"/>
                    <a:pt x="829" y="7521"/>
                  </a:cubicBezTo>
                  <a:cubicBezTo>
                    <a:pt x="828" y="7403"/>
                    <a:pt x="828" y="7285"/>
                    <a:pt x="828" y="7168"/>
                  </a:cubicBezTo>
                  <a:cubicBezTo>
                    <a:pt x="831" y="7167"/>
                    <a:pt x="834" y="7167"/>
                    <a:pt x="837" y="7167"/>
                  </a:cubicBezTo>
                  <a:close/>
                  <a:moveTo>
                    <a:pt x="20234" y="7489"/>
                  </a:moveTo>
                  <a:cubicBezTo>
                    <a:pt x="20602" y="7555"/>
                    <a:pt x="21020" y="7797"/>
                    <a:pt x="21455" y="7842"/>
                  </a:cubicBezTo>
                  <a:cubicBezTo>
                    <a:pt x="21476" y="7845"/>
                    <a:pt x="21498" y="7846"/>
                    <a:pt x="21521" y="7846"/>
                  </a:cubicBezTo>
                  <a:cubicBezTo>
                    <a:pt x="21654" y="7846"/>
                    <a:pt x="21806" y="7812"/>
                    <a:pt x="21934" y="7812"/>
                  </a:cubicBezTo>
                  <a:cubicBezTo>
                    <a:pt x="21995" y="7812"/>
                    <a:pt x="22051" y="7820"/>
                    <a:pt x="22096" y="7842"/>
                  </a:cubicBezTo>
                  <a:cubicBezTo>
                    <a:pt x="22047" y="7929"/>
                    <a:pt x="21970" y="7957"/>
                    <a:pt x="21880" y="7957"/>
                  </a:cubicBezTo>
                  <a:cubicBezTo>
                    <a:pt x="21736" y="7957"/>
                    <a:pt x="21562" y="7887"/>
                    <a:pt x="21422" y="7875"/>
                  </a:cubicBezTo>
                  <a:cubicBezTo>
                    <a:pt x="20991" y="7835"/>
                    <a:pt x="20474" y="7870"/>
                    <a:pt x="20234" y="7650"/>
                  </a:cubicBezTo>
                  <a:lnTo>
                    <a:pt x="20234" y="7489"/>
                  </a:lnTo>
                  <a:close/>
                  <a:moveTo>
                    <a:pt x="10725" y="7359"/>
                  </a:moveTo>
                  <a:lnTo>
                    <a:pt x="10725" y="7745"/>
                  </a:lnTo>
                  <a:cubicBezTo>
                    <a:pt x="10429" y="7825"/>
                    <a:pt x="10303" y="8074"/>
                    <a:pt x="10050" y="8195"/>
                  </a:cubicBezTo>
                  <a:cubicBezTo>
                    <a:pt x="10142" y="7786"/>
                    <a:pt x="10409" y="7550"/>
                    <a:pt x="10725" y="7359"/>
                  </a:cubicBezTo>
                  <a:close/>
                  <a:moveTo>
                    <a:pt x="19398" y="6878"/>
                  </a:moveTo>
                  <a:cubicBezTo>
                    <a:pt x="19543" y="7229"/>
                    <a:pt x="19393" y="7835"/>
                    <a:pt x="19398" y="8261"/>
                  </a:cubicBezTo>
                  <a:cubicBezTo>
                    <a:pt x="19335" y="7830"/>
                    <a:pt x="19344" y="7331"/>
                    <a:pt x="19302" y="6878"/>
                  </a:cubicBezTo>
                  <a:close/>
                  <a:moveTo>
                    <a:pt x="20170" y="8131"/>
                  </a:moveTo>
                  <a:cubicBezTo>
                    <a:pt x="20426" y="8283"/>
                    <a:pt x="20892" y="8369"/>
                    <a:pt x="21343" y="8369"/>
                  </a:cubicBezTo>
                  <a:cubicBezTo>
                    <a:pt x="21631" y="8369"/>
                    <a:pt x="21913" y="8334"/>
                    <a:pt x="22130" y="8259"/>
                  </a:cubicBezTo>
                  <a:lnTo>
                    <a:pt x="22130" y="8517"/>
                  </a:lnTo>
                  <a:cubicBezTo>
                    <a:pt x="22023" y="8491"/>
                    <a:pt x="21900" y="8482"/>
                    <a:pt x="21769" y="8482"/>
                  </a:cubicBezTo>
                  <a:cubicBezTo>
                    <a:pt x="21482" y="8482"/>
                    <a:pt x="21157" y="8525"/>
                    <a:pt x="20868" y="8525"/>
                  </a:cubicBezTo>
                  <a:cubicBezTo>
                    <a:pt x="20538" y="8525"/>
                    <a:pt x="20256" y="8469"/>
                    <a:pt x="20137" y="8227"/>
                  </a:cubicBezTo>
                  <a:cubicBezTo>
                    <a:pt x="20175" y="8222"/>
                    <a:pt x="20165" y="8169"/>
                    <a:pt x="20170" y="8131"/>
                  </a:cubicBezTo>
                  <a:close/>
                  <a:moveTo>
                    <a:pt x="15901" y="6614"/>
                  </a:moveTo>
                  <a:cubicBezTo>
                    <a:pt x="15949" y="6614"/>
                    <a:pt x="15959" y="6654"/>
                    <a:pt x="16007" y="6654"/>
                  </a:cubicBezTo>
                  <a:cubicBezTo>
                    <a:pt x="16012" y="6654"/>
                    <a:pt x="16018" y="6653"/>
                    <a:pt x="16025" y="6652"/>
                  </a:cubicBezTo>
                  <a:lnTo>
                    <a:pt x="16025" y="6652"/>
                  </a:lnTo>
                  <a:cubicBezTo>
                    <a:pt x="15783" y="7438"/>
                    <a:pt x="15322" y="8005"/>
                    <a:pt x="15029" y="8742"/>
                  </a:cubicBezTo>
                  <a:cubicBezTo>
                    <a:pt x="14765" y="8301"/>
                    <a:pt x="15197" y="7990"/>
                    <a:pt x="15447" y="7584"/>
                  </a:cubicBezTo>
                  <a:cubicBezTo>
                    <a:pt x="15638" y="7273"/>
                    <a:pt x="15778" y="6944"/>
                    <a:pt x="15865" y="6620"/>
                  </a:cubicBezTo>
                  <a:cubicBezTo>
                    <a:pt x="15879" y="6616"/>
                    <a:pt x="15891" y="6614"/>
                    <a:pt x="15901" y="6614"/>
                  </a:cubicBezTo>
                  <a:close/>
                  <a:moveTo>
                    <a:pt x="10771" y="8066"/>
                  </a:moveTo>
                  <a:cubicBezTo>
                    <a:pt x="10809" y="8066"/>
                    <a:pt x="10815" y="8097"/>
                    <a:pt x="10852" y="8100"/>
                  </a:cubicBezTo>
                  <a:cubicBezTo>
                    <a:pt x="10615" y="8342"/>
                    <a:pt x="10406" y="8616"/>
                    <a:pt x="10114" y="8807"/>
                  </a:cubicBezTo>
                  <a:cubicBezTo>
                    <a:pt x="10173" y="8405"/>
                    <a:pt x="10579" y="8352"/>
                    <a:pt x="10756" y="8067"/>
                  </a:cubicBezTo>
                  <a:cubicBezTo>
                    <a:pt x="10762" y="8066"/>
                    <a:pt x="10767" y="8066"/>
                    <a:pt x="10771" y="8066"/>
                  </a:cubicBezTo>
                  <a:close/>
                  <a:moveTo>
                    <a:pt x="22676" y="6846"/>
                  </a:moveTo>
                  <a:cubicBezTo>
                    <a:pt x="23303" y="7004"/>
                    <a:pt x="24096" y="7049"/>
                    <a:pt x="24908" y="7049"/>
                  </a:cubicBezTo>
                  <a:cubicBezTo>
                    <a:pt x="25805" y="7049"/>
                    <a:pt x="26724" y="6994"/>
                    <a:pt x="27463" y="6973"/>
                  </a:cubicBezTo>
                  <a:lnTo>
                    <a:pt x="27463" y="6973"/>
                  </a:lnTo>
                  <a:cubicBezTo>
                    <a:pt x="27417" y="7607"/>
                    <a:pt x="27556" y="8395"/>
                    <a:pt x="27398" y="8838"/>
                  </a:cubicBezTo>
                  <a:cubicBezTo>
                    <a:pt x="26904" y="8875"/>
                    <a:pt x="26402" y="8891"/>
                    <a:pt x="25899" y="8891"/>
                  </a:cubicBezTo>
                  <a:cubicBezTo>
                    <a:pt x="24974" y="8891"/>
                    <a:pt x="24045" y="8839"/>
                    <a:pt x="23157" y="8774"/>
                  </a:cubicBezTo>
                  <a:cubicBezTo>
                    <a:pt x="23162" y="8307"/>
                    <a:pt x="23166" y="7845"/>
                    <a:pt x="23062" y="7489"/>
                  </a:cubicBezTo>
                  <a:cubicBezTo>
                    <a:pt x="22894" y="7787"/>
                    <a:pt x="22978" y="8379"/>
                    <a:pt x="22997" y="8774"/>
                  </a:cubicBezTo>
                  <a:cubicBezTo>
                    <a:pt x="22979" y="8777"/>
                    <a:pt x="22963" y="8778"/>
                    <a:pt x="22948" y="8778"/>
                  </a:cubicBezTo>
                  <a:cubicBezTo>
                    <a:pt x="22861" y="8778"/>
                    <a:pt x="22814" y="8737"/>
                    <a:pt x="22725" y="8737"/>
                  </a:cubicBezTo>
                  <a:cubicBezTo>
                    <a:pt x="22710" y="8737"/>
                    <a:pt x="22694" y="8738"/>
                    <a:pt x="22676" y="8741"/>
                  </a:cubicBezTo>
                  <a:cubicBezTo>
                    <a:pt x="22601" y="8152"/>
                    <a:pt x="22657" y="7447"/>
                    <a:pt x="22676" y="6846"/>
                  </a:cubicBezTo>
                  <a:close/>
                  <a:moveTo>
                    <a:pt x="10950" y="8196"/>
                  </a:moveTo>
                  <a:lnTo>
                    <a:pt x="10950" y="8196"/>
                  </a:lnTo>
                  <a:cubicBezTo>
                    <a:pt x="10855" y="8520"/>
                    <a:pt x="10387" y="8918"/>
                    <a:pt x="10146" y="9095"/>
                  </a:cubicBezTo>
                  <a:cubicBezTo>
                    <a:pt x="10330" y="8713"/>
                    <a:pt x="10710" y="8524"/>
                    <a:pt x="10950" y="8196"/>
                  </a:cubicBezTo>
                  <a:close/>
                  <a:moveTo>
                    <a:pt x="14805" y="8581"/>
                  </a:moveTo>
                  <a:cubicBezTo>
                    <a:pt x="14866" y="8770"/>
                    <a:pt x="14906" y="9084"/>
                    <a:pt x="14805" y="9255"/>
                  </a:cubicBezTo>
                  <a:cubicBezTo>
                    <a:pt x="14715" y="9153"/>
                    <a:pt x="14695" y="8980"/>
                    <a:pt x="14644" y="8838"/>
                  </a:cubicBezTo>
                  <a:cubicBezTo>
                    <a:pt x="14716" y="8771"/>
                    <a:pt x="14736" y="8651"/>
                    <a:pt x="14805" y="8581"/>
                  </a:cubicBezTo>
                  <a:close/>
                  <a:moveTo>
                    <a:pt x="22740" y="9095"/>
                  </a:moveTo>
                  <a:cubicBezTo>
                    <a:pt x="23393" y="9213"/>
                    <a:pt x="24341" y="9295"/>
                    <a:pt x="25270" y="9295"/>
                  </a:cubicBezTo>
                  <a:cubicBezTo>
                    <a:pt x="25840" y="9295"/>
                    <a:pt x="26402" y="9265"/>
                    <a:pt x="26884" y="9193"/>
                  </a:cubicBezTo>
                  <a:cubicBezTo>
                    <a:pt x="26986" y="9177"/>
                    <a:pt x="27193" y="9119"/>
                    <a:pt x="27344" y="9119"/>
                  </a:cubicBezTo>
                  <a:cubicBezTo>
                    <a:pt x="27445" y="9119"/>
                    <a:pt x="27522" y="9145"/>
                    <a:pt x="27528" y="9225"/>
                  </a:cubicBezTo>
                  <a:cubicBezTo>
                    <a:pt x="27542" y="9453"/>
                    <a:pt x="27297" y="9373"/>
                    <a:pt x="27014" y="9416"/>
                  </a:cubicBezTo>
                  <a:cubicBezTo>
                    <a:pt x="26601" y="9480"/>
                    <a:pt x="26112" y="9639"/>
                    <a:pt x="25568" y="9674"/>
                  </a:cubicBezTo>
                  <a:cubicBezTo>
                    <a:pt x="25417" y="9683"/>
                    <a:pt x="25265" y="9687"/>
                    <a:pt x="25113" y="9687"/>
                  </a:cubicBezTo>
                  <a:cubicBezTo>
                    <a:pt x="24245" y="9687"/>
                    <a:pt x="23370" y="9550"/>
                    <a:pt x="22612" y="9449"/>
                  </a:cubicBezTo>
                  <a:cubicBezTo>
                    <a:pt x="22614" y="9291"/>
                    <a:pt x="22665" y="9182"/>
                    <a:pt x="22740" y="9095"/>
                  </a:cubicBezTo>
                  <a:close/>
                  <a:moveTo>
                    <a:pt x="20234" y="8871"/>
                  </a:moveTo>
                  <a:cubicBezTo>
                    <a:pt x="20319" y="8901"/>
                    <a:pt x="20401" y="8935"/>
                    <a:pt x="20517" y="8935"/>
                  </a:cubicBezTo>
                  <a:cubicBezTo>
                    <a:pt x="20519" y="8935"/>
                    <a:pt x="20521" y="8935"/>
                    <a:pt x="20522" y="8935"/>
                  </a:cubicBezTo>
                  <a:lnTo>
                    <a:pt x="20522" y="8935"/>
                  </a:lnTo>
                  <a:cubicBezTo>
                    <a:pt x="20425" y="9202"/>
                    <a:pt x="20286" y="9427"/>
                    <a:pt x="20201" y="9706"/>
                  </a:cubicBezTo>
                  <a:cubicBezTo>
                    <a:pt x="20145" y="9490"/>
                    <a:pt x="20232" y="9137"/>
                    <a:pt x="20234" y="8871"/>
                  </a:cubicBezTo>
                  <a:close/>
                  <a:moveTo>
                    <a:pt x="11289" y="8331"/>
                  </a:moveTo>
                  <a:cubicBezTo>
                    <a:pt x="11301" y="8331"/>
                    <a:pt x="11316" y="8339"/>
                    <a:pt x="11333" y="8357"/>
                  </a:cubicBezTo>
                  <a:cubicBezTo>
                    <a:pt x="11374" y="8475"/>
                    <a:pt x="11199" y="8577"/>
                    <a:pt x="11108" y="8679"/>
                  </a:cubicBezTo>
                  <a:cubicBezTo>
                    <a:pt x="10810" y="9010"/>
                    <a:pt x="10508" y="9467"/>
                    <a:pt x="10240" y="9836"/>
                  </a:cubicBezTo>
                  <a:cubicBezTo>
                    <a:pt x="10016" y="9398"/>
                    <a:pt x="10908" y="8723"/>
                    <a:pt x="11206" y="8421"/>
                  </a:cubicBezTo>
                  <a:cubicBezTo>
                    <a:pt x="11231" y="8395"/>
                    <a:pt x="11251" y="8331"/>
                    <a:pt x="11289" y="8331"/>
                  </a:cubicBezTo>
                  <a:close/>
                  <a:moveTo>
                    <a:pt x="14547" y="9063"/>
                  </a:moveTo>
                  <a:lnTo>
                    <a:pt x="14547" y="9063"/>
                  </a:lnTo>
                  <a:cubicBezTo>
                    <a:pt x="14821" y="9573"/>
                    <a:pt x="14382" y="9974"/>
                    <a:pt x="14291" y="10412"/>
                  </a:cubicBezTo>
                  <a:cubicBezTo>
                    <a:pt x="14198" y="10377"/>
                    <a:pt x="14063" y="10384"/>
                    <a:pt x="13969" y="10348"/>
                  </a:cubicBezTo>
                  <a:cubicBezTo>
                    <a:pt x="14131" y="9888"/>
                    <a:pt x="14362" y="9499"/>
                    <a:pt x="14547" y="9063"/>
                  </a:cubicBezTo>
                  <a:close/>
                  <a:moveTo>
                    <a:pt x="31895" y="6491"/>
                  </a:moveTo>
                  <a:cubicBezTo>
                    <a:pt x="31863" y="7813"/>
                    <a:pt x="31752" y="9174"/>
                    <a:pt x="31799" y="10475"/>
                  </a:cubicBezTo>
                  <a:cubicBezTo>
                    <a:pt x="31368" y="10447"/>
                    <a:pt x="30922" y="10438"/>
                    <a:pt x="30471" y="10438"/>
                  </a:cubicBezTo>
                  <a:cubicBezTo>
                    <a:pt x="29742" y="10438"/>
                    <a:pt x="29000" y="10463"/>
                    <a:pt x="28296" y="10475"/>
                  </a:cubicBezTo>
                  <a:cubicBezTo>
                    <a:pt x="28385" y="9249"/>
                    <a:pt x="28269" y="7954"/>
                    <a:pt x="28232" y="6747"/>
                  </a:cubicBezTo>
                  <a:lnTo>
                    <a:pt x="28232" y="6747"/>
                  </a:lnTo>
                  <a:cubicBezTo>
                    <a:pt x="28385" y="6756"/>
                    <a:pt x="28539" y="6759"/>
                    <a:pt x="28694" y="6759"/>
                  </a:cubicBezTo>
                  <a:cubicBezTo>
                    <a:pt x="29627" y="6759"/>
                    <a:pt x="30578" y="6624"/>
                    <a:pt x="31445" y="6523"/>
                  </a:cubicBezTo>
                  <a:lnTo>
                    <a:pt x="31445" y="6523"/>
                  </a:lnTo>
                  <a:cubicBezTo>
                    <a:pt x="31422" y="7429"/>
                    <a:pt x="31337" y="8611"/>
                    <a:pt x="31511" y="9416"/>
                  </a:cubicBezTo>
                  <a:cubicBezTo>
                    <a:pt x="31720" y="8618"/>
                    <a:pt x="31525" y="7417"/>
                    <a:pt x="31639" y="6525"/>
                  </a:cubicBezTo>
                  <a:lnTo>
                    <a:pt x="31639" y="6525"/>
                  </a:lnTo>
                  <a:cubicBezTo>
                    <a:pt x="31659" y="6525"/>
                    <a:pt x="31679" y="6526"/>
                    <a:pt x="31698" y="6526"/>
                  </a:cubicBezTo>
                  <a:cubicBezTo>
                    <a:pt x="31754" y="6526"/>
                    <a:pt x="31803" y="6520"/>
                    <a:pt x="31831" y="6491"/>
                  </a:cubicBezTo>
                  <a:close/>
                  <a:moveTo>
                    <a:pt x="28040" y="6718"/>
                  </a:moveTo>
                  <a:cubicBezTo>
                    <a:pt x="28170" y="7499"/>
                    <a:pt x="28094" y="8514"/>
                    <a:pt x="28136" y="9449"/>
                  </a:cubicBezTo>
                  <a:cubicBezTo>
                    <a:pt x="28154" y="9830"/>
                    <a:pt x="28238" y="10186"/>
                    <a:pt x="28170" y="10476"/>
                  </a:cubicBezTo>
                  <a:cubicBezTo>
                    <a:pt x="27972" y="10462"/>
                    <a:pt x="28018" y="10060"/>
                    <a:pt x="28009" y="9866"/>
                  </a:cubicBezTo>
                  <a:cubicBezTo>
                    <a:pt x="27967" y="8909"/>
                    <a:pt x="28050" y="7765"/>
                    <a:pt x="27976" y="6814"/>
                  </a:cubicBezTo>
                  <a:lnTo>
                    <a:pt x="27976" y="6718"/>
                  </a:lnTo>
                  <a:close/>
                  <a:moveTo>
                    <a:pt x="9471" y="7233"/>
                  </a:moveTo>
                  <a:cubicBezTo>
                    <a:pt x="9698" y="7490"/>
                    <a:pt x="9815" y="8504"/>
                    <a:pt x="9888" y="9160"/>
                  </a:cubicBezTo>
                  <a:cubicBezTo>
                    <a:pt x="9921" y="9455"/>
                    <a:pt x="10013" y="9756"/>
                    <a:pt x="9984" y="9899"/>
                  </a:cubicBezTo>
                  <a:cubicBezTo>
                    <a:pt x="9926" y="10182"/>
                    <a:pt x="9586" y="10285"/>
                    <a:pt x="9534" y="10509"/>
                  </a:cubicBezTo>
                  <a:cubicBezTo>
                    <a:pt x="9460" y="10306"/>
                    <a:pt x="9496" y="10109"/>
                    <a:pt x="9471" y="9899"/>
                  </a:cubicBezTo>
                  <a:cubicBezTo>
                    <a:pt x="9378" y="9120"/>
                    <a:pt x="9093" y="8426"/>
                    <a:pt x="8892" y="7875"/>
                  </a:cubicBezTo>
                  <a:lnTo>
                    <a:pt x="8892" y="7875"/>
                  </a:lnTo>
                  <a:cubicBezTo>
                    <a:pt x="9334" y="8142"/>
                    <a:pt x="9370" y="9089"/>
                    <a:pt x="9567" y="9706"/>
                  </a:cubicBezTo>
                  <a:cubicBezTo>
                    <a:pt x="9697" y="8990"/>
                    <a:pt x="9378" y="8188"/>
                    <a:pt x="9053" y="7714"/>
                  </a:cubicBezTo>
                  <a:cubicBezTo>
                    <a:pt x="9184" y="7544"/>
                    <a:pt x="9360" y="7420"/>
                    <a:pt x="9471" y="7233"/>
                  </a:cubicBezTo>
                  <a:close/>
                  <a:moveTo>
                    <a:pt x="19976" y="6520"/>
                  </a:moveTo>
                  <a:cubicBezTo>
                    <a:pt x="19986" y="6520"/>
                    <a:pt x="19997" y="6522"/>
                    <a:pt x="20010" y="6525"/>
                  </a:cubicBezTo>
                  <a:cubicBezTo>
                    <a:pt x="19957" y="7886"/>
                    <a:pt x="19743" y="9087"/>
                    <a:pt x="19753" y="10509"/>
                  </a:cubicBezTo>
                  <a:cubicBezTo>
                    <a:pt x="19667" y="9366"/>
                    <a:pt x="19767" y="7701"/>
                    <a:pt x="19816" y="6557"/>
                  </a:cubicBezTo>
                  <a:cubicBezTo>
                    <a:pt x="19829" y="6560"/>
                    <a:pt x="19840" y="6561"/>
                    <a:pt x="19850" y="6561"/>
                  </a:cubicBezTo>
                  <a:cubicBezTo>
                    <a:pt x="19906" y="6561"/>
                    <a:pt x="19920" y="6520"/>
                    <a:pt x="19976" y="6520"/>
                  </a:cubicBezTo>
                  <a:close/>
                  <a:moveTo>
                    <a:pt x="19152" y="6941"/>
                  </a:moveTo>
                  <a:cubicBezTo>
                    <a:pt x="19171" y="6941"/>
                    <a:pt x="19173" y="6958"/>
                    <a:pt x="19175" y="6975"/>
                  </a:cubicBezTo>
                  <a:cubicBezTo>
                    <a:pt x="19187" y="8079"/>
                    <a:pt x="19402" y="9418"/>
                    <a:pt x="19175" y="10542"/>
                  </a:cubicBezTo>
                  <a:cubicBezTo>
                    <a:pt x="19169" y="10543"/>
                    <a:pt x="19163" y="10544"/>
                    <a:pt x="19158" y="10544"/>
                  </a:cubicBezTo>
                  <a:cubicBezTo>
                    <a:pt x="19062" y="10544"/>
                    <a:pt x="19147" y="10310"/>
                    <a:pt x="19142" y="10188"/>
                  </a:cubicBezTo>
                  <a:cubicBezTo>
                    <a:pt x="19115" y="9307"/>
                    <a:pt x="18921" y="8011"/>
                    <a:pt x="19046" y="7007"/>
                  </a:cubicBezTo>
                  <a:cubicBezTo>
                    <a:pt x="19072" y="6980"/>
                    <a:pt x="19133" y="6988"/>
                    <a:pt x="19142" y="6943"/>
                  </a:cubicBezTo>
                  <a:cubicBezTo>
                    <a:pt x="19146" y="6942"/>
                    <a:pt x="19149" y="6941"/>
                    <a:pt x="19152" y="6941"/>
                  </a:cubicBezTo>
                  <a:close/>
                  <a:moveTo>
                    <a:pt x="16256" y="6909"/>
                  </a:moveTo>
                  <a:cubicBezTo>
                    <a:pt x="16305" y="6909"/>
                    <a:pt x="16318" y="6944"/>
                    <a:pt x="16367" y="6944"/>
                  </a:cubicBezTo>
                  <a:cubicBezTo>
                    <a:pt x="16371" y="6944"/>
                    <a:pt x="16374" y="6943"/>
                    <a:pt x="16379" y="6943"/>
                  </a:cubicBezTo>
                  <a:lnTo>
                    <a:pt x="16379" y="6943"/>
                  </a:lnTo>
                  <a:cubicBezTo>
                    <a:pt x="16330" y="7581"/>
                    <a:pt x="15928" y="8173"/>
                    <a:pt x="15704" y="8806"/>
                  </a:cubicBezTo>
                  <a:cubicBezTo>
                    <a:pt x="15481" y="9435"/>
                    <a:pt x="15283" y="10103"/>
                    <a:pt x="14997" y="10605"/>
                  </a:cubicBezTo>
                  <a:cubicBezTo>
                    <a:pt x="14711" y="10483"/>
                    <a:pt x="15005" y="9998"/>
                    <a:pt x="15093" y="9738"/>
                  </a:cubicBezTo>
                  <a:cubicBezTo>
                    <a:pt x="15416" y="8774"/>
                    <a:pt x="15856" y="7749"/>
                    <a:pt x="16250" y="6910"/>
                  </a:cubicBezTo>
                  <a:cubicBezTo>
                    <a:pt x="16252" y="6909"/>
                    <a:pt x="16254" y="6909"/>
                    <a:pt x="16256" y="6909"/>
                  </a:cubicBezTo>
                  <a:close/>
                  <a:moveTo>
                    <a:pt x="18821" y="7264"/>
                  </a:moveTo>
                  <a:cubicBezTo>
                    <a:pt x="18874" y="8170"/>
                    <a:pt x="18963" y="9534"/>
                    <a:pt x="18917" y="10606"/>
                  </a:cubicBezTo>
                  <a:cubicBezTo>
                    <a:pt x="18776" y="9597"/>
                    <a:pt x="18836" y="8452"/>
                    <a:pt x="18821" y="7264"/>
                  </a:cubicBezTo>
                  <a:close/>
                  <a:moveTo>
                    <a:pt x="16393" y="7438"/>
                  </a:moveTo>
                  <a:cubicBezTo>
                    <a:pt x="16403" y="7438"/>
                    <a:pt x="16414" y="7459"/>
                    <a:pt x="16411" y="7489"/>
                  </a:cubicBezTo>
                  <a:cubicBezTo>
                    <a:pt x="16028" y="8353"/>
                    <a:pt x="15821" y="9398"/>
                    <a:pt x="15479" y="10412"/>
                  </a:cubicBezTo>
                  <a:cubicBezTo>
                    <a:pt x="15453" y="10488"/>
                    <a:pt x="15449" y="10685"/>
                    <a:pt x="15323" y="10685"/>
                  </a:cubicBezTo>
                  <a:cubicBezTo>
                    <a:pt x="15304" y="10685"/>
                    <a:pt x="15281" y="10681"/>
                    <a:pt x="15254" y="10669"/>
                  </a:cubicBezTo>
                  <a:cubicBezTo>
                    <a:pt x="15175" y="10408"/>
                    <a:pt x="15375" y="10145"/>
                    <a:pt x="15479" y="9899"/>
                  </a:cubicBezTo>
                  <a:cubicBezTo>
                    <a:pt x="15799" y="9140"/>
                    <a:pt x="16013" y="8221"/>
                    <a:pt x="16379" y="7489"/>
                  </a:cubicBezTo>
                  <a:cubicBezTo>
                    <a:pt x="16377" y="7453"/>
                    <a:pt x="16385" y="7438"/>
                    <a:pt x="16393" y="7438"/>
                  </a:cubicBezTo>
                  <a:close/>
                  <a:moveTo>
                    <a:pt x="18694" y="7359"/>
                  </a:moveTo>
                  <a:lnTo>
                    <a:pt x="18694" y="7359"/>
                  </a:lnTo>
                  <a:cubicBezTo>
                    <a:pt x="18707" y="8336"/>
                    <a:pt x="18653" y="9647"/>
                    <a:pt x="18758" y="10637"/>
                  </a:cubicBezTo>
                  <a:cubicBezTo>
                    <a:pt x="18756" y="10637"/>
                    <a:pt x="18753" y="10637"/>
                    <a:pt x="18751" y="10637"/>
                  </a:cubicBezTo>
                  <a:cubicBezTo>
                    <a:pt x="18595" y="10637"/>
                    <a:pt x="18503" y="10702"/>
                    <a:pt x="18348" y="10702"/>
                  </a:cubicBezTo>
                  <a:cubicBezTo>
                    <a:pt x="18335" y="10702"/>
                    <a:pt x="18322" y="10702"/>
                    <a:pt x="18308" y="10701"/>
                  </a:cubicBezTo>
                  <a:cubicBezTo>
                    <a:pt x="18380" y="9684"/>
                    <a:pt x="18171" y="8476"/>
                    <a:pt x="18371" y="7650"/>
                  </a:cubicBezTo>
                  <a:lnTo>
                    <a:pt x="18371" y="7650"/>
                  </a:lnTo>
                  <a:cubicBezTo>
                    <a:pt x="18446" y="8408"/>
                    <a:pt x="18363" y="9329"/>
                    <a:pt x="18467" y="10060"/>
                  </a:cubicBezTo>
                  <a:cubicBezTo>
                    <a:pt x="18542" y="9277"/>
                    <a:pt x="18478" y="8356"/>
                    <a:pt x="18501" y="7520"/>
                  </a:cubicBezTo>
                  <a:cubicBezTo>
                    <a:pt x="18585" y="7488"/>
                    <a:pt x="18608" y="7393"/>
                    <a:pt x="18694" y="7359"/>
                  </a:cubicBezTo>
                  <a:close/>
                  <a:moveTo>
                    <a:pt x="16733" y="7134"/>
                  </a:moveTo>
                  <a:cubicBezTo>
                    <a:pt x="16567" y="8200"/>
                    <a:pt x="16160" y="9298"/>
                    <a:pt x="15834" y="10380"/>
                  </a:cubicBezTo>
                  <a:cubicBezTo>
                    <a:pt x="15804" y="10478"/>
                    <a:pt x="15828" y="10736"/>
                    <a:pt x="15649" y="10736"/>
                  </a:cubicBezTo>
                  <a:cubicBezTo>
                    <a:pt x="15636" y="10736"/>
                    <a:pt x="15623" y="10735"/>
                    <a:pt x="15609" y="10732"/>
                  </a:cubicBezTo>
                  <a:cubicBezTo>
                    <a:pt x="15580" y="10450"/>
                    <a:pt x="15678" y="10135"/>
                    <a:pt x="15769" y="9833"/>
                  </a:cubicBezTo>
                  <a:cubicBezTo>
                    <a:pt x="16022" y="8994"/>
                    <a:pt x="16384" y="8081"/>
                    <a:pt x="16637" y="7232"/>
                  </a:cubicBezTo>
                  <a:cubicBezTo>
                    <a:pt x="16636" y="7200"/>
                    <a:pt x="16636" y="7168"/>
                    <a:pt x="16636" y="7134"/>
                  </a:cubicBezTo>
                  <a:close/>
                  <a:moveTo>
                    <a:pt x="18122" y="7969"/>
                  </a:moveTo>
                  <a:cubicBezTo>
                    <a:pt x="18141" y="7969"/>
                    <a:pt x="18143" y="7986"/>
                    <a:pt x="18146" y="8002"/>
                  </a:cubicBezTo>
                  <a:cubicBezTo>
                    <a:pt x="18061" y="8726"/>
                    <a:pt x="18195" y="9663"/>
                    <a:pt x="18114" y="10476"/>
                  </a:cubicBezTo>
                  <a:cubicBezTo>
                    <a:pt x="18102" y="10594"/>
                    <a:pt x="18136" y="10775"/>
                    <a:pt x="17988" y="10775"/>
                  </a:cubicBezTo>
                  <a:cubicBezTo>
                    <a:pt x="17969" y="10775"/>
                    <a:pt x="17947" y="10772"/>
                    <a:pt x="17921" y="10766"/>
                  </a:cubicBezTo>
                  <a:cubicBezTo>
                    <a:pt x="17817" y="9882"/>
                    <a:pt x="17786" y="8599"/>
                    <a:pt x="18114" y="7970"/>
                  </a:cubicBezTo>
                  <a:cubicBezTo>
                    <a:pt x="18117" y="7969"/>
                    <a:pt x="18120" y="7969"/>
                    <a:pt x="18122" y="7969"/>
                  </a:cubicBezTo>
                  <a:close/>
                  <a:moveTo>
                    <a:pt x="16989" y="7200"/>
                  </a:moveTo>
                  <a:cubicBezTo>
                    <a:pt x="16911" y="7701"/>
                    <a:pt x="16740" y="8109"/>
                    <a:pt x="16765" y="8710"/>
                  </a:cubicBezTo>
                  <a:cubicBezTo>
                    <a:pt x="16996" y="8298"/>
                    <a:pt x="16976" y="7636"/>
                    <a:pt x="17181" y="7200"/>
                  </a:cubicBezTo>
                  <a:lnTo>
                    <a:pt x="17181" y="7200"/>
                  </a:lnTo>
                  <a:cubicBezTo>
                    <a:pt x="17204" y="7725"/>
                    <a:pt x="17076" y="8357"/>
                    <a:pt x="16989" y="8968"/>
                  </a:cubicBezTo>
                  <a:cubicBezTo>
                    <a:pt x="16898" y="9584"/>
                    <a:pt x="16808" y="10214"/>
                    <a:pt x="16731" y="10799"/>
                  </a:cubicBezTo>
                  <a:cubicBezTo>
                    <a:pt x="16685" y="10799"/>
                    <a:pt x="16639" y="10800"/>
                    <a:pt x="16593" y="10800"/>
                  </a:cubicBezTo>
                  <a:cubicBezTo>
                    <a:pt x="16500" y="10800"/>
                    <a:pt x="16411" y="10795"/>
                    <a:pt x="16346" y="10767"/>
                  </a:cubicBezTo>
                  <a:cubicBezTo>
                    <a:pt x="16406" y="10109"/>
                    <a:pt x="16626" y="9612"/>
                    <a:pt x="16762" y="9032"/>
                  </a:cubicBezTo>
                  <a:lnTo>
                    <a:pt x="16762" y="9032"/>
                  </a:lnTo>
                  <a:cubicBezTo>
                    <a:pt x="16556" y="9131"/>
                    <a:pt x="16496" y="9505"/>
                    <a:pt x="16410" y="9803"/>
                  </a:cubicBezTo>
                  <a:cubicBezTo>
                    <a:pt x="16320" y="10114"/>
                    <a:pt x="16249" y="10473"/>
                    <a:pt x="16185" y="10767"/>
                  </a:cubicBezTo>
                  <a:cubicBezTo>
                    <a:pt x="16160" y="10769"/>
                    <a:pt x="16136" y="10770"/>
                    <a:pt x="16113" y="10770"/>
                  </a:cubicBezTo>
                  <a:cubicBezTo>
                    <a:pt x="16029" y="10770"/>
                    <a:pt x="15959" y="10756"/>
                    <a:pt x="15896" y="10734"/>
                  </a:cubicBezTo>
                  <a:cubicBezTo>
                    <a:pt x="16191" y="9519"/>
                    <a:pt x="16614" y="8431"/>
                    <a:pt x="16892" y="7200"/>
                  </a:cubicBezTo>
                  <a:close/>
                  <a:moveTo>
                    <a:pt x="14567" y="8129"/>
                  </a:moveTo>
                  <a:cubicBezTo>
                    <a:pt x="14604" y="8129"/>
                    <a:pt x="14608" y="8161"/>
                    <a:pt x="14612" y="8195"/>
                  </a:cubicBezTo>
                  <a:cubicBezTo>
                    <a:pt x="14173" y="8915"/>
                    <a:pt x="13789" y="9725"/>
                    <a:pt x="13424" y="10573"/>
                  </a:cubicBezTo>
                  <a:cubicBezTo>
                    <a:pt x="13397" y="10633"/>
                    <a:pt x="13372" y="10803"/>
                    <a:pt x="13263" y="10803"/>
                  </a:cubicBezTo>
                  <a:cubicBezTo>
                    <a:pt x="13253" y="10803"/>
                    <a:pt x="13242" y="10801"/>
                    <a:pt x="13231" y="10798"/>
                  </a:cubicBezTo>
                  <a:cubicBezTo>
                    <a:pt x="13173" y="10596"/>
                    <a:pt x="13311" y="10353"/>
                    <a:pt x="13392" y="10156"/>
                  </a:cubicBezTo>
                  <a:cubicBezTo>
                    <a:pt x="13643" y="9540"/>
                    <a:pt x="13990" y="8852"/>
                    <a:pt x="14195" y="8164"/>
                  </a:cubicBezTo>
                  <a:cubicBezTo>
                    <a:pt x="14274" y="8167"/>
                    <a:pt x="14348" y="8188"/>
                    <a:pt x="14414" y="8188"/>
                  </a:cubicBezTo>
                  <a:cubicBezTo>
                    <a:pt x="14465" y="8188"/>
                    <a:pt x="14510" y="8175"/>
                    <a:pt x="14548" y="8131"/>
                  </a:cubicBezTo>
                  <a:cubicBezTo>
                    <a:pt x="14555" y="8130"/>
                    <a:pt x="14561" y="8129"/>
                    <a:pt x="14567" y="8129"/>
                  </a:cubicBezTo>
                  <a:close/>
                  <a:moveTo>
                    <a:pt x="17374" y="7199"/>
                  </a:moveTo>
                  <a:cubicBezTo>
                    <a:pt x="17406" y="7200"/>
                    <a:pt x="17439" y="7200"/>
                    <a:pt x="17472" y="7200"/>
                  </a:cubicBezTo>
                  <a:cubicBezTo>
                    <a:pt x="17393" y="8440"/>
                    <a:pt x="17199" y="9561"/>
                    <a:pt x="17149" y="10830"/>
                  </a:cubicBezTo>
                  <a:cubicBezTo>
                    <a:pt x="17132" y="10833"/>
                    <a:pt x="17115" y="10834"/>
                    <a:pt x="17100" y="10834"/>
                  </a:cubicBezTo>
                  <a:cubicBezTo>
                    <a:pt x="17013" y="10834"/>
                    <a:pt x="16966" y="10794"/>
                    <a:pt x="16878" y="10794"/>
                  </a:cubicBezTo>
                  <a:cubicBezTo>
                    <a:pt x="16863" y="10794"/>
                    <a:pt x="16846" y="10795"/>
                    <a:pt x="16828" y="10798"/>
                  </a:cubicBezTo>
                  <a:cubicBezTo>
                    <a:pt x="16977" y="9565"/>
                    <a:pt x="17170" y="8377"/>
                    <a:pt x="17374" y="7199"/>
                  </a:cubicBezTo>
                  <a:close/>
                  <a:moveTo>
                    <a:pt x="17728" y="7168"/>
                  </a:moveTo>
                  <a:cubicBezTo>
                    <a:pt x="17850" y="8268"/>
                    <a:pt x="17628" y="9528"/>
                    <a:pt x="17664" y="10798"/>
                  </a:cubicBezTo>
                  <a:cubicBezTo>
                    <a:pt x="17654" y="10798"/>
                    <a:pt x="17645" y="10797"/>
                    <a:pt x="17636" y="10797"/>
                  </a:cubicBezTo>
                  <a:cubicBezTo>
                    <a:pt x="17520" y="10797"/>
                    <a:pt x="17440" y="10836"/>
                    <a:pt x="17323" y="10836"/>
                  </a:cubicBezTo>
                  <a:cubicBezTo>
                    <a:pt x="17299" y="10836"/>
                    <a:pt x="17274" y="10834"/>
                    <a:pt x="17247" y="10830"/>
                  </a:cubicBezTo>
                  <a:cubicBezTo>
                    <a:pt x="17350" y="9585"/>
                    <a:pt x="17482" y="8367"/>
                    <a:pt x="17630" y="7168"/>
                  </a:cubicBezTo>
                  <a:close/>
                  <a:moveTo>
                    <a:pt x="13962" y="8259"/>
                  </a:moveTo>
                  <a:cubicBezTo>
                    <a:pt x="13964" y="8259"/>
                    <a:pt x="13966" y="8259"/>
                    <a:pt x="13968" y="8259"/>
                  </a:cubicBezTo>
                  <a:cubicBezTo>
                    <a:pt x="13796" y="8963"/>
                    <a:pt x="13416" y="9591"/>
                    <a:pt x="13165" y="10251"/>
                  </a:cubicBezTo>
                  <a:cubicBezTo>
                    <a:pt x="13096" y="10434"/>
                    <a:pt x="13127" y="10793"/>
                    <a:pt x="12844" y="10829"/>
                  </a:cubicBezTo>
                  <a:cubicBezTo>
                    <a:pt x="12938" y="10324"/>
                    <a:pt x="13185" y="9972"/>
                    <a:pt x="13261" y="9448"/>
                  </a:cubicBezTo>
                  <a:lnTo>
                    <a:pt x="13261" y="9448"/>
                  </a:lnTo>
                  <a:cubicBezTo>
                    <a:pt x="12990" y="9820"/>
                    <a:pt x="12845" y="10317"/>
                    <a:pt x="12714" y="10829"/>
                  </a:cubicBezTo>
                  <a:cubicBezTo>
                    <a:pt x="12603" y="10902"/>
                    <a:pt x="12414" y="10893"/>
                    <a:pt x="12296" y="10957"/>
                  </a:cubicBezTo>
                  <a:cubicBezTo>
                    <a:pt x="12516" y="10323"/>
                    <a:pt x="12928" y="9665"/>
                    <a:pt x="13227" y="8933"/>
                  </a:cubicBezTo>
                  <a:cubicBezTo>
                    <a:pt x="13311" y="8734"/>
                    <a:pt x="13381" y="8400"/>
                    <a:pt x="13648" y="8356"/>
                  </a:cubicBezTo>
                  <a:lnTo>
                    <a:pt x="13648" y="8356"/>
                  </a:lnTo>
                  <a:cubicBezTo>
                    <a:pt x="13561" y="8580"/>
                    <a:pt x="13482" y="8811"/>
                    <a:pt x="13390" y="9031"/>
                  </a:cubicBezTo>
                  <a:cubicBezTo>
                    <a:pt x="13612" y="8933"/>
                    <a:pt x="13534" y="8259"/>
                    <a:pt x="13962" y="8259"/>
                  </a:cubicBezTo>
                  <a:close/>
                  <a:moveTo>
                    <a:pt x="13358" y="8356"/>
                  </a:moveTo>
                  <a:cubicBezTo>
                    <a:pt x="12994" y="9276"/>
                    <a:pt x="12498" y="10066"/>
                    <a:pt x="12138" y="10990"/>
                  </a:cubicBezTo>
                  <a:cubicBezTo>
                    <a:pt x="12054" y="11002"/>
                    <a:pt x="11961" y="11007"/>
                    <a:pt x="11913" y="11054"/>
                  </a:cubicBezTo>
                  <a:cubicBezTo>
                    <a:pt x="12208" y="10151"/>
                    <a:pt x="12757" y="9221"/>
                    <a:pt x="13197" y="8356"/>
                  </a:cubicBezTo>
                  <a:close/>
                  <a:moveTo>
                    <a:pt x="28105" y="10830"/>
                  </a:moveTo>
                  <a:cubicBezTo>
                    <a:pt x="28459" y="10860"/>
                    <a:pt x="28836" y="10867"/>
                    <a:pt x="29219" y="10867"/>
                  </a:cubicBezTo>
                  <a:cubicBezTo>
                    <a:pt x="29549" y="10867"/>
                    <a:pt x="29884" y="10862"/>
                    <a:pt x="30214" y="10862"/>
                  </a:cubicBezTo>
                  <a:cubicBezTo>
                    <a:pt x="30701" y="10862"/>
                    <a:pt x="31176" y="10873"/>
                    <a:pt x="31607" y="10928"/>
                  </a:cubicBezTo>
                  <a:cubicBezTo>
                    <a:pt x="30436" y="11020"/>
                    <a:pt x="29239" y="11087"/>
                    <a:pt x="27977" y="11088"/>
                  </a:cubicBezTo>
                  <a:cubicBezTo>
                    <a:pt x="27952" y="10934"/>
                    <a:pt x="28023" y="10875"/>
                    <a:pt x="28105" y="10830"/>
                  </a:cubicBezTo>
                  <a:close/>
                  <a:moveTo>
                    <a:pt x="12973" y="8421"/>
                  </a:moveTo>
                  <a:lnTo>
                    <a:pt x="12973" y="8421"/>
                  </a:lnTo>
                  <a:cubicBezTo>
                    <a:pt x="12703" y="9308"/>
                    <a:pt x="12065" y="10105"/>
                    <a:pt x="11784" y="11088"/>
                  </a:cubicBezTo>
                  <a:cubicBezTo>
                    <a:pt x="11668" y="11101"/>
                    <a:pt x="11570" y="11132"/>
                    <a:pt x="11495" y="11185"/>
                  </a:cubicBezTo>
                  <a:cubicBezTo>
                    <a:pt x="11601" y="10762"/>
                    <a:pt x="11868" y="10339"/>
                    <a:pt x="12139" y="9803"/>
                  </a:cubicBezTo>
                  <a:cubicBezTo>
                    <a:pt x="12356" y="9369"/>
                    <a:pt x="12588" y="8607"/>
                    <a:pt x="12973" y="8421"/>
                  </a:cubicBezTo>
                  <a:close/>
                  <a:moveTo>
                    <a:pt x="10370" y="3055"/>
                  </a:moveTo>
                  <a:cubicBezTo>
                    <a:pt x="10408" y="3661"/>
                    <a:pt x="10297" y="5636"/>
                    <a:pt x="10338" y="6558"/>
                  </a:cubicBezTo>
                  <a:cubicBezTo>
                    <a:pt x="10346" y="6770"/>
                    <a:pt x="10398" y="6969"/>
                    <a:pt x="10370" y="7072"/>
                  </a:cubicBezTo>
                  <a:cubicBezTo>
                    <a:pt x="10309" y="7281"/>
                    <a:pt x="9989" y="7390"/>
                    <a:pt x="9888" y="7489"/>
                  </a:cubicBezTo>
                  <a:cubicBezTo>
                    <a:pt x="9795" y="7283"/>
                    <a:pt x="9707" y="7070"/>
                    <a:pt x="9630" y="6847"/>
                  </a:cubicBezTo>
                  <a:cubicBezTo>
                    <a:pt x="9073" y="7018"/>
                    <a:pt x="8834" y="7508"/>
                    <a:pt x="8473" y="7875"/>
                  </a:cubicBezTo>
                  <a:cubicBezTo>
                    <a:pt x="8573" y="8096"/>
                    <a:pt x="8718" y="8272"/>
                    <a:pt x="8795" y="8518"/>
                  </a:cubicBezTo>
                  <a:cubicBezTo>
                    <a:pt x="8038" y="9282"/>
                    <a:pt x="7188" y="10125"/>
                    <a:pt x="6417" y="10767"/>
                  </a:cubicBezTo>
                  <a:cubicBezTo>
                    <a:pt x="6384" y="9846"/>
                    <a:pt x="6350" y="8927"/>
                    <a:pt x="6288" y="8036"/>
                  </a:cubicBezTo>
                  <a:cubicBezTo>
                    <a:pt x="6118" y="8376"/>
                    <a:pt x="6192" y="8937"/>
                    <a:pt x="6192" y="9481"/>
                  </a:cubicBezTo>
                  <a:cubicBezTo>
                    <a:pt x="6192" y="10251"/>
                    <a:pt x="6351" y="11055"/>
                    <a:pt x="5934" y="11280"/>
                  </a:cubicBezTo>
                  <a:cubicBezTo>
                    <a:pt x="5982" y="10437"/>
                    <a:pt x="5840" y="9544"/>
                    <a:pt x="5840" y="8742"/>
                  </a:cubicBezTo>
                  <a:cubicBezTo>
                    <a:pt x="5840" y="8412"/>
                    <a:pt x="5797" y="7796"/>
                    <a:pt x="5937" y="7489"/>
                  </a:cubicBezTo>
                  <a:cubicBezTo>
                    <a:pt x="6006" y="7336"/>
                    <a:pt x="6301" y="7180"/>
                    <a:pt x="6515" y="6975"/>
                  </a:cubicBezTo>
                  <a:cubicBezTo>
                    <a:pt x="7456" y="6071"/>
                    <a:pt x="8278" y="5083"/>
                    <a:pt x="9182" y="4180"/>
                  </a:cubicBezTo>
                  <a:cubicBezTo>
                    <a:pt x="9592" y="3770"/>
                    <a:pt x="10038" y="3471"/>
                    <a:pt x="10370" y="3055"/>
                  </a:cubicBezTo>
                  <a:close/>
                  <a:moveTo>
                    <a:pt x="13873" y="10668"/>
                  </a:moveTo>
                  <a:cubicBezTo>
                    <a:pt x="14861" y="10935"/>
                    <a:pt x="16172" y="11164"/>
                    <a:pt x="17451" y="11164"/>
                  </a:cubicBezTo>
                  <a:cubicBezTo>
                    <a:pt x="17772" y="11164"/>
                    <a:pt x="18091" y="11150"/>
                    <a:pt x="18402" y="11118"/>
                  </a:cubicBezTo>
                  <a:cubicBezTo>
                    <a:pt x="18798" y="11079"/>
                    <a:pt x="19130" y="10819"/>
                    <a:pt x="19498" y="10819"/>
                  </a:cubicBezTo>
                  <a:cubicBezTo>
                    <a:pt x="19539" y="10819"/>
                    <a:pt x="19581" y="10822"/>
                    <a:pt x="19623" y="10829"/>
                  </a:cubicBezTo>
                  <a:cubicBezTo>
                    <a:pt x="18867" y="11160"/>
                    <a:pt x="17916" y="11286"/>
                    <a:pt x="16934" y="11286"/>
                  </a:cubicBezTo>
                  <a:cubicBezTo>
                    <a:pt x="15831" y="11286"/>
                    <a:pt x="14690" y="11128"/>
                    <a:pt x="13744" y="10926"/>
                  </a:cubicBezTo>
                  <a:cubicBezTo>
                    <a:pt x="13752" y="10805"/>
                    <a:pt x="13794" y="10720"/>
                    <a:pt x="13873" y="10668"/>
                  </a:cubicBezTo>
                  <a:close/>
                  <a:moveTo>
                    <a:pt x="12619" y="8389"/>
                  </a:moveTo>
                  <a:lnTo>
                    <a:pt x="12619" y="8389"/>
                  </a:lnTo>
                  <a:cubicBezTo>
                    <a:pt x="12594" y="8638"/>
                    <a:pt x="12411" y="8844"/>
                    <a:pt x="12297" y="9064"/>
                  </a:cubicBezTo>
                  <a:cubicBezTo>
                    <a:pt x="11954" y="9733"/>
                    <a:pt x="11600" y="10462"/>
                    <a:pt x="11333" y="11217"/>
                  </a:cubicBezTo>
                  <a:cubicBezTo>
                    <a:pt x="11183" y="11270"/>
                    <a:pt x="11070" y="11360"/>
                    <a:pt x="10884" y="11379"/>
                  </a:cubicBezTo>
                  <a:cubicBezTo>
                    <a:pt x="10859" y="11255"/>
                    <a:pt x="11087" y="11009"/>
                    <a:pt x="11206" y="10800"/>
                  </a:cubicBezTo>
                  <a:cubicBezTo>
                    <a:pt x="11326" y="10589"/>
                    <a:pt x="11461" y="10353"/>
                    <a:pt x="11527" y="10126"/>
                  </a:cubicBezTo>
                  <a:cubicBezTo>
                    <a:pt x="11533" y="10099"/>
                    <a:pt x="11559" y="10094"/>
                    <a:pt x="11559" y="10062"/>
                  </a:cubicBezTo>
                  <a:lnTo>
                    <a:pt x="11559" y="10062"/>
                  </a:lnTo>
                  <a:cubicBezTo>
                    <a:pt x="11312" y="10235"/>
                    <a:pt x="11235" y="10558"/>
                    <a:pt x="11077" y="10833"/>
                  </a:cubicBezTo>
                  <a:cubicBezTo>
                    <a:pt x="10937" y="11076"/>
                    <a:pt x="10789" y="11427"/>
                    <a:pt x="10434" y="11443"/>
                  </a:cubicBezTo>
                  <a:cubicBezTo>
                    <a:pt x="10888" y="10664"/>
                    <a:pt x="11349" y="9874"/>
                    <a:pt x="11815" y="9099"/>
                  </a:cubicBezTo>
                  <a:cubicBezTo>
                    <a:pt x="11964" y="8850"/>
                    <a:pt x="12111" y="8565"/>
                    <a:pt x="12362" y="8421"/>
                  </a:cubicBezTo>
                  <a:lnTo>
                    <a:pt x="12362" y="8421"/>
                  </a:lnTo>
                  <a:cubicBezTo>
                    <a:pt x="12391" y="8561"/>
                    <a:pt x="12217" y="8776"/>
                    <a:pt x="12105" y="8968"/>
                  </a:cubicBezTo>
                  <a:cubicBezTo>
                    <a:pt x="11987" y="9168"/>
                    <a:pt x="11844" y="9375"/>
                    <a:pt x="11783" y="9579"/>
                  </a:cubicBezTo>
                  <a:cubicBezTo>
                    <a:pt x="12144" y="9265"/>
                    <a:pt x="12325" y="8770"/>
                    <a:pt x="12619" y="8389"/>
                  </a:cubicBezTo>
                  <a:close/>
                  <a:moveTo>
                    <a:pt x="9068" y="9769"/>
                  </a:moveTo>
                  <a:cubicBezTo>
                    <a:pt x="9096" y="9769"/>
                    <a:pt x="9112" y="9782"/>
                    <a:pt x="9117" y="9803"/>
                  </a:cubicBezTo>
                  <a:cubicBezTo>
                    <a:pt x="8724" y="10458"/>
                    <a:pt x="8063" y="10846"/>
                    <a:pt x="7608" y="11440"/>
                  </a:cubicBezTo>
                  <a:cubicBezTo>
                    <a:pt x="7591" y="11444"/>
                    <a:pt x="7577" y="11446"/>
                    <a:pt x="7564" y="11446"/>
                  </a:cubicBezTo>
                  <a:cubicBezTo>
                    <a:pt x="7502" y="11446"/>
                    <a:pt x="7478" y="11408"/>
                    <a:pt x="7418" y="11408"/>
                  </a:cubicBezTo>
                  <a:cubicBezTo>
                    <a:pt x="7417" y="11408"/>
                    <a:pt x="7416" y="11408"/>
                    <a:pt x="7416" y="11408"/>
                  </a:cubicBezTo>
                  <a:cubicBezTo>
                    <a:pt x="7364" y="11295"/>
                    <a:pt x="7626" y="11149"/>
                    <a:pt x="7768" y="11023"/>
                  </a:cubicBezTo>
                  <a:cubicBezTo>
                    <a:pt x="8188" y="10650"/>
                    <a:pt x="8676" y="10188"/>
                    <a:pt x="9053" y="9770"/>
                  </a:cubicBezTo>
                  <a:cubicBezTo>
                    <a:pt x="9059" y="9769"/>
                    <a:pt x="9064" y="9769"/>
                    <a:pt x="9068" y="9769"/>
                  </a:cubicBezTo>
                  <a:close/>
                  <a:moveTo>
                    <a:pt x="9119" y="10026"/>
                  </a:moveTo>
                  <a:cubicBezTo>
                    <a:pt x="9149" y="10028"/>
                    <a:pt x="9142" y="10066"/>
                    <a:pt x="9151" y="10091"/>
                  </a:cubicBezTo>
                  <a:cubicBezTo>
                    <a:pt x="8936" y="10542"/>
                    <a:pt x="8509" y="10782"/>
                    <a:pt x="8186" y="11151"/>
                  </a:cubicBezTo>
                  <a:cubicBezTo>
                    <a:pt x="8102" y="11247"/>
                    <a:pt x="8040" y="11452"/>
                    <a:pt x="7875" y="11452"/>
                  </a:cubicBezTo>
                  <a:cubicBezTo>
                    <a:pt x="7852" y="11452"/>
                    <a:pt x="7828" y="11449"/>
                    <a:pt x="7801" y="11440"/>
                  </a:cubicBezTo>
                  <a:cubicBezTo>
                    <a:pt x="7784" y="11326"/>
                    <a:pt x="7950" y="11194"/>
                    <a:pt x="8059" y="11087"/>
                  </a:cubicBezTo>
                  <a:cubicBezTo>
                    <a:pt x="8383" y="10764"/>
                    <a:pt x="8796" y="10356"/>
                    <a:pt x="9119" y="10026"/>
                  </a:cubicBezTo>
                  <a:close/>
                  <a:moveTo>
                    <a:pt x="9149" y="10381"/>
                  </a:moveTo>
                  <a:cubicBezTo>
                    <a:pt x="9178" y="10395"/>
                    <a:pt x="9206" y="10408"/>
                    <a:pt x="9213" y="10445"/>
                  </a:cubicBezTo>
                  <a:cubicBezTo>
                    <a:pt x="9158" y="10704"/>
                    <a:pt x="8922" y="10883"/>
                    <a:pt x="8764" y="11055"/>
                  </a:cubicBezTo>
                  <a:cubicBezTo>
                    <a:pt x="8622" y="11210"/>
                    <a:pt x="8477" y="11477"/>
                    <a:pt x="8186" y="11477"/>
                  </a:cubicBezTo>
                  <a:cubicBezTo>
                    <a:pt x="8165" y="11477"/>
                    <a:pt x="8144" y="11475"/>
                    <a:pt x="8121" y="11473"/>
                  </a:cubicBezTo>
                  <a:cubicBezTo>
                    <a:pt x="8405" y="11050"/>
                    <a:pt x="8860" y="10798"/>
                    <a:pt x="9149" y="10381"/>
                  </a:cubicBezTo>
                  <a:close/>
                  <a:moveTo>
                    <a:pt x="11945" y="8452"/>
                  </a:moveTo>
                  <a:lnTo>
                    <a:pt x="11945" y="8452"/>
                  </a:lnTo>
                  <a:cubicBezTo>
                    <a:pt x="11987" y="8566"/>
                    <a:pt x="11878" y="8707"/>
                    <a:pt x="11818" y="8806"/>
                  </a:cubicBezTo>
                  <a:cubicBezTo>
                    <a:pt x="11302" y="9633"/>
                    <a:pt x="10715" y="10599"/>
                    <a:pt x="10210" y="11473"/>
                  </a:cubicBezTo>
                  <a:cubicBezTo>
                    <a:pt x="10182" y="11501"/>
                    <a:pt x="10131" y="11507"/>
                    <a:pt x="10074" y="11507"/>
                  </a:cubicBezTo>
                  <a:cubicBezTo>
                    <a:pt x="10036" y="11507"/>
                    <a:pt x="9996" y="11504"/>
                    <a:pt x="9958" y="11504"/>
                  </a:cubicBezTo>
                  <a:cubicBezTo>
                    <a:pt x="9945" y="11504"/>
                    <a:pt x="9933" y="11504"/>
                    <a:pt x="9921" y="11505"/>
                  </a:cubicBezTo>
                  <a:cubicBezTo>
                    <a:pt x="10543" y="10434"/>
                    <a:pt x="11345" y="9544"/>
                    <a:pt x="11945" y="8452"/>
                  </a:cubicBezTo>
                  <a:close/>
                  <a:moveTo>
                    <a:pt x="11590" y="8388"/>
                  </a:moveTo>
                  <a:cubicBezTo>
                    <a:pt x="11631" y="8397"/>
                    <a:pt x="11624" y="8452"/>
                    <a:pt x="11591" y="8452"/>
                  </a:cubicBezTo>
                  <a:cubicBezTo>
                    <a:pt x="10798" y="9490"/>
                    <a:pt x="9964" y="10490"/>
                    <a:pt x="9182" y="11536"/>
                  </a:cubicBezTo>
                  <a:lnTo>
                    <a:pt x="8924" y="11536"/>
                  </a:lnTo>
                  <a:cubicBezTo>
                    <a:pt x="8898" y="11409"/>
                    <a:pt x="9047" y="11323"/>
                    <a:pt x="9116" y="11248"/>
                  </a:cubicBezTo>
                  <a:cubicBezTo>
                    <a:pt x="9393" y="10941"/>
                    <a:pt x="9692" y="10624"/>
                    <a:pt x="9983" y="10285"/>
                  </a:cubicBezTo>
                  <a:cubicBezTo>
                    <a:pt x="10524" y="9650"/>
                    <a:pt x="11009" y="8975"/>
                    <a:pt x="11590" y="8388"/>
                  </a:cubicBezTo>
                  <a:close/>
                  <a:moveTo>
                    <a:pt x="11432" y="8967"/>
                  </a:moveTo>
                  <a:lnTo>
                    <a:pt x="11432" y="8967"/>
                  </a:lnTo>
                  <a:cubicBezTo>
                    <a:pt x="10992" y="9684"/>
                    <a:pt x="10208" y="10612"/>
                    <a:pt x="9729" y="11504"/>
                  </a:cubicBezTo>
                  <a:cubicBezTo>
                    <a:pt x="9695" y="11503"/>
                    <a:pt x="9660" y="11502"/>
                    <a:pt x="9627" y="11502"/>
                  </a:cubicBezTo>
                  <a:cubicBezTo>
                    <a:pt x="9531" y="11502"/>
                    <a:pt x="9441" y="11509"/>
                    <a:pt x="9375" y="11536"/>
                  </a:cubicBezTo>
                  <a:cubicBezTo>
                    <a:pt x="10057" y="10677"/>
                    <a:pt x="10729" y="9807"/>
                    <a:pt x="11432" y="8967"/>
                  </a:cubicBezTo>
                  <a:close/>
                  <a:moveTo>
                    <a:pt x="9232" y="10733"/>
                  </a:moveTo>
                  <a:cubicBezTo>
                    <a:pt x="9258" y="10733"/>
                    <a:pt x="9273" y="10745"/>
                    <a:pt x="9278" y="10767"/>
                  </a:cubicBezTo>
                  <a:cubicBezTo>
                    <a:pt x="9236" y="11064"/>
                    <a:pt x="8903" y="11327"/>
                    <a:pt x="8667" y="11537"/>
                  </a:cubicBezTo>
                  <a:cubicBezTo>
                    <a:pt x="8662" y="11509"/>
                    <a:pt x="8630" y="11506"/>
                    <a:pt x="8595" y="11506"/>
                  </a:cubicBezTo>
                  <a:cubicBezTo>
                    <a:pt x="8586" y="11506"/>
                    <a:pt x="8577" y="11506"/>
                    <a:pt x="8568" y="11506"/>
                  </a:cubicBezTo>
                  <a:cubicBezTo>
                    <a:pt x="8558" y="11506"/>
                    <a:pt x="8548" y="11506"/>
                    <a:pt x="8540" y="11505"/>
                  </a:cubicBezTo>
                  <a:cubicBezTo>
                    <a:pt x="8720" y="11203"/>
                    <a:pt x="9027" y="11029"/>
                    <a:pt x="9214" y="10734"/>
                  </a:cubicBezTo>
                  <a:cubicBezTo>
                    <a:pt x="9221" y="10733"/>
                    <a:pt x="9227" y="10733"/>
                    <a:pt x="9232" y="10733"/>
                  </a:cubicBezTo>
                  <a:close/>
                  <a:moveTo>
                    <a:pt x="31684" y="11311"/>
                  </a:moveTo>
                  <a:cubicBezTo>
                    <a:pt x="31848" y="11311"/>
                    <a:pt x="31757" y="11684"/>
                    <a:pt x="31736" y="11761"/>
                  </a:cubicBezTo>
                  <a:cubicBezTo>
                    <a:pt x="31688" y="11761"/>
                    <a:pt x="31639" y="11761"/>
                    <a:pt x="31591" y="11761"/>
                  </a:cubicBezTo>
                  <a:cubicBezTo>
                    <a:pt x="31199" y="11761"/>
                    <a:pt x="30806" y="11760"/>
                    <a:pt x="30414" y="11760"/>
                  </a:cubicBezTo>
                  <a:cubicBezTo>
                    <a:pt x="29633" y="11760"/>
                    <a:pt x="28857" y="11765"/>
                    <a:pt x="28105" y="11794"/>
                  </a:cubicBezTo>
                  <a:cubicBezTo>
                    <a:pt x="28094" y="11707"/>
                    <a:pt x="28071" y="11585"/>
                    <a:pt x="28072" y="11409"/>
                  </a:cubicBezTo>
                  <a:lnTo>
                    <a:pt x="28072" y="11409"/>
                  </a:lnTo>
                  <a:cubicBezTo>
                    <a:pt x="28446" y="11442"/>
                    <a:pt x="28827" y="11456"/>
                    <a:pt x="29208" y="11456"/>
                  </a:cubicBezTo>
                  <a:cubicBezTo>
                    <a:pt x="30043" y="11456"/>
                    <a:pt x="30883" y="11389"/>
                    <a:pt x="31670" y="11312"/>
                  </a:cubicBezTo>
                  <a:cubicBezTo>
                    <a:pt x="31675" y="11311"/>
                    <a:pt x="31680" y="11311"/>
                    <a:pt x="31684" y="11311"/>
                  </a:cubicBezTo>
                  <a:close/>
                  <a:moveTo>
                    <a:pt x="22716" y="9835"/>
                  </a:moveTo>
                  <a:cubicBezTo>
                    <a:pt x="22799" y="9835"/>
                    <a:pt x="22816" y="9902"/>
                    <a:pt x="22900" y="9902"/>
                  </a:cubicBezTo>
                  <a:cubicBezTo>
                    <a:pt x="22910" y="9902"/>
                    <a:pt x="22921" y="9901"/>
                    <a:pt x="22933" y="9899"/>
                  </a:cubicBezTo>
                  <a:lnTo>
                    <a:pt x="22933" y="9899"/>
                  </a:lnTo>
                  <a:cubicBezTo>
                    <a:pt x="22923" y="10521"/>
                    <a:pt x="22949" y="11276"/>
                    <a:pt x="22933" y="11794"/>
                  </a:cubicBezTo>
                  <a:cubicBezTo>
                    <a:pt x="22932" y="11794"/>
                    <a:pt x="22930" y="11794"/>
                    <a:pt x="22929" y="11794"/>
                  </a:cubicBezTo>
                  <a:cubicBezTo>
                    <a:pt x="22647" y="11794"/>
                    <a:pt x="22718" y="11366"/>
                    <a:pt x="22708" y="11153"/>
                  </a:cubicBezTo>
                  <a:cubicBezTo>
                    <a:pt x="22690" y="10756"/>
                    <a:pt x="22722" y="10281"/>
                    <a:pt x="22708" y="9931"/>
                  </a:cubicBezTo>
                  <a:lnTo>
                    <a:pt x="22708" y="9835"/>
                  </a:lnTo>
                  <a:cubicBezTo>
                    <a:pt x="22711" y="9835"/>
                    <a:pt x="22714" y="9835"/>
                    <a:pt x="22716" y="9835"/>
                  </a:cubicBezTo>
                  <a:close/>
                  <a:moveTo>
                    <a:pt x="8926" y="9063"/>
                  </a:moveTo>
                  <a:cubicBezTo>
                    <a:pt x="8960" y="9071"/>
                    <a:pt x="8948" y="9127"/>
                    <a:pt x="8990" y="9127"/>
                  </a:cubicBezTo>
                  <a:cubicBezTo>
                    <a:pt x="9017" y="9343"/>
                    <a:pt x="8786" y="9406"/>
                    <a:pt x="8667" y="9513"/>
                  </a:cubicBezTo>
                  <a:cubicBezTo>
                    <a:pt x="8101" y="10028"/>
                    <a:pt x="7505" y="10654"/>
                    <a:pt x="6933" y="11216"/>
                  </a:cubicBezTo>
                  <a:cubicBezTo>
                    <a:pt x="6810" y="11337"/>
                    <a:pt x="6694" y="11438"/>
                    <a:pt x="6580" y="11569"/>
                  </a:cubicBezTo>
                  <a:cubicBezTo>
                    <a:pt x="6495" y="11667"/>
                    <a:pt x="6423" y="11854"/>
                    <a:pt x="6259" y="11859"/>
                  </a:cubicBezTo>
                  <a:cubicBezTo>
                    <a:pt x="6182" y="11687"/>
                    <a:pt x="6401" y="11598"/>
                    <a:pt x="6484" y="11504"/>
                  </a:cubicBezTo>
                  <a:cubicBezTo>
                    <a:pt x="6788" y="11159"/>
                    <a:pt x="7092" y="10798"/>
                    <a:pt x="7447" y="10444"/>
                  </a:cubicBezTo>
                  <a:cubicBezTo>
                    <a:pt x="7934" y="9957"/>
                    <a:pt x="8488" y="9532"/>
                    <a:pt x="8926" y="9063"/>
                  </a:cubicBezTo>
                  <a:close/>
                  <a:moveTo>
                    <a:pt x="7343" y="11674"/>
                  </a:moveTo>
                  <a:cubicBezTo>
                    <a:pt x="7653" y="11674"/>
                    <a:pt x="8037" y="11763"/>
                    <a:pt x="8320" y="11763"/>
                  </a:cubicBezTo>
                  <a:cubicBezTo>
                    <a:pt x="8340" y="11763"/>
                    <a:pt x="8360" y="11762"/>
                    <a:pt x="8379" y="11761"/>
                  </a:cubicBezTo>
                  <a:lnTo>
                    <a:pt x="8379" y="11761"/>
                  </a:lnTo>
                  <a:cubicBezTo>
                    <a:pt x="7929" y="11848"/>
                    <a:pt x="7388" y="11841"/>
                    <a:pt x="6869" y="11859"/>
                  </a:cubicBezTo>
                  <a:cubicBezTo>
                    <a:pt x="6952" y="11716"/>
                    <a:pt x="7130" y="11674"/>
                    <a:pt x="7343" y="11674"/>
                  </a:cubicBezTo>
                  <a:close/>
                  <a:moveTo>
                    <a:pt x="12748" y="11280"/>
                  </a:moveTo>
                  <a:cubicBezTo>
                    <a:pt x="12618" y="11553"/>
                    <a:pt x="12239" y="11529"/>
                    <a:pt x="11945" y="11602"/>
                  </a:cubicBezTo>
                  <a:cubicBezTo>
                    <a:pt x="11209" y="11783"/>
                    <a:pt x="10144" y="11844"/>
                    <a:pt x="9151" y="11860"/>
                  </a:cubicBezTo>
                  <a:cubicBezTo>
                    <a:pt x="10437" y="11754"/>
                    <a:pt x="11626" y="11550"/>
                    <a:pt x="12748" y="11280"/>
                  </a:cubicBezTo>
                  <a:close/>
                  <a:moveTo>
                    <a:pt x="868" y="7938"/>
                  </a:moveTo>
                  <a:cubicBezTo>
                    <a:pt x="887" y="7938"/>
                    <a:pt x="890" y="7953"/>
                    <a:pt x="891" y="7970"/>
                  </a:cubicBezTo>
                  <a:cubicBezTo>
                    <a:pt x="1397" y="8271"/>
                    <a:pt x="2119" y="8386"/>
                    <a:pt x="2875" y="8386"/>
                  </a:cubicBezTo>
                  <a:cubicBezTo>
                    <a:pt x="3739" y="8386"/>
                    <a:pt x="4647" y="8235"/>
                    <a:pt x="5325" y="8034"/>
                  </a:cubicBezTo>
                  <a:lnTo>
                    <a:pt x="5325" y="8034"/>
                  </a:lnTo>
                  <a:cubicBezTo>
                    <a:pt x="5205" y="9119"/>
                    <a:pt x="5342" y="10532"/>
                    <a:pt x="5293" y="11634"/>
                  </a:cubicBezTo>
                  <a:cubicBezTo>
                    <a:pt x="5131" y="11699"/>
                    <a:pt x="4963" y="11716"/>
                    <a:pt x="4790" y="11716"/>
                  </a:cubicBezTo>
                  <a:cubicBezTo>
                    <a:pt x="4607" y="11716"/>
                    <a:pt x="4418" y="11697"/>
                    <a:pt x="4224" y="11697"/>
                  </a:cubicBezTo>
                  <a:cubicBezTo>
                    <a:pt x="4216" y="11697"/>
                    <a:pt x="4208" y="11697"/>
                    <a:pt x="4201" y="11697"/>
                  </a:cubicBezTo>
                  <a:cubicBezTo>
                    <a:pt x="3547" y="11701"/>
                    <a:pt x="2856" y="11871"/>
                    <a:pt x="2198" y="11871"/>
                  </a:cubicBezTo>
                  <a:cubicBezTo>
                    <a:pt x="1927" y="11871"/>
                    <a:pt x="1661" y="11842"/>
                    <a:pt x="1406" y="11761"/>
                  </a:cubicBezTo>
                  <a:cubicBezTo>
                    <a:pt x="1380" y="10802"/>
                    <a:pt x="1355" y="9842"/>
                    <a:pt x="1277" y="8933"/>
                  </a:cubicBezTo>
                  <a:cubicBezTo>
                    <a:pt x="1057" y="9669"/>
                    <a:pt x="1189" y="10884"/>
                    <a:pt x="1150" y="11697"/>
                  </a:cubicBezTo>
                  <a:cubicBezTo>
                    <a:pt x="1128" y="11701"/>
                    <a:pt x="1108" y="11703"/>
                    <a:pt x="1090" y="11703"/>
                  </a:cubicBezTo>
                  <a:cubicBezTo>
                    <a:pt x="765" y="11703"/>
                    <a:pt x="891" y="11190"/>
                    <a:pt x="891" y="10894"/>
                  </a:cubicBezTo>
                  <a:cubicBezTo>
                    <a:pt x="891" y="9955"/>
                    <a:pt x="881" y="8954"/>
                    <a:pt x="859" y="8036"/>
                  </a:cubicBezTo>
                  <a:lnTo>
                    <a:pt x="859" y="7939"/>
                  </a:lnTo>
                  <a:cubicBezTo>
                    <a:pt x="862" y="7938"/>
                    <a:pt x="865" y="7938"/>
                    <a:pt x="868" y="7938"/>
                  </a:cubicBezTo>
                  <a:close/>
                  <a:moveTo>
                    <a:pt x="19559" y="11184"/>
                  </a:moveTo>
                  <a:lnTo>
                    <a:pt x="19559" y="11184"/>
                  </a:lnTo>
                  <a:cubicBezTo>
                    <a:pt x="19633" y="11761"/>
                    <a:pt x="19061" y="11970"/>
                    <a:pt x="18499" y="12019"/>
                  </a:cubicBezTo>
                  <a:lnTo>
                    <a:pt x="18499" y="11600"/>
                  </a:lnTo>
                  <a:cubicBezTo>
                    <a:pt x="18931" y="11540"/>
                    <a:pt x="19297" y="11412"/>
                    <a:pt x="19559" y="11184"/>
                  </a:cubicBezTo>
                  <a:close/>
                  <a:moveTo>
                    <a:pt x="27430" y="9833"/>
                  </a:moveTo>
                  <a:cubicBezTo>
                    <a:pt x="27642" y="10005"/>
                    <a:pt x="27496" y="10337"/>
                    <a:pt x="27495" y="10605"/>
                  </a:cubicBezTo>
                  <a:cubicBezTo>
                    <a:pt x="27495" y="11053"/>
                    <a:pt x="27545" y="11558"/>
                    <a:pt x="27559" y="11986"/>
                  </a:cubicBezTo>
                  <a:cubicBezTo>
                    <a:pt x="27115" y="12015"/>
                    <a:pt x="26662" y="12029"/>
                    <a:pt x="26211" y="12029"/>
                  </a:cubicBezTo>
                  <a:cubicBezTo>
                    <a:pt x="25134" y="12029"/>
                    <a:pt x="24064" y="11952"/>
                    <a:pt x="23125" y="11825"/>
                  </a:cubicBezTo>
                  <a:cubicBezTo>
                    <a:pt x="23053" y="11244"/>
                    <a:pt x="23097" y="10548"/>
                    <a:pt x="23029" y="9962"/>
                  </a:cubicBezTo>
                  <a:lnTo>
                    <a:pt x="23029" y="9962"/>
                  </a:lnTo>
                  <a:cubicBezTo>
                    <a:pt x="23664" y="10056"/>
                    <a:pt x="24391" y="10116"/>
                    <a:pt x="25110" y="10116"/>
                  </a:cubicBezTo>
                  <a:cubicBezTo>
                    <a:pt x="25948" y="10116"/>
                    <a:pt x="26775" y="10035"/>
                    <a:pt x="27430" y="9833"/>
                  </a:cubicBezTo>
                  <a:close/>
                  <a:moveTo>
                    <a:pt x="22226" y="11859"/>
                  </a:moveTo>
                  <a:lnTo>
                    <a:pt x="22226" y="11859"/>
                  </a:lnTo>
                  <a:cubicBezTo>
                    <a:pt x="22272" y="11865"/>
                    <a:pt x="22236" y="11954"/>
                    <a:pt x="22290" y="11955"/>
                  </a:cubicBezTo>
                  <a:cubicBezTo>
                    <a:pt x="22300" y="12029"/>
                    <a:pt x="22198" y="11990"/>
                    <a:pt x="22194" y="12052"/>
                  </a:cubicBezTo>
                  <a:cubicBezTo>
                    <a:pt x="22101" y="12006"/>
                    <a:pt x="22251" y="11940"/>
                    <a:pt x="22226" y="11859"/>
                  </a:cubicBezTo>
                  <a:close/>
                  <a:moveTo>
                    <a:pt x="17921" y="11697"/>
                  </a:moveTo>
                  <a:cubicBezTo>
                    <a:pt x="17900" y="11817"/>
                    <a:pt x="17963" y="12018"/>
                    <a:pt x="17889" y="12083"/>
                  </a:cubicBezTo>
                  <a:cubicBezTo>
                    <a:pt x="17751" y="12070"/>
                    <a:pt x="17858" y="11814"/>
                    <a:pt x="17824" y="11697"/>
                  </a:cubicBezTo>
                  <a:close/>
                  <a:moveTo>
                    <a:pt x="18274" y="11666"/>
                  </a:moveTo>
                  <a:cubicBezTo>
                    <a:pt x="18273" y="11806"/>
                    <a:pt x="18263" y="11955"/>
                    <a:pt x="18305" y="12052"/>
                  </a:cubicBezTo>
                  <a:cubicBezTo>
                    <a:pt x="18292" y="12049"/>
                    <a:pt x="18281" y="12047"/>
                    <a:pt x="18271" y="12047"/>
                  </a:cubicBezTo>
                  <a:cubicBezTo>
                    <a:pt x="18216" y="12047"/>
                    <a:pt x="18202" y="12088"/>
                    <a:pt x="18146" y="12088"/>
                  </a:cubicBezTo>
                  <a:cubicBezTo>
                    <a:pt x="18136" y="12088"/>
                    <a:pt x="18125" y="12086"/>
                    <a:pt x="18112" y="12083"/>
                  </a:cubicBezTo>
                  <a:cubicBezTo>
                    <a:pt x="18051" y="11997"/>
                    <a:pt x="18095" y="11802"/>
                    <a:pt x="18080" y="11666"/>
                  </a:cubicBezTo>
                  <a:close/>
                  <a:moveTo>
                    <a:pt x="17221" y="11728"/>
                  </a:moveTo>
                  <a:cubicBezTo>
                    <a:pt x="17247" y="11728"/>
                    <a:pt x="17274" y="11729"/>
                    <a:pt x="17299" y="11729"/>
                  </a:cubicBezTo>
                  <a:cubicBezTo>
                    <a:pt x="17303" y="11729"/>
                    <a:pt x="17307" y="11729"/>
                    <a:pt x="17310" y="11729"/>
                  </a:cubicBezTo>
                  <a:lnTo>
                    <a:pt x="17310" y="12081"/>
                  </a:lnTo>
                  <a:cubicBezTo>
                    <a:pt x="17286" y="12087"/>
                    <a:pt x="17265" y="12090"/>
                    <a:pt x="17246" y="12090"/>
                  </a:cubicBezTo>
                  <a:cubicBezTo>
                    <a:pt x="17085" y="12090"/>
                    <a:pt x="17117" y="11893"/>
                    <a:pt x="17086" y="11761"/>
                  </a:cubicBezTo>
                  <a:cubicBezTo>
                    <a:pt x="17113" y="11733"/>
                    <a:pt x="17165" y="11728"/>
                    <a:pt x="17221" y="11728"/>
                  </a:cubicBezTo>
                  <a:close/>
                  <a:moveTo>
                    <a:pt x="13583" y="11280"/>
                  </a:moveTo>
                  <a:cubicBezTo>
                    <a:pt x="14321" y="11586"/>
                    <a:pt x="15306" y="11792"/>
                    <a:pt x="16291" y="11792"/>
                  </a:cubicBezTo>
                  <a:cubicBezTo>
                    <a:pt x="16503" y="11792"/>
                    <a:pt x="16715" y="11783"/>
                    <a:pt x="16925" y="11762"/>
                  </a:cubicBezTo>
                  <a:lnTo>
                    <a:pt x="16925" y="11762"/>
                  </a:lnTo>
                  <a:cubicBezTo>
                    <a:pt x="16918" y="11865"/>
                    <a:pt x="16981" y="11897"/>
                    <a:pt x="16956" y="12019"/>
                  </a:cubicBezTo>
                  <a:cubicBezTo>
                    <a:pt x="16473" y="11977"/>
                    <a:pt x="15868" y="11985"/>
                    <a:pt x="15318" y="11955"/>
                  </a:cubicBezTo>
                  <a:cubicBezTo>
                    <a:pt x="14773" y="11924"/>
                    <a:pt x="14278" y="11713"/>
                    <a:pt x="13823" y="11713"/>
                  </a:cubicBezTo>
                  <a:cubicBezTo>
                    <a:pt x="13752" y="11713"/>
                    <a:pt x="13683" y="11718"/>
                    <a:pt x="13614" y="11730"/>
                  </a:cubicBezTo>
                  <a:cubicBezTo>
                    <a:pt x="13791" y="11950"/>
                    <a:pt x="14186" y="11951"/>
                    <a:pt x="14482" y="12052"/>
                  </a:cubicBezTo>
                  <a:cubicBezTo>
                    <a:pt x="14223" y="12102"/>
                    <a:pt x="13923" y="12113"/>
                    <a:pt x="13614" y="12116"/>
                  </a:cubicBezTo>
                  <a:cubicBezTo>
                    <a:pt x="13477" y="11845"/>
                    <a:pt x="13523" y="11593"/>
                    <a:pt x="13583" y="11280"/>
                  </a:cubicBezTo>
                  <a:close/>
                  <a:moveTo>
                    <a:pt x="17630" y="11730"/>
                  </a:moveTo>
                  <a:cubicBezTo>
                    <a:pt x="17602" y="11851"/>
                    <a:pt x="17622" y="12021"/>
                    <a:pt x="17567" y="12116"/>
                  </a:cubicBezTo>
                  <a:cubicBezTo>
                    <a:pt x="17430" y="12102"/>
                    <a:pt x="17536" y="11846"/>
                    <a:pt x="17503" y="11730"/>
                  </a:cubicBezTo>
                  <a:close/>
                  <a:moveTo>
                    <a:pt x="28040" y="12084"/>
                  </a:moveTo>
                  <a:lnTo>
                    <a:pt x="28040" y="12084"/>
                  </a:lnTo>
                  <a:cubicBezTo>
                    <a:pt x="28547" y="12138"/>
                    <a:pt x="29124" y="12155"/>
                    <a:pt x="29707" y="12155"/>
                  </a:cubicBezTo>
                  <a:cubicBezTo>
                    <a:pt x="30498" y="12155"/>
                    <a:pt x="31301" y="12124"/>
                    <a:pt x="31961" y="12116"/>
                  </a:cubicBezTo>
                  <a:lnTo>
                    <a:pt x="31961" y="12116"/>
                  </a:lnTo>
                  <a:cubicBezTo>
                    <a:pt x="31281" y="12219"/>
                    <a:pt x="30402" y="12284"/>
                    <a:pt x="29537" y="12284"/>
                  </a:cubicBezTo>
                  <a:cubicBezTo>
                    <a:pt x="29030" y="12284"/>
                    <a:pt x="28528" y="12262"/>
                    <a:pt x="28072" y="12212"/>
                  </a:cubicBezTo>
                  <a:cubicBezTo>
                    <a:pt x="28077" y="12155"/>
                    <a:pt x="28034" y="12144"/>
                    <a:pt x="28040" y="12084"/>
                  </a:cubicBezTo>
                  <a:close/>
                  <a:moveTo>
                    <a:pt x="12942" y="11665"/>
                  </a:moveTo>
                  <a:cubicBezTo>
                    <a:pt x="13090" y="11714"/>
                    <a:pt x="12934" y="11965"/>
                    <a:pt x="12942" y="12081"/>
                  </a:cubicBezTo>
                  <a:cubicBezTo>
                    <a:pt x="11823" y="12446"/>
                    <a:pt x="10318" y="12503"/>
                    <a:pt x="8926" y="12629"/>
                  </a:cubicBezTo>
                  <a:cubicBezTo>
                    <a:pt x="8763" y="12644"/>
                    <a:pt x="8601" y="12651"/>
                    <a:pt x="8440" y="12651"/>
                  </a:cubicBezTo>
                  <a:cubicBezTo>
                    <a:pt x="7594" y="12651"/>
                    <a:pt x="6786" y="12467"/>
                    <a:pt x="6066" y="12341"/>
                  </a:cubicBezTo>
                  <a:cubicBezTo>
                    <a:pt x="6128" y="12261"/>
                    <a:pt x="6213" y="12236"/>
                    <a:pt x="6307" y="12236"/>
                  </a:cubicBezTo>
                  <a:cubicBezTo>
                    <a:pt x="6466" y="12236"/>
                    <a:pt x="6653" y="12308"/>
                    <a:pt x="6805" y="12308"/>
                  </a:cubicBezTo>
                  <a:cubicBezTo>
                    <a:pt x="6921" y="12308"/>
                    <a:pt x="7033" y="12278"/>
                    <a:pt x="7158" y="12275"/>
                  </a:cubicBezTo>
                  <a:cubicBezTo>
                    <a:pt x="7195" y="12274"/>
                    <a:pt x="7233" y="12274"/>
                    <a:pt x="7270" y="12274"/>
                  </a:cubicBezTo>
                  <a:cubicBezTo>
                    <a:pt x="8007" y="12274"/>
                    <a:pt x="8906" y="12389"/>
                    <a:pt x="9753" y="12389"/>
                  </a:cubicBezTo>
                  <a:cubicBezTo>
                    <a:pt x="9930" y="12389"/>
                    <a:pt x="10105" y="12384"/>
                    <a:pt x="10275" y="12372"/>
                  </a:cubicBezTo>
                  <a:cubicBezTo>
                    <a:pt x="11308" y="12298"/>
                    <a:pt x="12395" y="12094"/>
                    <a:pt x="12911" y="11665"/>
                  </a:cubicBezTo>
                  <a:close/>
                  <a:moveTo>
                    <a:pt x="22676" y="12277"/>
                  </a:moveTo>
                  <a:lnTo>
                    <a:pt x="22676" y="12277"/>
                  </a:lnTo>
                  <a:cubicBezTo>
                    <a:pt x="23701" y="12379"/>
                    <a:pt x="24934" y="12544"/>
                    <a:pt x="26179" y="12544"/>
                  </a:cubicBezTo>
                  <a:cubicBezTo>
                    <a:pt x="26522" y="12544"/>
                    <a:pt x="26865" y="12531"/>
                    <a:pt x="27205" y="12502"/>
                  </a:cubicBezTo>
                  <a:lnTo>
                    <a:pt x="27205" y="12502"/>
                  </a:lnTo>
                  <a:cubicBezTo>
                    <a:pt x="26715" y="12671"/>
                    <a:pt x="26115" y="12738"/>
                    <a:pt x="25494" y="12738"/>
                  </a:cubicBezTo>
                  <a:cubicBezTo>
                    <a:pt x="24500" y="12738"/>
                    <a:pt x="23452" y="12567"/>
                    <a:pt x="22708" y="12373"/>
                  </a:cubicBezTo>
                  <a:cubicBezTo>
                    <a:pt x="22691" y="12347"/>
                    <a:pt x="22675" y="12321"/>
                    <a:pt x="22676" y="12277"/>
                  </a:cubicBezTo>
                  <a:close/>
                  <a:moveTo>
                    <a:pt x="5326" y="12116"/>
                  </a:moveTo>
                  <a:cubicBezTo>
                    <a:pt x="5313" y="12402"/>
                    <a:pt x="4758" y="12525"/>
                    <a:pt x="4458" y="12566"/>
                  </a:cubicBezTo>
                  <a:cubicBezTo>
                    <a:pt x="4325" y="12583"/>
                    <a:pt x="4185" y="12590"/>
                    <a:pt x="4041" y="12590"/>
                  </a:cubicBezTo>
                  <a:cubicBezTo>
                    <a:pt x="3521" y="12590"/>
                    <a:pt x="2946" y="12499"/>
                    <a:pt x="2464" y="12499"/>
                  </a:cubicBezTo>
                  <a:cubicBezTo>
                    <a:pt x="2421" y="12499"/>
                    <a:pt x="2379" y="12500"/>
                    <a:pt x="2338" y="12502"/>
                  </a:cubicBezTo>
                  <a:cubicBezTo>
                    <a:pt x="2720" y="12675"/>
                    <a:pt x="3297" y="12656"/>
                    <a:pt x="3815" y="12693"/>
                  </a:cubicBezTo>
                  <a:cubicBezTo>
                    <a:pt x="3411" y="12769"/>
                    <a:pt x="2906" y="12804"/>
                    <a:pt x="2395" y="12804"/>
                  </a:cubicBezTo>
                  <a:cubicBezTo>
                    <a:pt x="1784" y="12804"/>
                    <a:pt x="1165" y="12754"/>
                    <a:pt x="698" y="12661"/>
                  </a:cubicBezTo>
                  <a:cubicBezTo>
                    <a:pt x="664" y="12565"/>
                    <a:pt x="639" y="12335"/>
                    <a:pt x="700" y="12243"/>
                  </a:cubicBezTo>
                  <a:cubicBezTo>
                    <a:pt x="1448" y="12294"/>
                    <a:pt x="2302" y="12356"/>
                    <a:pt x="3129" y="12356"/>
                  </a:cubicBezTo>
                  <a:cubicBezTo>
                    <a:pt x="3924" y="12356"/>
                    <a:pt x="4695" y="12298"/>
                    <a:pt x="5326" y="12116"/>
                  </a:cubicBezTo>
                  <a:close/>
                  <a:moveTo>
                    <a:pt x="22644" y="12502"/>
                  </a:moveTo>
                  <a:cubicBezTo>
                    <a:pt x="23493" y="12722"/>
                    <a:pt x="24454" y="12833"/>
                    <a:pt x="25504" y="12854"/>
                  </a:cubicBezTo>
                  <a:cubicBezTo>
                    <a:pt x="25282" y="12884"/>
                    <a:pt x="25046" y="12898"/>
                    <a:pt x="24804" y="12898"/>
                  </a:cubicBezTo>
                  <a:cubicBezTo>
                    <a:pt x="24029" y="12898"/>
                    <a:pt x="23199" y="12757"/>
                    <a:pt x="22612" y="12566"/>
                  </a:cubicBezTo>
                  <a:cubicBezTo>
                    <a:pt x="22607" y="12528"/>
                    <a:pt x="22618" y="12509"/>
                    <a:pt x="22644" y="12502"/>
                  </a:cubicBezTo>
                  <a:close/>
                  <a:moveTo>
                    <a:pt x="6064" y="12534"/>
                  </a:moveTo>
                  <a:cubicBezTo>
                    <a:pt x="6640" y="12714"/>
                    <a:pt x="7266" y="12769"/>
                    <a:pt x="7918" y="12769"/>
                  </a:cubicBezTo>
                  <a:cubicBezTo>
                    <a:pt x="8932" y="12769"/>
                    <a:pt x="10007" y="12635"/>
                    <a:pt x="11045" y="12629"/>
                  </a:cubicBezTo>
                  <a:lnTo>
                    <a:pt x="11045" y="12629"/>
                  </a:lnTo>
                  <a:cubicBezTo>
                    <a:pt x="10207" y="12747"/>
                    <a:pt x="9278" y="12985"/>
                    <a:pt x="8356" y="12985"/>
                  </a:cubicBezTo>
                  <a:cubicBezTo>
                    <a:pt x="8310" y="12985"/>
                    <a:pt x="8263" y="12984"/>
                    <a:pt x="8217" y="12983"/>
                  </a:cubicBezTo>
                  <a:cubicBezTo>
                    <a:pt x="7464" y="12963"/>
                    <a:pt x="6773" y="12700"/>
                    <a:pt x="6097" y="12629"/>
                  </a:cubicBezTo>
                  <a:cubicBezTo>
                    <a:pt x="6091" y="12630"/>
                    <a:pt x="6085" y="12631"/>
                    <a:pt x="6080" y="12631"/>
                  </a:cubicBezTo>
                  <a:cubicBezTo>
                    <a:pt x="6052" y="12631"/>
                    <a:pt x="6037" y="12619"/>
                    <a:pt x="6032" y="12598"/>
                  </a:cubicBezTo>
                  <a:cubicBezTo>
                    <a:pt x="6027" y="12560"/>
                    <a:pt x="6038" y="12540"/>
                    <a:pt x="6064" y="12534"/>
                  </a:cubicBezTo>
                  <a:close/>
                  <a:moveTo>
                    <a:pt x="12684" y="12949"/>
                  </a:moveTo>
                  <a:cubicBezTo>
                    <a:pt x="12828" y="13031"/>
                    <a:pt x="12710" y="13373"/>
                    <a:pt x="12748" y="13560"/>
                  </a:cubicBezTo>
                  <a:cubicBezTo>
                    <a:pt x="12517" y="13506"/>
                    <a:pt x="12360" y="13392"/>
                    <a:pt x="12127" y="13392"/>
                  </a:cubicBezTo>
                  <a:cubicBezTo>
                    <a:pt x="12053" y="13392"/>
                    <a:pt x="11973" y="13403"/>
                    <a:pt x="11880" y="13430"/>
                  </a:cubicBezTo>
                  <a:cubicBezTo>
                    <a:pt x="11734" y="13475"/>
                    <a:pt x="11637" y="13649"/>
                    <a:pt x="11494" y="13655"/>
                  </a:cubicBezTo>
                  <a:cubicBezTo>
                    <a:pt x="11490" y="13656"/>
                    <a:pt x="11486" y="13656"/>
                    <a:pt x="11482" y="13656"/>
                  </a:cubicBezTo>
                  <a:cubicBezTo>
                    <a:pt x="11297" y="13656"/>
                    <a:pt x="11121" y="13461"/>
                    <a:pt x="10933" y="13461"/>
                  </a:cubicBezTo>
                  <a:cubicBezTo>
                    <a:pt x="10927" y="13461"/>
                    <a:pt x="10922" y="13462"/>
                    <a:pt x="10916" y="13462"/>
                  </a:cubicBezTo>
                  <a:cubicBezTo>
                    <a:pt x="10710" y="13477"/>
                    <a:pt x="10527" y="13771"/>
                    <a:pt x="10273" y="13815"/>
                  </a:cubicBezTo>
                  <a:cubicBezTo>
                    <a:pt x="10245" y="13820"/>
                    <a:pt x="10216" y="13822"/>
                    <a:pt x="10188" y="13822"/>
                  </a:cubicBezTo>
                  <a:cubicBezTo>
                    <a:pt x="9858" y="13822"/>
                    <a:pt x="9503" y="13524"/>
                    <a:pt x="9165" y="13524"/>
                  </a:cubicBezTo>
                  <a:cubicBezTo>
                    <a:pt x="9149" y="13524"/>
                    <a:pt x="9133" y="13524"/>
                    <a:pt x="9117" y="13526"/>
                  </a:cubicBezTo>
                  <a:cubicBezTo>
                    <a:pt x="8925" y="13543"/>
                    <a:pt x="8764" y="13713"/>
                    <a:pt x="8604" y="13815"/>
                  </a:cubicBezTo>
                  <a:cubicBezTo>
                    <a:pt x="8276" y="13796"/>
                    <a:pt x="8149" y="13589"/>
                    <a:pt x="7876" y="13589"/>
                  </a:cubicBezTo>
                  <a:cubicBezTo>
                    <a:pt x="7862" y="13589"/>
                    <a:pt x="7847" y="13589"/>
                    <a:pt x="7832" y="13591"/>
                  </a:cubicBezTo>
                  <a:cubicBezTo>
                    <a:pt x="7575" y="13609"/>
                    <a:pt x="7416" y="13912"/>
                    <a:pt x="7223" y="13912"/>
                  </a:cubicBezTo>
                  <a:cubicBezTo>
                    <a:pt x="7223" y="13912"/>
                    <a:pt x="7222" y="13912"/>
                    <a:pt x="7222" y="13912"/>
                  </a:cubicBezTo>
                  <a:cubicBezTo>
                    <a:pt x="7038" y="13911"/>
                    <a:pt x="6900" y="13628"/>
                    <a:pt x="6675" y="13591"/>
                  </a:cubicBezTo>
                  <a:cubicBezTo>
                    <a:pt x="6628" y="13583"/>
                    <a:pt x="6585" y="13579"/>
                    <a:pt x="6545" y="13579"/>
                  </a:cubicBezTo>
                  <a:cubicBezTo>
                    <a:pt x="6347" y="13579"/>
                    <a:pt x="6219" y="13668"/>
                    <a:pt x="6000" y="13784"/>
                  </a:cubicBezTo>
                  <a:cubicBezTo>
                    <a:pt x="5923" y="13622"/>
                    <a:pt x="5983" y="13319"/>
                    <a:pt x="6000" y="13143"/>
                  </a:cubicBezTo>
                  <a:cubicBezTo>
                    <a:pt x="6838" y="13306"/>
                    <a:pt x="7775" y="13380"/>
                    <a:pt x="8724" y="13380"/>
                  </a:cubicBezTo>
                  <a:cubicBezTo>
                    <a:pt x="10109" y="13380"/>
                    <a:pt x="11519" y="13222"/>
                    <a:pt x="12684" y="12949"/>
                  </a:cubicBezTo>
                  <a:close/>
                  <a:moveTo>
                    <a:pt x="27528" y="12951"/>
                  </a:moveTo>
                  <a:lnTo>
                    <a:pt x="27528" y="12951"/>
                  </a:lnTo>
                  <a:cubicBezTo>
                    <a:pt x="27553" y="13521"/>
                    <a:pt x="27511" y="14304"/>
                    <a:pt x="27528" y="14975"/>
                  </a:cubicBezTo>
                  <a:cubicBezTo>
                    <a:pt x="27074" y="15087"/>
                    <a:pt x="26559" y="15123"/>
                    <a:pt x="26018" y="15123"/>
                  </a:cubicBezTo>
                  <a:cubicBezTo>
                    <a:pt x="25041" y="15123"/>
                    <a:pt x="23976" y="15006"/>
                    <a:pt x="23016" y="15006"/>
                  </a:cubicBezTo>
                  <a:cubicBezTo>
                    <a:pt x="22956" y="15006"/>
                    <a:pt x="22896" y="15007"/>
                    <a:pt x="22837" y="15008"/>
                  </a:cubicBezTo>
                  <a:cubicBezTo>
                    <a:pt x="22843" y="14412"/>
                    <a:pt x="22827" y="13668"/>
                    <a:pt x="22837" y="13176"/>
                  </a:cubicBezTo>
                  <a:cubicBezTo>
                    <a:pt x="22844" y="13176"/>
                    <a:pt x="22851" y="13176"/>
                    <a:pt x="22857" y="13176"/>
                  </a:cubicBezTo>
                  <a:cubicBezTo>
                    <a:pt x="23283" y="13176"/>
                    <a:pt x="22950" y="14093"/>
                    <a:pt x="23094" y="14428"/>
                  </a:cubicBezTo>
                  <a:cubicBezTo>
                    <a:pt x="23241" y="14126"/>
                    <a:pt x="23177" y="13611"/>
                    <a:pt x="23189" y="13176"/>
                  </a:cubicBezTo>
                  <a:lnTo>
                    <a:pt x="23189" y="13176"/>
                  </a:lnTo>
                  <a:cubicBezTo>
                    <a:pt x="23737" y="13267"/>
                    <a:pt x="24386" y="13319"/>
                    <a:pt x="25035" y="13319"/>
                  </a:cubicBezTo>
                  <a:cubicBezTo>
                    <a:pt x="25966" y="13319"/>
                    <a:pt x="26897" y="13211"/>
                    <a:pt x="27528" y="12951"/>
                  </a:cubicBezTo>
                  <a:close/>
                  <a:moveTo>
                    <a:pt x="13390" y="12403"/>
                  </a:moveTo>
                  <a:cubicBezTo>
                    <a:pt x="13453" y="12419"/>
                    <a:pt x="13511" y="12439"/>
                    <a:pt x="13591" y="12439"/>
                  </a:cubicBezTo>
                  <a:cubicBezTo>
                    <a:pt x="13609" y="12439"/>
                    <a:pt x="13627" y="12438"/>
                    <a:pt x="13648" y="12436"/>
                  </a:cubicBezTo>
                  <a:lnTo>
                    <a:pt x="13648" y="12436"/>
                  </a:lnTo>
                  <a:cubicBezTo>
                    <a:pt x="13619" y="13006"/>
                    <a:pt x="13587" y="13861"/>
                    <a:pt x="13614" y="14492"/>
                  </a:cubicBezTo>
                  <a:cubicBezTo>
                    <a:pt x="13624" y="14709"/>
                    <a:pt x="13789" y="15138"/>
                    <a:pt x="13519" y="15167"/>
                  </a:cubicBezTo>
                  <a:cubicBezTo>
                    <a:pt x="13340" y="15108"/>
                    <a:pt x="13425" y="14849"/>
                    <a:pt x="13423" y="14717"/>
                  </a:cubicBezTo>
                  <a:cubicBezTo>
                    <a:pt x="13413" y="14027"/>
                    <a:pt x="13433" y="13184"/>
                    <a:pt x="13390" y="12500"/>
                  </a:cubicBezTo>
                  <a:lnTo>
                    <a:pt x="13390" y="12403"/>
                  </a:lnTo>
                  <a:close/>
                  <a:moveTo>
                    <a:pt x="19462" y="12147"/>
                  </a:moveTo>
                  <a:lnTo>
                    <a:pt x="19462" y="12147"/>
                  </a:lnTo>
                  <a:cubicBezTo>
                    <a:pt x="19454" y="13027"/>
                    <a:pt x="19397" y="14191"/>
                    <a:pt x="19527" y="15103"/>
                  </a:cubicBezTo>
                  <a:cubicBezTo>
                    <a:pt x="19378" y="15137"/>
                    <a:pt x="19282" y="15222"/>
                    <a:pt x="19173" y="15295"/>
                  </a:cubicBezTo>
                  <a:cubicBezTo>
                    <a:pt x="19091" y="14690"/>
                    <a:pt x="19224" y="14008"/>
                    <a:pt x="19046" y="13464"/>
                  </a:cubicBezTo>
                  <a:cubicBezTo>
                    <a:pt x="18922" y="13984"/>
                    <a:pt x="18985" y="14689"/>
                    <a:pt x="18948" y="15295"/>
                  </a:cubicBezTo>
                  <a:cubicBezTo>
                    <a:pt x="18578" y="15344"/>
                    <a:pt x="18215" y="15363"/>
                    <a:pt x="17855" y="15363"/>
                  </a:cubicBezTo>
                  <a:cubicBezTo>
                    <a:pt x="16599" y="15363"/>
                    <a:pt x="15378" y="15133"/>
                    <a:pt x="14036" y="15133"/>
                  </a:cubicBezTo>
                  <a:cubicBezTo>
                    <a:pt x="13971" y="15133"/>
                    <a:pt x="13905" y="15133"/>
                    <a:pt x="13839" y="15134"/>
                  </a:cubicBezTo>
                  <a:cubicBezTo>
                    <a:pt x="13814" y="14247"/>
                    <a:pt x="13821" y="13331"/>
                    <a:pt x="13775" y="12467"/>
                  </a:cubicBezTo>
                  <a:lnTo>
                    <a:pt x="13775" y="12467"/>
                  </a:lnTo>
                  <a:cubicBezTo>
                    <a:pt x="13966" y="12492"/>
                    <a:pt x="14165" y="12500"/>
                    <a:pt x="14372" y="12500"/>
                  </a:cubicBezTo>
                  <a:cubicBezTo>
                    <a:pt x="14844" y="12500"/>
                    <a:pt x="15353" y="12456"/>
                    <a:pt x="15883" y="12456"/>
                  </a:cubicBezTo>
                  <a:cubicBezTo>
                    <a:pt x="16025" y="12456"/>
                    <a:pt x="16168" y="12459"/>
                    <a:pt x="16313" y="12467"/>
                  </a:cubicBezTo>
                  <a:cubicBezTo>
                    <a:pt x="16853" y="12498"/>
                    <a:pt x="17391" y="12544"/>
                    <a:pt x="17880" y="12544"/>
                  </a:cubicBezTo>
                  <a:cubicBezTo>
                    <a:pt x="18535" y="12544"/>
                    <a:pt x="19101" y="12461"/>
                    <a:pt x="19462" y="12147"/>
                  </a:cubicBezTo>
                  <a:close/>
                  <a:moveTo>
                    <a:pt x="22676" y="15328"/>
                  </a:moveTo>
                  <a:cubicBezTo>
                    <a:pt x="23570" y="15473"/>
                    <a:pt x="24621" y="15559"/>
                    <a:pt x="25668" y="15559"/>
                  </a:cubicBezTo>
                  <a:cubicBezTo>
                    <a:pt x="26200" y="15559"/>
                    <a:pt x="26730" y="15537"/>
                    <a:pt x="27239" y="15489"/>
                  </a:cubicBezTo>
                  <a:lnTo>
                    <a:pt x="27239" y="15489"/>
                  </a:lnTo>
                  <a:cubicBezTo>
                    <a:pt x="26688" y="15695"/>
                    <a:pt x="26001" y="15778"/>
                    <a:pt x="25294" y="15778"/>
                  </a:cubicBezTo>
                  <a:cubicBezTo>
                    <a:pt x="24329" y="15778"/>
                    <a:pt x="23326" y="15625"/>
                    <a:pt x="22580" y="15425"/>
                  </a:cubicBezTo>
                  <a:cubicBezTo>
                    <a:pt x="22573" y="15386"/>
                    <a:pt x="22587" y="15367"/>
                    <a:pt x="22612" y="15360"/>
                  </a:cubicBezTo>
                  <a:cubicBezTo>
                    <a:pt x="22638" y="15354"/>
                    <a:pt x="22643" y="15328"/>
                    <a:pt x="22676" y="15328"/>
                  </a:cubicBezTo>
                  <a:close/>
                  <a:moveTo>
                    <a:pt x="18596" y="15746"/>
                  </a:moveTo>
                  <a:cubicBezTo>
                    <a:pt x="18659" y="15768"/>
                    <a:pt x="18731" y="15781"/>
                    <a:pt x="18816" y="15781"/>
                  </a:cubicBezTo>
                  <a:cubicBezTo>
                    <a:pt x="18838" y="15781"/>
                    <a:pt x="18861" y="15780"/>
                    <a:pt x="18884" y="15778"/>
                  </a:cubicBezTo>
                  <a:lnTo>
                    <a:pt x="18884" y="15778"/>
                  </a:lnTo>
                  <a:cubicBezTo>
                    <a:pt x="18808" y="15841"/>
                    <a:pt x="18682" y="15855"/>
                    <a:pt x="18563" y="15876"/>
                  </a:cubicBezTo>
                  <a:cubicBezTo>
                    <a:pt x="18550" y="15808"/>
                    <a:pt x="18585" y="15789"/>
                    <a:pt x="18596" y="15746"/>
                  </a:cubicBezTo>
                  <a:close/>
                  <a:moveTo>
                    <a:pt x="18402" y="15778"/>
                  </a:moveTo>
                  <a:cubicBezTo>
                    <a:pt x="18429" y="15893"/>
                    <a:pt x="18355" y="15909"/>
                    <a:pt x="18265" y="15909"/>
                  </a:cubicBezTo>
                  <a:cubicBezTo>
                    <a:pt x="18237" y="15909"/>
                    <a:pt x="18207" y="15908"/>
                    <a:pt x="18177" y="15907"/>
                  </a:cubicBezTo>
                  <a:lnTo>
                    <a:pt x="18177" y="15778"/>
                  </a:lnTo>
                  <a:close/>
                  <a:moveTo>
                    <a:pt x="17927" y="15780"/>
                  </a:moveTo>
                  <a:cubicBezTo>
                    <a:pt x="17988" y="15780"/>
                    <a:pt x="18042" y="15816"/>
                    <a:pt x="18017" y="15907"/>
                  </a:cubicBezTo>
                  <a:cubicBezTo>
                    <a:pt x="18007" y="15904"/>
                    <a:pt x="17995" y="15903"/>
                    <a:pt x="17982" y="15903"/>
                  </a:cubicBezTo>
                  <a:cubicBezTo>
                    <a:pt x="17944" y="15903"/>
                    <a:pt x="17898" y="15912"/>
                    <a:pt x="17860" y="15912"/>
                  </a:cubicBezTo>
                  <a:cubicBezTo>
                    <a:pt x="17826" y="15912"/>
                    <a:pt x="17799" y="15904"/>
                    <a:pt x="17793" y="15875"/>
                  </a:cubicBezTo>
                  <a:cubicBezTo>
                    <a:pt x="17795" y="15817"/>
                    <a:pt x="17864" y="15780"/>
                    <a:pt x="17927" y="15780"/>
                  </a:cubicBezTo>
                  <a:close/>
                  <a:moveTo>
                    <a:pt x="14017" y="15633"/>
                  </a:moveTo>
                  <a:cubicBezTo>
                    <a:pt x="14606" y="15633"/>
                    <a:pt x="15319" y="15696"/>
                    <a:pt x="15929" y="15746"/>
                  </a:cubicBezTo>
                  <a:cubicBezTo>
                    <a:pt x="16018" y="15753"/>
                    <a:pt x="16106" y="15756"/>
                    <a:pt x="16195" y="15756"/>
                  </a:cubicBezTo>
                  <a:cubicBezTo>
                    <a:pt x="16387" y="15756"/>
                    <a:pt x="16577" y="15744"/>
                    <a:pt x="16767" y="15744"/>
                  </a:cubicBezTo>
                  <a:cubicBezTo>
                    <a:pt x="16809" y="15744"/>
                    <a:pt x="16850" y="15745"/>
                    <a:pt x="16892" y="15746"/>
                  </a:cubicBezTo>
                  <a:cubicBezTo>
                    <a:pt x="16916" y="15747"/>
                    <a:pt x="16941" y="15747"/>
                    <a:pt x="16966" y="15747"/>
                  </a:cubicBezTo>
                  <a:cubicBezTo>
                    <a:pt x="17024" y="15747"/>
                    <a:pt x="17086" y="15746"/>
                    <a:pt x="17147" y="15746"/>
                  </a:cubicBezTo>
                  <a:cubicBezTo>
                    <a:pt x="17349" y="15746"/>
                    <a:pt x="17555" y="15763"/>
                    <a:pt x="17664" y="15907"/>
                  </a:cubicBezTo>
                  <a:cubicBezTo>
                    <a:pt x="17333" y="15960"/>
                    <a:pt x="17005" y="15981"/>
                    <a:pt x="16680" y="15981"/>
                  </a:cubicBezTo>
                  <a:cubicBezTo>
                    <a:pt x="15596" y="15981"/>
                    <a:pt x="14549" y="15744"/>
                    <a:pt x="13551" y="15650"/>
                  </a:cubicBezTo>
                  <a:cubicBezTo>
                    <a:pt x="13693" y="15638"/>
                    <a:pt x="13850" y="15633"/>
                    <a:pt x="14017" y="15633"/>
                  </a:cubicBezTo>
                  <a:close/>
                  <a:moveTo>
                    <a:pt x="22643" y="15651"/>
                  </a:moveTo>
                  <a:lnTo>
                    <a:pt x="22643" y="15651"/>
                  </a:lnTo>
                  <a:cubicBezTo>
                    <a:pt x="23197" y="15835"/>
                    <a:pt x="23936" y="15901"/>
                    <a:pt x="24708" y="15901"/>
                  </a:cubicBezTo>
                  <a:cubicBezTo>
                    <a:pt x="25496" y="15901"/>
                    <a:pt x="26319" y="15832"/>
                    <a:pt x="27012" y="15747"/>
                  </a:cubicBezTo>
                  <a:lnTo>
                    <a:pt x="27012" y="15747"/>
                  </a:lnTo>
                  <a:cubicBezTo>
                    <a:pt x="26439" y="15906"/>
                    <a:pt x="25355" y="16074"/>
                    <a:pt x="24439" y="16074"/>
                  </a:cubicBezTo>
                  <a:cubicBezTo>
                    <a:pt x="24342" y="16074"/>
                    <a:pt x="24246" y="16072"/>
                    <a:pt x="24154" y="16068"/>
                  </a:cubicBezTo>
                  <a:cubicBezTo>
                    <a:pt x="23631" y="16044"/>
                    <a:pt x="22823" y="15965"/>
                    <a:pt x="22643" y="15651"/>
                  </a:cubicBezTo>
                  <a:close/>
                  <a:moveTo>
                    <a:pt x="19431" y="15875"/>
                  </a:moveTo>
                  <a:cubicBezTo>
                    <a:pt x="19530" y="16095"/>
                    <a:pt x="19015" y="16208"/>
                    <a:pt x="18669" y="16208"/>
                  </a:cubicBezTo>
                  <a:cubicBezTo>
                    <a:pt x="18605" y="16208"/>
                    <a:pt x="18546" y="16204"/>
                    <a:pt x="18499" y="16196"/>
                  </a:cubicBezTo>
                  <a:cubicBezTo>
                    <a:pt x="18628" y="15908"/>
                    <a:pt x="19163" y="16024"/>
                    <a:pt x="19431" y="15875"/>
                  </a:cubicBezTo>
                  <a:close/>
                  <a:moveTo>
                    <a:pt x="18402" y="16068"/>
                  </a:moveTo>
                  <a:cubicBezTo>
                    <a:pt x="18389" y="16145"/>
                    <a:pt x="18461" y="16137"/>
                    <a:pt x="18434" y="16228"/>
                  </a:cubicBezTo>
                  <a:lnTo>
                    <a:pt x="18177" y="16228"/>
                  </a:lnTo>
                  <a:lnTo>
                    <a:pt x="18177" y="16068"/>
                  </a:lnTo>
                  <a:close/>
                  <a:moveTo>
                    <a:pt x="17959" y="16066"/>
                  </a:moveTo>
                  <a:cubicBezTo>
                    <a:pt x="17978" y="16066"/>
                    <a:pt x="17997" y="16067"/>
                    <a:pt x="18017" y="16068"/>
                  </a:cubicBezTo>
                  <a:cubicBezTo>
                    <a:pt x="18020" y="16117"/>
                    <a:pt x="18002" y="16189"/>
                    <a:pt x="18049" y="16196"/>
                  </a:cubicBezTo>
                  <a:cubicBezTo>
                    <a:pt x="18048" y="16226"/>
                    <a:pt x="18024" y="16233"/>
                    <a:pt x="17993" y="16233"/>
                  </a:cubicBezTo>
                  <a:cubicBezTo>
                    <a:pt x="17960" y="16233"/>
                    <a:pt x="17919" y="16225"/>
                    <a:pt x="17886" y="16225"/>
                  </a:cubicBezTo>
                  <a:cubicBezTo>
                    <a:pt x="17876" y="16225"/>
                    <a:pt x="17866" y="16226"/>
                    <a:pt x="17857" y="16228"/>
                  </a:cubicBezTo>
                  <a:cubicBezTo>
                    <a:pt x="17861" y="16171"/>
                    <a:pt x="17818" y="16160"/>
                    <a:pt x="17824" y="16101"/>
                  </a:cubicBezTo>
                  <a:cubicBezTo>
                    <a:pt x="17853" y="16073"/>
                    <a:pt x="17902" y="16066"/>
                    <a:pt x="17959" y="16066"/>
                  </a:cubicBezTo>
                  <a:close/>
                  <a:moveTo>
                    <a:pt x="13455" y="15841"/>
                  </a:moveTo>
                  <a:lnTo>
                    <a:pt x="13455" y="15841"/>
                  </a:lnTo>
                  <a:cubicBezTo>
                    <a:pt x="14331" y="15907"/>
                    <a:pt x="15124" y="16107"/>
                    <a:pt x="16121" y="16107"/>
                  </a:cubicBezTo>
                  <a:cubicBezTo>
                    <a:pt x="16226" y="16107"/>
                    <a:pt x="16333" y="16104"/>
                    <a:pt x="16442" y="16100"/>
                  </a:cubicBezTo>
                  <a:cubicBezTo>
                    <a:pt x="16658" y="16090"/>
                    <a:pt x="16892" y="16066"/>
                    <a:pt x="17117" y="16066"/>
                  </a:cubicBezTo>
                  <a:cubicBezTo>
                    <a:pt x="17202" y="16066"/>
                    <a:pt x="17303" y="16050"/>
                    <a:pt x="17400" y="16050"/>
                  </a:cubicBezTo>
                  <a:cubicBezTo>
                    <a:pt x="17513" y="16050"/>
                    <a:pt x="17621" y="16071"/>
                    <a:pt x="17696" y="16163"/>
                  </a:cubicBezTo>
                  <a:cubicBezTo>
                    <a:pt x="17687" y="16306"/>
                    <a:pt x="17409" y="16286"/>
                    <a:pt x="17343" y="16293"/>
                  </a:cubicBezTo>
                  <a:cubicBezTo>
                    <a:pt x="17074" y="16318"/>
                    <a:pt x="16790" y="16326"/>
                    <a:pt x="16497" y="16326"/>
                  </a:cubicBezTo>
                  <a:cubicBezTo>
                    <a:pt x="15771" y="16326"/>
                    <a:pt x="14989" y="16273"/>
                    <a:pt x="14250" y="16273"/>
                  </a:cubicBezTo>
                  <a:cubicBezTo>
                    <a:pt x="14011" y="16273"/>
                    <a:pt x="13778" y="16278"/>
                    <a:pt x="13552" y="16293"/>
                  </a:cubicBezTo>
                  <a:cubicBezTo>
                    <a:pt x="13451" y="16197"/>
                    <a:pt x="13257" y="15953"/>
                    <a:pt x="13455" y="15841"/>
                  </a:cubicBezTo>
                  <a:close/>
                  <a:moveTo>
                    <a:pt x="31832" y="12598"/>
                  </a:moveTo>
                  <a:lnTo>
                    <a:pt x="31832" y="12598"/>
                  </a:lnTo>
                  <a:cubicBezTo>
                    <a:pt x="31739" y="14223"/>
                    <a:pt x="31858" y="15946"/>
                    <a:pt x="31800" y="17546"/>
                  </a:cubicBezTo>
                  <a:cubicBezTo>
                    <a:pt x="30860" y="17639"/>
                    <a:pt x="29925" y="17678"/>
                    <a:pt x="28952" y="17678"/>
                  </a:cubicBezTo>
                  <a:cubicBezTo>
                    <a:pt x="28788" y="17678"/>
                    <a:pt x="28624" y="17677"/>
                    <a:pt x="28458" y="17675"/>
                  </a:cubicBezTo>
                  <a:cubicBezTo>
                    <a:pt x="28340" y="16166"/>
                    <a:pt x="28640" y="14431"/>
                    <a:pt x="28361" y="13048"/>
                  </a:cubicBezTo>
                  <a:lnTo>
                    <a:pt x="28361" y="13048"/>
                  </a:lnTo>
                  <a:cubicBezTo>
                    <a:pt x="28262" y="14480"/>
                    <a:pt x="28197" y="16153"/>
                    <a:pt x="28361" y="17675"/>
                  </a:cubicBezTo>
                  <a:cubicBezTo>
                    <a:pt x="28335" y="17670"/>
                    <a:pt x="28309" y="17669"/>
                    <a:pt x="28282" y="17669"/>
                  </a:cubicBezTo>
                  <a:cubicBezTo>
                    <a:pt x="28193" y="17669"/>
                    <a:pt x="28102" y="17687"/>
                    <a:pt x="28038" y="17687"/>
                  </a:cubicBezTo>
                  <a:cubicBezTo>
                    <a:pt x="28012" y="17687"/>
                    <a:pt x="27990" y="17684"/>
                    <a:pt x="27975" y="17675"/>
                  </a:cubicBezTo>
                  <a:cubicBezTo>
                    <a:pt x="28049" y="17013"/>
                    <a:pt x="27841" y="16436"/>
                    <a:pt x="27913" y="15907"/>
                  </a:cubicBezTo>
                  <a:cubicBezTo>
                    <a:pt x="27935" y="15744"/>
                    <a:pt x="28093" y="15611"/>
                    <a:pt x="28105" y="15457"/>
                  </a:cubicBezTo>
                  <a:cubicBezTo>
                    <a:pt x="28118" y="15302"/>
                    <a:pt x="27988" y="15174"/>
                    <a:pt x="27977" y="15008"/>
                  </a:cubicBezTo>
                  <a:cubicBezTo>
                    <a:pt x="27959" y="14737"/>
                    <a:pt x="28056" y="14199"/>
                    <a:pt x="28073" y="13786"/>
                  </a:cubicBezTo>
                  <a:cubicBezTo>
                    <a:pt x="28088" y="13468"/>
                    <a:pt x="28063" y="13137"/>
                    <a:pt x="28073" y="12790"/>
                  </a:cubicBezTo>
                  <a:lnTo>
                    <a:pt x="28073" y="12790"/>
                  </a:lnTo>
                  <a:cubicBezTo>
                    <a:pt x="28214" y="12795"/>
                    <a:pt x="28352" y="12797"/>
                    <a:pt x="28487" y="12797"/>
                  </a:cubicBezTo>
                  <a:cubicBezTo>
                    <a:pt x="29669" y="12797"/>
                    <a:pt x="30694" y="12641"/>
                    <a:pt x="31832" y="12598"/>
                  </a:cubicBezTo>
                  <a:close/>
                  <a:moveTo>
                    <a:pt x="5295" y="13048"/>
                  </a:moveTo>
                  <a:cubicBezTo>
                    <a:pt x="5356" y="14315"/>
                    <a:pt x="5487" y="15846"/>
                    <a:pt x="5487" y="17289"/>
                  </a:cubicBezTo>
                  <a:cubicBezTo>
                    <a:pt x="5487" y="17465"/>
                    <a:pt x="5569" y="17743"/>
                    <a:pt x="5392" y="17866"/>
                  </a:cubicBezTo>
                  <a:cubicBezTo>
                    <a:pt x="5253" y="17758"/>
                    <a:pt x="5355" y="17410"/>
                    <a:pt x="5263" y="17256"/>
                  </a:cubicBezTo>
                  <a:lnTo>
                    <a:pt x="5263" y="17256"/>
                  </a:lnTo>
                  <a:cubicBezTo>
                    <a:pt x="5195" y="17434"/>
                    <a:pt x="5156" y="17641"/>
                    <a:pt x="5167" y="17899"/>
                  </a:cubicBezTo>
                  <a:cubicBezTo>
                    <a:pt x="3943" y="18107"/>
                    <a:pt x="2663" y="18069"/>
                    <a:pt x="1278" y="18091"/>
                  </a:cubicBezTo>
                  <a:cubicBezTo>
                    <a:pt x="1310" y="17745"/>
                    <a:pt x="1284" y="17186"/>
                    <a:pt x="1246" y="16807"/>
                  </a:cubicBezTo>
                  <a:cubicBezTo>
                    <a:pt x="1068" y="16880"/>
                    <a:pt x="1120" y="17192"/>
                    <a:pt x="1118" y="17448"/>
                  </a:cubicBezTo>
                  <a:cubicBezTo>
                    <a:pt x="1115" y="17692"/>
                    <a:pt x="1198" y="18018"/>
                    <a:pt x="1021" y="18091"/>
                  </a:cubicBezTo>
                  <a:cubicBezTo>
                    <a:pt x="818" y="18086"/>
                    <a:pt x="873" y="17685"/>
                    <a:pt x="860" y="17514"/>
                  </a:cubicBezTo>
                  <a:cubicBezTo>
                    <a:pt x="771" y="16242"/>
                    <a:pt x="810" y="14565"/>
                    <a:pt x="894" y="13175"/>
                  </a:cubicBezTo>
                  <a:cubicBezTo>
                    <a:pt x="900" y="13174"/>
                    <a:pt x="905" y="13174"/>
                    <a:pt x="911" y="13174"/>
                  </a:cubicBezTo>
                  <a:cubicBezTo>
                    <a:pt x="959" y="13174"/>
                    <a:pt x="968" y="13215"/>
                    <a:pt x="1018" y="13215"/>
                  </a:cubicBezTo>
                  <a:cubicBezTo>
                    <a:pt x="1028" y="13215"/>
                    <a:pt x="1039" y="13213"/>
                    <a:pt x="1054" y="13209"/>
                  </a:cubicBezTo>
                  <a:lnTo>
                    <a:pt x="1054" y="13209"/>
                  </a:lnTo>
                  <a:cubicBezTo>
                    <a:pt x="1171" y="14073"/>
                    <a:pt x="993" y="15481"/>
                    <a:pt x="1215" y="16421"/>
                  </a:cubicBezTo>
                  <a:cubicBezTo>
                    <a:pt x="1356" y="15431"/>
                    <a:pt x="1233" y="14330"/>
                    <a:pt x="1278" y="13209"/>
                  </a:cubicBezTo>
                  <a:lnTo>
                    <a:pt x="1278" y="13209"/>
                  </a:lnTo>
                  <a:cubicBezTo>
                    <a:pt x="1976" y="13213"/>
                    <a:pt x="2704" y="13262"/>
                    <a:pt x="3406" y="13262"/>
                  </a:cubicBezTo>
                  <a:cubicBezTo>
                    <a:pt x="4076" y="13262"/>
                    <a:pt x="4722" y="13217"/>
                    <a:pt x="5295" y="13048"/>
                  </a:cubicBezTo>
                  <a:close/>
                  <a:moveTo>
                    <a:pt x="27464" y="16100"/>
                  </a:moveTo>
                  <a:cubicBezTo>
                    <a:pt x="27563" y="16473"/>
                    <a:pt x="27456" y="17496"/>
                    <a:pt x="27495" y="18123"/>
                  </a:cubicBezTo>
                  <a:cubicBezTo>
                    <a:pt x="26657" y="18177"/>
                    <a:pt x="25698" y="18259"/>
                    <a:pt x="24776" y="18259"/>
                  </a:cubicBezTo>
                  <a:cubicBezTo>
                    <a:pt x="24112" y="18259"/>
                    <a:pt x="23468" y="18217"/>
                    <a:pt x="22901" y="18090"/>
                  </a:cubicBezTo>
                  <a:cubicBezTo>
                    <a:pt x="22896" y="17546"/>
                    <a:pt x="22786" y="16772"/>
                    <a:pt x="22933" y="16291"/>
                  </a:cubicBezTo>
                  <a:cubicBezTo>
                    <a:pt x="23215" y="16341"/>
                    <a:pt x="23076" y="16822"/>
                    <a:pt x="23094" y="17190"/>
                  </a:cubicBezTo>
                  <a:cubicBezTo>
                    <a:pt x="23105" y="17412"/>
                    <a:pt x="23118" y="17614"/>
                    <a:pt x="23189" y="17737"/>
                  </a:cubicBezTo>
                  <a:cubicBezTo>
                    <a:pt x="23336" y="17413"/>
                    <a:pt x="23214" y="16819"/>
                    <a:pt x="23254" y="16388"/>
                  </a:cubicBezTo>
                  <a:lnTo>
                    <a:pt x="23254" y="16388"/>
                  </a:lnTo>
                  <a:cubicBezTo>
                    <a:pt x="23821" y="16442"/>
                    <a:pt x="24471" y="16490"/>
                    <a:pt x="25110" y="16490"/>
                  </a:cubicBezTo>
                  <a:cubicBezTo>
                    <a:pt x="26004" y="16490"/>
                    <a:pt x="26875" y="16397"/>
                    <a:pt x="27464" y="16100"/>
                  </a:cubicBezTo>
                  <a:close/>
                  <a:moveTo>
                    <a:pt x="31993" y="18057"/>
                  </a:moveTo>
                  <a:lnTo>
                    <a:pt x="31993" y="18057"/>
                  </a:lnTo>
                  <a:cubicBezTo>
                    <a:pt x="32072" y="18389"/>
                    <a:pt x="31680" y="18328"/>
                    <a:pt x="31480" y="18348"/>
                  </a:cubicBezTo>
                  <a:cubicBezTo>
                    <a:pt x="30769" y="18418"/>
                    <a:pt x="29866" y="18381"/>
                    <a:pt x="29134" y="18412"/>
                  </a:cubicBezTo>
                  <a:cubicBezTo>
                    <a:pt x="28964" y="18420"/>
                    <a:pt x="28717" y="18476"/>
                    <a:pt x="28508" y="18476"/>
                  </a:cubicBezTo>
                  <a:cubicBezTo>
                    <a:pt x="28285" y="18476"/>
                    <a:pt x="28104" y="18411"/>
                    <a:pt x="28107" y="18155"/>
                  </a:cubicBezTo>
                  <a:cubicBezTo>
                    <a:pt x="29240" y="18081"/>
                    <a:pt x="30805" y="18162"/>
                    <a:pt x="31993" y="18057"/>
                  </a:cubicBezTo>
                  <a:close/>
                  <a:moveTo>
                    <a:pt x="27529" y="18542"/>
                  </a:moveTo>
                  <a:lnTo>
                    <a:pt x="27529" y="18542"/>
                  </a:lnTo>
                  <a:cubicBezTo>
                    <a:pt x="26906" y="18879"/>
                    <a:pt x="25890" y="19041"/>
                    <a:pt x="24869" y="19041"/>
                  </a:cubicBezTo>
                  <a:cubicBezTo>
                    <a:pt x="24370" y="19041"/>
                    <a:pt x="23870" y="19002"/>
                    <a:pt x="23414" y="18927"/>
                  </a:cubicBezTo>
                  <a:cubicBezTo>
                    <a:pt x="23168" y="18887"/>
                    <a:pt x="22789" y="18890"/>
                    <a:pt x="22708" y="18638"/>
                  </a:cubicBezTo>
                  <a:cubicBezTo>
                    <a:pt x="22764" y="18635"/>
                    <a:pt x="22821" y="18634"/>
                    <a:pt x="22877" y="18634"/>
                  </a:cubicBezTo>
                  <a:cubicBezTo>
                    <a:pt x="23419" y="18634"/>
                    <a:pt x="23983" y="18738"/>
                    <a:pt x="24604" y="18767"/>
                  </a:cubicBezTo>
                  <a:cubicBezTo>
                    <a:pt x="24686" y="18770"/>
                    <a:pt x="24768" y="18772"/>
                    <a:pt x="24850" y="18772"/>
                  </a:cubicBezTo>
                  <a:cubicBezTo>
                    <a:pt x="25747" y="18772"/>
                    <a:pt x="26645" y="18568"/>
                    <a:pt x="27529" y="18542"/>
                  </a:cubicBezTo>
                  <a:close/>
                  <a:moveTo>
                    <a:pt x="5370" y="18209"/>
                  </a:moveTo>
                  <a:cubicBezTo>
                    <a:pt x="5423" y="18209"/>
                    <a:pt x="5415" y="18270"/>
                    <a:pt x="5456" y="18282"/>
                  </a:cubicBezTo>
                  <a:cubicBezTo>
                    <a:pt x="4942" y="18573"/>
                    <a:pt x="4167" y="18600"/>
                    <a:pt x="3560" y="18796"/>
                  </a:cubicBezTo>
                  <a:cubicBezTo>
                    <a:pt x="3713" y="18830"/>
                    <a:pt x="3875" y="18843"/>
                    <a:pt x="4043" y="18843"/>
                  </a:cubicBezTo>
                  <a:cubicBezTo>
                    <a:pt x="4590" y="18843"/>
                    <a:pt x="5191" y="18697"/>
                    <a:pt x="5680" y="18636"/>
                  </a:cubicBezTo>
                  <a:lnTo>
                    <a:pt x="5680" y="18636"/>
                  </a:lnTo>
                  <a:cubicBezTo>
                    <a:pt x="5398" y="19002"/>
                    <a:pt x="4681" y="19043"/>
                    <a:pt x="4042" y="19088"/>
                  </a:cubicBezTo>
                  <a:cubicBezTo>
                    <a:pt x="3728" y="19109"/>
                    <a:pt x="3395" y="19117"/>
                    <a:pt x="3054" y="19117"/>
                  </a:cubicBezTo>
                  <a:cubicBezTo>
                    <a:pt x="2326" y="19117"/>
                    <a:pt x="1561" y="19080"/>
                    <a:pt x="860" y="19055"/>
                  </a:cubicBezTo>
                  <a:cubicBezTo>
                    <a:pt x="880" y="18937"/>
                    <a:pt x="659" y="18895"/>
                    <a:pt x="732" y="18830"/>
                  </a:cubicBezTo>
                  <a:lnTo>
                    <a:pt x="732" y="18830"/>
                  </a:lnTo>
                  <a:cubicBezTo>
                    <a:pt x="1024" y="18881"/>
                    <a:pt x="1367" y="18899"/>
                    <a:pt x="1713" y="18899"/>
                  </a:cubicBezTo>
                  <a:cubicBezTo>
                    <a:pt x="2231" y="18899"/>
                    <a:pt x="2759" y="18859"/>
                    <a:pt x="3142" y="18830"/>
                  </a:cubicBezTo>
                  <a:cubicBezTo>
                    <a:pt x="2486" y="18575"/>
                    <a:pt x="1320" y="18831"/>
                    <a:pt x="668" y="18573"/>
                  </a:cubicBezTo>
                  <a:lnTo>
                    <a:pt x="668" y="18476"/>
                  </a:lnTo>
                  <a:cubicBezTo>
                    <a:pt x="817" y="18470"/>
                    <a:pt x="973" y="18468"/>
                    <a:pt x="1136" y="18468"/>
                  </a:cubicBezTo>
                  <a:cubicBezTo>
                    <a:pt x="1713" y="18468"/>
                    <a:pt x="2363" y="18496"/>
                    <a:pt x="3004" y="18496"/>
                  </a:cubicBezTo>
                  <a:cubicBezTo>
                    <a:pt x="3847" y="18496"/>
                    <a:pt x="4674" y="18447"/>
                    <a:pt x="5295" y="18218"/>
                  </a:cubicBezTo>
                  <a:lnTo>
                    <a:pt x="5328" y="18218"/>
                  </a:lnTo>
                  <a:cubicBezTo>
                    <a:pt x="5345" y="18212"/>
                    <a:pt x="5359" y="18209"/>
                    <a:pt x="5370" y="18209"/>
                  </a:cubicBezTo>
                  <a:close/>
                  <a:moveTo>
                    <a:pt x="19495" y="16516"/>
                  </a:moveTo>
                  <a:lnTo>
                    <a:pt x="19495" y="16516"/>
                  </a:lnTo>
                  <a:cubicBezTo>
                    <a:pt x="19443" y="17393"/>
                    <a:pt x="19495" y="18466"/>
                    <a:pt x="19495" y="19472"/>
                  </a:cubicBezTo>
                  <a:cubicBezTo>
                    <a:pt x="17442" y="19449"/>
                    <a:pt x="15482" y="19296"/>
                    <a:pt x="13488" y="19278"/>
                  </a:cubicBezTo>
                  <a:cubicBezTo>
                    <a:pt x="13493" y="18438"/>
                    <a:pt x="13489" y="17607"/>
                    <a:pt x="13455" y="16806"/>
                  </a:cubicBezTo>
                  <a:lnTo>
                    <a:pt x="13776" y="16806"/>
                  </a:lnTo>
                  <a:cubicBezTo>
                    <a:pt x="13760" y="17496"/>
                    <a:pt x="13798" y="18132"/>
                    <a:pt x="13905" y="18701"/>
                  </a:cubicBezTo>
                  <a:cubicBezTo>
                    <a:pt x="14065" y="18172"/>
                    <a:pt x="13918" y="17405"/>
                    <a:pt x="13938" y="16806"/>
                  </a:cubicBezTo>
                  <a:cubicBezTo>
                    <a:pt x="15595" y="16740"/>
                    <a:pt x="17351" y="16770"/>
                    <a:pt x="18981" y="16677"/>
                  </a:cubicBezTo>
                  <a:cubicBezTo>
                    <a:pt x="18983" y="17457"/>
                    <a:pt x="19075" y="18146"/>
                    <a:pt x="19109" y="18894"/>
                  </a:cubicBezTo>
                  <a:cubicBezTo>
                    <a:pt x="19256" y="18188"/>
                    <a:pt x="19151" y="17413"/>
                    <a:pt x="19173" y="16613"/>
                  </a:cubicBezTo>
                  <a:cubicBezTo>
                    <a:pt x="19292" y="16592"/>
                    <a:pt x="19419" y="16580"/>
                    <a:pt x="19495" y="16516"/>
                  </a:cubicBezTo>
                  <a:close/>
                  <a:moveTo>
                    <a:pt x="5486" y="19248"/>
                  </a:moveTo>
                  <a:lnTo>
                    <a:pt x="5486" y="19248"/>
                  </a:lnTo>
                  <a:cubicBezTo>
                    <a:pt x="5628" y="19417"/>
                    <a:pt x="5550" y="19877"/>
                    <a:pt x="5421" y="19986"/>
                  </a:cubicBezTo>
                  <a:cubicBezTo>
                    <a:pt x="5348" y="19814"/>
                    <a:pt x="5412" y="19505"/>
                    <a:pt x="5391" y="19280"/>
                  </a:cubicBezTo>
                  <a:lnTo>
                    <a:pt x="5391" y="19280"/>
                  </a:lnTo>
                  <a:cubicBezTo>
                    <a:pt x="5402" y="19281"/>
                    <a:pt x="5413" y="19281"/>
                    <a:pt x="5424" y="19281"/>
                  </a:cubicBezTo>
                  <a:cubicBezTo>
                    <a:pt x="5456" y="19281"/>
                    <a:pt x="5482" y="19276"/>
                    <a:pt x="5486" y="19248"/>
                  </a:cubicBezTo>
                  <a:close/>
                  <a:moveTo>
                    <a:pt x="5551" y="20083"/>
                  </a:moveTo>
                  <a:cubicBezTo>
                    <a:pt x="5668" y="20255"/>
                    <a:pt x="5457" y="20374"/>
                    <a:pt x="5423" y="20501"/>
                  </a:cubicBezTo>
                  <a:cubicBezTo>
                    <a:pt x="5306" y="20330"/>
                    <a:pt x="5535" y="20228"/>
                    <a:pt x="5551" y="20083"/>
                  </a:cubicBezTo>
                  <a:close/>
                  <a:moveTo>
                    <a:pt x="12098" y="13554"/>
                  </a:moveTo>
                  <a:cubicBezTo>
                    <a:pt x="12362" y="13554"/>
                    <a:pt x="12497" y="13741"/>
                    <a:pt x="12747" y="13820"/>
                  </a:cubicBezTo>
                  <a:cubicBezTo>
                    <a:pt x="12761" y="14416"/>
                    <a:pt x="12725" y="14982"/>
                    <a:pt x="12781" y="15521"/>
                  </a:cubicBezTo>
                  <a:cubicBezTo>
                    <a:pt x="12800" y="15716"/>
                    <a:pt x="12898" y="15934"/>
                    <a:pt x="12908" y="16132"/>
                  </a:cubicBezTo>
                  <a:cubicBezTo>
                    <a:pt x="12919" y="16309"/>
                    <a:pt x="12847" y="16462"/>
                    <a:pt x="12876" y="16614"/>
                  </a:cubicBezTo>
                  <a:cubicBezTo>
                    <a:pt x="12902" y="16751"/>
                    <a:pt x="13045" y="16869"/>
                    <a:pt x="13068" y="17000"/>
                  </a:cubicBezTo>
                  <a:cubicBezTo>
                    <a:pt x="13157" y="17503"/>
                    <a:pt x="12959" y="18325"/>
                    <a:pt x="13004" y="18960"/>
                  </a:cubicBezTo>
                  <a:cubicBezTo>
                    <a:pt x="13021" y="19202"/>
                    <a:pt x="13123" y="19387"/>
                    <a:pt x="13037" y="19635"/>
                  </a:cubicBezTo>
                  <a:cubicBezTo>
                    <a:pt x="12881" y="19768"/>
                    <a:pt x="12766" y="19928"/>
                    <a:pt x="12587" y="19956"/>
                  </a:cubicBezTo>
                  <a:cubicBezTo>
                    <a:pt x="12570" y="19958"/>
                    <a:pt x="12553" y="19960"/>
                    <a:pt x="12535" y="19960"/>
                  </a:cubicBezTo>
                  <a:cubicBezTo>
                    <a:pt x="12233" y="19960"/>
                    <a:pt x="11842" y="19595"/>
                    <a:pt x="11461" y="19595"/>
                  </a:cubicBezTo>
                  <a:cubicBezTo>
                    <a:pt x="11429" y="19595"/>
                    <a:pt x="11397" y="19598"/>
                    <a:pt x="11366" y="19603"/>
                  </a:cubicBezTo>
                  <a:cubicBezTo>
                    <a:pt x="11193" y="19631"/>
                    <a:pt x="10953" y="19898"/>
                    <a:pt x="10755" y="19924"/>
                  </a:cubicBezTo>
                  <a:cubicBezTo>
                    <a:pt x="10737" y="19927"/>
                    <a:pt x="10719" y="19928"/>
                    <a:pt x="10701" y="19928"/>
                  </a:cubicBezTo>
                  <a:cubicBezTo>
                    <a:pt x="10402" y="19928"/>
                    <a:pt x="10069" y="19632"/>
                    <a:pt x="9730" y="19632"/>
                  </a:cubicBezTo>
                  <a:cubicBezTo>
                    <a:pt x="9707" y="19632"/>
                    <a:pt x="9685" y="19633"/>
                    <a:pt x="9662" y="19636"/>
                  </a:cubicBezTo>
                  <a:cubicBezTo>
                    <a:pt x="9400" y="19667"/>
                    <a:pt x="9175" y="19923"/>
                    <a:pt x="9019" y="19924"/>
                  </a:cubicBezTo>
                  <a:cubicBezTo>
                    <a:pt x="9018" y="19924"/>
                    <a:pt x="9018" y="19924"/>
                    <a:pt x="9018" y="19924"/>
                  </a:cubicBezTo>
                  <a:cubicBezTo>
                    <a:pt x="8762" y="19924"/>
                    <a:pt x="8586" y="19611"/>
                    <a:pt x="8312" y="19603"/>
                  </a:cubicBezTo>
                  <a:cubicBezTo>
                    <a:pt x="8309" y="19603"/>
                    <a:pt x="8306" y="19603"/>
                    <a:pt x="8304" y="19603"/>
                  </a:cubicBezTo>
                  <a:cubicBezTo>
                    <a:pt x="8118" y="19603"/>
                    <a:pt x="7960" y="19779"/>
                    <a:pt x="7798" y="19795"/>
                  </a:cubicBezTo>
                  <a:cubicBezTo>
                    <a:pt x="7782" y="19796"/>
                    <a:pt x="7766" y="19797"/>
                    <a:pt x="7750" y="19797"/>
                  </a:cubicBezTo>
                  <a:cubicBezTo>
                    <a:pt x="7460" y="19797"/>
                    <a:pt x="7199" y="19539"/>
                    <a:pt x="6917" y="19539"/>
                  </a:cubicBezTo>
                  <a:cubicBezTo>
                    <a:pt x="6828" y="19539"/>
                    <a:pt x="6736" y="19565"/>
                    <a:pt x="6642" y="19634"/>
                  </a:cubicBezTo>
                  <a:cubicBezTo>
                    <a:pt x="6558" y="17875"/>
                    <a:pt x="6509" y="16082"/>
                    <a:pt x="6383" y="14366"/>
                  </a:cubicBezTo>
                  <a:cubicBezTo>
                    <a:pt x="6241" y="15218"/>
                    <a:pt x="6305" y="16233"/>
                    <a:pt x="6351" y="17289"/>
                  </a:cubicBezTo>
                  <a:cubicBezTo>
                    <a:pt x="6388" y="18146"/>
                    <a:pt x="6490" y="19234"/>
                    <a:pt x="6383" y="19731"/>
                  </a:cubicBezTo>
                  <a:cubicBezTo>
                    <a:pt x="6346" y="19905"/>
                    <a:pt x="6205" y="19965"/>
                    <a:pt x="6158" y="20148"/>
                  </a:cubicBezTo>
                  <a:cubicBezTo>
                    <a:pt x="6187" y="20173"/>
                    <a:pt x="6211" y="20183"/>
                    <a:pt x="6231" y="20183"/>
                  </a:cubicBezTo>
                  <a:cubicBezTo>
                    <a:pt x="6304" y="20183"/>
                    <a:pt x="6338" y="20062"/>
                    <a:pt x="6417" y="20051"/>
                  </a:cubicBezTo>
                  <a:lnTo>
                    <a:pt x="6417" y="20468"/>
                  </a:lnTo>
                  <a:cubicBezTo>
                    <a:pt x="6406" y="20468"/>
                    <a:pt x="6396" y="20468"/>
                    <a:pt x="6386" y="20468"/>
                  </a:cubicBezTo>
                  <a:cubicBezTo>
                    <a:pt x="6266" y="20468"/>
                    <a:pt x="6163" y="20483"/>
                    <a:pt x="6158" y="20597"/>
                  </a:cubicBezTo>
                  <a:cubicBezTo>
                    <a:pt x="6136" y="20175"/>
                    <a:pt x="6021" y="19713"/>
                    <a:pt x="6095" y="19248"/>
                  </a:cubicBezTo>
                  <a:cubicBezTo>
                    <a:pt x="6141" y="18956"/>
                    <a:pt x="6263" y="18770"/>
                    <a:pt x="6223" y="18476"/>
                  </a:cubicBezTo>
                  <a:cubicBezTo>
                    <a:pt x="6195" y="18271"/>
                    <a:pt x="6036" y="18119"/>
                    <a:pt x="5998" y="17930"/>
                  </a:cubicBezTo>
                  <a:cubicBezTo>
                    <a:pt x="5952" y="17701"/>
                    <a:pt x="6009" y="17448"/>
                    <a:pt x="5998" y="17222"/>
                  </a:cubicBezTo>
                  <a:cubicBezTo>
                    <a:pt x="5955" y="16193"/>
                    <a:pt x="5968" y="15114"/>
                    <a:pt x="5969" y="13979"/>
                  </a:cubicBezTo>
                  <a:cubicBezTo>
                    <a:pt x="6170" y="13829"/>
                    <a:pt x="6304" y="13740"/>
                    <a:pt x="6502" y="13740"/>
                  </a:cubicBezTo>
                  <a:cubicBezTo>
                    <a:pt x="6546" y="13740"/>
                    <a:pt x="6592" y="13745"/>
                    <a:pt x="6644" y="13754"/>
                  </a:cubicBezTo>
                  <a:cubicBezTo>
                    <a:pt x="6882" y="13796"/>
                    <a:pt x="6974" y="14034"/>
                    <a:pt x="7191" y="14042"/>
                  </a:cubicBezTo>
                  <a:cubicBezTo>
                    <a:pt x="7196" y="14043"/>
                    <a:pt x="7201" y="14043"/>
                    <a:pt x="7206" y="14043"/>
                  </a:cubicBezTo>
                  <a:cubicBezTo>
                    <a:pt x="7469" y="14043"/>
                    <a:pt x="7624" y="13738"/>
                    <a:pt x="7865" y="13721"/>
                  </a:cubicBezTo>
                  <a:cubicBezTo>
                    <a:pt x="7872" y="13721"/>
                    <a:pt x="7879" y="13721"/>
                    <a:pt x="7886" y="13721"/>
                  </a:cubicBezTo>
                  <a:cubicBezTo>
                    <a:pt x="8111" y="13721"/>
                    <a:pt x="8362" y="13947"/>
                    <a:pt x="8555" y="13947"/>
                  </a:cubicBezTo>
                  <a:cubicBezTo>
                    <a:pt x="8561" y="13947"/>
                    <a:pt x="8567" y="13947"/>
                    <a:pt x="8572" y="13946"/>
                  </a:cubicBezTo>
                  <a:cubicBezTo>
                    <a:pt x="8778" y="13930"/>
                    <a:pt x="8912" y="13687"/>
                    <a:pt x="9086" y="13657"/>
                  </a:cubicBezTo>
                  <a:cubicBezTo>
                    <a:pt x="9110" y="13653"/>
                    <a:pt x="9134" y="13651"/>
                    <a:pt x="9159" y="13651"/>
                  </a:cubicBezTo>
                  <a:cubicBezTo>
                    <a:pt x="9471" y="13651"/>
                    <a:pt x="9863" y="13954"/>
                    <a:pt x="10214" y="13954"/>
                  </a:cubicBezTo>
                  <a:cubicBezTo>
                    <a:pt x="10246" y="13954"/>
                    <a:pt x="10277" y="13951"/>
                    <a:pt x="10307" y="13946"/>
                  </a:cubicBezTo>
                  <a:cubicBezTo>
                    <a:pt x="10566" y="13901"/>
                    <a:pt x="10753" y="13597"/>
                    <a:pt x="10948" y="13593"/>
                  </a:cubicBezTo>
                  <a:cubicBezTo>
                    <a:pt x="10950" y="13593"/>
                    <a:pt x="10951" y="13593"/>
                    <a:pt x="10953" y="13593"/>
                  </a:cubicBezTo>
                  <a:cubicBezTo>
                    <a:pt x="11144" y="13593"/>
                    <a:pt x="11327" y="13786"/>
                    <a:pt x="11514" y="13786"/>
                  </a:cubicBezTo>
                  <a:cubicBezTo>
                    <a:pt x="11518" y="13786"/>
                    <a:pt x="11523" y="13786"/>
                    <a:pt x="11527" y="13786"/>
                  </a:cubicBezTo>
                  <a:cubicBezTo>
                    <a:pt x="11721" y="13776"/>
                    <a:pt x="11815" y="13589"/>
                    <a:pt x="12009" y="13561"/>
                  </a:cubicBezTo>
                  <a:cubicBezTo>
                    <a:pt x="12040" y="13557"/>
                    <a:pt x="12070" y="13554"/>
                    <a:pt x="12098" y="13554"/>
                  </a:cubicBezTo>
                  <a:close/>
                  <a:moveTo>
                    <a:pt x="6918" y="19713"/>
                  </a:moveTo>
                  <a:cubicBezTo>
                    <a:pt x="7193" y="19713"/>
                    <a:pt x="7476" y="19990"/>
                    <a:pt x="7781" y="19990"/>
                  </a:cubicBezTo>
                  <a:cubicBezTo>
                    <a:pt x="7798" y="19990"/>
                    <a:pt x="7815" y="19989"/>
                    <a:pt x="7833" y="19987"/>
                  </a:cubicBezTo>
                  <a:cubicBezTo>
                    <a:pt x="8039" y="19965"/>
                    <a:pt x="8075" y="19846"/>
                    <a:pt x="8283" y="19762"/>
                  </a:cubicBezTo>
                  <a:cubicBezTo>
                    <a:pt x="8586" y="19864"/>
                    <a:pt x="8724" y="20087"/>
                    <a:pt x="9026" y="20087"/>
                  </a:cubicBezTo>
                  <a:cubicBezTo>
                    <a:pt x="9045" y="20087"/>
                    <a:pt x="9064" y="20086"/>
                    <a:pt x="9085" y="20084"/>
                  </a:cubicBezTo>
                  <a:cubicBezTo>
                    <a:pt x="9345" y="20060"/>
                    <a:pt x="9527" y="19800"/>
                    <a:pt x="9759" y="19795"/>
                  </a:cubicBezTo>
                  <a:cubicBezTo>
                    <a:pt x="9763" y="19795"/>
                    <a:pt x="9767" y="19794"/>
                    <a:pt x="9770" y="19794"/>
                  </a:cubicBezTo>
                  <a:cubicBezTo>
                    <a:pt x="10103" y="19794"/>
                    <a:pt x="10391" y="20117"/>
                    <a:pt x="10699" y="20117"/>
                  </a:cubicBezTo>
                  <a:cubicBezTo>
                    <a:pt x="10707" y="20117"/>
                    <a:pt x="10715" y="20117"/>
                    <a:pt x="10723" y="20117"/>
                  </a:cubicBezTo>
                  <a:cubicBezTo>
                    <a:pt x="10987" y="20102"/>
                    <a:pt x="11209" y="19810"/>
                    <a:pt x="11462" y="19795"/>
                  </a:cubicBezTo>
                  <a:cubicBezTo>
                    <a:pt x="11471" y="19794"/>
                    <a:pt x="11481" y="19794"/>
                    <a:pt x="11490" y="19794"/>
                  </a:cubicBezTo>
                  <a:cubicBezTo>
                    <a:pt x="11857" y="19794"/>
                    <a:pt x="12175" y="20214"/>
                    <a:pt x="12554" y="20214"/>
                  </a:cubicBezTo>
                  <a:cubicBezTo>
                    <a:pt x="12666" y="20214"/>
                    <a:pt x="12782" y="20178"/>
                    <a:pt x="12907" y="20084"/>
                  </a:cubicBezTo>
                  <a:lnTo>
                    <a:pt x="12907" y="20084"/>
                  </a:lnTo>
                  <a:cubicBezTo>
                    <a:pt x="12829" y="20288"/>
                    <a:pt x="12879" y="20620"/>
                    <a:pt x="13003" y="20728"/>
                  </a:cubicBezTo>
                  <a:cubicBezTo>
                    <a:pt x="10895" y="20725"/>
                    <a:pt x="8657" y="20731"/>
                    <a:pt x="6644" y="20501"/>
                  </a:cubicBezTo>
                  <a:lnTo>
                    <a:pt x="6644" y="19826"/>
                  </a:lnTo>
                  <a:cubicBezTo>
                    <a:pt x="6734" y="19744"/>
                    <a:pt x="6826" y="19713"/>
                    <a:pt x="6918" y="19713"/>
                  </a:cubicBezTo>
                  <a:close/>
                  <a:moveTo>
                    <a:pt x="14204" y="19784"/>
                  </a:moveTo>
                  <a:cubicBezTo>
                    <a:pt x="16039" y="19784"/>
                    <a:pt x="17732" y="20019"/>
                    <a:pt x="19459" y="20019"/>
                  </a:cubicBezTo>
                  <a:cubicBezTo>
                    <a:pt x="19492" y="20019"/>
                    <a:pt x="19526" y="20019"/>
                    <a:pt x="19559" y="20018"/>
                  </a:cubicBezTo>
                  <a:lnTo>
                    <a:pt x="19559" y="20018"/>
                  </a:lnTo>
                  <a:cubicBezTo>
                    <a:pt x="19679" y="20421"/>
                    <a:pt x="19166" y="20489"/>
                    <a:pt x="18821" y="20564"/>
                  </a:cubicBezTo>
                  <a:cubicBezTo>
                    <a:pt x="17793" y="20789"/>
                    <a:pt x="16520" y="20732"/>
                    <a:pt x="15254" y="20789"/>
                  </a:cubicBezTo>
                  <a:cubicBezTo>
                    <a:pt x="15144" y="20794"/>
                    <a:pt x="15028" y="20797"/>
                    <a:pt x="14908" y="20797"/>
                  </a:cubicBezTo>
                  <a:cubicBezTo>
                    <a:pt x="14625" y="20797"/>
                    <a:pt x="14327" y="20783"/>
                    <a:pt x="14066" y="20758"/>
                  </a:cubicBezTo>
                  <a:cubicBezTo>
                    <a:pt x="13753" y="20729"/>
                    <a:pt x="13238" y="20729"/>
                    <a:pt x="13390" y="20276"/>
                  </a:cubicBezTo>
                  <a:cubicBezTo>
                    <a:pt x="13511" y="20269"/>
                    <a:pt x="13638" y="20266"/>
                    <a:pt x="13767" y="20266"/>
                  </a:cubicBezTo>
                  <a:cubicBezTo>
                    <a:pt x="14285" y="20266"/>
                    <a:pt x="14859" y="20309"/>
                    <a:pt x="15431" y="20309"/>
                  </a:cubicBezTo>
                  <a:cubicBezTo>
                    <a:pt x="15447" y="20309"/>
                    <a:pt x="15463" y="20309"/>
                    <a:pt x="15479" y="20309"/>
                  </a:cubicBezTo>
                  <a:cubicBezTo>
                    <a:pt x="16223" y="20304"/>
                    <a:pt x="16976" y="20206"/>
                    <a:pt x="17664" y="20148"/>
                  </a:cubicBezTo>
                  <a:cubicBezTo>
                    <a:pt x="16342" y="20034"/>
                    <a:pt x="14873" y="20069"/>
                    <a:pt x="13455" y="20051"/>
                  </a:cubicBezTo>
                  <a:cubicBezTo>
                    <a:pt x="13450" y="19971"/>
                    <a:pt x="13472" y="19918"/>
                    <a:pt x="13519" y="19890"/>
                  </a:cubicBezTo>
                  <a:cubicBezTo>
                    <a:pt x="13518" y="19835"/>
                    <a:pt x="13543" y="19808"/>
                    <a:pt x="13583" y="19794"/>
                  </a:cubicBezTo>
                  <a:cubicBezTo>
                    <a:pt x="13792" y="19787"/>
                    <a:pt x="13999" y="19784"/>
                    <a:pt x="14204" y="19784"/>
                  </a:cubicBezTo>
                  <a:close/>
                  <a:moveTo>
                    <a:pt x="5551" y="20469"/>
                  </a:moveTo>
                  <a:cubicBezTo>
                    <a:pt x="5665" y="20680"/>
                    <a:pt x="5516" y="20905"/>
                    <a:pt x="5455" y="21048"/>
                  </a:cubicBezTo>
                  <a:cubicBezTo>
                    <a:pt x="5341" y="20835"/>
                    <a:pt x="5490" y="20612"/>
                    <a:pt x="5551" y="20469"/>
                  </a:cubicBezTo>
                  <a:close/>
                  <a:moveTo>
                    <a:pt x="27334" y="19314"/>
                  </a:moveTo>
                  <a:cubicBezTo>
                    <a:pt x="27511" y="19338"/>
                    <a:pt x="27426" y="19584"/>
                    <a:pt x="27430" y="19699"/>
                  </a:cubicBezTo>
                  <a:cubicBezTo>
                    <a:pt x="27446" y="20126"/>
                    <a:pt x="27419" y="20693"/>
                    <a:pt x="27430" y="21144"/>
                  </a:cubicBezTo>
                  <a:cubicBezTo>
                    <a:pt x="26913" y="21287"/>
                    <a:pt x="26261" y="21350"/>
                    <a:pt x="25591" y="21350"/>
                  </a:cubicBezTo>
                  <a:cubicBezTo>
                    <a:pt x="24635" y="21350"/>
                    <a:pt x="23644" y="21222"/>
                    <a:pt x="22964" y="21016"/>
                  </a:cubicBezTo>
                  <a:cubicBezTo>
                    <a:pt x="22982" y="20442"/>
                    <a:pt x="22907" y="19960"/>
                    <a:pt x="22932" y="19377"/>
                  </a:cubicBezTo>
                  <a:cubicBezTo>
                    <a:pt x="22974" y="19377"/>
                    <a:pt x="23017" y="19377"/>
                    <a:pt x="23060" y="19377"/>
                  </a:cubicBezTo>
                  <a:cubicBezTo>
                    <a:pt x="23932" y="19377"/>
                    <a:pt x="24892" y="19480"/>
                    <a:pt x="25787" y="19480"/>
                  </a:cubicBezTo>
                  <a:cubicBezTo>
                    <a:pt x="26339" y="19480"/>
                    <a:pt x="26866" y="19441"/>
                    <a:pt x="27334" y="19314"/>
                  </a:cubicBezTo>
                  <a:close/>
                  <a:moveTo>
                    <a:pt x="19559" y="20886"/>
                  </a:moveTo>
                  <a:lnTo>
                    <a:pt x="19559" y="20886"/>
                  </a:lnTo>
                  <a:cubicBezTo>
                    <a:pt x="19709" y="21217"/>
                    <a:pt x="19354" y="21324"/>
                    <a:pt x="19334" y="21592"/>
                  </a:cubicBezTo>
                  <a:cubicBezTo>
                    <a:pt x="19201" y="21513"/>
                    <a:pt x="19302" y="21198"/>
                    <a:pt x="19270" y="21015"/>
                  </a:cubicBezTo>
                  <a:cubicBezTo>
                    <a:pt x="19381" y="20986"/>
                    <a:pt x="19492" y="20959"/>
                    <a:pt x="19559" y="20886"/>
                  </a:cubicBezTo>
                  <a:close/>
                  <a:moveTo>
                    <a:pt x="5551" y="21111"/>
                  </a:moveTo>
                  <a:lnTo>
                    <a:pt x="5551" y="21111"/>
                  </a:lnTo>
                  <a:cubicBezTo>
                    <a:pt x="5662" y="21319"/>
                    <a:pt x="5498" y="21530"/>
                    <a:pt x="5455" y="21690"/>
                  </a:cubicBezTo>
                  <a:cubicBezTo>
                    <a:pt x="5357" y="21494"/>
                    <a:pt x="5453" y="21217"/>
                    <a:pt x="5551" y="21111"/>
                  </a:cubicBezTo>
                  <a:close/>
                  <a:moveTo>
                    <a:pt x="27438" y="21609"/>
                  </a:moveTo>
                  <a:cubicBezTo>
                    <a:pt x="27492" y="21609"/>
                    <a:pt x="27540" y="21617"/>
                    <a:pt x="27559" y="21625"/>
                  </a:cubicBezTo>
                  <a:cubicBezTo>
                    <a:pt x="27483" y="21690"/>
                    <a:pt x="27356" y="21701"/>
                    <a:pt x="27239" y="21722"/>
                  </a:cubicBezTo>
                  <a:cubicBezTo>
                    <a:pt x="27234" y="21633"/>
                    <a:pt x="27344" y="21609"/>
                    <a:pt x="27438" y="21609"/>
                  </a:cubicBezTo>
                  <a:close/>
                  <a:moveTo>
                    <a:pt x="6953" y="20981"/>
                  </a:moveTo>
                  <a:cubicBezTo>
                    <a:pt x="6991" y="20981"/>
                    <a:pt x="7027" y="20982"/>
                    <a:pt x="7061" y="20984"/>
                  </a:cubicBezTo>
                  <a:cubicBezTo>
                    <a:pt x="7857" y="21012"/>
                    <a:pt x="8925" y="21132"/>
                    <a:pt x="9792" y="21177"/>
                  </a:cubicBezTo>
                  <a:cubicBezTo>
                    <a:pt x="9952" y="21185"/>
                    <a:pt x="10110" y="21189"/>
                    <a:pt x="10267" y="21189"/>
                  </a:cubicBezTo>
                  <a:cubicBezTo>
                    <a:pt x="10838" y="21189"/>
                    <a:pt x="11385" y="21147"/>
                    <a:pt x="11899" y="21147"/>
                  </a:cubicBezTo>
                  <a:cubicBezTo>
                    <a:pt x="12265" y="21147"/>
                    <a:pt x="12613" y="21168"/>
                    <a:pt x="12940" y="21241"/>
                  </a:cubicBezTo>
                  <a:cubicBezTo>
                    <a:pt x="12975" y="21535"/>
                    <a:pt x="12445" y="21641"/>
                    <a:pt x="12201" y="21658"/>
                  </a:cubicBezTo>
                  <a:cubicBezTo>
                    <a:pt x="11838" y="21684"/>
                    <a:pt x="11451" y="21691"/>
                    <a:pt x="11047" y="21691"/>
                  </a:cubicBezTo>
                  <a:cubicBezTo>
                    <a:pt x="10515" y="21691"/>
                    <a:pt x="9954" y="21678"/>
                    <a:pt x="9377" y="21678"/>
                  </a:cubicBezTo>
                  <a:cubicBezTo>
                    <a:pt x="9090" y="21678"/>
                    <a:pt x="8799" y="21682"/>
                    <a:pt x="8506" y="21691"/>
                  </a:cubicBezTo>
                  <a:cubicBezTo>
                    <a:pt x="8087" y="21703"/>
                    <a:pt x="7616" y="21722"/>
                    <a:pt x="7222" y="21722"/>
                  </a:cubicBezTo>
                  <a:cubicBezTo>
                    <a:pt x="7076" y="21722"/>
                    <a:pt x="6905" y="21743"/>
                    <a:pt x="6747" y="21743"/>
                  </a:cubicBezTo>
                  <a:cubicBezTo>
                    <a:pt x="6500" y="21743"/>
                    <a:pt x="6281" y="21692"/>
                    <a:pt x="6225" y="21433"/>
                  </a:cubicBezTo>
                  <a:lnTo>
                    <a:pt x="6225" y="21433"/>
                  </a:lnTo>
                  <a:cubicBezTo>
                    <a:pt x="6754" y="21471"/>
                    <a:pt x="7311" y="21484"/>
                    <a:pt x="7883" y="21484"/>
                  </a:cubicBezTo>
                  <a:cubicBezTo>
                    <a:pt x="9038" y="21484"/>
                    <a:pt x="10252" y="21432"/>
                    <a:pt x="11402" y="21432"/>
                  </a:cubicBezTo>
                  <a:cubicBezTo>
                    <a:pt x="11498" y="21432"/>
                    <a:pt x="11593" y="21433"/>
                    <a:pt x="11688" y="21433"/>
                  </a:cubicBezTo>
                  <a:cubicBezTo>
                    <a:pt x="11524" y="21341"/>
                    <a:pt x="11330" y="21320"/>
                    <a:pt x="11126" y="21320"/>
                  </a:cubicBezTo>
                  <a:cubicBezTo>
                    <a:pt x="10948" y="21320"/>
                    <a:pt x="10762" y="21336"/>
                    <a:pt x="10586" y="21336"/>
                  </a:cubicBezTo>
                  <a:cubicBezTo>
                    <a:pt x="10578" y="21336"/>
                    <a:pt x="10571" y="21336"/>
                    <a:pt x="10564" y="21336"/>
                  </a:cubicBezTo>
                  <a:cubicBezTo>
                    <a:pt x="10171" y="21334"/>
                    <a:pt x="9776" y="21304"/>
                    <a:pt x="9374" y="21304"/>
                  </a:cubicBezTo>
                  <a:cubicBezTo>
                    <a:pt x="8812" y="21304"/>
                    <a:pt x="8221" y="21356"/>
                    <a:pt x="7681" y="21356"/>
                  </a:cubicBezTo>
                  <a:cubicBezTo>
                    <a:pt x="7155" y="21356"/>
                    <a:pt x="6678" y="21306"/>
                    <a:pt x="6323" y="21111"/>
                  </a:cubicBezTo>
                  <a:cubicBezTo>
                    <a:pt x="6475" y="21008"/>
                    <a:pt x="6739" y="20981"/>
                    <a:pt x="6953" y="20981"/>
                  </a:cubicBezTo>
                  <a:close/>
                  <a:moveTo>
                    <a:pt x="22771" y="21466"/>
                  </a:moveTo>
                  <a:cubicBezTo>
                    <a:pt x="23582" y="21645"/>
                    <a:pt x="24560" y="21741"/>
                    <a:pt x="25532" y="21741"/>
                  </a:cubicBezTo>
                  <a:cubicBezTo>
                    <a:pt x="25781" y="21741"/>
                    <a:pt x="26029" y="21735"/>
                    <a:pt x="26274" y="21722"/>
                  </a:cubicBezTo>
                  <a:lnTo>
                    <a:pt x="26274" y="21722"/>
                  </a:lnTo>
                  <a:cubicBezTo>
                    <a:pt x="25724" y="21846"/>
                    <a:pt x="25074" y="21906"/>
                    <a:pt x="24424" y="21906"/>
                  </a:cubicBezTo>
                  <a:cubicBezTo>
                    <a:pt x="23826" y="21906"/>
                    <a:pt x="23227" y="21855"/>
                    <a:pt x="22707" y="21755"/>
                  </a:cubicBezTo>
                  <a:cubicBezTo>
                    <a:pt x="22704" y="21635"/>
                    <a:pt x="22740" y="21552"/>
                    <a:pt x="22771" y="21466"/>
                  </a:cubicBezTo>
                  <a:close/>
                  <a:moveTo>
                    <a:pt x="22740" y="21850"/>
                  </a:moveTo>
                  <a:cubicBezTo>
                    <a:pt x="23176" y="21928"/>
                    <a:pt x="23653" y="21967"/>
                    <a:pt x="24122" y="22011"/>
                  </a:cubicBezTo>
                  <a:lnTo>
                    <a:pt x="24829" y="22011"/>
                  </a:lnTo>
                  <a:cubicBezTo>
                    <a:pt x="24824" y="22048"/>
                    <a:pt x="24770" y="22038"/>
                    <a:pt x="24732" y="22043"/>
                  </a:cubicBezTo>
                  <a:lnTo>
                    <a:pt x="24636" y="22043"/>
                  </a:lnTo>
                  <a:cubicBezTo>
                    <a:pt x="24548" y="22042"/>
                    <a:pt x="24458" y="22041"/>
                    <a:pt x="24368" y="22041"/>
                  </a:cubicBezTo>
                  <a:cubicBezTo>
                    <a:pt x="24255" y="22041"/>
                    <a:pt x="24141" y="22042"/>
                    <a:pt x="24027" y="22042"/>
                  </a:cubicBezTo>
                  <a:cubicBezTo>
                    <a:pt x="23534" y="22042"/>
                    <a:pt x="23055" y="22028"/>
                    <a:pt x="22708" y="21883"/>
                  </a:cubicBezTo>
                  <a:cubicBezTo>
                    <a:pt x="22702" y="21855"/>
                    <a:pt x="22721" y="21852"/>
                    <a:pt x="22740" y="21850"/>
                  </a:cubicBezTo>
                  <a:close/>
                  <a:moveTo>
                    <a:pt x="31927" y="21592"/>
                  </a:moveTo>
                  <a:lnTo>
                    <a:pt x="31927" y="21592"/>
                  </a:lnTo>
                  <a:cubicBezTo>
                    <a:pt x="32048" y="21842"/>
                    <a:pt x="31835" y="22035"/>
                    <a:pt x="31800" y="22236"/>
                  </a:cubicBezTo>
                  <a:cubicBezTo>
                    <a:pt x="31680" y="21986"/>
                    <a:pt x="31874" y="21775"/>
                    <a:pt x="31927" y="21592"/>
                  </a:cubicBezTo>
                  <a:close/>
                  <a:moveTo>
                    <a:pt x="19559" y="21368"/>
                  </a:moveTo>
                  <a:lnTo>
                    <a:pt x="19559" y="21368"/>
                  </a:lnTo>
                  <a:cubicBezTo>
                    <a:pt x="19656" y="21733"/>
                    <a:pt x="19481" y="22103"/>
                    <a:pt x="19367" y="22364"/>
                  </a:cubicBezTo>
                  <a:cubicBezTo>
                    <a:pt x="19167" y="22000"/>
                    <a:pt x="19434" y="21614"/>
                    <a:pt x="19559" y="21368"/>
                  </a:cubicBezTo>
                  <a:close/>
                  <a:moveTo>
                    <a:pt x="5518" y="21882"/>
                  </a:moveTo>
                  <a:lnTo>
                    <a:pt x="5518" y="21882"/>
                  </a:lnTo>
                  <a:cubicBezTo>
                    <a:pt x="5634" y="22063"/>
                    <a:pt x="5469" y="22239"/>
                    <a:pt x="5455" y="22397"/>
                  </a:cubicBezTo>
                  <a:cubicBezTo>
                    <a:pt x="5361" y="22239"/>
                    <a:pt x="5450" y="21986"/>
                    <a:pt x="5518" y="21882"/>
                  </a:cubicBezTo>
                  <a:close/>
                  <a:moveTo>
                    <a:pt x="31930" y="22267"/>
                  </a:moveTo>
                  <a:cubicBezTo>
                    <a:pt x="32041" y="22435"/>
                    <a:pt x="31846" y="22568"/>
                    <a:pt x="31832" y="22717"/>
                  </a:cubicBezTo>
                  <a:cubicBezTo>
                    <a:pt x="31720" y="22550"/>
                    <a:pt x="31880" y="22382"/>
                    <a:pt x="31930" y="22267"/>
                  </a:cubicBezTo>
                  <a:close/>
                  <a:moveTo>
                    <a:pt x="11898" y="22168"/>
                  </a:moveTo>
                  <a:cubicBezTo>
                    <a:pt x="11979" y="22168"/>
                    <a:pt x="12067" y="22175"/>
                    <a:pt x="12149" y="22175"/>
                  </a:cubicBezTo>
                  <a:cubicBezTo>
                    <a:pt x="12178" y="22175"/>
                    <a:pt x="12207" y="22174"/>
                    <a:pt x="12234" y="22172"/>
                  </a:cubicBezTo>
                  <a:cubicBezTo>
                    <a:pt x="12267" y="22397"/>
                    <a:pt x="12260" y="22659"/>
                    <a:pt x="12299" y="22879"/>
                  </a:cubicBezTo>
                  <a:cubicBezTo>
                    <a:pt x="12043" y="22855"/>
                    <a:pt x="12145" y="22475"/>
                    <a:pt x="12106" y="22236"/>
                  </a:cubicBezTo>
                  <a:lnTo>
                    <a:pt x="12106" y="22236"/>
                  </a:lnTo>
                  <a:cubicBezTo>
                    <a:pt x="12009" y="22344"/>
                    <a:pt x="12137" y="22674"/>
                    <a:pt x="12040" y="22783"/>
                  </a:cubicBezTo>
                  <a:cubicBezTo>
                    <a:pt x="12036" y="22783"/>
                    <a:pt x="12032" y="22783"/>
                    <a:pt x="12029" y="22783"/>
                  </a:cubicBezTo>
                  <a:cubicBezTo>
                    <a:pt x="11785" y="22783"/>
                    <a:pt x="12000" y="22325"/>
                    <a:pt x="11849" y="22236"/>
                  </a:cubicBezTo>
                  <a:lnTo>
                    <a:pt x="11849" y="22236"/>
                  </a:lnTo>
                  <a:cubicBezTo>
                    <a:pt x="11704" y="22420"/>
                    <a:pt x="11997" y="22846"/>
                    <a:pt x="11720" y="22879"/>
                  </a:cubicBezTo>
                  <a:cubicBezTo>
                    <a:pt x="11684" y="22701"/>
                    <a:pt x="11653" y="22347"/>
                    <a:pt x="11688" y="22204"/>
                  </a:cubicBezTo>
                  <a:cubicBezTo>
                    <a:pt x="11741" y="22175"/>
                    <a:pt x="11816" y="22168"/>
                    <a:pt x="11898" y="22168"/>
                  </a:cubicBezTo>
                  <a:close/>
                  <a:moveTo>
                    <a:pt x="12619" y="22139"/>
                  </a:moveTo>
                  <a:cubicBezTo>
                    <a:pt x="12754" y="22267"/>
                    <a:pt x="12798" y="22777"/>
                    <a:pt x="12715" y="22910"/>
                  </a:cubicBezTo>
                  <a:cubicBezTo>
                    <a:pt x="12607" y="22730"/>
                    <a:pt x="12631" y="22417"/>
                    <a:pt x="12619" y="22139"/>
                  </a:cubicBezTo>
                  <a:close/>
                  <a:moveTo>
                    <a:pt x="12394" y="22108"/>
                  </a:moveTo>
                  <a:cubicBezTo>
                    <a:pt x="12530" y="22262"/>
                    <a:pt x="12505" y="22747"/>
                    <a:pt x="12490" y="22943"/>
                  </a:cubicBezTo>
                  <a:cubicBezTo>
                    <a:pt x="12322" y="22819"/>
                    <a:pt x="12379" y="22310"/>
                    <a:pt x="12394" y="22108"/>
                  </a:cubicBezTo>
                  <a:close/>
                  <a:moveTo>
                    <a:pt x="11494" y="22203"/>
                  </a:moveTo>
                  <a:cubicBezTo>
                    <a:pt x="11662" y="22309"/>
                    <a:pt x="11577" y="22822"/>
                    <a:pt x="11591" y="22974"/>
                  </a:cubicBezTo>
                  <a:cubicBezTo>
                    <a:pt x="11427" y="22866"/>
                    <a:pt x="11465" y="22399"/>
                    <a:pt x="11494" y="22203"/>
                  </a:cubicBezTo>
                  <a:close/>
                  <a:moveTo>
                    <a:pt x="5519" y="22558"/>
                  </a:moveTo>
                  <a:cubicBezTo>
                    <a:pt x="5635" y="22760"/>
                    <a:pt x="5461" y="22948"/>
                    <a:pt x="5423" y="23104"/>
                  </a:cubicBezTo>
                  <a:cubicBezTo>
                    <a:pt x="5346" y="22941"/>
                    <a:pt x="5448" y="22680"/>
                    <a:pt x="5519" y="22558"/>
                  </a:cubicBezTo>
                  <a:close/>
                  <a:moveTo>
                    <a:pt x="31930" y="22751"/>
                  </a:moveTo>
                  <a:lnTo>
                    <a:pt x="31930" y="22751"/>
                  </a:lnTo>
                  <a:cubicBezTo>
                    <a:pt x="32046" y="22943"/>
                    <a:pt x="31862" y="23110"/>
                    <a:pt x="31832" y="23265"/>
                  </a:cubicBezTo>
                  <a:cubicBezTo>
                    <a:pt x="31716" y="23072"/>
                    <a:pt x="31899" y="22904"/>
                    <a:pt x="31930" y="22751"/>
                  </a:cubicBezTo>
                  <a:close/>
                  <a:moveTo>
                    <a:pt x="6419" y="22108"/>
                  </a:moveTo>
                  <a:cubicBezTo>
                    <a:pt x="7174" y="22273"/>
                    <a:pt x="8068" y="22330"/>
                    <a:pt x="8977" y="22330"/>
                  </a:cubicBezTo>
                  <a:cubicBezTo>
                    <a:pt x="9757" y="22330"/>
                    <a:pt x="10548" y="22288"/>
                    <a:pt x="11271" y="22236"/>
                  </a:cubicBezTo>
                  <a:cubicBezTo>
                    <a:pt x="11319" y="22509"/>
                    <a:pt x="11306" y="22842"/>
                    <a:pt x="11368" y="23104"/>
                  </a:cubicBezTo>
                  <a:cubicBezTo>
                    <a:pt x="11334" y="23112"/>
                    <a:pt x="11303" y="23116"/>
                    <a:pt x="11274" y="23116"/>
                  </a:cubicBezTo>
                  <a:cubicBezTo>
                    <a:pt x="11011" y="23116"/>
                    <a:pt x="10900" y="22802"/>
                    <a:pt x="10628" y="22783"/>
                  </a:cubicBezTo>
                  <a:cubicBezTo>
                    <a:pt x="10620" y="22782"/>
                    <a:pt x="10611" y="22782"/>
                    <a:pt x="10602" y="22782"/>
                  </a:cubicBezTo>
                  <a:cubicBezTo>
                    <a:pt x="10268" y="22782"/>
                    <a:pt x="10045" y="23255"/>
                    <a:pt x="9762" y="23264"/>
                  </a:cubicBezTo>
                  <a:cubicBezTo>
                    <a:pt x="9757" y="23264"/>
                    <a:pt x="9752" y="23264"/>
                    <a:pt x="9747" y="23264"/>
                  </a:cubicBezTo>
                  <a:cubicBezTo>
                    <a:pt x="9317" y="23264"/>
                    <a:pt x="8981" y="22653"/>
                    <a:pt x="8621" y="22653"/>
                  </a:cubicBezTo>
                  <a:cubicBezTo>
                    <a:pt x="8615" y="22653"/>
                    <a:pt x="8610" y="22653"/>
                    <a:pt x="8605" y="22653"/>
                  </a:cubicBezTo>
                  <a:cubicBezTo>
                    <a:pt x="8193" y="22673"/>
                    <a:pt x="8140" y="23279"/>
                    <a:pt x="7752" y="23279"/>
                  </a:cubicBezTo>
                  <a:cubicBezTo>
                    <a:pt x="7718" y="23279"/>
                    <a:pt x="7681" y="23274"/>
                    <a:pt x="7641" y="23264"/>
                  </a:cubicBezTo>
                  <a:cubicBezTo>
                    <a:pt x="7425" y="23207"/>
                    <a:pt x="7355" y="22780"/>
                    <a:pt x="7064" y="22717"/>
                  </a:cubicBezTo>
                  <a:cubicBezTo>
                    <a:pt x="7005" y="22704"/>
                    <a:pt x="6954" y="22698"/>
                    <a:pt x="6907" y="22698"/>
                  </a:cubicBezTo>
                  <a:cubicBezTo>
                    <a:pt x="6724" y="22698"/>
                    <a:pt x="6612" y="22788"/>
                    <a:pt x="6390" y="22909"/>
                  </a:cubicBezTo>
                  <a:cubicBezTo>
                    <a:pt x="6405" y="22650"/>
                    <a:pt x="6348" y="22314"/>
                    <a:pt x="6419" y="22108"/>
                  </a:cubicBezTo>
                  <a:close/>
                  <a:moveTo>
                    <a:pt x="6015" y="21946"/>
                  </a:moveTo>
                  <a:cubicBezTo>
                    <a:pt x="6054" y="21946"/>
                    <a:pt x="6060" y="21978"/>
                    <a:pt x="6098" y="21979"/>
                  </a:cubicBezTo>
                  <a:cubicBezTo>
                    <a:pt x="6183" y="22590"/>
                    <a:pt x="6135" y="23186"/>
                    <a:pt x="6129" y="23842"/>
                  </a:cubicBezTo>
                  <a:cubicBezTo>
                    <a:pt x="5979" y="23573"/>
                    <a:pt x="6014" y="23134"/>
                    <a:pt x="6000" y="22783"/>
                  </a:cubicBezTo>
                  <a:cubicBezTo>
                    <a:pt x="5992" y="22532"/>
                    <a:pt x="6018" y="22279"/>
                    <a:pt x="6000" y="22043"/>
                  </a:cubicBezTo>
                  <a:lnTo>
                    <a:pt x="6000" y="21947"/>
                  </a:lnTo>
                  <a:cubicBezTo>
                    <a:pt x="6006" y="21946"/>
                    <a:pt x="6011" y="21946"/>
                    <a:pt x="6015" y="21946"/>
                  </a:cubicBezTo>
                  <a:close/>
                  <a:moveTo>
                    <a:pt x="31930" y="23329"/>
                  </a:moveTo>
                  <a:lnTo>
                    <a:pt x="31930" y="23329"/>
                  </a:lnTo>
                  <a:cubicBezTo>
                    <a:pt x="32046" y="23521"/>
                    <a:pt x="31862" y="23689"/>
                    <a:pt x="31832" y="23842"/>
                  </a:cubicBezTo>
                  <a:cubicBezTo>
                    <a:pt x="31716" y="23649"/>
                    <a:pt x="31899" y="23481"/>
                    <a:pt x="31930" y="23329"/>
                  </a:cubicBezTo>
                  <a:close/>
                  <a:moveTo>
                    <a:pt x="27495" y="22302"/>
                  </a:moveTo>
                  <a:lnTo>
                    <a:pt x="27495" y="24100"/>
                  </a:lnTo>
                  <a:cubicBezTo>
                    <a:pt x="26796" y="24256"/>
                    <a:pt x="26018" y="24304"/>
                    <a:pt x="25216" y="24304"/>
                  </a:cubicBezTo>
                  <a:cubicBezTo>
                    <a:pt x="24459" y="24304"/>
                    <a:pt x="23682" y="24262"/>
                    <a:pt x="22932" y="24228"/>
                  </a:cubicBezTo>
                  <a:cubicBezTo>
                    <a:pt x="22946" y="23627"/>
                    <a:pt x="22925" y="23060"/>
                    <a:pt x="22901" y="22493"/>
                  </a:cubicBezTo>
                  <a:lnTo>
                    <a:pt x="22901" y="22493"/>
                  </a:lnTo>
                  <a:cubicBezTo>
                    <a:pt x="23283" y="22591"/>
                    <a:pt x="23666" y="22628"/>
                    <a:pt x="24051" y="22628"/>
                  </a:cubicBezTo>
                  <a:cubicBezTo>
                    <a:pt x="25193" y="22628"/>
                    <a:pt x="26343" y="22303"/>
                    <a:pt x="27495" y="22302"/>
                  </a:cubicBezTo>
                  <a:close/>
                  <a:moveTo>
                    <a:pt x="5134" y="19344"/>
                  </a:moveTo>
                  <a:cubicBezTo>
                    <a:pt x="5214" y="20505"/>
                    <a:pt x="5130" y="22189"/>
                    <a:pt x="5262" y="23489"/>
                  </a:cubicBezTo>
                  <a:cubicBezTo>
                    <a:pt x="5479" y="23489"/>
                    <a:pt x="5341" y="23134"/>
                    <a:pt x="5558" y="23134"/>
                  </a:cubicBezTo>
                  <a:cubicBezTo>
                    <a:pt x="5566" y="23134"/>
                    <a:pt x="5574" y="23134"/>
                    <a:pt x="5583" y="23135"/>
                  </a:cubicBezTo>
                  <a:cubicBezTo>
                    <a:pt x="5601" y="23483"/>
                    <a:pt x="5548" y="23900"/>
                    <a:pt x="5617" y="24196"/>
                  </a:cubicBezTo>
                  <a:cubicBezTo>
                    <a:pt x="5017" y="24271"/>
                    <a:pt x="4310" y="24317"/>
                    <a:pt x="3595" y="24317"/>
                  </a:cubicBezTo>
                  <a:cubicBezTo>
                    <a:pt x="2633" y="24317"/>
                    <a:pt x="1655" y="24235"/>
                    <a:pt x="894" y="24035"/>
                  </a:cubicBezTo>
                  <a:cubicBezTo>
                    <a:pt x="824" y="22581"/>
                    <a:pt x="714" y="20782"/>
                    <a:pt x="926" y="19408"/>
                  </a:cubicBezTo>
                  <a:cubicBezTo>
                    <a:pt x="942" y="19405"/>
                    <a:pt x="956" y="19404"/>
                    <a:pt x="970" y="19404"/>
                  </a:cubicBezTo>
                  <a:cubicBezTo>
                    <a:pt x="1195" y="19404"/>
                    <a:pt x="1114" y="19696"/>
                    <a:pt x="1118" y="19825"/>
                  </a:cubicBezTo>
                  <a:cubicBezTo>
                    <a:pt x="1146" y="20728"/>
                    <a:pt x="1004" y="21979"/>
                    <a:pt x="1246" y="22783"/>
                  </a:cubicBezTo>
                  <a:cubicBezTo>
                    <a:pt x="1373" y="21785"/>
                    <a:pt x="1284" y="20571"/>
                    <a:pt x="1310" y="19472"/>
                  </a:cubicBezTo>
                  <a:lnTo>
                    <a:pt x="1310" y="19472"/>
                  </a:lnTo>
                  <a:cubicBezTo>
                    <a:pt x="1740" y="19521"/>
                    <a:pt x="2197" y="19542"/>
                    <a:pt x="2658" y="19542"/>
                  </a:cubicBezTo>
                  <a:cubicBezTo>
                    <a:pt x="3526" y="19542"/>
                    <a:pt x="4405" y="19465"/>
                    <a:pt x="5134" y="19344"/>
                  </a:cubicBezTo>
                  <a:close/>
                  <a:moveTo>
                    <a:pt x="31962" y="23907"/>
                  </a:moveTo>
                  <a:cubicBezTo>
                    <a:pt x="32074" y="24086"/>
                    <a:pt x="31910" y="24260"/>
                    <a:pt x="31865" y="24389"/>
                  </a:cubicBezTo>
                  <a:cubicBezTo>
                    <a:pt x="31765" y="24223"/>
                    <a:pt x="31909" y="24027"/>
                    <a:pt x="31962" y="23907"/>
                  </a:cubicBezTo>
                  <a:close/>
                  <a:moveTo>
                    <a:pt x="19078" y="21049"/>
                  </a:moveTo>
                  <a:lnTo>
                    <a:pt x="19078" y="21049"/>
                  </a:lnTo>
                  <a:cubicBezTo>
                    <a:pt x="19124" y="21395"/>
                    <a:pt x="19166" y="22015"/>
                    <a:pt x="19014" y="22270"/>
                  </a:cubicBezTo>
                  <a:cubicBezTo>
                    <a:pt x="19016" y="22270"/>
                    <a:pt x="19017" y="22270"/>
                    <a:pt x="19018" y="22270"/>
                  </a:cubicBezTo>
                  <a:cubicBezTo>
                    <a:pt x="19061" y="22270"/>
                    <a:pt x="19095" y="22179"/>
                    <a:pt x="19122" y="22179"/>
                  </a:cubicBezTo>
                  <a:cubicBezTo>
                    <a:pt x="19129" y="22179"/>
                    <a:pt x="19136" y="22187"/>
                    <a:pt x="19142" y="22205"/>
                  </a:cubicBezTo>
                  <a:cubicBezTo>
                    <a:pt x="19124" y="22856"/>
                    <a:pt x="19166" y="23447"/>
                    <a:pt x="19207" y="24038"/>
                  </a:cubicBezTo>
                  <a:cubicBezTo>
                    <a:pt x="19516" y="23660"/>
                    <a:pt x="19135" y="22595"/>
                    <a:pt x="19495" y="22270"/>
                  </a:cubicBezTo>
                  <a:lnTo>
                    <a:pt x="19495" y="22270"/>
                  </a:lnTo>
                  <a:cubicBezTo>
                    <a:pt x="19570" y="22946"/>
                    <a:pt x="19490" y="23774"/>
                    <a:pt x="19591" y="24423"/>
                  </a:cubicBezTo>
                  <a:cubicBezTo>
                    <a:pt x="18903" y="24473"/>
                    <a:pt x="18179" y="24495"/>
                    <a:pt x="17442" y="24495"/>
                  </a:cubicBezTo>
                  <a:cubicBezTo>
                    <a:pt x="16253" y="24495"/>
                    <a:pt x="15031" y="24439"/>
                    <a:pt x="13874" y="24359"/>
                  </a:cubicBezTo>
                  <a:cubicBezTo>
                    <a:pt x="13301" y="23740"/>
                    <a:pt x="13653" y="22199"/>
                    <a:pt x="13455" y="21209"/>
                  </a:cubicBezTo>
                  <a:lnTo>
                    <a:pt x="13455" y="21209"/>
                  </a:lnTo>
                  <a:cubicBezTo>
                    <a:pt x="13480" y="21211"/>
                    <a:pt x="13506" y="21212"/>
                    <a:pt x="13533" y="21212"/>
                  </a:cubicBezTo>
                  <a:cubicBezTo>
                    <a:pt x="13610" y="21212"/>
                    <a:pt x="13694" y="21205"/>
                    <a:pt x="13771" y="21205"/>
                  </a:cubicBezTo>
                  <a:cubicBezTo>
                    <a:pt x="13849" y="21205"/>
                    <a:pt x="13920" y="21212"/>
                    <a:pt x="13969" y="21241"/>
                  </a:cubicBezTo>
                  <a:cubicBezTo>
                    <a:pt x="13899" y="22077"/>
                    <a:pt x="13991" y="22955"/>
                    <a:pt x="14066" y="23747"/>
                  </a:cubicBezTo>
                  <a:cubicBezTo>
                    <a:pt x="14292" y="23055"/>
                    <a:pt x="14052" y="22068"/>
                    <a:pt x="14130" y="21210"/>
                  </a:cubicBezTo>
                  <a:lnTo>
                    <a:pt x="14130" y="21210"/>
                  </a:lnTo>
                  <a:cubicBezTo>
                    <a:pt x="14818" y="21249"/>
                    <a:pt x="15584" y="21285"/>
                    <a:pt x="16350" y="21285"/>
                  </a:cubicBezTo>
                  <a:cubicBezTo>
                    <a:pt x="17312" y="21285"/>
                    <a:pt x="18274" y="21228"/>
                    <a:pt x="19078" y="21049"/>
                  </a:cubicBezTo>
                  <a:close/>
                  <a:moveTo>
                    <a:pt x="31962" y="24485"/>
                  </a:moveTo>
                  <a:lnTo>
                    <a:pt x="31962" y="24485"/>
                  </a:lnTo>
                  <a:cubicBezTo>
                    <a:pt x="32113" y="24620"/>
                    <a:pt x="31911" y="24829"/>
                    <a:pt x="31865" y="24966"/>
                  </a:cubicBezTo>
                  <a:cubicBezTo>
                    <a:pt x="31759" y="24796"/>
                    <a:pt x="31940" y="24635"/>
                    <a:pt x="31962" y="24485"/>
                  </a:cubicBezTo>
                  <a:close/>
                  <a:moveTo>
                    <a:pt x="27378" y="24511"/>
                  </a:moveTo>
                  <a:cubicBezTo>
                    <a:pt x="27462" y="24511"/>
                    <a:pt x="27545" y="24527"/>
                    <a:pt x="27624" y="24582"/>
                  </a:cubicBezTo>
                  <a:cubicBezTo>
                    <a:pt x="27156" y="24839"/>
                    <a:pt x="26461" y="24883"/>
                    <a:pt x="25792" y="24934"/>
                  </a:cubicBezTo>
                  <a:cubicBezTo>
                    <a:pt x="25293" y="24973"/>
                    <a:pt x="24764" y="25002"/>
                    <a:pt x="24247" y="25002"/>
                  </a:cubicBezTo>
                  <a:cubicBezTo>
                    <a:pt x="23679" y="25002"/>
                    <a:pt x="23126" y="24967"/>
                    <a:pt x="22644" y="24870"/>
                  </a:cubicBezTo>
                  <a:cubicBezTo>
                    <a:pt x="22696" y="24803"/>
                    <a:pt x="22666" y="24657"/>
                    <a:pt x="22708" y="24582"/>
                  </a:cubicBezTo>
                  <a:cubicBezTo>
                    <a:pt x="23329" y="24628"/>
                    <a:pt x="24004" y="24652"/>
                    <a:pt x="24686" y="24652"/>
                  </a:cubicBezTo>
                  <a:cubicBezTo>
                    <a:pt x="25492" y="24652"/>
                    <a:pt x="26307" y="24618"/>
                    <a:pt x="27046" y="24548"/>
                  </a:cubicBezTo>
                  <a:cubicBezTo>
                    <a:pt x="27157" y="24538"/>
                    <a:pt x="27269" y="24511"/>
                    <a:pt x="27378" y="24511"/>
                  </a:cubicBezTo>
                  <a:close/>
                  <a:moveTo>
                    <a:pt x="1018" y="24474"/>
                  </a:moveTo>
                  <a:cubicBezTo>
                    <a:pt x="1040" y="24474"/>
                    <a:pt x="1062" y="24477"/>
                    <a:pt x="1085" y="24484"/>
                  </a:cubicBezTo>
                  <a:cubicBezTo>
                    <a:pt x="1444" y="24595"/>
                    <a:pt x="2108" y="24713"/>
                    <a:pt x="2659" y="24742"/>
                  </a:cubicBezTo>
                  <a:cubicBezTo>
                    <a:pt x="2799" y="24749"/>
                    <a:pt x="2939" y="24752"/>
                    <a:pt x="3078" y="24752"/>
                  </a:cubicBezTo>
                  <a:cubicBezTo>
                    <a:pt x="3914" y="24752"/>
                    <a:pt x="4726" y="24639"/>
                    <a:pt x="5376" y="24639"/>
                  </a:cubicBezTo>
                  <a:cubicBezTo>
                    <a:pt x="5458" y="24639"/>
                    <a:pt x="5538" y="24641"/>
                    <a:pt x="5616" y="24645"/>
                  </a:cubicBezTo>
                  <a:cubicBezTo>
                    <a:pt x="5624" y="24834"/>
                    <a:pt x="5355" y="24813"/>
                    <a:pt x="5230" y="24837"/>
                  </a:cubicBezTo>
                  <a:cubicBezTo>
                    <a:pt x="4600" y="24963"/>
                    <a:pt x="3738" y="25041"/>
                    <a:pt x="2880" y="25041"/>
                  </a:cubicBezTo>
                  <a:cubicBezTo>
                    <a:pt x="2116" y="25041"/>
                    <a:pt x="1355" y="24980"/>
                    <a:pt x="764" y="24837"/>
                  </a:cubicBezTo>
                  <a:cubicBezTo>
                    <a:pt x="756" y="24656"/>
                    <a:pt x="861" y="24474"/>
                    <a:pt x="1018" y="24474"/>
                  </a:cubicBezTo>
                  <a:close/>
                  <a:moveTo>
                    <a:pt x="31800" y="18796"/>
                  </a:moveTo>
                  <a:lnTo>
                    <a:pt x="31800" y="18796"/>
                  </a:lnTo>
                  <a:cubicBezTo>
                    <a:pt x="31972" y="18817"/>
                    <a:pt x="31943" y="18970"/>
                    <a:pt x="31961" y="19084"/>
                  </a:cubicBezTo>
                  <a:cubicBezTo>
                    <a:pt x="32034" y="19573"/>
                    <a:pt x="32046" y="20625"/>
                    <a:pt x="31961" y="21109"/>
                  </a:cubicBezTo>
                  <a:cubicBezTo>
                    <a:pt x="31925" y="21310"/>
                    <a:pt x="31769" y="21441"/>
                    <a:pt x="31769" y="21590"/>
                  </a:cubicBezTo>
                  <a:cubicBezTo>
                    <a:pt x="31759" y="21593"/>
                    <a:pt x="31750" y="21594"/>
                    <a:pt x="31743" y="21594"/>
                  </a:cubicBezTo>
                  <a:cubicBezTo>
                    <a:pt x="31665" y="21594"/>
                    <a:pt x="31731" y="21449"/>
                    <a:pt x="31671" y="21429"/>
                  </a:cubicBezTo>
                  <a:lnTo>
                    <a:pt x="31671" y="21429"/>
                  </a:lnTo>
                  <a:cubicBezTo>
                    <a:pt x="31523" y="22608"/>
                    <a:pt x="31649" y="24064"/>
                    <a:pt x="31607" y="25348"/>
                  </a:cubicBezTo>
                  <a:cubicBezTo>
                    <a:pt x="31224" y="25364"/>
                    <a:pt x="30828" y="25370"/>
                    <a:pt x="30426" y="25370"/>
                  </a:cubicBezTo>
                  <a:cubicBezTo>
                    <a:pt x="29644" y="25370"/>
                    <a:pt x="28836" y="25346"/>
                    <a:pt x="28041" y="25317"/>
                  </a:cubicBezTo>
                  <a:cubicBezTo>
                    <a:pt x="27854" y="25084"/>
                    <a:pt x="28144" y="24888"/>
                    <a:pt x="28170" y="24645"/>
                  </a:cubicBezTo>
                  <a:cubicBezTo>
                    <a:pt x="28192" y="24447"/>
                    <a:pt x="28087" y="24384"/>
                    <a:pt x="28041" y="24196"/>
                  </a:cubicBezTo>
                  <a:cubicBezTo>
                    <a:pt x="27949" y="23820"/>
                    <a:pt x="27865" y="22796"/>
                    <a:pt x="27944" y="22299"/>
                  </a:cubicBezTo>
                  <a:cubicBezTo>
                    <a:pt x="27963" y="22191"/>
                    <a:pt x="28054" y="22089"/>
                    <a:pt x="28072" y="21978"/>
                  </a:cubicBezTo>
                  <a:cubicBezTo>
                    <a:pt x="28117" y="21722"/>
                    <a:pt x="28008" y="21528"/>
                    <a:pt x="27975" y="21271"/>
                  </a:cubicBezTo>
                  <a:cubicBezTo>
                    <a:pt x="27882" y="20513"/>
                    <a:pt x="27972" y="19648"/>
                    <a:pt x="28009" y="18957"/>
                  </a:cubicBezTo>
                  <a:cubicBezTo>
                    <a:pt x="29113" y="18951"/>
                    <a:pt x="30401" y="18869"/>
                    <a:pt x="31575" y="18828"/>
                  </a:cubicBezTo>
                  <a:cubicBezTo>
                    <a:pt x="31587" y="19288"/>
                    <a:pt x="31614" y="19732"/>
                    <a:pt x="31639" y="20177"/>
                  </a:cubicBezTo>
                  <a:cubicBezTo>
                    <a:pt x="31875" y="19900"/>
                    <a:pt x="31606" y="19118"/>
                    <a:pt x="31800" y="18796"/>
                  </a:cubicBezTo>
                  <a:close/>
                  <a:moveTo>
                    <a:pt x="5584" y="25000"/>
                  </a:moveTo>
                  <a:cubicBezTo>
                    <a:pt x="5616" y="25001"/>
                    <a:pt x="5608" y="25039"/>
                    <a:pt x="5617" y="25064"/>
                  </a:cubicBezTo>
                  <a:cubicBezTo>
                    <a:pt x="5487" y="25343"/>
                    <a:pt x="5054" y="25326"/>
                    <a:pt x="4716" y="25384"/>
                  </a:cubicBezTo>
                  <a:cubicBezTo>
                    <a:pt x="4227" y="25467"/>
                    <a:pt x="3601" y="25525"/>
                    <a:pt x="2976" y="25525"/>
                  </a:cubicBezTo>
                  <a:cubicBezTo>
                    <a:pt x="2134" y="25525"/>
                    <a:pt x="1294" y="25419"/>
                    <a:pt x="796" y="25127"/>
                  </a:cubicBezTo>
                  <a:cubicBezTo>
                    <a:pt x="814" y="25127"/>
                    <a:pt x="831" y="25127"/>
                    <a:pt x="849" y="25127"/>
                  </a:cubicBezTo>
                  <a:cubicBezTo>
                    <a:pt x="1294" y="25127"/>
                    <a:pt x="1848" y="25260"/>
                    <a:pt x="2434" y="25289"/>
                  </a:cubicBezTo>
                  <a:cubicBezTo>
                    <a:pt x="2607" y="25297"/>
                    <a:pt x="2784" y="25300"/>
                    <a:pt x="2962" y="25300"/>
                  </a:cubicBezTo>
                  <a:cubicBezTo>
                    <a:pt x="3683" y="25300"/>
                    <a:pt x="4426" y="25240"/>
                    <a:pt x="5037" y="25160"/>
                  </a:cubicBezTo>
                  <a:cubicBezTo>
                    <a:pt x="5221" y="25136"/>
                    <a:pt x="5466" y="25078"/>
                    <a:pt x="5584" y="25000"/>
                  </a:cubicBezTo>
                  <a:close/>
                  <a:moveTo>
                    <a:pt x="13643" y="24710"/>
                  </a:moveTo>
                  <a:cubicBezTo>
                    <a:pt x="13645" y="24710"/>
                    <a:pt x="13647" y="24710"/>
                    <a:pt x="13649" y="24710"/>
                  </a:cubicBezTo>
                  <a:cubicBezTo>
                    <a:pt x="14428" y="24749"/>
                    <a:pt x="15518" y="24919"/>
                    <a:pt x="16605" y="24966"/>
                  </a:cubicBezTo>
                  <a:cubicBezTo>
                    <a:pt x="16912" y="24981"/>
                    <a:pt x="17223" y="24988"/>
                    <a:pt x="17526" y="24988"/>
                  </a:cubicBezTo>
                  <a:cubicBezTo>
                    <a:pt x="17829" y="24988"/>
                    <a:pt x="18125" y="24981"/>
                    <a:pt x="18403" y="24966"/>
                  </a:cubicBezTo>
                  <a:cubicBezTo>
                    <a:pt x="18650" y="24955"/>
                    <a:pt x="18885" y="24877"/>
                    <a:pt x="19106" y="24877"/>
                  </a:cubicBezTo>
                  <a:cubicBezTo>
                    <a:pt x="19241" y="24877"/>
                    <a:pt x="19372" y="24906"/>
                    <a:pt x="19495" y="25000"/>
                  </a:cubicBezTo>
                  <a:cubicBezTo>
                    <a:pt x="19427" y="25758"/>
                    <a:pt x="18436" y="25699"/>
                    <a:pt x="17535" y="25771"/>
                  </a:cubicBezTo>
                  <a:cubicBezTo>
                    <a:pt x="17169" y="25799"/>
                    <a:pt x="16784" y="25814"/>
                    <a:pt x="16409" y="25814"/>
                  </a:cubicBezTo>
                  <a:cubicBezTo>
                    <a:pt x="16224" y="25814"/>
                    <a:pt x="16041" y="25811"/>
                    <a:pt x="15864" y="25803"/>
                  </a:cubicBezTo>
                  <a:cubicBezTo>
                    <a:pt x="14900" y="25763"/>
                    <a:pt x="13759" y="25881"/>
                    <a:pt x="13455" y="25290"/>
                  </a:cubicBezTo>
                  <a:cubicBezTo>
                    <a:pt x="13469" y="25286"/>
                    <a:pt x="13483" y="25284"/>
                    <a:pt x="13496" y="25284"/>
                  </a:cubicBezTo>
                  <a:cubicBezTo>
                    <a:pt x="13583" y="25284"/>
                    <a:pt x="13652" y="25362"/>
                    <a:pt x="13744" y="25387"/>
                  </a:cubicBezTo>
                  <a:cubicBezTo>
                    <a:pt x="14168" y="25496"/>
                    <a:pt x="14663" y="25526"/>
                    <a:pt x="15178" y="25526"/>
                  </a:cubicBezTo>
                  <a:cubicBezTo>
                    <a:pt x="15793" y="25526"/>
                    <a:pt x="16437" y="25484"/>
                    <a:pt x="17022" y="25483"/>
                  </a:cubicBezTo>
                  <a:cubicBezTo>
                    <a:pt x="17147" y="25483"/>
                    <a:pt x="17275" y="25484"/>
                    <a:pt x="17403" y="25484"/>
                  </a:cubicBezTo>
                  <a:cubicBezTo>
                    <a:pt x="18079" y="25484"/>
                    <a:pt x="18779" y="25462"/>
                    <a:pt x="19270" y="25194"/>
                  </a:cubicBezTo>
                  <a:cubicBezTo>
                    <a:pt x="19176" y="25170"/>
                    <a:pt x="19083" y="25160"/>
                    <a:pt x="18989" y="25160"/>
                  </a:cubicBezTo>
                  <a:cubicBezTo>
                    <a:pt x="18683" y="25160"/>
                    <a:pt x="18377" y="25265"/>
                    <a:pt x="18049" y="25289"/>
                  </a:cubicBezTo>
                  <a:cubicBezTo>
                    <a:pt x="17902" y="25299"/>
                    <a:pt x="17752" y="25304"/>
                    <a:pt x="17600" y="25304"/>
                  </a:cubicBezTo>
                  <a:cubicBezTo>
                    <a:pt x="16973" y="25304"/>
                    <a:pt x="16312" y="25227"/>
                    <a:pt x="15673" y="25191"/>
                  </a:cubicBezTo>
                  <a:cubicBezTo>
                    <a:pt x="14884" y="25148"/>
                    <a:pt x="14087" y="25159"/>
                    <a:pt x="13424" y="24966"/>
                  </a:cubicBezTo>
                  <a:cubicBezTo>
                    <a:pt x="13424" y="24825"/>
                    <a:pt x="13558" y="24710"/>
                    <a:pt x="13643" y="24710"/>
                  </a:cubicBezTo>
                  <a:close/>
                  <a:moveTo>
                    <a:pt x="32122" y="25704"/>
                  </a:moveTo>
                  <a:lnTo>
                    <a:pt x="32122" y="25704"/>
                  </a:lnTo>
                  <a:cubicBezTo>
                    <a:pt x="31964" y="25903"/>
                    <a:pt x="31688" y="25934"/>
                    <a:pt x="31393" y="25934"/>
                  </a:cubicBezTo>
                  <a:cubicBezTo>
                    <a:pt x="31263" y="25934"/>
                    <a:pt x="31129" y="25928"/>
                    <a:pt x="31001" y="25928"/>
                  </a:cubicBezTo>
                  <a:cubicBezTo>
                    <a:pt x="30956" y="25928"/>
                    <a:pt x="30912" y="25929"/>
                    <a:pt x="30869" y="25931"/>
                  </a:cubicBezTo>
                  <a:cubicBezTo>
                    <a:pt x="30660" y="25940"/>
                    <a:pt x="30446" y="25944"/>
                    <a:pt x="30229" y="25944"/>
                  </a:cubicBezTo>
                  <a:cubicBezTo>
                    <a:pt x="30018" y="25944"/>
                    <a:pt x="29803" y="25940"/>
                    <a:pt x="29584" y="25931"/>
                  </a:cubicBezTo>
                  <a:cubicBezTo>
                    <a:pt x="29529" y="25928"/>
                    <a:pt x="29475" y="25927"/>
                    <a:pt x="29420" y="25927"/>
                  </a:cubicBezTo>
                  <a:cubicBezTo>
                    <a:pt x="29189" y="25927"/>
                    <a:pt x="28958" y="25946"/>
                    <a:pt x="28742" y="25946"/>
                  </a:cubicBezTo>
                  <a:cubicBezTo>
                    <a:pt x="28507" y="25946"/>
                    <a:pt x="28289" y="25924"/>
                    <a:pt x="28106" y="25833"/>
                  </a:cubicBezTo>
                  <a:lnTo>
                    <a:pt x="28106" y="25737"/>
                  </a:lnTo>
                  <a:cubicBezTo>
                    <a:pt x="28373" y="25717"/>
                    <a:pt x="28642" y="25710"/>
                    <a:pt x="28912" y="25710"/>
                  </a:cubicBezTo>
                  <a:cubicBezTo>
                    <a:pt x="29647" y="25710"/>
                    <a:pt x="30381" y="25765"/>
                    <a:pt x="31075" y="25765"/>
                  </a:cubicBezTo>
                  <a:cubicBezTo>
                    <a:pt x="31437" y="25765"/>
                    <a:pt x="31788" y="25750"/>
                    <a:pt x="32122" y="25704"/>
                  </a:cubicBezTo>
                  <a:close/>
                  <a:moveTo>
                    <a:pt x="31840" y="26315"/>
                  </a:moveTo>
                  <a:cubicBezTo>
                    <a:pt x="31952" y="26315"/>
                    <a:pt x="31888" y="26541"/>
                    <a:pt x="31808" y="26541"/>
                  </a:cubicBezTo>
                  <a:cubicBezTo>
                    <a:pt x="31806" y="26541"/>
                    <a:pt x="31803" y="26541"/>
                    <a:pt x="31800" y="26540"/>
                  </a:cubicBezTo>
                  <a:cubicBezTo>
                    <a:pt x="31800" y="26456"/>
                    <a:pt x="31788" y="26357"/>
                    <a:pt x="31832" y="26316"/>
                  </a:cubicBezTo>
                  <a:cubicBezTo>
                    <a:pt x="31835" y="26315"/>
                    <a:pt x="31837" y="26315"/>
                    <a:pt x="31840" y="26315"/>
                  </a:cubicBezTo>
                  <a:close/>
                  <a:moveTo>
                    <a:pt x="19430" y="25931"/>
                  </a:moveTo>
                  <a:cubicBezTo>
                    <a:pt x="19460" y="26271"/>
                    <a:pt x="19251" y="26371"/>
                    <a:pt x="19174" y="26605"/>
                  </a:cubicBezTo>
                  <a:cubicBezTo>
                    <a:pt x="19099" y="26477"/>
                    <a:pt x="19163" y="26210"/>
                    <a:pt x="19142" y="26027"/>
                  </a:cubicBezTo>
                  <a:cubicBezTo>
                    <a:pt x="19231" y="25988"/>
                    <a:pt x="19305" y="25933"/>
                    <a:pt x="19430" y="25931"/>
                  </a:cubicBezTo>
                  <a:close/>
                  <a:moveTo>
                    <a:pt x="31671" y="26349"/>
                  </a:moveTo>
                  <a:cubicBezTo>
                    <a:pt x="31619" y="26681"/>
                    <a:pt x="31174" y="26613"/>
                    <a:pt x="30837" y="26638"/>
                  </a:cubicBezTo>
                  <a:cubicBezTo>
                    <a:pt x="30411" y="26669"/>
                    <a:pt x="29970" y="26690"/>
                    <a:pt x="29521" y="26690"/>
                  </a:cubicBezTo>
                  <a:cubicBezTo>
                    <a:pt x="29140" y="26690"/>
                    <a:pt x="28753" y="26675"/>
                    <a:pt x="28363" y="26638"/>
                  </a:cubicBezTo>
                  <a:cubicBezTo>
                    <a:pt x="28360" y="26637"/>
                    <a:pt x="28357" y="26637"/>
                    <a:pt x="28353" y="26637"/>
                  </a:cubicBezTo>
                  <a:cubicBezTo>
                    <a:pt x="28316" y="26637"/>
                    <a:pt x="28254" y="26650"/>
                    <a:pt x="28198" y="26650"/>
                  </a:cubicBezTo>
                  <a:cubicBezTo>
                    <a:pt x="28127" y="26650"/>
                    <a:pt x="28065" y="26630"/>
                    <a:pt x="28073" y="26540"/>
                  </a:cubicBezTo>
                  <a:cubicBezTo>
                    <a:pt x="28080" y="26457"/>
                    <a:pt x="28124" y="26432"/>
                    <a:pt x="28179" y="26432"/>
                  </a:cubicBezTo>
                  <a:cubicBezTo>
                    <a:pt x="28253" y="26432"/>
                    <a:pt x="28347" y="26476"/>
                    <a:pt x="28395" y="26477"/>
                  </a:cubicBezTo>
                  <a:cubicBezTo>
                    <a:pt x="28454" y="26478"/>
                    <a:pt x="28515" y="26478"/>
                    <a:pt x="28577" y="26478"/>
                  </a:cubicBezTo>
                  <a:cubicBezTo>
                    <a:pt x="29516" y="26478"/>
                    <a:pt x="30704" y="26379"/>
                    <a:pt x="31575" y="26349"/>
                  </a:cubicBezTo>
                  <a:close/>
                  <a:moveTo>
                    <a:pt x="19398" y="26574"/>
                  </a:moveTo>
                  <a:lnTo>
                    <a:pt x="19398" y="26574"/>
                  </a:lnTo>
                  <a:cubicBezTo>
                    <a:pt x="19492" y="26828"/>
                    <a:pt x="19283" y="27058"/>
                    <a:pt x="19141" y="27184"/>
                  </a:cubicBezTo>
                  <a:cubicBezTo>
                    <a:pt x="19128" y="26880"/>
                    <a:pt x="19311" y="26775"/>
                    <a:pt x="19398" y="26574"/>
                  </a:cubicBezTo>
                  <a:close/>
                  <a:moveTo>
                    <a:pt x="28105" y="26959"/>
                  </a:moveTo>
                  <a:cubicBezTo>
                    <a:pt x="28462" y="27037"/>
                    <a:pt x="28845" y="27063"/>
                    <a:pt x="29240" y="27063"/>
                  </a:cubicBezTo>
                  <a:cubicBezTo>
                    <a:pt x="29978" y="27063"/>
                    <a:pt x="30757" y="26974"/>
                    <a:pt x="31478" y="26974"/>
                  </a:cubicBezTo>
                  <a:cubicBezTo>
                    <a:pt x="31757" y="26974"/>
                    <a:pt x="32026" y="26987"/>
                    <a:pt x="32282" y="27024"/>
                  </a:cubicBezTo>
                  <a:cubicBezTo>
                    <a:pt x="32268" y="27238"/>
                    <a:pt x="32126" y="27288"/>
                    <a:pt x="31956" y="27288"/>
                  </a:cubicBezTo>
                  <a:cubicBezTo>
                    <a:pt x="31806" y="27288"/>
                    <a:pt x="31635" y="27249"/>
                    <a:pt x="31511" y="27249"/>
                  </a:cubicBezTo>
                  <a:cubicBezTo>
                    <a:pt x="31496" y="27248"/>
                    <a:pt x="31481" y="27248"/>
                    <a:pt x="31466" y="27248"/>
                  </a:cubicBezTo>
                  <a:cubicBezTo>
                    <a:pt x="30803" y="27248"/>
                    <a:pt x="29986" y="27307"/>
                    <a:pt x="29220" y="27307"/>
                  </a:cubicBezTo>
                  <a:cubicBezTo>
                    <a:pt x="28838" y="27307"/>
                    <a:pt x="28469" y="27292"/>
                    <a:pt x="28138" y="27249"/>
                  </a:cubicBezTo>
                  <a:cubicBezTo>
                    <a:pt x="28136" y="27142"/>
                    <a:pt x="28083" y="27088"/>
                    <a:pt x="28105" y="26959"/>
                  </a:cubicBezTo>
                  <a:close/>
                  <a:moveTo>
                    <a:pt x="27464" y="25191"/>
                  </a:moveTo>
                  <a:cubicBezTo>
                    <a:pt x="27598" y="25774"/>
                    <a:pt x="27555" y="26534"/>
                    <a:pt x="27591" y="27215"/>
                  </a:cubicBezTo>
                  <a:cubicBezTo>
                    <a:pt x="26608" y="27246"/>
                    <a:pt x="25643" y="27335"/>
                    <a:pt x="24713" y="27335"/>
                  </a:cubicBezTo>
                  <a:cubicBezTo>
                    <a:pt x="24058" y="27335"/>
                    <a:pt x="23420" y="27291"/>
                    <a:pt x="22804" y="27151"/>
                  </a:cubicBezTo>
                  <a:cubicBezTo>
                    <a:pt x="22806" y="26549"/>
                    <a:pt x="22812" y="25944"/>
                    <a:pt x="22773" y="25384"/>
                  </a:cubicBezTo>
                  <a:lnTo>
                    <a:pt x="22773" y="25384"/>
                  </a:lnTo>
                  <a:cubicBezTo>
                    <a:pt x="23241" y="25433"/>
                    <a:pt x="23729" y="25454"/>
                    <a:pt x="24220" y="25454"/>
                  </a:cubicBezTo>
                  <a:cubicBezTo>
                    <a:pt x="25352" y="25454"/>
                    <a:pt x="26502" y="25341"/>
                    <a:pt x="27464" y="25191"/>
                  </a:cubicBezTo>
                  <a:close/>
                  <a:moveTo>
                    <a:pt x="19398" y="27055"/>
                  </a:moveTo>
                  <a:lnTo>
                    <a:pt x="19398" y="27055"/>
                  </a:lnTo>
                  <a:cubicBezTo>
                    <a:pt x="19524" y="27341"/>
                    <a:pt x="19280" y="27534"/>
                    <a:pt x="19207" y="27730"/>
                  </a:cubicBezTo>
                  <a:cubicBezTo>
                    <a:pt x="19081" y="27443"/>
                    <a:pt x="19325" y="27250"/>
                    <a:pt x="19398" y="27055"/>
                  </a:cubicBezTo>
                  <a:close/>
                  <a:moveTo>
                    <a:pt x="31830" y="27731"/>
                  </a:moveTo>
                  <a:cubicBezTo>
                    <a:pt x="31831" y="27731"/>
                    <a:pt x="31832" y="27731"/>
                    <a:pt x="31832" y="27731"/>
                  </a:cubicBezTo>
                  <a:cubicBezTo>
                    <a:pt x="31866" y="27842"/>
                    <a:pt x="31739" y="28035"/>
                    <a:pt x="31704" y="28180"/>
                  </a:cubicBezTo>
                  <a:cubicBezTo>
                    <a:pt x="31626" y="28097"/>
                    <a:pt x="31710" y="27852"/>
                    <a:pt x="31640" y="27762"/>
                  </a:cubicBezTo>
                  <a:lnTo>
                    <a:pt x="31640" y="27762"/>
                  </a:lnTo>
                  <a:cubicBezTo>
                    <a:pt x="31657" y="27766"/>
                    <a:pt x="31671" y="27768"/>
                    <a:pt x="31684" y="27768"/>
                  </a:cubicBezTo>
                  <a:cubicBezTo>
                    <a:pt x="31746" y="27768"/>
                    <a:pt x="31769" y="27731"/>
                    <a:pt x="31830" y="27731"/>
                  </a:cubicBezTo>
                  <a:close/>
                  <a:moveTo>
                    <a:pt x="27528" y="27667"/>
                  </a:moveTo>
                  <a:cubicBezTo>
                    <a:pt x="27603" y="27924"/>
                    <a:pt x="27297" y="27868"/>
                    <a:pt x="27173" y="27892"/>
                  </a:cubicBezTo>
                  <a:cubicBezTo>
                    <a:pt x="26430" y="28036"/>
                    <a:pt x="25755" y="28189"/>
                    <a:pt x="24826" y="28189"/>
                  </a:cubicBezTo>
                  <a:cubicBezTo>
                    <a:pt x="24703" y="28189"/>
                    <a:pt x="24575" y="28186"/>
                    <a:pt x="24442" y="28180"/>
                  </a:cubicBezTo>
                  <a:cubicBezTo>
                    <a:pt x="23721" y="28149"/>
                    <a:pt x="22943" y="28135"/>
                    <a:pt x="22514" y="27827"/>
                  </a:cubicBezTo>
                  <a:cubicBezTo>
                    <a:pt x="22670" y="27817"/>
                    <a:pt x="22833" y="27813"/>
                    <a:pt x="23001" y="27813"/>
                  </a:cubicBezTo>
                  <a:cubicBezTo>
                    <a:pt x="23429" y="27813"/>
                    <a:pt x="23889" y="27839"/>
                    <a:pt x="24347" y="27858"/>
                  </a:cubicBezTo>
                  <a:cubicBezTo>
                    <a:pt x="24576" y="27868"/>
                    <a:pt x="24808" y="27873"/>
                    <a:pt x="25040" y="27873"/>
                  </a:cubicBezTo>
                  <a:cubicBezTo>
                    <a:pt x="25899" y="27873"/>
                    <a:pt x="26756" y="27804"/>
                    <a:pt x="27464" y="27667"/>
                  </a:cubicBezTo>
                  <a:close/>
                  <a:moveTo>
                    <a:pt x="5519" y="25672"/>
                  </a:moveTo>
                  <a:cubicBezTo>
                    <a:pt x="5559" y="26490"/>
                    <a:pt x="5699" y="27607"/>
                    <a:pt x="5423" y="28276"/>
                  </a:cubicBezTo>
                  <a:cubicBezTo>
                    <a:pt x="5382" y="27433"/>
                    <a:pt x="5396" y="26509"/>
                    <a:pt x="5423" y="25672"/>
                  </a:cubicBezTo>
                  <a:close/>
                  <a:moveTo>
                    <a:pt x="19431" y="27601"/>
                  </a:moveTo>
                  <a:cubicBezTo>
                    <a:pt x="19562" y="27914"/>
                    <a:pt x="19338" y="28150"/>
                    <a:pt x="19239" y="28339"/>
                  </a:cubicBezTo>
                  <a:cubicBezTo>
                    <a:pt x="19104" y="28025"/>
                    <a:pt x="19348" y="27808"/>
                    <a:pt x="19431" y="27601"/>
                  </a:cubicBezTo>
                  <a:close/>
                  <a:moveTo>
                    <a:pt x="31930" y="27956"/>
                  </a:moveTo>
                  <a:lnTo>
                    <a:pt x="31930" y="27956"/>
                  </a:lnTo>
                  <a:cubicBezTo>
                    <a:pt x="32056" y="28308"/>
                    <a:pt x="31802" y="28558"/>
                    <a:pt x="31736" y="28824"/>
                  </a:cubicBezTo>
                  <a:cubicBezTo>
                    <a:pt x="31624" y="28485"/>
                    <a:pt x="31891" y="28249"/>
                    <a:pt x="31930" y="27956"/>
                  </a:cubicBezTo>
                  <a:close/>
                  <a:moveTo>
                    <a:pt x="5518" y="28373"/>
                  </a:moveTo>
                  <a:cubicBezTo>
                    <a:pt x="5634" y="28564"/>
                    <a:pt x="5451" y="28732"/>
                    <a:pt x="5421" y="28886"/>
                  </a:cubicBezTo>
                  <a:cubicBezTo>
                    <a:pt x="5302" y="28689"/>
                    <a:pt x="5472" y="28510"/>
                    <a:pt x="5518" y="28373"/>
                  </a:cubicBezTo>
                  <a:close/>
                  <a:moveTo>
                    <a:pt x="19462" y="28148"/>
                  </a:moveTo>
                  <a:lnTo>
                    <a:pt x="19462" y="28148"/>
                  </a:lnTo>
                  <a:cubicBezTo>
                    <a:pt x="19595" y="28506"/>
                    <a:pt x="19391" y="28804"/>
                    <a:pt x="19270" y="29016"/>
                  </a:cubicBezTo>
                  <a:cubicBezTo>
                    <a:pt x="19142" y="28661"/>
                    <a:pt x="19334" y="28352"/>
                    <a:pt x="19462" y="28148"/>
                  </a:cubicBezTo>
                  <a:close/>
                  <a:moveTo>
                    <a:pt x="31930" y="28564"/>
                  </a:moveTo>
                  <a:lnTo>
                    <a:pt x="31930" y="28564"/>
                  </a:lnTo>
                  <a:cubicBezTo>
                    <a:pt x="32103" y="28813"/>
                    <a:pt x="31810" y="29039"/>
                    <a:pt x="31769" y="29272"/>
                  </a:cubicBezTo>
                  <a:cubicBezTo>
                    <a:pt x="31603" y="29035"/>
                    <a:pt x="31900" y="28812"/>
                    <a:pt x="31930" y="28564"/>
                  </a:cubicBezTo>
                  <a:close/>
                  <a:moveTo>
                    <a:pt x="5518" y="29016"/>
                  </a:moveTo>
                  <a:cubicBezTo>
                    <a:pt x="5701" y="29126"/>
                    <a:pt x="5467" y="29340"/>
                    <a:pt x="5455" y="29466"/>
                  </a:cubicBezTo>
                  <a:cubicBezTo>
                    <a:pt x="5268" y="29332"/>
                    <a:pt x="5504" y="29152"/>
                    <a:pt x="5518" y="29016"/>
                  </a:cubicBezTo>
                  <a:close/>
                  <a:moveTo>
                    <a:pt x="31961" y="28983"/>
                  </a:moveTo>
                  <a:lnTo>
                    <a:pt x="31961" y="28983"/>
                  </a:lnTo>
                  <a:cubicBezTo>
                    <a:pt x="32139" y="29217"/>
                    <a:pt x="31793" y="29447"/>
                    <a:pt x="31769" y="29691"/>
                  </a:cubicBezTo>
                  <a:cubicBezTo>
                    <a:pt x="31649" y="29399"/>
                    <a:pt x="31948" y="29249"/>
                    <a:pt x="31961" y="28983"/>
                  </a:cubicBezTo>
                  <a:close/>
                  <a:moveTo>
                    <a:pt x="13071" y="22012"/>
                  </a:moveTo>
                  <a:cubicBezTo>
                    <a:pt x="13160" y="22790"/>
                    <a:pt x="13072" y="23746"/>
                    <a:pt x="13232" y="24454"/>
                  </a:cubicBezTo>
                  <a:cubicBezTo>
                    <a:pt x="13079" y="24679"/>
                    <a:pt x="12929" y="24922"/>
                    <a:pt x="12974" y="25290"/>
                  </a:cubicBezTo>
                  <a:cubicBezTo>
                    <a:pt x="12997" y="25477"/>
                    <a:pt x="13189" y="25639"/>
                    <a:pt x="13232" y="25837"/>
                  </a:cubicBezTo>
                  <a:cubicBezTo>
                    <a:pt x="13319" y="26239"/>
                    <a:pt x="13194" y="26789"/>
                    <a:pt x="13167" y="27344"/>
                  </a:cubicBezTo>
                  <a:cubicBezTo>
                    <a:pt x="13121" y="28234"/>
                    <a:pt x="13217" y="29069"/>
                    <a:pt x="13167" y="29947"/>
                  </a:cubicBezTo>
                  <a:cubicBezTo>
                    <a:pt x="12930" y="29868"/>
                    <a:pt x="12743" y="29765"/>
                    <a:pt x="12505" y="29765"/>
                  </a:cubicBezTo>
                  <a:cubicBezTo>
                    <a:pt x="12413" y="29765"/>
                    <a:pt x="12314" y="29780"/>
                    <a:pt x="12202" y="29818"/>
                  </a:cubicBezTo>
                  <a:cubicBezTo>
                    <a:pt x="12010" y="29883"/>
                    <a:pt x="11898" y="30066"/>
                    <a:pt x="11753" y="30075"/>
                  </a:cubicBezTo>
                  <a:cubicBezTo>
                    <a:pt x="11746" y="30076"/>
                    <a:pt x="11739" y="30076"/>
                    <a:pt x="11732" y="30076"/>
                  </a:cubicBezTo>
                  <a:cubicBezTo>
                    <a:pt x="11448" y="30076"/>
                    <a:pt x="11177" y="29713"/>
                    <a:pt x="10727" y="29713"/>
                  </a:cubicBezTo>
                  <a:cubicBezTo>
                    <a:pt x="10685" y="29713"/>
                    <a:pt x="10641" y="29716"/>
                    <a:pt x="10596" y="29723"/>
                  </a:cubicBezTo>
                  <a:cubicBezTo>
                    <a:pt x="10423" y="29749"/>
                    <a:pt x="10223" y="29961"/>
                    <a:pt x="10018" y="29980"/>
                  </a:cubicBezTo>
                  <a:cubicBezTo>
                    <a:pt x="10003" y="29982"/>
                    <a:pt x="9988" y="29982"/>
                    <a:pt x="9973" y="29982"/>
                  </a:cubicBezTo>
                  <a:cubicBezTo>
                    <a:pt x="9628" y="29982"/>
                    <a:pt x="9366" y="29650"/>
                    <a:pt x="8992" y="29650"/>
                  </a:cubicBezTo>
                  <a:cubicBezTo>
                    <a:pt x="8960" y="29650"/>
                    <a:pt x="8927" y="29653"/>
                    <a:pt x="8893" y="29658"/>
                  </a:cubicBezTo>
                  <a:cubicBezTo>
                    <a:pt x="8658" y="29697"/>
                    <a:pt x="8531" y="29983"/>
                    <a:pt x="8211" y="29983"/>
                  </a:cubicBezTo>
                  <a:cubicBezTo>
                    <a:pt x="8193" y="29983"/>
                    <a:pt x="8174" y="29982"/>
                    <a:pt x="8155" y="29980"/>
                  </a:cubicBezTo>
                  <a:cubicBezTo>
                    <a:pt x="7800" y="29946"/>
                    <a:pt x="7629" y="29552"/>
                    <a:pt x="7195" y="29552"/>
                  </a:cubicBezTo>
                  <a:cubicBezTo>
                    <a:pt x="7118" y="29552"/>
                    <a:pt x="7031" y="29565"/>
                    <a:pt x="6934" y="29594"/>
                  </a:cubicBezTo>
                  <a:cubicBezTo>
                    <a:pt x="6747" y="29652"/>
                    <a:pt x="6654" y="29818"/>
                    <a:pt x="6485" y="29980"/>
                  </a:cubicBezTo>
                  <a:cubicBezTo>
                    <a:pt x="6509" y="27675"/>
                    <a:pt x="6291" y="25487"/>
                    <a:pt x="6387" y="23297"/>
                  </a:cubicBezTo>
                  <a:cubicBezTo>
                    <a:pt x="6532" y="23089"/>
                    <a:pt x="6644" y="22911"/>
                    <a:pt x="6886" y="22911"/>
                  </a:cubicBezTo>
                  <a:cubicBezTo>
                    <a:pt x="6891" y="22911"/>
                    <a:pt x="6896" y="22911"/>
                    <a:pt x="6901" y="22911"/>
                  </a:cubicBezTo>
                  <a:cubicBezTo>
                    <a:pt x="7299" y="22925"/>
                    <a:pt x="7312" y="23470"/>
                    <a:pt x="7773" y="23470"/>
                  </a:cubicBezTo>
                  <a:cubicBezTo>
                    <a:pt x="7811" y="23470"/>
                    <a:pt x="7853" y="23466"/>
                    <a:pt x="7898" y="23458"/>
                  </a:cubicBezTo>
                  <a:cubicBezTo>
                    <a:pt x="8247" y="23393"/>
                    <a:pt x="8284" y="23089"/>
                    <a:pt x="8572" y="22847"/>
                  </a:cubicBezTo>
                  <a:cubicBezTo>
                    <a:pt x="9054" y="22969"/>
                    <a:pt x="9250" y="23471"/>
                    <a:pt x="9748" y="23471"/>
                  </a:cubicBezTo>
                  <a:cubicBezTo>
                    <a:pt x="9793" y="23471"/>
                    <a:pt x="9840" y="23467"/>
                    <a:pt x="9890" y="23458"/>
                  </a:cubicBezTo>
                  <a:cubicBezTo>
                    <a:pt x="10158" y="23411"/>
                    <a:pt x="10347" y="22987"/>
                    <a:pt x="10565" y="22975"/>
                  </a:cubicBezTo>
                  <a:cubicBezTo>
                    <a:pt x="10569" y="22975"/>
                    <a:pt x="10574" y="22975"/>
                    <a:pt x="10579" y="22975"/>
                  </a:cubicBezTo>
                  <a:cubicBezTo>
                    <a:pt x="10850" y="22975"/>
                    <a:pt x="10997" y="23301"/>
                    <a:pt x="11280" y="23301"/>
                  </a:cubicBezTo>
                  <a:cubicBezTo>
                    <a:pt x="11298" y="23301"/>
                    <a:pt x="11316" y="23300"/>
                    <a:pt x="11335" y="23297"/>
                  </a:cubicBezTo>
                  <a:cubicBezTo>
                    <a:pt x="11549" y="23266"/>
                    <a:pt x="11637" y="23035"/>
                    <a:pt x="11785" y="22911"/>
                  </a:cubicBezTo>
                  <a:cubicBezTo>
                    <a:pt x="11891" y="22952"/>
                    <a:pt x="11886" y="23017"/>
                    <a:pt x="11936" y="23017"/>
                  </a:cubicBezTo>
                  <a:cubicBezTo>
                    <a:pt x="11958" y="23017"/>
                    <a:pt x="11989" y="23006"/>
                    <a:pt x="12043" y="22975"/>
                  </a:cubicBezTo>
                  <a:cubicBezTo>
                    <a:pt x="12150" y="23093"/>
                    <a:pt x="12354" y="23160"/>
                    <a:pt x="12552" y="23160"/>
                  </a:cubicBezTo>
                  <a:cubicBezTo>
                    <a:pt x="12735" y="23160"/>
                    <a:pt x="12914" y="23102"/>
                    <a:pt x="13007" y="22975"/>
                  </a:cubicBezTo>
                  <a:cubicBezTo>
                    <a:pt x="13071" y="22794"/>
                    <a:pt x="12836" y="22910"/>
                    <a:pt x="12846" y="22784"/>
                  </a:cubicBezTo>
                  <a:lnTo>
                    <a:pt x="12846" y="22109"/>
                  </a:lnTo>
                  <a:cubicBezTo>
                    <a:pt x="12944" y="22101"/>
                    <a:pt x="12990" y="22039"/>
                    <a:pt x="13071" y="22012"/>
                  </a:cubicBezTo>
                  <a:close/>
                  <a:moveTo>
                    <a:pt x="31993" y="29432"/>
                  </a:moveTo>
                  <a:lnTo>
                    <a:pt x="31993" y="29432"/>
                  </a:lnTo>
                  <a:cubicBezTo>
                    <a:pt x="32114" y="29767"/>
                    <a:pt x="31797" y="29943"/>
                    <a:pt x="31769" y="30235"/>
                  </a:cubicBezTo>
                  <a:cubicBezTo>
                    <a:pt x="31656" y="29908"/>
                    <a:pt x="31961" y="29722"/>
                    <a:pt x="31993" y="29432"/>
                  </a:cubicBezTo>
                  <a:close/>
                  <a:moveTo>
                    <a:pt x="22355" y="29948"/>
                  </a:moveTo>
                  <a:cubicBezTo>
                    <a:pt x="22426" y="29970"/>
                    <a:pt x="22367" y="30127"/>
                    <a:pt x="22387" y="30204"/>
                  </a:cubicBezTo>
                  <a:cubicBezTo>
                    <a:pt x="22375" y="30203"/>
                    <a:pt x="22363" y="30203"/>
                    <a:pt x="22352" y="30203"/>
                  </a:cubicBezTo>
                  <a:cubicBezTo>
                    <a:pt x="22320" y="30203"/>
                    <a:pt x="22294" y="30209"/>
                    <a:pt x="22290" y="30237"/>
                  </a:cubicBezTo>
                  <a:cubicBezTo>
                    <a:pt x="22205" y="30161"/>
                    <a:pt x="22347" y="30039"/>
                    <a:pt x="22355" y="29948"/>
                  </a:cubicBezTo>
                  <a:close/>
                  <a:moveTo>
                    <a:pt x="22355" y="29047"/>
                  </a:moveTo>
                  <a:cubicBezTo>
                    <a:pt x="22501" y="29432"/>
                    <a:pt x="22257" y="29649"/>
                    <a:pt x="22129" y="29915"/>
                  </a:cubicBezTo>
                  <a:cubicBezTo>
                    <a:pt x="22050" y="30079"/>
                    <a:pt x="22031" y="30307"/>
                    <a:pt x="21860" y="30307"/>
                  </a:cubicBezTo>
                  <a:cubicBezTo>
                    <a:pt x="21844" y="30307"/>
                    <a:pt x="21827" y="30305"/>
                    <a:pt x="21808" y="30300"/>
                  </a:cubicBezTo>
                  <a:cubicBezTo>
                    <a:pt x="21990" y="29882"/>
                    <a:pt x="22198" y="29492"/>
                    <a:pt x="22355" y="29047"/>
                  </a:cubicBezTo>
                  <a:close/>
                  <a:moveTo>
                    <a:pt x="22194" y="28083"/>
                  </a:moveTo>
                  <a:cubicBezTo>
                    <a:pt x="22253" y="28097"/>
                    <a:pt x="22272" y="28148"/>
                    <a:pt x="22344" y="28148"/>
                  </a:cubicBezTo>
                  <a:cubicBezTo>
                    <a:pt x="22348" y="28148"/>
                    <a:pt x="22351" y="28148"/>
                    <a:pt x="22355" y="28148"/>
                  </a:cubicBezTo>
                  <a:lnTo>
                    <a:pt x="22355" y="28148"/>
                  </a:lnTo>
                  <a:cubicBezTo>
                    <a:pt x="22049" y="28689"/>
                    <a:pt x="21754" y="29268"/>
                    <a:pt x="21455" y="29850"/>
                  </a:cubicBezTo>
                  <a:cubicBezTo>
                    <a:pt x="21366" y="30023"/>
                    <a:pt x="21284" y="30279"/>
                    <a:pt x="21069" y="30332"/>
                  </a:cubicBezTo>
                  <a:cubicBezTo>
                    <a:pt x="21014" y="30151"/>
                    <a:pt x="21199" y="29991"/>
                    <a:pt x="21294" y="29818"/>
                  </a:cubicBezTo>
                  <a:cubicBezTo>
                    <a:pt x="21573" y="29315"/>
                    <a:pt x="21869" y="28693"/>
                    <a:pt x="22162" y="28180"/>
                  </a:cubicBezTo>
                  <a:cubicBezTo>
                    <a:pt x="22153" y="28128"/>
                    <a:pt x="22193" y="28124"/>
                    <a:pt x="22194" y="28083"/>
                  </a:cubicBezTo>
                  <a:close/>
                  <a:moveTo>
                    <a:pt x="22387" y="28438"/>
                  </a:moveTo>
                  <a:cubicBezTo>
                    <a:pt x="22418" y="28439"/>
                    <a:pt x="22412" y="28477"/>
                    <a:pt x="22420" y="28501"/>
                  </a:cubicBezTo>
                  <a:cubicBezTo>
                    <a:pt x="22315" y="28839"/>
                    <a:pt x="22129" y="29147"/>
                    <a:pt x="21969" y="29466"/>
                  </a:cubicBezTo>
                  <a:cubicBezTo>
                    <a:pt x="21819" y="29761"/>
                    <a:pt x="21760" y="30164"/>
                    <a:pt x="21455" y="30334"/>
                  </a:cubicBezTo>
                  <a:cubicBezTo>
                    <a:pt x="21727" y="29662"/>
                    <a:pt x="22114" y="29107"/>
                    <a:pt x="22387" y="28438"/>
                  </a:cubicBezTo>
                  <a:close/>
                  <a:moveTo>
                    <a:pt x="22065" y="8935"/>
                  </a:moveTo>
                  <a:cubicBezTo>
                    <a:pt x="22166" y="9376"/>
                    <a:pt x="21835" y="9726"/>
                    <a:pt x="21649" y="10123"/>
                  </a:cubicBezTo>
                  <a:cubicBezTo>
                    <a:pt x="21221" y="11030"/>
                    <a:pt x="20791" y="11969"/>
                    <a:pt x="20524" y="13015"/>
                  </a:cubicBezTo>
                  <a:cubicBezTo>
                    <a:pt x="21147" y="11923"/>
                    <a:pt x="21586" y="10648"/>
                    <a:pt x="22131" y="9481"/>
                  </a:cubicBezTo>
                  <a:lnTo>
                    <a:pt x="22131" y="9481"/>
                  </a:lnTo>
                  <a:cubicBezTo>
                    <a:pt x="22325" y="9817"/>
                    <a:pt x="22046" y="10198"/>
                    <a:pt x="21906" y="10478"/>
                  </a:cubicBezTo>
                  <a:cubicBezTo>
                    <a:pt x="21457" y="11370"/>
                    <a:pt x="20953" y="12325"/>
                    <a:pt x="20684" y="13402"/>
                  </a:cubicBezTo>
                  <a:cubicBezTo>
                    <a:pt x="20920" y="13267"/>
                    <a:pt x="20955" y="12921"/>
                    <a:pt x="21070" y="12664"/>
                  </a:cubicBezTo>
                  <a:cubicBezTo>
                    <a:pt x="21410" y="11896"/>
                    <a:pt x="21839" y="11032"/>
                    <a:pt x="22163" y="10222"/>
                  </a:cubicBezTo>
                  <a:cubicBezTo>
                    <a:pt x="22236" y="10297"/>
                    <a:pt x="22175" y="10510"/>
                    <a:pt x="22195" y="10638"/>
                  </a:cubicBezTo>
                  <a:cubicBezTo>
                    <a:pt x="21774" y="11663"/>
                    <a:pt x="21210" y="12546"/>
                    <a:pt x="20943" y="13722"/>
                  </a:cubicBezTo>
                  <a:cubicBezTo>
                    <a:pt x="21451" y="13052"/>
                    <a:pt x="21761" y="11907"/>
                    <a:pt x="22227" y="11088"/>
                  </a:cubicBezTo>
                  <a:lnTo>
                    <a:pt x="22227" y="11088"/>
                  </a:lnTo>
                  <a:cubicBezTo>
                    <a:pt x="22190" y="11801"/>
                    <a:pt x="21837" y="12357"/>
                    <a:pt x="21584" y="12920"/>
                  </a:cubicBezTo>
                  <a:cubicBezTo>
                    <a:pt x="21367" y="13404"/>
                    <a:pt x="21153" y="13868"/>
                    <a:pt x="20974" y="14366"/>
                  </a:cubicBezTo>
                  <a:cubicBezTo>
                    <a:pt x="20978" y="14366"/>
                    <a:pt x="20981" y="14366"/>
                    <a:pt x="20985" y="14366"/>
                  </a:cubicBezTo>
                  <a:cubicBezTo>
                    <a:pt x="21174" y="14366"/>
                    <a:pt x="21256" y="14096"/>
                    <a:pt x="21327" y="13948"/>
                  </a:cubicBezTo>
                  <a:cubicBezTo>
                    <a:pt x="21583" y="13417"/>
                    <a:pt x="21818" y="12771"/>
                    <a:pt x="22065" y="12246"/>
                  </a:cubicBezTo>
                  <a:cubicBezTo>
                    <a:pt x="22089" y="12489"/>
                    <a:pt x="22169" y="12676"/>
                    <a:pt x="22258" y="12855"/>
                  </a:cubicBezTo>
                  <a:cubicBezTo>
                    <a:pt x="21948" y="13477"/>
                    <a:pt x="21639" y="14099"/>
                    <a:pt x="21424" y="14815"/>
                  </a:cubicBezTo>
                  <a:cubicBezTo>
                    <a:pt x="21771" y="14468"/>
                    <a:pt x="21987" y="13708"/>
                    <a:pt x="22258" y="13177"/>
                  </a:cubicBezTo>
                  <a:lnTo>
                    <a:pt x="22258" y="13177"/>
                  </a:lnTo>
                  <a:cubicBezTo>
                    <a:pt x="22440" y="13938"/>
                    <a:pt x="21948" y="14302"/>
                    <a:pt x="21840" y="14879"/>
                  </a:cubicBezTo>
                  <a:cubicBezTo>
                    <a:pt x="21994" y="14774"/>
                    <a:pt x="22151" y="14397"/>
                    <a:pt x="22258" y="14141"/>
                  </a:cubicBezTo>
                  <a:lnTo>
                    <a:pt x="22258" y="14141"/>
                  </a:lnTo>
                  <a:cubicBezTo>
                    <a:pt x="22494" y="14790"/>
                    <a:pt x="22033" y="15223"/>
                    <a:pt x="21906" y="15715"/>
                  </a:cubicBezTo>
                  <a:cubicBezTo>
                    <a:pt x="22119" y="15667"/>
                    <a:pt x="22205" y="15223"/>
                    <a:pt x="22356" y="15008"/>
                  </a:cubicBezTo>
                  <a:lnTo>
                    <a:pt x="22356" y="15008"/>
                  </a:lnTo>
                  <a:cubicBezTo>
                    <a:pt x="22308" y="15362"/>
                    <a:pt x="22340" y="15882"/>
                    <a:pt x="22163" y="16196"/>
                  </a:cubicBezTo>
                  <a:cubicBezTo>
                    <a:pt x="22163" y="16196"/>
                    <a:pt x="22164" y="16196"/>
                    <a:pt x="22164" y="16196"/>
                  </a:cubicBezTo>
                  <a:cubicBezTo>
                    <a:pt x="22231" y="16196"/>
                    <a:pt x="22326" y="15953"/>
                    <a:pt x="22388" y="15843"/>
                  </a:cubicBezTo>
                  <a:lnTo>
                    <a:pt x="22388" y="15843"/>
                  </a:lnTo>
                  <a:cubicBezTo>
                    <a:pt x="22576" y="16513"/>
                    <a:pt x="22316" y="17434"/>
                    <a:pt x="22452" y="18157"/>
                  </a:cubicBezTo>
                  <a:cubicBezTo>
                    <a:pt x="22267" y="18319"/>
                    <a:pt x="22230" y="18805"/>
                    <a:pt x="22421" y="18992"/>
                  </a:cubicBezTo>
                  <a:cubicBezTo>
                    <a:pt x="22439" y="19569"/>
                    <a:pt x="22397" y="20147"/>
                    <a:pt x="22421" y="20663"/>
                  </a:cubicBezTo>
                  <a:cubicBezTo>
                    <a:pt x="22429" y="20817"/>
                    <a:pt x="22485" y="20960"/>
                    <a:pt x="22452" y="21112"/>
                  </a:cubicBezTo>
                  <a:cubicBezTo>
                    <a:pt x="22404" y="21346"/>
                    <a:pt x="22117" y="21467"/>
                    <a:pt x="22195" y="21884"/>
                  </a:cubicBezTo>
                  <a:cubicBezTo>
                    <a:pt x="22222" y="22030"/>
                    <a:pt x="22407" y="22093"/>
                    <a:pt x="22452" y="22237"/>
                  </a:cubicBezTo>
                  <a:cubicBezTo>
                    <a:pt x="22622" y="22775"/>
                    <a:pt x="22248" y="23453"/>
                    <a:pt x="22451" y="24132"/>
                  </a:cubicBezTo>
                  <a:cubicBezTo>
                    <a:pt x="22043" y="24280"/>
                    <a:pt x="22069" y="24963"/>
                    <a:pt x="22387" y="25191"/>
                  </a:cubicBezTo>
                  <a:cubicBezTo>
                    <a:pt x="22295" y="26075"/>
                    <a:pt x="22400" y="27155"/>
                    <a:pt x="22162" y="27890"/>
                  </a:cubicBezTo>
                  <a:cubicBezTo>
                    <a:pt x="21771" y="28504"/>
                    <a:pt x="21419" y="29165"/>
                    <a:pt x="21038" y="29850"/>
                  </a:cubicBezTo>
                  <a:cubicBezTo>
                    <a:pt x="20945" y="30016"/>
                    <a:pt x="20840" y="30337"/>
                    <a:pt x="20583" y="30337"/>
                  </a:cubicBezTo>
                  <a:cubicBezTo>
                    <a:pt x="20564" y="30337"/>
                    <a:pt x="20545" y="30335"/>
                    <a:pt x="20524" y="30332"/>
                  </a:cubicBezTo>
                  <a:cubicBezTo>
                    <a:pt x="20934" y="29382"/>
                    <a:pt x="21539" y="28626"/>
                    <a:pt x="21970" y="27698"/>
                  </a:cubicBezTo>
                  <a:lnTo>
                    <a:pt x="21970" y="27698"/>
                  </a:lnTo>
                  <a:cubicBezTo>
                    <a:pt x="21442" y="28301"/>
                    <a:pt x="20930" y="29257"/>
                    <a:pt x="20491" y="30074"/>
                  </a:cubicBezTo>
                  <a:cubicBezTo>
                    <a:pt x="20446" y="30158"/>
                    <a:pt x="20416" y="30317"/>
                    <a:pt x="20304" y="30317"/>
                  </a:cubicBezTo>
                  <a:cubicBezTo>
                    <a:pt x="20284" y="30317"/>
                    <a:pt x="20260" y="30311"/>
                    <a:pt x="20234" y="30299"/>
                  </a:cubicBezTo>
                  <a:cubicBezTo>
                    <a:pt x="19968" y="25866"/>
                    <a:pt x="20096" y="20797"/>
                    <a:pt x="20106" y="16097"/>
                  </a:cubicBezTo>
                  <a:cubicBezTo>
                    <a:pt x="20107" y="15245"/>
                    <a:pt x="20013" y="14413"/>
                    <a:pt x="20009" y="13592"/>
                  </a:cubicBezTo>
                  <a:cubicBezTo>
                    <a:pt x="20007" y="12969"/>
                    <a:pt x="20073" y="12173"/>
                    <a:pt x="20106" y="11438"/>
                  </a:cubicBezTo>
                  <a:cubicBezTo>
                    <a:pt x="20124" y="11017"/>
                    <a:pt x="20075" y="10554"/>
                    <a:pt x="20137" y="10186"/>
                  </a:cubicBezTo>
                  <a:cubicBezTo>
                    <a:pt x="20170" y="9997"/>
                    <a:pt x="20324" y="9742"/>
                    <a:pt x="20426" y="9512"/>
                  </a:cubicBezTo>
                  <a:cubicBezTo>
                    <a:pt x="20503" y="9339"/>
                    <a:pt x="20558" y="8990"/>
                    <a:pt x="20756" y="8990"/>
                  </a:cubicBezTo>
                  <a:cubicBezTo>
                    <a:pt x="20774" y="8990"/>
                    <a:pt x="20792" y="8992"/>
                    <a:pt x="20812" y="8998"/>
                  </a:cubicBezTo>
                  <a:cubicBezTo>
                    <a:pt x="20838" y="9231"/>
                    <a:pt x="20615" y="9518"/>
                    <a:pt x="20490" y="9800"/>
                  </a:cubicBezTo>
                  <a:cubicBezTo>
                    <a:pt x="20355" y="10103"/>
                    <a:pt x="20258" y="10418"/>
                    <a:pt x="20169" y="10732"/>
                  </a:cubicBezTo>
                  <a:cubicBezTo>
                    <a:pt x="20444" y="10373"/>
                    <a:pt x="20656" y="9796"/>
                    <a:pt x="20876" y="9319"/>
                  </a:cubicBezTo>
                  <a:cubicBezTo>
                    <a:pt x="20923" y="9215"/>
                    <a:pt x="20952" y="8997"/>
                    <a:pt x="21091" y="8997"/>
                  </a:cubicBezTo>
                  <a:cubicBezTo>
                    <a:pt x="21121" y="8997"/>
                    <a:pt x="21156" y="9007"/>
                    <a:pt x="21197" y="9031"/>
                  </a:cubicBezTo>
                  <a:cubicBezTo>
                    <a:pt x="21254" y="9190"/>
                    <a:pt x="21085" y="9350"/>
                    <a:pt x="21006" y="9513"/>
                  </a:cubicBezTo>
                  <a:cubicBezTo>
                    <a:pt x="20758" y="10015"/>
                    <a:pt x="20516" y="10657"/>
                    <a:pt x="20297" y="11216"/>
                  </a:cubicBezTo>
                  <a:cubicBezTo>
                    <a:pt x="20751" y="10589"/>
                    <a:pt x="20990" y="9746"/>
                    <a:pt x="21358" y="9032"/>
                  </a:cubicBezTo>
                  <a:cubicBezTo>
                    <a:pt x="21411" y="9032"/>
                    <a:pt x="21465" y="9032"/>
                    <a:pt x="21518" y="9032"/>
                  </a:cubicBezTo>
                  <a:cubicBezTo>
                    <a:pt x="21668" y="9032"/>
                    <a:pt x="21811" y="9025"/>
                    <a:pt x="21905" y="8968"/>
                  </a:cubicBezTo>
                  <a:lnTo>
                    <a:pt x="21905" y="8968"/>
                  </a:lnTo>
                  <a:cubicBezTo>
                    <a:pt x="21414" y="10084"/>
                    <a:pt x="20758" y="11312"/>
                    <a:pt x="20362" y="12629"/>
                  </a:cubicBezTo>
                  <a:cubicBezTo>
                    <a:pt x="21024" y="11494"/>
                    <a:pt x="21498" y="10167"/>
                    <a:pt x="22065" y="8935"/>
                  </a:cubicBezTo>
                  <a:close/>
                  <a:moveTo>
                    <a:pt x="5584" y="29561"/>
                  </a:moveTo>
                  <a:cubicBezTo>
                    <a:pt x="5642" y="29834"/>
                    <a:pt x="5675" y="30133"/>
                    <a:pt x="5680" y="30460"/>
                  </a:cubicBezTo>
                  <a:lnTo>
                    <a:pt x="5455" y="30460"/>
                  </a:lnTo>
                  <a:cubicBezTo>
                    <a:pt x="5459" y="30138"/>
                    <a:pt x="5320" y="29689"/>
                    <a:pt x="5584" y="29561"/>
                  </a:cubicBezTo>
                  <a:close/>
                  <a:moveTo>
                    <a:pt x="6098" y="25416"/>
                  </a:moveTo>
                  <a:cubicBezTo>
                    <a:pt x="6165" y="27011"/>
                    <a:pt x="6356" y="28915"/>
                    <a:pt x="6162" y="30460"/>
                  </a:cubicBezTo>
                  <a:cubicBezTo>
                    <a:pt x="5966" y="28928"/>
                    <a:pt x="6166" y="27093"/>
                    <a:pt x="6000" y="25481"/>
                  </a:cubicBezTo>
                  <a:lnTo>
                    <a:pt x="6000" y="25481"/>
                  </a:lnTo>
                  <a:cubicBezTo>
                    <a:pt x="6002" y="25481"/>
                    <a:pt x="6003" y="25481"/>
                    <a:pt x="6004" y="25481"/>
                  </a:cubicBezTo>
                  <a:cubicBezTo>
                    <a:pt x="6057" y="25481"/>
                    <a:pt x="6084" y="25456"/>
                    <a:pt x="6098" y="25416"/>
                  </a:cubicBezTo>
                  <a:close/>
                  <a:moveTo>
                    <a:pt x="32025" y="29979"/>
                  </a:moveTo>
                  <a:cubicBezTo>
                    <a:pt x="32118" y="30120"/>
                    <a:pt x="32074" y="30308"/>
                    <a:pt x="32025" y="30461"/>
                  </a:cubicBezTo>
                  <a:lnTo>
                    <a:pt x="31832" y="30461"/>
                  </a:lnTo>
                  <a:cubicBezTo>
                    <a:pt x="31899" y="30303"/>
                    <a:pt x="31990" y="30169"/>
                    <a:pt x="32025" y="29979"/>
                  </a:cubicBezTo>
                  <a:close/>
                  <a:moveTo>
                    <a:pt x="13767" y="26042"/>
                  </a:moveTo>
                  <a:cubicBezTo>
                    <a:pt x="13833" y="26042"/>
                    <a:pt x="13915" y="26096"/>
                    <a:pt x="14015" y="26096"/>
                  </a:cubicBezTo>
                  <a:cubicBezTo>
                    <a:pt x="14032" y="26096"/>
                    <a:pt x="14049" y="26094"/>
                    <a:pt x="14066" y="26091"/>
                  </a:cubicBezTo>
                  <a:lnTo>
                    <a:pt x="14066" y="26091"/>
                  </a:lnTo>
                  <a:cubicBezTo>
                    <a:pt x="14071" y="27103"/>
                    <a:pt x="14021" y="28170"/>
                    <a:pt x="14194" y="29014"/>
                  </a:cubicBezTo>
                  <a:cubicBezTo>
                    <a:pt x="14266" y="28107"/>
                    <a:pt x="14221" y="27037"/>
                    <a:pt x="14194" y="26122"/>
                  </a:cubicBezTo>
                  <a:lnTo>
                    <a:pt x="14194" y="26122"/>
                  </a:lnTo>
                  <a:cubicBezTo>
                    <a:pt x="14919" y="26242"/>
                    <a:pt x="15776" y="26314"/>
                    <a:pt x="16624" y="26314"/>
                  </a:cubicBezTo>
                  <a:cubicBezTo>
                    <a:pt x="17450" y="26314"/>
                    <a:pt x="18268" y="26246"/>
                    <a:pt x="18948" y="26090"/>
                  </a:cubicBezTo>
                  <a:lnTo>
                    <a:pt x="18948" y="26090"/>
                  </a:lnTo>
                  <a:cubicBezTo>
                    <a:pt x="18922" y="26491"/>
                    <a:pt x="19021" y="27019"/>
                    <a:pt x="18852" y="27278"/>
                  </a:cubicBezTo>
                  <a:cubicBezTo>
                    <a:pt x="18858" y="27306"/>
                    <a:pt x="18868" y="27316"/>
                    <a:pt x="18879" y="27316"/>
                  </a:cubicBezTo>
                  <a:cubicBezTo>
                    <a:pt x="18907" y="27316"/>
                    <a:pt x="18946" y="27249"/>
                    <a:pt x="18966" y="27249"/>
                  </a:cubicBezTo>
                  <a:cubicBezTo>
                    <a:pt x="18973" y="27249"/>
                    <a:pt x="18978" y="27257"/>
                    <a:pt x="18980" y="27278"/>
                  </a:cubicBezTo>
                  <a:cubicBezTo>
                    <a:pt x="18861" y="27754"/>
                    <a:pt x="19128" y="27949"/>
                    <a:pt x="18883" y="28371"/>
                  </a:cubicBezTo>
                  <a:cubicBezTo>
                    <a:pt x="18893" y="28373"/>
                    <a:pt x="18901" y="28374"/>
                    <a:pt x="18908" y="28374"/>
                  </a:cubicBezTo>
                  <a:cubicBezTo>
                    <a:pt x="18965" y="28374"/>
                    <a:pt x="18949" y="28301"/>
                    <a:pt x="18980" y="28274"/>
                  </a:cubicBezTo>
                  <a:cubicBezTo>
                    <a:pt x="19051" y="28796"/>
                    <a:pt x="19076" y="29378"/>
                    <a:pt x="19141" y="29976"/>
                  </a:cubicBezTo>
                  <a:cubicBezTo>
                    <a:pt x="19281" y="29624"/>
                    <a:pt x="19203" y="29054"/>
                    <a:pt x="19494" y="28852"/>
                  </a:cubicBezTo>
                  <a:cubicBezTo>
                    <a:pt x="19549" y="29321"/>
                    <a:pt x="19576" y="29819"/>
                    <a:pt x="19622" y="30298"/>
                  </a:cubicBezTo>
                  <a:cubicBezTo>
                    <a:pt x="18347" y="30459"/>
                    <a:pt x="17022" y="30502"/>
                    <a:pt x="15644" y="30502"/>
                  </a:cubicBezTo>
                  <a:cubicBezTo>
                    <a:pt x="15240" y="30502"/>
                    <a:pt x="14832" y="30498"/>
                    <a:pt x="14419" y="30493"/>
                  </a:cubicBezTo>
                  <a:cubicBezTo>
                    <a:pt x="14382" y="30143"/>
                    <a:pt x="14401" y="29740"/>
                    <a:pt x="14291" y="29464"/>
                  </a:cubicBezTo>
                  <a:cubicBezTo>
                    <a:pt x="14172" y="29718"/>
                    <a:pt x="14184" y="30170"/>
                    <a:pt x="14226" y="30493"/>
                  </a:cubicBezTo>
                  <a:lnTo>
                    <a:pt x="13680" y="30493"/>
                  </a:lnTo>
                  <a:cubicBezTo>
                    <a:pt x="13724" y="28998"/>
                    <a:pt x="13717" y="27543"/>
                    <a:pt x="13713" y="26058"/>
                  </a:cubicBezTo>
                  <a:cubicBezTo>
                    <a:pt x="13729" y="26046"/>
                    <a:pt x="13748" y="26042"/>
                    <a:pt x="13767" y="26042"/>
                  </a:cubicBezTo>
                  <a:close/>
                  <a:moveTo>
                    <a:pt x="31479" y="27762"/>
                  </a:moveTo>
                  <a:cubicBezTo>
                    <a:pt x="31549" y="28625"/>
                    <a:pt x="31521" y="29584"/>
                    <a:pt x="31576" y="30460"/>
                  </a:cubicBezTo>
                  <a:cubicBezTo>
                    <a:pt x="31244" y="30498"/>
                    <a:pt x="30908" y="30512"/>
                    <a:pt x="30574" y="30512"/>
                  </a:cubicBezTo>
                  <a:cubicBezTo>
                    <a:pt x="29758" y="30512"/>
                    <a:pt x="28952" y="30428"/>
                    <a:pt x="28235" y="30397"/>
                  </a:cubicBezTo>
                  <a:cubicBezTo>
                    <a:pt x="28217" y="29621"/>
                    <a:pt x="28119" y="28585"/>
                    <a:pt x="28202" y="27923"/>
                  </a:cubicBezTo>
                  <a:cubicBezTo>
                    <a:pt x="29200" y="27780"/>
                    <a:pt x="30410" y="27847"/>
                    <a:pt x="31479" y="27762"/>
                  </a:cubicBezTo>
                  <a:close/>
                  <a:moveTo>
                    <a:pt x="27559" y="28212"/>
                  </a:moveTo>
                  <a:cubicBezTo>
                    <a:pt x="27619" y="28813"/>
                    <a:pt x="27582" y="29767"/>
                    <a:pt x="27655" y="30460"/>
                  </a:cubicBezTo>
                  <a:cubicBezTo>
                    <a:pt x="27152" y="30540"/>
                    <a:pt x="26644" y="30568"/>
                    <a:pt x="26133" y="30568"/>
                  </a:cubicBezTo>
                  <a:cubicBezTo>
                    <a:pt x="25054" y="30568"/>
                    <a:pt x="23960" y="30441"/>
                    <a:pt x="22868" y="30397"/>
                  </a:cubicBezTo>
                  <a:cubicBezTo>
                    <a:pt x="22900" y="29870"/>
                    <a:pt x="22847" y="29183"/>
                    <a:pt x="22868" y="28564"/>
                  </a:cubicBezTo>
                  <a:lnTo>
                    <a:pt x="22868" y="28564"/>
                  </a:lnTo>
                  <a:cubicBezTo>
                    <a:pt x="23373" y="28663"/>
                    <a:pt x="23906" y="28708"/>
                    <a:pt x="24439" y="28708"/>
                  </a:cubicBezTo>
                  <a:cubicBezTo>
                    <a:pt x="25562" y="28708"/>
                    <a:pt x="26686" y="28510"/>
                    <a:pt x="27559" y="28212"/>
                  </a:cubicBezTo>
                  <a:close/>
                  <a:moveTo>
                    <a:pt x="925" y="25672"/>
                  </a:moveTo>
                  <a:lnTo>
                    <a:pt x="925" y="25672"/>
                  </a:lnTo>
                  <a:cubicBezTo>
                    <a:pt x="1583" y="25851"/>
                    <a:pt x="2364" y="25925"/>
                    <a:pt x="3152" y="25925"/>
                  </a:cubicBezTo>
                  <a:cubicBezTo>
                    <a:pt x="3856" y="25925"/>
                    <a:pt x="4566" y="25866"/>
                    <a:pt x="5197" y="25770"/>
                  </a:cubicBezTo>
                  <a:lnTo>
                    <a:pt x="5197" y="25770"/>
                  </a:lnTo>
                  <a:cubicBezTo>
                    <a:pt x="5236" y="27392"/>
                    <a:pt x="5051" y="28911"/>
                    <a:pt x="5198" y="30460"/>
                  </a:cubicBezTo>
                  <a:cubicBezTo>
                    <a:pt x="3887" y="30562"/>
                    <a:pt x="2452" y="30541"/>
                    <a:pt x="1085" y="30588"/>
                  </a:cubicBezTo>
                  <a:cubicBezTo>
                    <a:pt x="963" y="28992"/>
                    <a:pt x="920" y="27439"/>
                    <a:pt x="925" y="25672"/>
                  </a:cubicBezTo>
                  <a:close/>
                  <a:moveTo>
                    <a:pt x="7223" y="29707"/>
                  </a:moveTo>
                  <a:cubicBezTo>
                    <a:pt x="7274" y="29707"/>
                    <a:pt x="7327" y="29712"/>
                    <a:pt x="7383" y="29723"/>
                  </a:cubicBezTo>
                  <a:cubicBezTo>
                    <a:pt x="7672" y="29779"/>
                    <a:pt x="7848" y="30174"/>
                    <a:pt x="8252" y="30174"/>
                  </a:cubicBezTo>
                  <a:cubicBezTo>
                    <a:pt x="8262" y="30174"/>
                    <a:pt x="8272" y="30173"/>
                    <a:pt x="8283" y="30173"/>
                  </a:cubicBezTo>
                  <a:cubicBezTo>
                    <a:pt x="8535" y="30161"/>
                    <a:pt x="8733" y="29872"/>
                    <a:pt x="8990" y="29851"/>
                  </a:cubicBezTo>
                  <a:cubicBezTo>
                    <a:pt x="9001" y="29850"/>
                    <a:pt x="9012" y="29849"/>
                    <a:pt x="9023" y="29849"/>
                  </a:cubicBezTo>
                  <a:cubicBezTo>
                    <a:pt x="9341" y="29849"/>
                    <a:pt x="9635" y="30181"/>
                    <a:pt x="10010" y="30181"/>
                  </a:cubicBezTo>
                  <a:cubicBezTo>
                    <a:pt x="10044" y="30181"/>
                    <a:pt x="10079" y="30179"/>
                    <a:pt x="10114" y="30173"/>
                  </a:cubicBezTo>
                  <a:cubicBezTo>
                    <a:pt x="10293" y="30142"/>
                    <a:pt x="10491" y="29901"/>
                    <a:pt x="10691" y="29884"/>
                  </a:cubicBezTo>
                  <a:cubicBezTo>
                    <a:pt x="10704" y="29883"/>
                    <a:pt x="10716" y="29883"/>
                    <a:pt x="10728" y="29883"/>
                  </a:cubicBezTo>
                  <a:cubicBezTo>
                    <a:pt x="11074" y="29883"/>
                    <a:pt x="11409" y="30269"/>
                    <a:pt x="11731" y="30269"/>
                  </a:cubicBezTo>
                  <a:cubicBezTo>
                    <a:pt x="11738" y="30269"/>
                    <a:pt x="11745" y="30269"/>
                    <a:pt x="11752" y="30269"/>
                  </a:cubicBezTo>
                  <a:cubicBezTo>
                    <a:pt x="11970" y="30259"/>
                    <a:pt x="12167" y="29964"/>
                    <a:pt x="12362" y="29948"/>
                  </a:cubicBezTo>
                  <a:cubicBezTo>
                    <a:pt x="12375" y="29947"/>
                    <a:pt x="12387" y="29946"/>
                    <a:pt x="12399" y="29946"/>
                  </a:cubicBezTo>
                  <a:cubicBezTo>
                    <a:pt x="12572" y="29946"/>
                    <a:pt x="12681" y="30047"/>
                    <a:pt x="12812" y="30109"/>
                  </a:cubicBezTo>
                  <a:cubicBezTo>
                    <a:pt x="12958" y="30175"/>
                    <a:pt x="13118" y="30198"/>
                    <a:pt x="13198" y="30334"/>
                  </a:cubicBezTo>
                  <a:cubicBezTo>
                    <a:pt x="13158" y="30461"/>
                    <a:pt x="12942" y="30475"/>
                    <a:pt x="12845" y="30493"/>
                  </a:cubicBezTo>
                  <a:cubicBezTo>
                    <a:pt x="12260" y="30599"/>
                    <a:pt x="11624" y="30633"/>
                    <a:pt x="10967" y="30633"/>
                  </a:cubicBezTo>
                  <a:cubicBezTo>
                    <a:pt x="9717" y="30633"/>
                    <a:pt x="8389" y="30508"/>
                    <a:pt x="7192" y="30508"/>
                  </a:cubicBezTo>
                  <a:cubicBezTo>
                    <a:pt x="6950" y="30508"/>
                    <a:pt x="6713" y="30513"/>
                    <a:pt x="6484" y="30525"/>
                  </a:cubicBezTo>
                  <a:cubicBezTo>
                    <a:pt x="6549" y="30100"/>
                    <a:pt x="6782" y="29707"/>
                    <a:pt x="7223" y="29707"/>
                  </a:cubicBezTo>
                  <a:close/>
                  <a:moveTo>
                    <a:pt x="22355" y="30621"/>
                  </a:moveTo>
                  <a:cubicBezTo>
                    <a:pt x="22398" y="30641"/>
                    <a:pt x="22414" y="30690"/>
                    <a:pt x="22418" y="30750"/>
                  </a:cubicBezTo>
                  <a:cubicBezTo>
                    <a:pt x="22263" y="30765"/>
                    <a:pt x="22145" y="30815"/>
                    <a:pt x="21974" y="30815"/>
                  </a:cubicBezTo>
                  <a:cubicBezTo>
                    <a:pt x="21972" y="30815"/>
                    <a:pt x="21970" y="30815"/>
                    <a:pt x="21969" y="30815"/>
                  </a:cubicBezTo>
                  <a:cubicBezTo>
                    <a:pt x="21985" y="30639"/>
                    <a:pt x="22258" y="30719"/>
                    <a:pt x="22355" y="30621"/>
                  </a:cubicBezTo>
                  <a:close/>
                  <a:moveTo>
                    <a:pt x="20234" y="30621"/>
                  </a:moveTo>
                  <a:cubicBezTo>
                    <a:pt x="20322" y="30655"/>
                    <a:pt x="20413" y="30687"/>
                    <a:pt x="20534" y="30687"/>
                  </a:cubicBezTo>
                  <a:cubicBezTo>
                    <a:pt x="20551" y="30687"/>
                    <a:pt x="20568" y="30686"/>
                    <a:pt x="20586" y="30685"/>
                  </a:cubicBezTo>
                  <a:lnTo>
                    <a:pt x="20586" y="30685"/>
                  </a:lnTo>
                  <a:cubicBezTo>
                    <a:pt x="20600" y="30763"/>
                    <a:pt x="20528" y="30754"/>
                    <a:pt x="20554" y="30846"/>
                  </a:cubicBezTo>
                  <a:lnTo>
                    <a:pt x="20296" y="30846"/>
                  </a:lnTo>
                  <a:cubicBezTo>
                    <a:pt x="20272" y="30775"/>
                    <a:pt x="20232" y="30721"/>
                    <a:pt x="20234" y="30621"/>
                  </a:cubicBezTo>
                  <a:close/>
                  <a:moveTo>
                    <a:pt x="21686" y="30747"/>
                  </a:moveTo>
                  <a:cubicBezTo>
                    <a:pt x="21705" y="30747"/>
                    <a:pt x="21725" y="30748"/>
                    <a:pt x="21745" y="30749"/>
                  </a:cubicBezTo>
                  <a:cubicBezTo>
                    <a:pt x="21774" y="30813"/>
                    <a:pt x="21697" y="30854"/>
                    <a:pt x="21632" y="30854"/>
                  </a:cubicBezTo>
                  <a:cubicBezTo>
                    <a:pt x="21584" y="30854"/>
                    <a:pt x="21542" y="30832"/>
                    <a:pt x="21551" y="30781"/>
                  </a:cubicBezTo>
                  <a:cubicBezTo>
                    <a:pt x="21580" y="30754"/>
                    <a:pt x="21629" y="30747"/>
                    <a:pt x="21686" y="30747"/>
                  </a:cubicBezTo>
                  <a:close/>
                  <a:moveTo>
                    <a:pt x="20910" y="30712"/>
                  </a:moveTo>
                  <a:cubicBezTo>
                    <a:pt x="20929" y="30712"/>
                    <a:pt x="20950" y="30714"/>
                    <a:pt x="20972" y="30718"/>
                  </a:cubicBezTo>
                  <a:cubicBezTo>
                    <a:pt x="20989" y="30841"/>
                    <a:pt x="20928" y="30884"/>
                    <a:pt x="20822" y="30884"/>
                  </a:cubicBezTo>
                  <a:cubicBezTo>
                    <a:pt x="20799" y="30884"/>
                    <a:pt x="20774" y="30882"/>
                    <a:pt x="20747" y="30879"/>
                  </a:cubicBezTo>
                  <a:cubicBezTo>
                    <a:pt x="20754" y="30776"/>
                    <a:pt x="20800" y="30712"/>
                    <a:pt x="20910" y="30712"/>
                  </a:cubicBezTo>
                  <a:close/>
                  <a:moveTo>
                    <a:pt x="21298" y="30745"/>
                  </a:moveTo>
                  <a:cubicBezTo>
                    <a:pt x="21317" y="30745"/>
                    <a:pt x="21337" y="30746"/>
                    <a:pt x="21359" y="30750"/>
                  </a:cubicBezTo>
                  <a:cubicBezTo>
                    <a:pt x="21331" y="30816"/>
                    <a:pt x="21309" y="30884"/>
                    <a:pt x="21216" y="30884"/>
                  </a:cubicBezTo>
                  <a:cubicBezTo>
                    <a:pt x="21201" y="30884"/>
                    <a:pt x="21185" y="30883"/>
                    <a:pt x="21166" y="30879"/>
                  </a:cubicBezTo>
                  <a:cubicBezTo>
                    <a:pt x="21162" y="30787"/>
                    <a:pt x="21209" y="30745"/>
                    <a:pt x="21298" y="30745"/>
                  </a:cubicBezTo>
                  <a:close/>
                  <a:moveTo>
                    <a:pt x="1118" y="30781"/>
                  </a:moveTo>
                  <a:lnTo>
                    <a:pt x="1118" y="30781"/>
                  </a:lnTo>
                  <a:cubicBezTo>
                    <a:pt x="1998" y="30843"/>
                    <a:pt x="2909" y="30876"/>
                    <a:pt x="3849" y="30879"/>
                  </a:cubicBezTo>
                  <a:cubicBezTo>
                    <a:pt x="3029" y="31032"/>
                    <a:pt x="2053" y="31032"/>
                    <a:pt x="1086" y="31040"/>
                  </a:cubicBezTo>
                  <a:cubicBezTo>
                    <a:pt x="1063" y="30921"/>
                    <a:pt x="1140" y="30901"/>
                    <a:pt x="1118" y="30781"/>
                  </a:cubicBezTo>
                  <a:close/>
                  <a:moveTo>
                    <a:pt x="19246" y="30750"/>
                  </a:moveTo>
                  <a:cubicBezTo>
                    <a:pt x="19311" y="30750"/>
                    <a:pt x="19294" y="30784"/>
                    <a:pt x="19249" y="30784"/>
                  </a:cubicBezTo>
                  <a:cubicBezTo>
                    <a:pt x="19245" y="30784"/>
                    <a:pt x="19242" y="30784"/>
                    <a:pt x="19238" y="30784"/>
                  </a:cubicBezTo>
                  <a:cubicBezTo>
                    <a:pt x="18122" y="30984"/>
                    <a:pt x="16765" y="31122"/>
                    <a:pt x="15391" y="31122"/>
                  </a:cubicBezTo>
                  <a:cubicBezTo>
                    <a:pt x="14926" y="31122"/>
                    <a:pt x="14460" y="31107"/>
                    <a:pt x="14000" y="31072"/>
                  </a:cubicBezTo>
                  <a:cubicBezTo>
                    <a:pt x="13865" y="31062"/>
                    <a:pt x="13608" y="31089"/>
                    <a:pt x="13583" y="30911"/>
                  </a:cubicBezTo>
                  <a:cubicBezTo>
                    <a:pt x="13600" y="30815"/>
                    <a:pt x="13665" y="30792"/>
                    <a:pt x="13739" y="30792"/>
                  </a:cubicBezTo>
                  <a:cubicBezTo>
                    <a:pt x="13809" y="30792"/>
                    <a:pt x="13886" y="30813"/>
                    <a:pt x="13936" y="30815"/>
                  </a:cubicBezTo>
                  <a:cubicBezTo>
                    <a:pt x="14341" y="30825"/>
                    <a:pt x="14824" y="30921"/>
                    <a:pt x="15318" y="30943"/>
                  </a:cubicBezTo>
                  <a:cubicBezTo>
                    <a:pt x="15520" y="30952"/>
                    <a:pt x="15727" y="30956"/>
                    <a:pt x="15937" y="30956"/>
                  </a:cubicBezTo>
                  <a:cubicBezTo>
                    <a:pt x="17048" y="30956"/>
                    <a:pt x="18241" y="30841"/>
                    <a:pt x="19173" y="30750"/>
                  </a:cubicBezTo>
                  <a:lnTo>
                    <a:pt x="19238" y="30750"/>
                  </a:lnTo>
                  <a:cubicBezTo>
                    <a:pt x="19241" y="30750"/>
                    <a:pt x="19243" y="30750"/>
                    <a:pt x="19246" y="30750"/>
                  </a:cubicBezTo>
                  <a:close/>
                  <a:moveTo>
                    <a:pt x="28491" y="30784"/>
                  </a:moveTo>
                  <a:cubicBezTo>
                    <a:pt x="29118" y="30903"/>
                    <a:pt x="29876" y="30951"/>
                    <a:pt x="30637" y="30951"/>
                  </a:cubicBezTo>
                  <a:cubicBezTo>
                    <a:pt x="31212" y="30951"/>
                    <a:pt x="31789" y="30924"/>
                    <a:pt x="32314" y="30880"/>
                  </a:cubicBezTo>
                  <a:lnTo>
                    <a:pt x="32314" y="30880"/>
                  </a:lnTo>
                  <a:cubicBezTo>
                    <a:pt x="31614" y="31041"/>
                    <a:pt x="30674" y="31168"/>
                    <a:pt x="29777" y="31168"/>
                  </a:cubicBezTo>
                  <a:cubicBezTo>
                    <a:pt x="29289" y="31168"/>
                    <a:pt x="28812" y="31130"/>
                    <a:pt x="28395" y="31040"/>
                  </a:cubicBezTo>
                  <a:cubicBezTo>
                    <a:pt x="28385" y="30912"/>
                    <a:pt x="28433" y="30843"/>
                    <a:pt x="28491" y="30784"/>
                  </a:cubicBezTo>
                  <a:close/>
                  <a:moveTo>
                    <a:pt x="20709" y="31132"/>
                  </a:moveTo>
                  <a:cubicBezTo>
                    <a:pt x="20745" y="31132"/>
                    <a:pt x="20781" y="31143"/>
                    <a:pt x="20813" y="31167"/>
                  </a:cubicBezTo>
                  <a:cubicBezTo>
                    <a:pt x="20787" y="31197"/>
                    <a:pt x="20778" y="31241"/>
                    <a:pt x="20781" y="31296"/>
                  </a:cubicBezTo>
                  <a:lnTo>
                    <a:pt x="20556" y="31296"/>
                  </a:lnTo>
                  <a:cubicBezTo>
                    <a:pt x="20543" y="31196"/>
                    <a:pt x="20623" y="31132"/>
                    <a:pt x="20709" y="31132"/>
                  </a:cubicBezTo>
                  <a:close/>
                  <a:moveTo>
                    <a:pt x="22226" y="31103"/>
                  </a:moveTo>
                  <a:lnTo>
                    <a:pt x="22226" y="31103"/>
                  </a:lnTo>
                  <a:cubicBezTo>
                    <a:pt x="22095" y="31208"/>
                    <a:pt x="21922" y="31270"/>
                    <a:pt x="21713" y="31296"/>
                  </a:cubicBezTo>
                  <a:cubicBezTo>
                    <a:pt x="21730" y="31078"/>
                    <a:pt x="22030" y="31142"/>
                    <a:pt x="22226" y="31103"/>
                  </a:cubicBezTo>
                  <a:close/>
                  <a:moveTo>
                    <a:pt x="21509" y="31161"/>
                  </a:moveTo>
                  <a:cubicBezTo>
                    <a:pt x="21532" y="31161"/>
                    <a:pt x="21556" y="31163"/>
                    <a:pt x="21583" y="31167"/>
                  </a:cubicBezTo>
                  <a:cubicBezTo>
                    <a:pt x="21550" y="31209"/>
                    <a:pt x="21551" y="31287"/>
                    <a:pt x="21519" y="31328"/>
                  </a:cubicBezTo>
                  <a:lnTo>
                    <a:pt x="21294" y="31328"/>
                  </a:lnTo>
                  <a:cubicBezTo>
                    <a:pt x="21324" y="31231"/>
                    <a:pt x="21382" y="31161"/>
                    <a:pt x="21509" y="31161"/>
                  </a:cubicBezTo>
                  <a:close/>
                  <a:moveTo>
                    <a:pt x="21104" y="31162"/>
                  </a:moveTo>
                  <a:cubicBezTo>
                    <a:pt x="21123" y="31162"/>
                    <a:pt x="21143" y="31164"/>
                    <a:pt x="21166" y="31167"/>
                  </a:cubicBezTo>
                  <a:cubicBezTo>
                    <a:pt x="21158" y="31270"/>
                    <a:pt x="21113" y="31334"/>
                    <a:pt x="21003" y="31334"/>
                  </a:cubicBezTo>
                  <a:cubicBezTo>
                    <a:pt x="20984" y="31334"/>
                    <a:pt x="20963" y="31332"/>
                    <a:pt x="20941" y="31328"/>
                  </a:cubicBezTo>
                  <a:cubicBezTo>
                    <a:pt x="20948" y="31226"/>
                    <a:pt x="20994" y="31162"/>
                    <a:pt x="21104" y="31162"/>
                  </a:cubicBezTo>
                  <a:close/>
                  <a:moveTo>
                    <a:pt x="22642" y="30974"/>
                  </a:moveTo>
                  <a:cubicBezTo>
                    <a:pt x="23566" y="31038"/>
                    <a:pt x="24674" y="31130"/>
                    <a:pt x="25756" y="31130"/>
                  </a:cubicBezTo>
                  <a:cubicBezTo>
                    <a:pt x="26402" y="31130"/>
                    <a:pt x="27039" y="31097"/>
                    <a:pt x="27622" y="31006"/>
                  </a:cubicBezTo>
                  <a:lnTo>
                    <a:pt x="27622" y="31006"/>
                  </a:lnTo>
                  <a:cubicBezTo>
                    <a:pt x="27252" y="31386"/>
                    <a:pt x="26466" y="31349"/>
                    <a:pt x="25824" y="31456"/>
                  </a:cubicBezTo>
                  <a:cubicBezTo>
                    <a:pt x="25629" y="31437"/>
                    <a:pt x="25887" y="31424"/>
                    <a:pt x="25888" y="31424"/>
                  </a:cubicBezTo>
                  <a:cubicBezTo>
                    <a:pt x="26048" y="31390"/>
                    <a:pt x="26320" y="31298"/>
                    <a:pt x="26466" y="31295"/>
                  </a:cubicBezTo>
                  <a:cubicBezTo>
                    <a:pt x="25159" y="31232"/>
                    <a:pt x="23796" y="31224"/>
                    <a:pt x="22577" y="31071"/>
                  </a:cubicBezTo>
                  <a:cubicBezTo>
                    <a:pt x="22590" y="31027"/>
                    <a:pt x="22634" y="31020"/>
                    <a:pt x="22642" y="30974"/>
                  </a:cubicBezTo>
                  <a:close/>
                  <a:moveTo>
                    <a:pt x="22677" y="31231"/>
                  </a:moveTo>
                  <a:cubicBezTo>
                    <a:pt x="23555" y="31360"/>
                    <a:pt x="24486" y="31435"/>
                    <a:pt x="25472" y="31456"/>
                  </a:cubicBezTo>
                  <a:cubicBezTo>
                    <a:pt x="25478" y="31455"/>
                    <a:pt x="25483" y="31455"/>
                    <a:pt x="25487" y="31455"/>
                  </a:cubicBezTo>
                  <a:cubicBezTo>
                    <a:pt x="25529" y="31455"/>
                    <a:pt x="25533" y="31488"/>
                    <a:pt x="25504" y="31489"/>
                  </a:cubicBezTo>
                  <a:cubicBezTo>
                    <a:pt x="25395" y="31488"/>
                    <a:pt x="25286" y="31487"/>
                    <a:pt x="25176" y="31487"/>
                  </a:cubicBezTo>
                  <a:cubicBezTo>
                    <a:pt x="24980" y="31487"/>
                    <a:pt x="24782" y="31489"/>
                    <a:pt x="24586" y="31489"/>
                  </a:cubicBezTo>
                  <a:cubicBezTo>
                    <a:pt x="23864" y="31489"/>
                    <a:pt x="23163" y="31467"/>
                    <a:pt x="22644" y="31265"/>
                  </a:cubicBezTo>
                  <a:cubicBezTo>
                    <a:pt x="22639" y="31236"/>
                    <a:pt x="22658" y="31234"/>
                    <a:pt x="22677" y="31231"/>
                  </a:cubicBezTo>
                  <a:close/>
                  <a:moveTo>
                    <a:pt x="13036" y="30845"/>
                  </a:moveTo>
                  <a:lnTo>
                    <a:pt x="13036" y="30845"/>
                  </a:lnTo>
                  <a:cubicBezTo>
                    <a:pt x="13030" y="30873"/>
                    <a:pt x="13049" y="30876"/>
                    <a:pt x="13068" y="30879"/>
                  </a:cubicBezTo>
                  <a:cubicBezTo>
                    <a:pt x="13033" y="31445"/>
                    <a:pt x="12273" y="31480"/>
                    <a:pt x="11815" y="31521"/>
                  </a:cubicBezTo>
                  <a:cubicBezTo>
                    <a:pt x="11643" y="31537"/>
                    <a:pt x="11463" y="31543"/>
                    <a:pt x="11277" y="31543"/>
                  </a:cubicBezTo>
                  <a:cubicBezTo>
                    <a:pt x="10580" y="31543"/>
                    <a:pt x="9796" y="31456"/>
                    <a:pt x="9021" y="31456"/>
                  </a:cubicBezTo>
                  <a:cubicBezTo>
                    <a:pt x="8531" y="31456"/>
                    <a:pt x="8066" y="31446"/>
                    <a:pt x="7591" y="31446"/>
                  </a:cubicBezTo>
                  <a:cubicBezTo>
                    <a:pt x="7354" y="31446"/>
                    <a:pt x="7114" y="31448"/>
                    <a:pt x="6867" y="31456"/>
                  </a:cubicBezTo>
                  <a:cubicBezTo>
                    <a:pt x="6787" y="31459"/>
                    <a:pt x="6664" y="31492"/>
                    <a:pt x="6553" y="31492"/>
                  </a:cubicBezTo>
                  <a:cubicBezTo>
                    <a:pt x="6451" y="31492"/>
                    <a:pt x="6360" y="31464"/>
                    <a:pt x="6322" y="31360"/>
                  </a:cubicBezTo>
                  <a:lnTo>
                    <a:pt x="6322" y="31360"/>
                  </a:lnTo>
                  <a:cubicBezTo>
                    <a:pt x="6603" y="31399"/>
                    <a:pt x="6898" y="31414"/>
                    <a:pt x="7204" y="31414"/>
                  </a:cubicBezTo>
                  <a:cubicBezTo>
                    <a:pt x="7874" y="31414"/>
                    <a:pt x="8597" y="31342"/>
                    <a:pt x="9341" y="31295"/>
                  </a:cubicBezTo>
                  <a:cubicBezTo>
                    <a:pt x="10390" y="31229"/>
                    <a:pt x="11443" y="31309"/>
                    <a:pt x="12297" y="31135"/>
                  </a:cubicBezTo>
                  <a:cubicBezTo>
                    <a:pt x="11965" y="31109"/>
                    <a:pt x="11623" y="31099"/>
                    <a:pt x="11273" y="31099"/>
                  </a:cubicBezTo>
                  <a:cubicBezTo>
                    <a:pt x="10038" y="31099"/>
                    <a:pt x="8714" y="31224"/>
                    <a:pt x="7494" y="31224"/>
                  </a:cubicBezTo>
                  <a:cubicBezTo>
                    <a:pt x="7066" y="31224"/>
                    <a:pt x="6651" y="31209"/>
                    <a:pt x="6257" y="31167"/>
                  </a:cubicBezTo>
                  <a:cubicBezTo>
                    <a:pt x="6278" y="30929"/>
                    <a:pt x="6402" y="30875"/>
                    <a:pt x="6559" y="30875"/>
                  </a:cubicBezTo>
                  <a:cubicBezTo>
                    <a:pt x="6675" y="30875"/>
                    <a:pt x="6810" y="30905"/>
                    <a:pt x="6931" y="30910"/>
                  </a:cubicBezTo>
                  <a:cubicBezTo>
                    <a:pt x="7909" y="30953"/>
                    <a:pt x="9179" y="31016"/>
                    <a:pt x="10388" y="31016"/>
                  </a:cubicBezTo>
                  <a:cubicBezTo>
                    <a:pt x="11375" y="31016"/>
                    <a:pt x="12321" y="30974"/>
                    <a:pt x="13036" y="30845"/>
                  </a:cubicBezTo>
                  <a:close/>
                  <a:moveTo>
                    <a:pt x="19591" y="31071"/>
                  </a:moveTo>
                  <a:cubicBezTo>
                    <a:pt x="19533" y="31329"/>
                    <a:pt x="19166" y="31320"/>
                    <a:pt x="18948" y="31360"/>
                  </a:cubicBezTo>
                  <a:cubicBezTo>
                    <a:pt x="18003" y="31534"/>
                    <a:pt x="16767" y="31695"/>
                    <a:pt x="15563" y="31695"/>
                  </a:cubicBezTo>
                  <a:cubicBezTo>
                    <a:pt x="14956" y="31695"/>
                    <a:pt x="14357" y="31654"/>
                    <a:pt x="13808" y="31553"/>
                  </a:cubicBezTo>
                  <a:cubicBezTo>
                    <a:pt x="13666" y="31514"/>
                    <a:pt x="13691" y="31306"/>
                    <a:pt x="13583" y="31231"/>
                  </a:cubicBezTo>
                  <a:lnTo>
                    <a:pt x="13583" y="31231"/>
                  </a:lnTo>
                  <a:cubicBezTo>
                    <a:pt x="14331" y="31287"/>
                    <a:pt x="15161" y="31321"/>
                    <a:pt x="16002" y="31321"/>
                  </a:cubicBezTo>
                  <a:cubicBezTo>
                    <a:pt x="17214" y="31321"/>
                    <a:pt x="18449" y="31250"/>
                    <a:pt x="19495" y="31071"/>
                  </a:cubicBezTo>
                  <a:close/>
                  <a:moveTo>
                    <a:pt x="5616" y="31136"/>
                  </a:moveTo>
                  <a:lnTo>
                    <a:pt x="5616" y="31136"/>
                  </a:lnTo>
                  <a:cubicBezTo>
                    <a:pt x="5753" y="31200"/>
                    <a:pt x="5524" y="31418"/>
                    <a:pt x="5487" y="31521"/>
                  </a:cubicBezTo>
                  <a:cubicBezTo>
                    <a:pt x="5476" y="31521"/>
                    <a:pt x="5465" y="31521"/>
                    <a:pt x="5454" y="31521"/>
                  </a:cubicBezTo>
                  <a:cubicBezTo>
                    <a:pt x="4451" y="31521"/>
                    <a:pt x="3247" y="31817"/>
                    <a:pt x="2177" y="31817"/>
                  </a:cubicBezTo>
                  <a:cubicBezTo>
                    <a:pt x="2080" y="31817"/>
                    <a:pt x="1984" y="31815"/>
                    <a:pt x="1889" y="31810"/>
                  </a:cubicBezTo>
                  <a:cubicBezTo>
                    <a:pt x="1512" y="31789"/>
                    <a:pt x="791" y="31753"/>
                    <a:pt x="796" y="31328"/>
                  </a:cubicBezTo>
                  <a:lnTo>
                    <a:pt x="796" y="31328"/>
                  </a:lnTo>
                  <a:cubicBezTo>
                    <a:pt x="1190" y="31360"/>
                    <a:pt x="1613" y="31374"/>
                    <a:pt x="2049" y="31374"/>
                  </a:cubicBezTo>
                  <a:cubicBezTo>
                    <a:pt x="3243" y="31374"/>
                    <a:pt x="4538" y="31269"/>
                    <a:pt x="5616" y="31136"/>
                  </a:cubicBezTo>
                  <a:close/>
                  <a:moveTo>
                    <a:pt x="8989" y="0"/>
                  </a:moveTo>
                  <a:cubicBezTo>
                    <a:pt x="8988" y="0"/>
                    <a:pt x="8987" y="0"/>
                    <a:pt x="8985" y="1"/>
                  </a:cubicBezTo>
                  <a:cubicBezTo>
                    <a:pt x="8834" y="4"/>
                    <a:pt x="8554" y="237"/>
                    <a:pt x="8439" y="353"/>
                  </a:cubicBezTo>
                  <a:cubicBezTo>
                    <a:pt x="8044" y="758"/>
                    <a:pt x="7839" y="1558"/>
                    <a:pt x="7700" y="2088"/>
                  </a:cubicBezTo>
                  <a:cubicBezTo>
                    <a:pt x="7527" y="1951"/>
                    <a:pt x="7721" y="1625"/>
                    <a:pt x="7572" y="1445"/>
                  </a:cubicBezTo>
                  <a:lnTo>
                    <a:pt x="7572" y="1445"/>
                  </a:lnTo>
                  <a:cubicBezTo>
                    <a:pt x="6630" y="1543"/>
                    <a:pt x="6056" y="2454"/>
                    <a:pt x="5324" y="2763"/>
                  </a:cubicBezTo>
                  <a:cubicBezTo>
                    <a:pt x="5142" y="2045"/>
                    <a:pt x="4871" y="1417"/>
                    <a:pt x="4552" y="834"/>
                  </a:cubicBezTo>
                  <a:cubicBezTo>
                    <a:pt x="4274" y="904"/>
                    <a:pt x="4126" y="1116"/>
                    <a:pt x="3975" y="1381"/>
                  </a:cubicBezTo>
                  <a:cubicBezTo>
                    <a:pt x="3861" y="1579"/>
                    <a:pt x="3604" y="1968"/>
                    <a:pt x="3652" y="2217"/>
                  </a:cubicBezTo>
                  <a:cubicBezTo>
                    <a:pt x="3699" y="2451"/>
                    <a:pt x="4125" y="2580"/>
                    <a:pt x="4295" y="2858"/>
                  </a:cubicBezTo>
                  <a:cubicBezTo>
                    <a:pt x="4439" y="3092"/>
                    <a:pt x="4389" y="3244"/>
                    <a:pt x="4487" y="3500"/>
                  </a:cubicBezTo>
                  <a:cubicBezTo>
                    <a:pt x="3724" y="4162"/>
                    <a:pt x="2826" y="4915"/>
                    <a:pt x="1950" y="5492"/>
                  </a:cubicBezTo>
                  <a:cubicBezTo>
                    <a:pt x="1480" y="5801"/>
                    <a:pt x="601" y="6218"/>
                    <a:pt x="440" y="6714"/>
                  </a:cubicBezTo>
                  <a:cubicBezTo>
                    <a:pt x="314" y="7100"/>
                    <a:pt x="428" y="7725"/>
                    <a:pt x="407" y="8159"/>
                  </a:cubicBezTo>
                  <a:cubicBezTo>
                    <a:pt x="356" y="9293"/>
                    <a:pt x="389" y="10553"/>
                    <a:pt x="471" y="11630"/>
                  </a:cubicBezTo>
                  <a:cubicBezTo>
                    <a:pt x="374" y="11878"/>
                    <a:pt x="6" y="12090"/>
                    <a:pt x="85" y="12561"/>
                  </a:cubicBezTo>
                  <a:cubicBezTo>
                    <a:pt x="116" y="12741"/>
                    <a:pt x="391" y="12897"/>
                    <a:pt x="439" y="13075"/>
                  </a:cubicBezTo>
                  <a:cubicBezTo>
                    <a:pt x="514" y="13361"/>
                    <a:pt x="391" y="13855"/>
                    <a:pt x="374" y="14264"/>
                  </a:cubicBezTo>
                  <a:cubicBezTo>
                    <a:pt x="325" y="15452"/>
                    <a:pt x="402" y="16798"/>
                    <a:pt x="439" y="17830"/>
                  </a:cubicBezTo>
                  <a:cubicBezTo>
                    <a:pt x="351" y="18021"/>
                    <a:pt x="146" y="18094"/>
                    <a:pt x="53" y="18280"/>
                  </a:cubicBezTo>
                  <a:cubicBezTo>
                    <a:pt x="0" y="18815"/>
                    <a:pt x="121" y="19175"/>
                    <a:pt x="405" y="19373"/>
                  </a:cubicBezTo>
                  <a:cubicBezTo>
                    <a:pt x="339" y="20901"/>
                    <a:pt x="327" y="22471"/>
                    <a:pt x="373" y="24030"/>
                  </a:cubicBezTo>
                  <a:cubicBezTo>
                    <a:pt x="212" y="24333"/>
                    <a:pt x="114" y="24589"/>
                    <a:pt x="180" y="24963"/>
                  </a:cubicBezTo>
                  <a:cubicBezTo>
                    <a:pt x="219" y="25175"/>
                    <a:pt x="403" y="25327"/>
                    <a:pt x="439" y="25509"/>
                  </a:cubicBezTo>
                  <a:cubicBezTo>
                    <a:pt x="466" y="25650"/>
                    <a:pt x="431" y="25816"/>
                    <a:pt x="439" y="25959"/>
                  </a:cubicBezTo>
                  <a:cubicBezTo>
                    <a:pt x="507" y="27487"/>
                    <a:pt x="449" y="29320"/>
                    <a:pt x="630" y="30747"/>
                  </a:cubicBezTo>
                  <a:cubicBezTo>
                    <a:pt x="400" y="30964"/>
                    <a:pt x="235" y="31479"/>
                    <a:pt x="405" y="31806"/>
                  </a:cubicBezTo>
                  <a:cubicBezTo>
                    <a:pt x="457" y="31908"/>
                    <a:pt x="896" y="32224"/>
                    <a:pt x="1016" y="32225"/>
                  </a:cubicBezTo>
                  <a:cubicBezTo>
                    <a:pt x="1143" y="32226"/>
                    <a:pt x="1280" y="32227"/>
                    <a:pt x="1425" y="32227"/>
                  </a:cubicBezTo>
                  <a:cubicBezTo>
                    <a:pt x="2938" y="32227"/>
                    <a:pt x="5294" y="32151"/>
                    <a:pt x="6188" y="31775"/>
                  </a:cubicBezTo>
                  <a:cubicBezTo>
                    <a:pt x="7571" y="31878"/>
                    <a:pt x="9612" y="32000"/>
                    <a:pt x="11217" y="32000"/>
                  </a:cubicBezTo>
                  <a:cubicBezTo>
                    <a:pt x="11244" y="32000"/>
                    <a:pt x="11270" y="32000"/>
                    <a:pt x="11297" y="32000"/>
                  </a:cubicBezTo>
                  <a:cubicBezTo>
                    <a:pt x="12029" y="31999"/>
                    <a:pt x="12944" y="32003"/>
                    <a:pt x="13224" y="31582"/>
                  </a:cubicBezTo>
                  <a:cubicBezTo>
                    <a:pt x="13484" y="32052"/>
                    <a:pt x="14014" y="32096"/>
                    <a:pt x="14637" y="32129"/>
                  </a:cubicBezTo>
                  <a:cubicBezTo>
                    <a:pt x="15038" y="32149"/>
                    <a:pt x="15479" y="32163"/>
                    <a:pt x="15933" y="32163"/>
                  </a:cubicBezTo>
                  <a:cubicBezTo>
                    <a:pt x="17434" y="32163"/>
                    <a:pt x="19076" y="32009"/>
                    <a:pt x="19874" y="31422"/>
                  </a:cubicBezTo>
                  <a:cubicBezTo>
                    <a:pt x="20001" y="31680"/>
                    <a:pt x="20358" y="31767"/>
                    <a:pt x="20772" y="31767"/>
                  </a:cubicBezTo>
                  <a:cubicBezTo>
                    <a:pt x="21367" y="31767"/>
                    <a:pt x="22083" y="31588"/>
                    <a:pt x="22413" y="31485"/>
                  </a:cubicBezTo>
                  <a:cubicBezTo>
                    <a:pt x="22943" y="31761"/>
                    <a:pt x="23875" y="31878"/>
                    <a:pt x="24830" y="31878"/>
                  </a:cubicBezTo>
                  <a:cubicBezTo>
                    <a:pt x="24967" y="31878"/>
                    <a:pt x="25105" y="31876"/>
                    <a:pt x="25241" y="31871"/>
                  </a:cubicBezTo>
                  <a:cubicBezTo>
                    <a:pt x="26081" y="31842"/>
                    <a:pt x="27000" y="31756"/>
                    <a:pt x="27586" y="31549"/>
                  </a:cubicBezTo>
                  <a:cubicBezTo>
                    <a:pt x="27785" y="31480"/>
                    <a:pt x="27921" y="31324"/>
                    <a:pt x="28123" y="31324"/>
                  </a:cubicBezTo>
                  <a:cubicBezTo>
                    <a:pt x="28126" y="31324"/>
                    <a:pt x="28130" y="31324"/>
                    <a:pt x="28133" y="31324"/>
                  </a:cubicBezTo>
                  <a:cubicBezTo>
                    <a:pt x="28321" y="31329"/>
                    <a:pt x="28559" y="31497"/>
                    <a:pt x="28808" y="31518"/>
                  </a:cubicBezTo>
                  <a:cubicBezTo>
                    <a:pt x="29217" y="31551"/>
                    <a:pt x="29785" y="31572"/>
                    <a:pt x="30358" y="31572"/>
                  </a:cubicBezTo>
                  <a:cubicBezTo>
                    <a:pt x="30855" y="31572"/>
                    <a:pt x="31356" y="31556"/>
                    <a:pt x="31763" y="31518"/>
                  </a:cubicBezTo>
                  <a:cubicBezTo>
                    <a:pt x="32605" y="31439"/>
                    <a:pt x="33036" y="31038"/>
                    <a:pt x="32565" y="30297"/>
                  </a:cubicBezTo>
                  <a:cubicBezTo>
                    <a:pt x="32647" y="29467"/>
                    <a:pt x="32523" y="28590"/>
                    <a:pt x="32565" y="27694"/>
                  </a:cubicBezTo>
                  <a:cubicBezTo>
                    <a:pt x="32654" y="27549"/>
                    <a:pt x="32803" y="27432"/>
                    <a:pt x="32829" y="27249"/>
                  </a:cubicBezTo>
                  <a:cubicBezTo>
                    <a:pt x="32862" y="27004"/>
                    <a:pt x="32700" y="26886"/>
                    <a:pt x="32637" y="26540"/>
                  </a:cubicBezTo>
                  <a:cubicBezTo>
                    <a:pt x="32570" y="26184"/>
                    <a:pt x="32771" y="25811"/>
                    <a:pt x="32700" y="25545"/>
                  </a:cubicBezTo>
                  <a:cubicBezTo>
                    <a:pt x="32664" y="25404"/>
                    <a:pt x="32477" y="25338"/>
                    <a:pt x="32443" y="25191"/>
                  </a:cubicBezTo>
                  <a:cubicBezTo>
                    <a:pt x="32337" y="24720"/>
                    <a:pt x="32534" y="23794"/>
                    <a:pt x="32476" y="23071"/>
                  </a:cubicBezTo>
                  <a:cubicBezTo>
                    <a:pt x="32391" y="22030"/>
                    <a:pt x="32490" y="20655"/>
                    <a:pt x="32443" y="19632"/>
                  </a:cubicBezTo>
                  <a:cubicBezTo>
                    <a:pt x="32427" y="19281"/>
                    <a:pt x="32375" y="18972"/>
                    <a:pt x="32411" y="18701"/>
                  </a:cubicBezTo>
                  <a:cubicBezTo>
                    <a:pt x="32482" y="18161"/>
                    <a:pt x="32601" y="17728"/>
                    <a:pt x="32282" y="17447"/>
                  </a:cubicBezTo>
                  <a:cubicBezTo>
                    <a:pt x="32320" y="16833"/>
                    <a:pt x="32313" y="16215"/>
                    <a:pt x="32282" y="15520"/>
                  </a:cubicBezTo>
                  <a:cubicBezTo>
                    <a:pt x="32240" y="14555"/>
                    <a:pt x="32128" y="13304"/>
                    <a:pt x="32250" y="12628"/>
                  </a:cubicBezTo>
                  <a:cubicBezTo>
                    <a:pt x="32278" y="12468"/>
                    <a:pt x="32408" y="12334"/>
                    <a:pt x="32411" y="12179"/>
                  </a:cubicBezTo>
                  <a:cubicBezTo>
                    <a:pt x="32414" y="11906"/>
                    <a:pt x="32186" y="11708"/>
                    <a:pt x="32217" y="11440"/>
                  </a:cubicBezTo>
                  <a:cubicBezTo>
                    <a:pt x="32738" y="11229"/>
                    <a:pt x="32324" y="10830"/>
                    <a:pt x="32250" y="10476"/>
                  </a:cubicBezTo>
                  <a:cubicBezTo>
                    <a:pt x="32147" y="9993"/>
                    <a:pt x="32252" y="9188"/>
                    <a:pt x="32282" y="8484"/>
                  </a:cubicBezTo>
                  <a:cubicBezTo>
                    <a:pt x="32317" y="7676"/>
                    <a:pt x="32259" y="6953"/>
                    <a:pt x="32250" y="6300"/>
                  </a:cubicBezTo>
                  <a:cubicBezTo>
                    <a:pt x="32438" y="6064"/>
                    <a:pt x="32372" y="5659"/>
                    <a:pt x="32282" y="5367"/>
                  </a:cubicBezTo>
                  <a:cubicBezTo>
                    <a:pt x="31702" y="4588"/>
                    <a:pt x="30986" y="3942"/>
                    <a:pt x="30515" y="3054"/>
                  </a:cubicBezTo>
                  <a:cubicBezTo>
                    <a:pt x="30581" y="2752"/>
                    <a:pt x="30969" y="2791"/>
                    <a:pt x="30997" y="2444"/>
                  </a:cubicBezTo>
                  <a:cubicBezTo>
                    <a:pt x="31021" y="2136"/>
                    <a:pt x="30416" y="1351"/>
                    <a:pt x="30197" y="1351"/>
                  </a:cubicBezTo>
                  <a:cubicBezTo>
                    <a:pt x="30196" y="1351"/>
                    <a:pt x="30195" y="1351"/>
                    <a:pt x="30194" y="1351"/>
                  </a:cubicBezTo>
                  <a:cubicBezTo>
                    <a:pt x="29904" y="1361"/>
                    <a:pt x="29865" y="1741"/>
                    <a:pt x="29647" y="1898"/>
                  </a:cubicBezTo>
                  <a:cubicBezTo>
                    <a:pt x="29444" y="1768"/>
                    <a:pt x="29230" y="1307"/>
                    <a:pt x="28979" y="1307"/>
                  </a:cubicBezTo>
                  <a:cubicBezTo>
                    <a:pt x="28956" y="1307"/>
                    <a:pt x="28933" y="1311"/>
                    <a:pt x="28909" y="1319"/>
                  </a:cubicBezTo>
                  <a:cubicBezTo>
                    <a:pt x="28724" y="1384"/>
                    <a:pt x="28752" y="1599"/>
                    <a:pt x="28652" y="1834"/>
                  </a:cubicBezTo>
                  <a:cubicBezTo>
                    <a:pt x="28513" y="1925"/>
                    <a:pt x="28319" y="1947"/>
                    <a:pt x="28108" y="1947"/>
                  </a:cubicBezTo>
                  <a:cubicBezTo>
                    <a:pt x="27912" y="1947"/>
                    <a:pt x="27702" y="1928"/>
                    <a:pt x="27508" y="1928"/>
                  </a:cubicBezTo>
                  <a:cubicBezTo>
                    <a:pt x="27471" y="1928"/>
                    <a:pt x="27434" y="1928"/>
                    <a:pt x="27398" y="1930"/>
                  </a:cubicBezTo>
                  <a:cubicBezTo>
                    <a:pt x="27271" y="1937"/>
                    <a:pt x="27149" y="2000"/>
                    <a:pt x="27038" y="2000"/>
                  </a:cubicBezTo>
                  <a:cubicBezTo>
                    <a:pt x="27018" y="2000"/>
                    <a:pt x="26999" y="1998"/>
                    <a:pt x="26981" y="1994"/>
                  </a:cubicBezTo>
                  <a:cubicBezTo>
                    <a:pt x="26750" y="1939"/>
                    <a:pt x="26765" y="1651"/>
                    <a:pt x="26564" y="1641"/>
                  </a:cubicBezTo>
                  <a:cubicBezTo>
                    <a:pt x="26515" y="1702"/>
                    <a:pt x="26448" y="1717"/>
                    <a:pt x="26374" y="1717"/>
                  </a:cubicBezTo>
                  <a:cubicBezTo>
                    <a:pt x="26304" y="1717"/>
                    <a:pt x="26227" y="1703"/>
                    <a:pt x="26155" y="1703"/>
                  </a:cubicBezTo>
                  <a:cubicBezTo>
                    <a:pt x="26061" y="1703"/>
                    <a:pt x="25975" y="1727"/>
                    <a:pt x="25921" y="1834"/>
                  </a:cubicBezTo>
                  <a:cubicBezTo>
                    <a:pt x="25843" y="1767"/>
                    <a:pt x="25778" y="1739"/>
                    <a:pt x="25723" y="1739"/>
                  </a:cubicBezTo>
                  <a:cubicBezTo>
                    <a:pt x="25522" y="1739"/>
                    <a:pt x="25451" y="2103"/>
                    <a:pt x="25310" y="2186"/>
                  </a:cubicBezTo>
                  <a:cubicBezTo>
                    <a:pt x="25174" y="2268"/>
                    <a:pt x="25006" y="2297"/>
                    <a:pt x="24819" y="2297"/>
                  </a:cubicBezTo>
                  <a:cubicBezTo>
                    <a:pt x="24491" y="2297"/>
                    <a:pt x="24105" y="2208"/>
                    <a:pt x="23736" y="2155"/>
                  </a:cubicBezTo>
                  <a:cubicBezTo>
                    <a:pt x="23595" y="2135"/>
                    <a:pt x="23445" y="2132"/>
                    <a:pt x="23299" y="2132"/>
                  </a:cubicBezTo>
                  <a:cubicBezTo>
                    <a:pt x="23238" y="2132"/>
                    <a:pt x="23178" y="2133"/>
                    <a:pt x="23120" y="2133"/>
                  </a:cubicBezTo>
                  <a:cubicBezTo>
                    <a:pt x="22946" y="2133"/>
                    <a:pt x="22788" y="2128"/>
                    <a:pt x="22676" y="2091"/>
                  </a:cubicBezTo>
                  <a:cubicBezTo>
                    <a:pt x="22506" y="2035"/>
                    <a:pt x="22387" y="1837"/>
                    <a:pt x="22226" y="1834"/>
                  </a:cubicBezTo>
                  <a:cubicBezTo>
                    <a:pt x="22220" y="1834"/>
                    <a:pt x="22214" y="1834"/>
                    <a:pt x="22208" y="1834"/>
                  </a:cubicBezTo>
                  <a:cubicBezTo>
                    <a:pt x="21475" y="1834"/>
                    <a:pt x="21872" y="2942"/>
                    <a:pt x="21680" y="3568"/>
                  </a:cubicBezTo>
                  <a:cubicBezTo>
                    <a:pt x="21599" y="3595"/>
                    <a:pt x="21496" y="3605"/>
                    <a:pt x="21390" y="3605"/>
                  </a:cubicBezTo>
                  <a:cubicBezTo>
                    <a:pt x="21243" y="3605"/>
                    <a:pt x="21089" y="3586"/>
                    <a:pt x="20972" y="3568"/>
                  </a:cubicBezTo>
                  <a:cubicBezTo>
                    <a:pt x="20847" y="3469"/>
                    <a:pt x="20904" y="3362"/>
                    <a:pt x="20715" y="3343"/>
                  </a:cubicBezTo>
                  <a:cubicBezTo>
                    <a:pt x="20707" y="3342"/>
                    <a:pt x="20700" y="3342"/>
                    <a:pt x="20693" y="3342"/>
                  </a:cubicBezTo>
                  <a:cubicBezTo>
                    <a:pt x="20338" y="3342"/>
                    <a:pt x="20294" y="4183"/>
                    <a:pt x="20233" y="4596"/>
                  </a:cubicBezTo>
                  <a:cubicBezTo>
                    <a:pt x="20140" y="5226"/>
                    <a:pt x="20096" y="5749"/>
                    <a:pt x="20040" y="6139"/>
                  </a:cubicBezTo>
                  <a:cubicBezTo>
                    <a:pt x="20004" y="6130"/>
                    <a:pt x="19970" y="6126"/>
                    <a:pt x="19939" y="6126"/>
                  </a:cubicBezTo>
                  <a:cubicBezTo>
                    <a:pt x="19724" y="6126"/>
                    <a:pt x="19601" y="6300"/>
                    <a:pt x="19500" y="6300"/>
                  </a:cubicBezTo>
                  <a:cubicBezTo>
                    <a:pt x="19498" y="6300"/>
                    <a:pt x="19496" y="6300"/>
                    <a:pt x="19494" y="6300"/>
                  </a:cubicBezTo>
                  <a:cubicBezTo>
                    <a:pt x="19393" y="6004"/>
                    <a:pt x="19363" y="5638"/>
                    <a:pt x="19172" y="5431"/>
                  </a:cubicBezTo>
                  <a:cubicBezTo>
                    <a:pt x="19041" y="5492"/>
                    <a:pt x="18961" y="5631"/>
                    <a:pt x="18851" y="5753"/>
                  </a:cubicBezTo>
                  <a:cubicBezTo>
                    <a:pt x="18758" y="5854"/>
                    <a:pt x="18635" y="5953"/>
                    <a:pt x="18529" y="6074"/>
                  </a:cubicBezTo>
                  <a:cubicBezTo>
                    <a:pt x="18339" y="6291"/>
                    <a:pt x="18203" y="6699"/>
                    <a:pt x="17983" y="6813"/>
                  </a:cubicBezTo>
                  <a:cubicBezTo>
                    <a:pt x="17830" y="6892"/>
                    <a:pt x="17666" y="6922"/>
                    <a:pt x="17496" y="6922"/>
                  </a:cubicBezTo>
                  <a:cubicBezTo>
                    <a:pt x="17132" y="6922"/>
                    <a:pt x="16742" y="6787"/>
                    <a:pt x="16375" y="6716"/>
                  </a:cubicBezTo>
                  <a:cubicBezTo>
                    <a:pt x="16301" y="6496"/>
                    <a:pt x="16198" y="6164"/>
                    <a:pt x="15900" y="6164"/>
                  </a:cubicBezTo>
                  <a:cubicBezTo>
                    <a:pt x="15878" y="6164"/>
                    <a:pt x="15854" y="6166"/>
                    <a:pt x="15830" y="6170"/>
                  </a:cubicBezTo>
                  <a:cubicBezTo>
                    <a:pt x="15434" y="6234"/>
                    <a:pt x="15182" y="7263"/>
                    <a:pt x="14833" y="7583"/>
                  </a:cubicBezTo>
                  <a:cubicBezTo>
                    <a:pt x="14678" y="7725"/>
                    <a:pt x="14339" y="7773"/>
                    <a:pt x="14094" y="7840"/>
                  </a:cubicBezTo>
                  <a:cubicBezTo>
                    <a:pt x="13513" y="7998"/>
                    <a:pt x="13062" y="8048"/>
                    <a:pt x="12552" y="8065"/>
                  </a:cubicBezTo>
                  <a:cubicBezTo>
                    <a:pt x="12549" y="8065"/>
                    <a:pt x="12547" y="8066"/>
                    <a:pt x="12545" y="8066"/>
                  </a:cubicBezTo>
                  <a:cubicBezTo>
                    <a:pt x="12482" y="8066"/>
                    <a:pt x="12555" y="7928"/>
                    <a:pt x="12492" y="7928"/>
                  </a:cubicBezTo>
                  <a:cubicBezTo>
                    <a:pt x="12483" y="7928"/>
                    <a:pt x="12471" y="7931"/>
                    <a:pt x="12456" y="7938"/>
                  </a:cubicBezTo>
                  <a:cubicBezTo>
                    <a:pt x="12332" y="8029"/>
                    <a:pt x="12073" y="8078"/>
                    <a:pt x="11805" y="8078"/>
                  </a:cubicBezTo>
                  <a:cubicBezTo>
                    <a:pt x="11499" y="8078"/>
                    <a:pt x="11182" y="8014"/>
                    <a:pt x="11042" y="7873"/>
                  </a:cubicBezTo>
                  <a:cubicBezTo>
                    <a:pt x="10971" y="7553"/>
                    <a:pt x="11036" y="7271"/>
                    <a:pt x="10978" y="6973"/>
                  </a:cubicBezTo>
                  <a:cubicBezTo>
                    <a:pt x="10964" y="6942"/>
                    <a:pt x="10936" y="6933"/>
                    <a:pt x="10904" y="6933"/>
                  </a:cubicBezTo>
                  <a:cubicBezTo>
                    <a:pt x="10845" y="6933"/>
                    <a:pt x="10770" y="6964"/>
                    <a:pt x="10726" y="6964"/>
                  </a:cubicBezTo>
                  <a:cubicBezTo>
                    <a:pt x="10707" y="6964"/>
                    <a:pt x="10693" y="6958"/>
                    <a:pt x="10689" y="6941"/>
                  </a:cubicBezTo>
                  <a:cubicBezTo>
                    <a:pt x="10720" y="6084"/>
                    <a:pt x="10757" y="4899"/>
                    <a:pt x="10689" y="3953"/>
                  </a:cubicBezTo>
                  <a:cubicBezTo>
                    <a:pt x="10642" y="3307"/>
                    <a:pt x="10867" y="1904"/>
                    <a:pt x="10400" y="1863"/>
                  </a:cubicBezTo>
                  <a:cubicBezTo>
                    <a:pt x="10393" y="1863"/>
                    <a:pt x="10387" y="1862"/>
                    <a:pt x="10380" y="1862"/>
                  </a:cubicBezTo>
                  <a:cubicBezTo>
                    <a:pt x="10227" y="1862"/>
                    <a:pt x="10138" y="2017"/>
                    <a:pt x="9982" y="2056"/>
                  </a:cubicBezTo>
                  <a:cubicBezTo>
                    <a:pt x="9954" y="2063"/>
                    <a:pt x="9924" y="2065"/>
                    <a:pt x="9893" y="2065"/>
                  </a:cubicBezTo>
                  <a:cubicBezTo>
                    <a:pt x="9824" y="2065"/>
                    <a:pt x="9750" y="2053"/>
                    <a:pt x="9679" y="2053"/>
                  </a:cubicBezTo>
                  <a:cubicBezTo>
                    <a:pt x="9662" y="2053"/>
                    <a:pt x="9645" y="2054"/>
                    <a:pt x="9629" y="2056"/>
                  </a:cubicBezTo>
                  <a:cubicBezTo>
                    <a:pt x="9369" y="2083"/>
                    <a:pt x="9072" y="2191"/>
                    <a:pt x="8781" y="2191"/>
                  </a:cubicBezTo>
                  <a:cubicBezTo>
                    <a:pt x="8687" y="2191"/>
                    <a:pt x="8595" y="2180"/>
                    <a:pt x="8504" y="2152"/>
                  </a:cubicBezTo>
                  <a:cubicBezTo>
                    <a:pt x="8633" y="1784"/>
                    <a:pt x="8725" y="1444"/>
                    <a:pt x="8954" y="1125"/>
                  </a:cubicBezTo>
                  <a:cubicBezTo>
                    <a:pt x="9075" y="954"/>
                    <a:pt x="9449" y="740"/>
                    <a:pt x="9468" y="546"/>
                  </a:cubicBezTo>
                  <a:cubicBezTo>
                    <a:pt x="9487" y="359"/>
                    <a:pt x="9225" y="0"/>
                    <a:pt x="8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84;p42">
              <a:extLst>
                <a:ext uri="{FF2B5EF4-FFF2-40B4-BE49-F238E27FC236}">
                  <a16:creationId xmlns:a16="http://schemas.microsoft.com/office/drawing/2014/main" id="{9CE35EA9-B904-378F-E18F-C101D1C45305}"/>
                </a:ext>
              </a:extLst>
            </p:cNvPr>
            <p:cNvSpPr/>
            <p:nvPr/>
          </p:nvSpPr>
          <p:spPr>
            <a:xfrm>
              <a:off x="2098800" y="1104950"/>
              <a:ext cx="6900" cy="104425"/>
            </a:xfrm>
            <a:custGeom>
              <a:avLst/>
              <a:gdLst/>
              <a:ahLst/>
              <a:cxnLst/>
              <a:rect l="l" t="t" r="r" b="b"/>
              <a:pathLst>
                <a:path w="276" h="417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3" y="1306"/>
                    <a:pt x="0" y="3026"/>
                    <a:pt x="253" y="4177"/>
                  </a:cubicBezTo>
                  <a:cubicBezTo>
                    <a:pt x="275" y="2842"/>
                    <a:pt x="215" y="1330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85;p42">
              <a:extLst>
                <a:ext uri="{FF2B5EF4-FFF2-40B4-BE49-F238E27FC236}">
                  <a16:creationId xmlns:a16="http://schemas.microsoft.com/office/drawing/2014/main" id="{C4590394-F09E-F20D-D9E4-6403EACDD817}"/>
                </a:ext>
              </a:extLst>
            </p:cNvPr>
            <p:cNvSpPr/>
            <p:nvPr/>
          </p:nvSpPr>
          <p:spPr>
            <a:xfrm>
              <a:off x="1905900" y="1280875"/>
              <a:ext cx="24150" cy="44200"/>
            </a:xfrm>
            <a:custGeom>
              <a:avLst/>
              <a:gdLst/>
              <a:ahLst/>
              <a:cxnLst/>
              <a:rect l="l" t="t" r="r" b="b"/>
              <a:pathLst>
                <a:path w="966" h="1768" extrusionOk="0">
                  <a:moveTo>
                    <a:pt x="965" y="0"/>
                  </a:moveTo>
                  <a:cubicBezTo>
                    <a:pt x="654" y="579"/>
                    <a:pt x="129" y="1113"/>
                    <a:pt x="1" y="1768"/>
                  </a:cubicBezTo>
                  <a:cubicBezTo>
                    <a:pt x="320" y="1197"/>
                    <a:pt x="773" y="59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86;p42">
              <a:extLst>
                <a:ext uri="{FF2B5EF4-FFF2-40B4-BE49-F238E27FC236}">
                  <a16:creationId xmlns:a16="http://schemas.microsoft.com/office/drawing/2014/main" id="{1F2C39FE-3B8B-55CB-99D1-7A82DC597259}"/>
                </a:ext>
              </a:extLst>
            </p:cNvPr>
            <p:cNvSpPr/>
            <p:nvPr/>
          </p:nvSpPr>
          <p:spPr>
            <a:xfrm>
              <a:off x="2005275" y="1322175"/>
              <a:ext cx="21625" cy="13775"/>
            </a:xfrm>
            <a:custGeom>
              <a:avLst/>
              <a:gdLst/>
              <a:ahLst/>
              <a:cxnLst/>
              <a:rect l="l" t="t" r="r" b="b"/>
              <a:pathLst>
                <a:path w="865" h="551" extrusionOk="0">
                  <a:moveTo>
                    <a:pt x="540" y="0"/>
                  </a:moveTo>
                  <a:cubicBezTo>
                    <a:pt x="502" y="0"/>
                    <a:pt x="464" y="7"/>
                    <a:pt x="428" y="20"/>
                  </a:cubicBezTo>
                  <a:cubicBezTo>
                    <a:pt x="0" y="172"/>
                    <a:pt x="354" y="551"/>
                    <a:pt x="621" y="551"/>
                  </a:cubicBezTo>
                  <a:cubicBezTo>
                    <a:pt x="733" y="551"/>
                    <a:pt x="829" y="485"/>
                    <a:pt x="846" y="308"/>
                  </a:cubicBezTo>
                  <a:cubicBezTo>
                    <a:pt x="864" y="113"/>
                    <a:pt x="702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87;p42">
              <a:extLst>
                <a:ext uri="{FF2B5EF4-FFF2-40B4-BE49-F238E27FC236}">
                  <a16:creationId xmlns:a16="http://schemas.microsoft.com/office/drawing/2014/main" id="{06A9B247-749A-CB9B-5FF4-D543835D1E7D}"/>
                </a:ext>
              </a:extLst>
            </p:cNvPr>
            <p:cNvSpPr/>
            <p:nvPr/>
          </p:nvSpPr>
          <p:spPr>
            <a:xfrm>
              <a:off x="1901850" y="814175"/>
              <a:ext cx="32950" cy="73100"/>
            </a:xfrm>
            <a:custGeom>
              <a:avLst/>
              <a:gdLst/>
              <a:ahLst/>
              <a:cxnLst/>
              <a:rect l="l" t="t" r="r" b="b"/>
              <a:pathLst>
                <a:path w="1318" h="2924" extrusionOk="0">
                  <a:moveTo>
                    <a:pt x="1272" y="0"/>
                  </a:moveTo>
                  <a:cubicBezTo>
                    <a:pt x="1267" y="0"/>
                    <a:pt x="1261" y="1"/>
                    <a:pt x="1255" y="2"/>
                  </a:cubicBezTo>
                  <a:cubicBezTo>
                    <a:pt x="779" y="896"/>
                    <a:pt x="196" y="1855"/>
                    <a:pt x="1" y="2924"/>
                  </a:cubicBezTo>
                  <a:cubicBezTo>
                    <a:pt x="417" y="1949"/>
                    <a:pt x="879" y="1018"/>
                    <a:pt x="1286" y="32"/>
                  </a:cubicBezTo>
                  <a:cubicBezTo>
                    <a:pt x="1318" y="31"/>
                    <a:pt x="1314" y="0"/>
                    <a:pt x="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88;p42">
              <a:extLst>
                <a:ext uri="{FF2B5EF4-FFF2-40B4-BE49-F238E27FC236}">
                  <a16:creationId xmlns:a16="http://schemas.microsoft.com/office/drawing/2014/main" id="{F8C33494-71F6-2664-AB20-0FA14E01E633}"/>
                </a:ext>
              </a:extLst>
            </p:cNvPr>
            <p:cNvSpPr/>
            <p:nvPr/>
          </p:nvSpPr>
          <p:spPr>
            <a:xfrm>
              <a:off x="1866825" y="730675"/>
              <a:ext cx="10175" cy="20075"/>
            </a:xfrm>
            <a:custGeom>
              <a:avLst/>
              <a:gdLst/>
              <a:ahLst/>
              <a:cxnLst/>
              <a:rect l="l" t="t" r="r" b="b"/>
              <a:pathLst>
                <a:path w="407" h="803" extrusionOk="0">
                  <a:moveTo>
                    <a:pt x="119" y="0"/>
                  </a:moveTo>
                  <a:cubicBezTo>
                    <a:pt x="0" y="200"/>
                    <a:pt x="192" y="571"/>
                    <a:pt x="246" y="802"/>
                  </a:cubicBezTo>
                  <a:cubicBezTo>
                    <a:pt x="406" y="646"/>
                    <a:pt x="192" y="225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89;p42">
              <a:extLst>
                <a:ext uri="{FF2B5EF4-FFF2-40B4-BE49-F238E27FC236}">
                  <a16:creationId xmlns:a16="http://schemas.microsoft.com/office/drawing/2014/main" id="{91436208-ED64-DDC4-A9C7-B9F94C0896FC}"/>
                </a:ext>
              </a:extLst>
            </p:cNvPr>
            <p:cNvSpPr/>
            <p:nvPr/>
          </p:nvSpPr>
          <p:spPr>
            <a:xfrm>
              <a:off x="1897275" y="806150"/>
              <a:ext cx="9500" cy="20925"/>
            </a:xfrm>
            <a:custGeom>
              <a:avLst/>
              <a:gdLst/>
              <a:ahLst/>
              <a:cxnLst/>
              <a:rect l="l" t="t" r="r" b="b"/>
              <a:pathLst>
                <a:path w="380" h="837" extrusionOk="0">
                  <a:moveTo>
                    <a:pt x="90" y="0"/>
                  </a:moveTo>
                  <a:cubicBezTo>
                    <a:pt x="88" y="267"/>
                    <a:pt x="1" y="619"/>
                    <a:pt x="57" y="836"/>
                  </a:cubicBezTo>
                  <a:cubicBezTo>
                    <a:pt x="142" y="558"/>
                    <a:pt x="281" y="331"/>
                    <a:pt x="379" y="64"/>
                  </a:cubicBezTo>
                  <a:lnTo>
                    <a:pt x="379" y="64"/>
                  </a:lnTo>
                  <a:cubicBezTo>
                    <a:pt x="376" y="64"/>
                    <a:pt x="372" y="64"/>
                    <a:pt x="369" y="64"/>
                  </a:cubicBezTo>
                  <a:cubicBezTo>
                    <a:pt x="254" y="64"/>
                    <a:pt x="173" y="31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90;p42">
              <a:extLst>
                <a:ext uri="{FF2B5EF4-FFF2-40B4-BE49-F238E27FC236}">
                  <a16:creationId xmlns:a16="http://schemas.microsoft.com/office/drawing/2014/main" id="{388C2270-F5FD-92AB-9345-88FBD59A1436}"/>
                </a:ext>
              </a:extLst>
            </p:cNvPr>
            <p:cNvSpPr/>
            <p:nvPr/>
          </p:nvSpPr>
          <p:spPr>
            <a:xfrm>
              <a:off x="1959850" y="830225"/>
              <a:ext cx="7525" cy="49025"/>
            </a:xfrm>
            <a:custGeom>
              <a:avLst/>
              <a:gdLst/>
              <a:ahLst/>
              <a:cxnLst/>
              <a:rect l="l" t="t" r="r" b="b"/>
              <a:pathLst>
                <a:path w="301" h="1961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lnTo>
                    <a:pt x="60" y="98"/>
                  </a:lnTo>
                  <a:cubicBezTo>
                    <a:pt x="74" y="449"/>
                    <a:pt x="42" y="924"/>
                    <a:pt x="60" y="1319"/>
                  </a:cubicBezTo>
                  <a:cubicBezTo>
                    <a:pt x="70" y="1534"/>
                    <a:pt x="0" y="1961"/>
                    <a:pt x="281" y="1961"/>
                  </a:cubicBezTo>
                  <a:cubicBezTo>
                    <a:pt x="282" y="1961"/>
                    <a:pt x="284" y="1961"/>
                    <a:pt x="285" y="1961"/>
                  </a:cubicBezTo>
                  <a:cubicBezTo>
                    <a:pt x="301" y="1443"/>
                    <a:pt x="275" y="686"/>
                    <a:pt x="285" y="66"/>
                  </a:cubicBezTo>
                  <a:lnTo>
                    <a:pt x="285" y="66"/>
                  </a:lnTo>
                  <a:cubicBezTo>
                    <a:pt x="273" y="68"/>
                    <a:pt x="263" y="68"/>
                    <a:pt x="253" y="68"/>
                  </a:cubicBezTo>
                  <a:cubicBezTo>
                    <a:pt x="169" y="68"/>
                    <a:pt x="15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91;p42">
              <a:extLst>
                <a:ext uri="{FF2B5EF4-FFF2-40B4-BE49-F238E27FC236}">
                  <a16:creationId xmlns:a16="http://schemas.microsoft.com/office/drawing/2014/main" id="{D02E5B82-8508-0345-C329-F6F0AD5228F7}"/>
                </a:ext>
              </a:extLst>
            </p:cNvPr>
            <p:cNvSpPr/>
            <p:nvPr/>
          </p:nvSpPr>
          <p:spPr>
            <a:xfrm>
              <a:off x="1946150" y="880875"/>
              <a:ext cx="5000" cy="4875"/>
            </a:xfrm>
            <a:custGeom>
              <a:avLst/>
              <a:gdLst/>
              <a:ahLst/>
              <a:cxnLst/>
              <a:rect l="l" t="t" r="r" b="b"/>
              <a:pathLst>
                <a:path w="200" h="195" extrusionOk="0">
                  <a:moveTo>
                    <a:pt x="126" y="1"/>
                  </a:moveTo>
                  <a:cubicBezTo>
                    <a:pt x="151" y="82"/>
                    <a:pt x="1" y="148"/>
                    <a:pt x="94" y="194"/>
                  </a:cubicBezTo>
                  <a:cubicBezTo>
                    <a:pt x="98" y="132"/>
                    <a:pt x="199" y="171"/>
                    <a:pt x="190" y="97"/>
                  </a:cubicBezTo>
                  <a:cubicBezTo>
                    <a:pt x="136" y="97"/>
                    <a:pt x="172" y="8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92;p42">
              <a:extLst>
                <a:ext uri="{FF2B5EF4-FFF2-40B4-BE49-F238E27FC236}">
                  <a16:creationId xmlns:a16="http://schemas.microsoft.com/office/drawing/2014/main" id="{68CE3525-DCB3-3E8A-A6E6-706D12AA6597}"/>
                </a:ext>
              </a:extLst>
            </p:cNvPr>
            <p:cNvSpPr/>
            <p:nvPr/>
          </p:nvSpPr>
          <p:spPr>
            <a:xfrm>
              <a:off x="1527325" y="1065625"/>
              <a:ext cx="7075" cy="18500"/>
            </a:xfrm>
            <a:custGeom>
              <a:avLst/>
              <a:gdLst/>
              <a:ahLst/>
              <a:cxnLst/>
              <a:rect l="l" t="t" r="r" b="b"/>
              <a:pathLst>
                <a:path w="283" h="74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36" y="29"/>
                    <a:pt x="110" y="35"/>
                    <a:pt x="79" y="35"/>
                  </a:cubicBezTo>
                  <a:cubicBezTo>
                    <a:pt x="68" y="35"/>
                    <a:pt x="56" y="34"/>
                    <a:pt x="45" y="33"/>
                  </a:cubicBezTo>
                  <a:lnTo>
                    <a:pt x="45" y="33"/>
                  </a:lnTo>
                  <a:cubicBezTo>
                    <a:pt x="65" y="257"/>
                    <a:pt x="1" y="566"/>
                    <a:pt x="76" y="739"/>
                  </a:cubicBezTo>
                  <a:cubicBezTo>
                    <a:pt x="204" y="630"/>
                    <a:pt x="282" y="169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93;p42">
              <a:extLst>
                <a:ext uri="{FF2B5EF4-FFF2-40B4-BE49-F238E27FC236}">
                  <a16:creationId xmlns:a16="http://schemas.microsoft.com/office/drawing/2014/main" id="{529DD353-171E-9A11-A97B-1C76F6185853}"/>
                </a:ext>
              </a:extLst>
            </p:cNvPr>
            <p:cNvSpPr/>
            <p:nvPr/>
          </p:nvSpPr>
          <p:spPr>
            <a:xfrm>
              <a:off x="1526325" y="108650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244" y="0"/>
                  </a:moveTo>
                  <a:cubicBezTo>
                    <a:pt x="227" y="145"/>
                    <a:pt x="0" y="247"/>
                    <a:pt x="116" y="418"/>
                  </a:cubicBezTo>
                  <a:cubicBezTo>
                    <a:pt x="152" y="291"/>
                    <a:pt x="361" y="17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94;p42">
              <a:extLst>
                <a:ext uri="{FF2B5EF4-FFF2-40B4-BE49-F238E27FC236}">
                  <a16:creationId xmlns:a16="http://schemas.microsoft.com/office/drawing/2014/main" id="{BF2932A2-E92E-1F9A-B80E-57965600BD3F}"/>
                </a:ext>
              </a:extLst>
            </p:cNvPr>
            <p:cNvSpPr/>
            <p:nvPr/>
          </p:nvSpPr>
          <p:spPr>
            <a:xfrm>
              <a:off x="1527150" y="1096125"/>
              <a:ext cx="8125" cy="14450"/>
            </a:xfrm>
            <a:custGeom>
              <a:avLst/>
              <a:gdLst/>
              <a:ahLst/>
              <a:cxnLst/>
              <a:rect l="l" t="t" r="r" b="b"/>
              <a:pathLst>
                <a:path w="325" h="578" extrusionOk="0">
                  <a:moveTo>
                    <a:pt x="211" y="0"/>
                  </a:moveTo>
                  <a:cubicBezTo>
                    <a:pt x="149" y="142"/>
                    <a:pt x="1" y="367"/>
                    <a:pt x="115" y="577"/>
                  </a:cubicBezTo>
                  <a:cubicBezTo>
                    <a:pt x="176" y="437"/>
                    <a:pt x="325" y="212"/>
                    <a:pt x="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95;p42">
              <a:extLst>
                <a:ext uri="{FF2B5EF4-FFF2-40B4-BE49-F238E27FC236}">
                  <a16:creationId xmlns:a16="http://schemas.microsoft.com/office/drawing/2014/main" id="{EBCFE8A6-C283-C1B6-A829-5BEF041E78AB}"/>
                </a:ext>
              </a:extLst>
            </p:cNvPr>
            <p:cNvSpPr/>
            <p:nvPr/>
          </p:nvSpPr>
          <p:spPr>
            <a:xfrm>
              <a:off x="1527575" y="1112200"/>
              <a:ext cx="7625" cy="14475"/>
            </a:xfrm>
            <a:custGeom>
              <a:avLst/>
              <a:gdLst/>
              <a:ahLst/>
              <a:cxnLst/>
              <a:rect l="l" t="t" r="r" b="b"/>
              <a:pathLst>
                <a:path w="305" h="579" extrusionOk="0">
                  <a:moveTo>
                    <a:pt x="194" y="0"/>
                  </a:moveTo>
                  <a:lnTo>
                    <a:pt x="194" y="0"/>
                  </a:lnTo>
                  <a:cubicBezTo>
                    <a:pt x="95" y="106"/>
                    <a:pt x="0" y="385"/>
                    <a:pt x="98" y="579"/>
                  </a:cubicBezTo>
                  <a:cubicBezTo>
                    <a:pt x="141" y="419"/>
                    <a:pt x="305" y="208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96;p42">
              <a:extLst>
                <a:ext uri="{FF2B5EF4-FFF2-40B4-BE49-F238E27FC236}">
                  <a16:creationId xmlns:a16="http://schemas.microsoft.com/office/drawing/2014/main" id="{A51D1C69-4CE6-0296-3283-93B5B992E308}"/>
                </a:ext>
              </a:extLst>
            </p:cNvPr>
            <p:cNvSpPr/>
            <p:nvPr/>
          </p:nvSpPr>
          <p:spPr>
            <a:xfrm>
              <a:off x="1527650" y="1131500"/>
              <a:ext cx="6875" cy="12850"/>
            </a:xfrm>
            <a:custGeom>
              <a:avLst/>
              <a:gdLst/>
              <a:ahLst/>
              <a:cxnLst/>
              <a:rect l="l" t="t" r="r" b="b"/>
              <a:pathLst>
                <a:path w="275" h="514" extrusionOk="0">
                  <a:moveTo>
                    <a:pt x="158" y="0"/>
                  </a:moveTo>
                  <a:lnTo>
                    <a:pt x="158" y="0"/>
                  </a:lnTo>
                  <a:cubicBezTo>
                    <a:pt x="90" y="103"/>
                    <a:pt x="0" y="356"/>
                    <a:pt x="95" y="514"/>
                  </a:cubicBezTo>
                  <a:cubicBezTo>
                    <a:pt x="109" y="356"/>
                    <a:pt x="274" y="18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97;p42">
              <a:extLst>
                <a:ext uri="{FF2B5EF4-FFF2-40B4-BE49-F238E27FC236}">
                  <a16:creationId xmlns:a16="http://schemas.microsoft.com/office/drawing/2014/main" id="{81A5B0E5-C6D3-C2BE-2E4A-4D5C5AFB62C5}"/>
                </a:ext>
              </a:extLst>
            </p:cNvPr>
            <p:cNvSpPr/>
            <p:nvPr/>
          </p:nvSpPr>
          <p:spPr>
            <a:xfrm>
              <a:off x="1543100" y="1133050"/>
              <a:ext cx="5125" cy="47450"/>
            </a:xfrm>
            <a:custGeom>
              <a:avLst/>
              <a:gdLst/>
              <a:ahLst/>
              <a:cxnLst/>
              <a:rect l="l" t="t" r="r" b="b"/>
              <a:pathLst>
                <a:path w="205" h="1898" extrusionOk="0">
                  <a:moveTo>
                    <a:pt x="37" y="1"/>
                  </a:moveTo>
                  <a:cubicBezTo>
                    <a:pt x="33" y="1"/>
                    <a:pt x="28" y="1"/>
                    <a:pt x="22" y="2"/>
                  </a:cubicBezTo>
                  <a:lnTo>
                    <a:pt x="22" y="98"/>
                  </a:lnTo>
                  <a:cubicBezTo>
                    <a:pt x="40" y="334"/>
                    <a:pt x="14" y="587"/>
                    <a:pt x="22" y="838"/>
                  </a:cubicBezTo>
                  <a:cubicBezTo>
                    <a:pt x="36" y="1189"/>
                    <a:pt x="1" y="1627"/>
                    <a:pt x="151" y="1897"/>
                  </a:cubicBezTo>
                  <a:cubicBezTo>
                    <a:pt x="156" y="1239"/>
                    <a:pt x="204" y="645"/>
                    <a:pt x="120" y="34"/>
                  </a:cubicBezTo>
                  <a:cubicBezTo>
                    <a:pt x="83" y="33"/>
                    <a:pt x="76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98;p42">
              <a:extLst>
                <a:ext uri="{FF2B5EF4-FFF2-40B4-BE49-F238E27FC236}">
                  <a16:creationId xmlns:a16="http://schemas.microsoft.com/office/drawing/2014/main" id="{16EFF531-4BB6-69FE-7825-6559A1C450F8}"/>
                </a:ext>
              </a:extLst>
            </p:cNvPr>
            <p:cNvSpPr/>
            <p:nvPr/>
          </p:nvSpPr>
          <p:spPr>
            <a:xfrm>
              <a:off x="1701675" y="1137125"/>
              <a:ext cx="5200" cy="20875"/>
            </a:xfrm>
            <a:custGeom>
              <a:avLst/>
              <a:gdLst/>
              <a:ahLst/>
              <a:cxnLst/>
              <a:rect l="l" t="t" r="r" b="b"/>
              <a:pathLst>
                <a:path w="208" h="835" extrusionOk="0">
                  <a:moveTo>
                    <a:pt x="73" y="0"/>
                  </a:moveTo>
                  <a:lnTo>
                    <a:pt x="73" y="0"/>
                  </a:lnTo>
                  <a:cubicBezTo>
                    <a:pt x="58" y="202"/>
                    <a:pt x="1" y="709"/>
                    <a:pt x="169" y="835"/>
                  </a:cubicBezTo>
                  <a:cubicBezTo>
                    <a:pt x="183" y="639"/>
                    <a:pt x="208" y="155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99;p42">
              <a:extLst>
                <a:ext uri="{FF2B5EF4-FFF2-40B4-BE49-F238E27FC236}">
                  <a16:creationId xmlns:a16="http://schemas.microsoft.com/office/drawing/2014/main" id="{03730618-A1EC-2ABE-8D78-B2A0C34A7AD9}"/>
                </a:ext>
              </a:extLst>
            </p:cNvPr>
            <p:cNvSpPr/>
            <p:nvPr/>
          </p:nvSpPr>
          <p:spPr>
            <a:xfrm>
              <a:off x="1708850" y="1137900"/>
              <a:ext cx="4750" cy="19300"/>
            </a:xfrm>
            <a:custGeom>
              <a:avLst/>
              <a:gdLst/>
              <a:ahLst/>
              <a:cxnLst/>
              <a:rect l="l" t="t" r="r" b="b"/>
              <a:pathLst>
                <a:path w="190" h="7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5" y="278"/>
                    <a:pt x="0" y="591"/>
                    <a:pt x="109" y="771"/>
                  </a:cubicBezTo>
                  <a:cubicBezTo>
                    <a:pt x="190" y="638"/>
                    <a:pt x="146" y="128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400;p42">
              <a:extLst>
                <a:ext uri="{FF2B5EF4-FFF2-40B4-BE49-F238E27FC236}">
                  <a16:creationId xmlns:a16="http://schemas.microsoft.com/office/drawing/2014/main" id="{1443D9BB-5CE7-BACF-70F4-BE553AEDA93A}"/>
                </a:ext>
              </a:extLst>
            </p:cNvPr>
            <p:cNvSpPr/>
            <p:nvPr/>
          </p:nvSpPr>
          <p:spPr>
            <a:xfrm>
              <a:off x="1679350" y="1139500"/>
              <a:ext cx="5850" cy="19300"/>
            </a:xfrm>
            <a:custGeom>
              <a:avLst/>
              <a:gdLst/>
              <a:ahLst/>
              <a:cxnLst/>
              <a:rect l="l" t="t" r="r" b="b"/>
              <a:pathLst>
                <a:path w="234" h="772" extrusionOk="0">
                  <a:moveTo>
                    <a:pt x="67" y="0"/>
                  </a:moveTo>
                  <a:lnTo>
                    <a:pt x="67" y="0"/>
                  </a:lnTo>
                  <a:cubicBezTo>
                    <a:pt x="39" y="195"/>
                    <a:pt x="1" y="663"/>
                    <a:pt x="165" y="771"/>
                  </a:cubicBezTo>
                  <a:cubicBezTo>
                    <a:pt x="149" y="619"/>
                    <a:pt x="234" y="106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401;p42">
              <a:extLst>
                <a:ext uri="{FF2B5EF4-FFF2-40B4-BE49-F238E27FC236}">
                  <a16:creationId xmlns:a16="http://schemas.microsoft.com/office/drawing/2014/main" id="{0AA3BD20-D383-5FD3-8E71-E7F1F86ECC2D}"/>
                </a:ext>
              </a:extLst>
            </p:cNvPr>
            <p:cNvSpPr/>
            <p:nvPr/>
          </p:nvSpPr>
          <p:spPr>
            <a:xfrm>
              <a:off x="1527275" y="1148350"/>
              <a:ext cx="7275" cy="13675"/>
            </a:xfrm>
            <a:custGeom>
              <a:avLst/>
              <a:gdLst/>
              <a:ahLst/>
              <a:cxnLst/>
              <a:rect l="l" t="t" r="r" b="b"/>
              <a:pathLst>
                <a:path w="291" h="547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03" y="123"/>
                    <a:pt x="1" y="384"/>
                    <a:pt x="78" y="547"/>
                  </a:cubicBezTo>
                  <a:cubicBezTo>
                    <a:pt x="116" y="391"/>
                    <a:pt x="290" y="203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Title 10">
            <a:extLst>
              <a:ext uri="{FF2B5EF4-FFF2-40B4-BE49-F238E27FC236}">
                <a16:creationId xmlns:a16="http://schemas.microsoft.com/office/drawing/2014/main" id="{38D0FBA1-DC9C-86A5-2254-D1ADA3A87966}"/>
              </a:ext>
            </a:extLst>
          </p:cNvPr>
          <p:cNvSpPr txBox="1">
            <a:spLocks/>
          </p:cNvSpPr>
          <p:nvPr/>
        </p:nvSpPr>
        <p:spPr>
          <a:xfrm>
            <a:off x="220213" y="11255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2400" b="1" dirty="0">
                <a:latin typeface="Arial (Headings)"/>
              </a:rPr>
              <a:t>03. </a:t>
            </a:r>
            <a:r>
              <a:rPr lang="vi-VN" sz="2400" b="1" dirty="0">
                <a:latin typeface="+mn-lt"/>
              </a:rPr>
              <a:t>Tính chất của các hàm trên bảng tính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4CB50-4057-9525-9D1B-B61FBEAB10E9}"/>
              </a:ext>
            </a:extLst>
          </p:cNvPr>
          <p:cNvSpPr txBox="1"/>
          <p:nvPr/>
        </p:nvSpPr>
        <p:spPr>
          <a:xfrm>
            <a:off x="6323064" y="541986"/>
            <a:ext cx="2354475" cy="461665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CE628-FCCD-E697-1D8C-ADF036E73ADD}"/>
              </a:ext>
            </a:extLst>
          </p:cNvPr>
          <p:cNvSpPr txBox="1"/>
          <p:nvPr/>
        </p:nvSpPr>
        <p:spPr>
          <a:xfrm>
            <a:off x="588484" y="876349"/>
            <a:ext cx="6353121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em hãy</a:t>
            </a:r>
            <a:r>
              <a:rPr lang="en-US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SGK tr.49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C8AC05-9E4C-D21B-C6B8-F98D7C370C74}"/>
              </a:ext>
            </a:extLst>
          </p:cNvPr>
          <p:cNvSpPr txBox="1"/>
          <p:nvPr/>
        </p:nvSpPr>
        <p:spPr>
          <a:xfrm>
            <a:off x="1128766" y="1495263"/>
            <a:ext cx="6820851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24" name="Picture 4223">
            <a:extLst>
              <a:ext uri="{FF2B5EF4-FFF2-40B4-BE49-F238E27FC236}">
                <a16:creationId xmlns:a16="http://schemas.microsoft.com/office/drawing/2014/main" id="{3C09089F-E623-4736-8EF2-61F66902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t="2777" r="20670" b="20837"/>
          <a:stretch/>
        </p:blipFill>
        <p:spPr>
          <a:xfrm>
            <a:off x="1276709" y="2163174"/>
            <a:ext cx="7282592" cy="1248582"/>
          </a:xfrm>
          <a:prstGeom prst="rect">
            <a:avLst/>
          </a:prstGeom>
        </p:spPr>
      </p:pic>
      <p:sp>
        <p:nvSpPr>
          <p:cNvPr id="4234" name="TextBox 4233">
            <a:extLst>
              <a:ext uri="{FF2B5EF4-FFF2-40B4-BE49-F238E27FC236}">
                <a16:creationId xmlns:a16="http://schemas.microsoft.com/office/drawing/2014/main" id="{511B51B8-D753-D4B2-A26D-7F37DFA8A5EB}"/>
              </a:ext>
            </a:extLst>
          </p:cNvPr>
          <p:cNvSpPr txBox="1"/>
          <p:nvPr/>
        </p:nvSpPr>
        <p:spPr>
          <a:xfrm>
            <a:off x="5057030" y="3542292"/>
            <a:ext cx="2199820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 = MAX (C4:I8)</a:t>
            </a:r>
            <a:endParaRPr lang="en-US" sz="1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= SUM(C4:I8)</a:t>
            </a:r>
            <a:endParaRPr lang="en-US" sz="1800" dirty="0">
              <a:latin typeface="+mj-lt"/>
            </a:endParaRPr>
          </a:p>
        </p:txBody>
      </p:sp>
      <p:sp>
        <p:nvSpPr>
          <p:cNvPr id="4236" name="TextBox 4235">
            <a:extLst>
              <a:ext uri="{FF2B5EF4-FFF2-40B4-BE49-F238E27FC236}">
                <a16:creationId xmlns:a16="http://schemas.microsoft.com/office/drawing/2014/main" id="{C2021F14-D405-9522-5EE6-0A452D90AEED}"/>
              </a:ext>
            </a:extLst>
          </p:cNvPr>
          <p:cNvSpPr txBox="1"/>
          <p:nvPr/>
        </p:nvSpPr>
        <p:spPr>
          <a:xfrm>
            <a:off x="950708" y="3598175"/>
            <a:ext cx="2572718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= COUNT(C6:I6)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= AVERAGE(C7:I7)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43" name="Group 4242">
            <a:extLst>
              <a:ext uri="{FF2B5EF4-FFF2-40B4-BE49-F238E27FC236}">
                <a16:creationId xmlns:a16="http://schemas.microsoft.com/office/drawing/2014/main" id="{AC4B32EB-CC1C-52D4-E70F-5D650EA138CD}"/>
              </a:ext>
            </a:extLst>
          </p:cNvPr>
          <p:cNvGrpSpPr/>
          <p:nvPr/>
        </p:nvGrpSpPr>
        <p:grpSpPr>
          <a:xfrm>
            <a:off x="3464621" y="3598175"/>
            <a:ext cx="905815" cy="461665"/>
            <a:chOff x="3407809" y="3605737"/>
            <a:chExt cx="905815" cy="461665"/>
          </a:xfrm>
        </p:grpSpPr>
        <p:sp>
          <p:nvSpPr>
            <p:cNvPr id="4237" name="Arrow: Right 4236">
              <a:extLst>
                <a:ext uri="{FF2B5EF4-FFF2-40B4-BE49-F238E27FC236}">
                  <a16:creationId xmlns:a16="http://schemas.microsoft.com/office/drawing/2014/main" id="{12DE06C5-3E77-1155-846E-83A1C1F61A37}"/>
                </a:ext>
              </a:extLst>
            </p:cNvPr>
            <p:cNvSpPr/>
            <p:nvPr/>
          </p:nvSpPr>
          <p:spPr>
            <a:xfrm>
              <a:off x="3407809" y="3715172"/>
              <a:ext cx="395207" cy="278969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42" name="TextBox 4241">
              <a:extLst>
                <a:ext uri="{FF2B5EF4-FFF2-40B4-BE49-F238E27FC236}">
                  <a16:creationId xmlns:a16="http://schemas.microsoft.com/office/drawing/2014/main" id="{4629B63C-05D9-33FB-1D28-CBF39DED0A10}"/>
                </a:ext>
              </a:extLst>
            </p:cNvPr>
            <p:cNvSpPr txBox="1"/>
            <p:nvPr/>
          </p:nvSpPr>
          <p:spPr>
            <a:xfrm>
              <a:off x="3918417" y="3605737"/>
              <a:ext cx="3952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4244" name="Group 4243">
            <a:extLst>
              <a:ext uri="{FF2B5EF4-FFF2-40B4-BE49-F238E27FC236}">
                <a16:creationId xmlns:a16="http://schemas.microsoft.com/office/drawing/2014/main" id="{5B4C5A30-93F9-13F8-AAB7-AB8297472D8D}"/>
              </a:ext>
            </a:extLst>
          </p:cNvPr>
          <p:cNvGrpSpPr/>
          <p:nvPr/>
        </p:nvGrpSpPr>
        <p:grpSpPr>
          <a:xfrm>
            <a:off x="3567442" y="4114092"/>
            <a:ext cx="1022214" cy="461665"/>
            <a:chOff x="3407809" y="3641142"/>
            <a:chExt cx="1022214" cy="461665"/>
          </a:xfrm>
        </p:grpSpPr>
        <p:sp>
          <p:nvSpPr>
            <p:cNvPr id="4245" name="Arrow: Right 4244">
              <a:extLst>
                <a:ext uri="{FF2B5EF4-FFF2-40B4-BE49-F238E27FC236}">
                  <a16:creationId xmlns:a16="http://schemas.microsoft.com/office/drawing/2014/main" id="{8F14443D-7F4E-7F2C-7E02-FD9A7231A323}"/>
                </a:ext>
              </a:extLst>
            </p:cNvPr>
            <p:cNvSpPr/>
            <p:nvPr/>
          </p:nvSpPr>
          <p:spPr>
            <a:xfrm>
              <a:off x="3407809" y="3715172"/>
              <a:ext cx="395207" cy="278969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46" name="TextBox 4245">
              <a:extLst>
                <a:ext uri="{FF2B5EF4-FFF2-40B4-BE49-F238E27FC236}">
                  <a16:creationId xmlns:a16="http://schemas.microsoft.com/office/drawing/2014/main" id="{AD262C55-A06F-2BBE-FE8C-8E830FCDAD6D}"/>
                </a:ext>
              </a:extLst>
            </p:cNvPr>
            <p:cNvSpPr txBox="1"/>
            <p:nvPr/>
          </p:nvSpPr>
          <p:spPr>
            <a:xfrm>
              <a:off x="3877960" y="3641142"/>
              <a:ext cx="5520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+mj-lt"/>
                  <a:cs typeface="Times New Roman" panose="02020603050405020304" pitchFamily="18" charset="0"/>
                </a:rPr>
                <a:t>15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247" name="Group 4246">
            <a:extLst>
              <a:ext uri="{FF2B5EF4-FFF2-40B4-BE49-F238E27FC236}">
                <a16:creationId xmlns:a16="http://schemas.microsoft.com/office/drawing/2014/main" id="{54342CC6-F99E-EEA9-7931-56CFBFFE74B2}"/>
              </a:ext>
            </a:extLst>
          </p:cNvPr>
          <p:cNvGrpSpPr/>
          <p:nvPr/>
        </p:nvGrpSpPr>
        <p:grpSpPr>
          <a:xfrm>
            <a:off x="6988173" y="3567940"/>
            <a:ext cx="1019221" cy="461665"/>
            <a:chOff x="3407809" y="3609391"/>
            <a:chExt cx="1019221" cy="461665"/>
          </a:xfrm>
        </p:grpSpPr>
        <p:sp>
          <p:nvSpPr>
            <p:cNvPr id="4248" name="Arrow: Right 4247">
              <a:extLst>
                <a:ext uri="{FF2B5EF4-FFF2-40B4-BE49-F238E27FC236}">
                  <a16:creationId xmlns:a16="http://schemas.microsoft.com/office/drawing/2014/main" id="{C31381E7-5E96-B54C-3321-D0FB0A7CA6D6}"/>
                </a:ext>
              </a:extLst>
            </p:cNvPr>
            <p:cNvSpPr/>
            <p:nvPr/>
          </p:nvSpPr>
          <p:spPr>
            <a:xfrm>
              <a:off x="3407809" y="3715172"/>
              <a:ext cx="395207" cy="278969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249" name="TextBox 4248">
              <a:extLst>
                <a:ext uri="{FF2B5EF4-FFF2-40B4-BE49-F238E27FC236}">
                  <a16:creationId xmlns:a16="http://schemas.microsoft.com/office/drawing/2014/main" id="{7A17BFD6-FD65-D105-E956-E5D96F226222}"/>
                </a:ext>
              </a:extLst>
            </p:cNvPr>
            <p:cNvSpPr txBox="1"/>
            <p:nvPr/>
          </p:nvSpPr>
          <p:spPr>
            <a:xfrm>
              <a:off x="3889523" y="3609391"/>
              <a:ext cx="5375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+mj-lt"/>
                </a:rPr>
                <a:t>20</a:t>
              </a:r>
            </a:p>
          </p:txBody>
        </p:sp>
      </p:grpSp>
      <p:grpSp>
        <p:nvGrpSpPr>
          <p:cNvPr id="4253" name="Group 4252">
            <a:extLst>
              <a:ext uri="{FF2B5EF4-FFF2-40B4-BE49-F238E27FC236}">
                <a16:creationId xmlns:a16="http://schemas.microsoft.com/office/drawing/2014/main" id="{E8791B82-F36F-1AAB-CB06-AE95F7D74AD4}"/>
              </a:ext>
            </a:extLst>
          </p:cNvPr>
          <p:cNvGrpSpPr/>
          <p:nvPr/>
        </p:nvGrpSpPr>
        <p:grpSpPr>
          <a:xfrm>
            <a:off x="7006476" y="4051938"/>
            <a:ext cx="1360520" cy="461665"/>
            <a:chOff x="3407809" y="3613728"/>
            <a:chExt cx="1360520" cy="461665"/>
          </a:xfrm>
        </p:grpSpPr>
        <p:sp>
          <p:nvSpPr>
            <p:cNvPr id="4254" name="Arrow: Right 4253">
              <a:extLst>
                <a:ext uri="{FF2B5EF4-FFF2-40B4-BE49-F238E27FC236}">
                  <a16:creationId xmlns:a16="http://schemas.microsoft.com/office/drawing/2014/main" id="{A3D92F68-3E4F-03F0-8C60-2DF79ACBA20E}"/>
                </a:ext>
              </a:extLst>
            </p:cNvPr>
            <p:cNvSpPr/>
            <p:nvPr/>
          </p:nvSpPr>
          <p:spPr>
            <a:xfrm>
              <a:off x="3407809" y="3715172"/>
              <a:ext cx="395207" cy="278969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+mj-lt"/>
              </a:endParaRPr>
            </a:p>
          </p:txBody>
        </p:sp>
        <p:sp>
          <p:nvSpPr>
            <p:cNvPr id="4255" name="TextBox 4254">
              <a:extLst>
                <a:ext uri="{FF2B5EF4-FFF2-40B4-BE49-F238E27FC236}">
                  <a16:creationId xmlns:a16="http://schemas.microsoft.com/office/drawing/2014/main" id="{F6E33F5D-9E3A-95EE-763F-1A15B2802F78}"/>
                </a:ext>
              </a:extLst>
            </p:cNvPr>
            <p:cNvSpPr txBox="1"/>
            <p:nvPr/>
          </p:nvSpPr>
          <p:spPr>
            <a:xfrm>
              <a:off x="3872950" y="3613728"/>
              <a:ext cx="8953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+mj-lt"/>
                  <a:cs typeface="Times New Roman" panose="02020603050405020304" pitchFamily="18" charset="0"/>
                </a:rPr>
                <a:t>190</a:t>
              </a: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98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234" grpId="0"/>
      <p:bldP spid="42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" name="Google Shape;5763;p52"/>
          <p:cNvSpPr txBox="1">
            <a:spLocks noGrp="1"/>
          </p:cNvSpPr>
          <p:nvPr>
            <p:ph type="title"/>
          </p:nvPr>
        </p:nvSpPr>
        <p:spPr>
          <a:xfrm>
            <a:off x="1766730" y="3205692"/>
            <a:ext cx="5684420" cy="6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Arial (Headings)"/>
              </a:rPr>
              <a:t>Thực</a:t>
            </a:r>
            <a:r>
              <a:rPr lang="en-US" sz="5400" dirty="0">
                <a:latin typeface="Arial (Headings)"/>
              </a:rPr>
              <a:t> </a:t>
            </a:r>
            <a:r>
              <a:rPr lang="en-US" sz="5400" dirty="0" err="1">
                <a:latin typeface="Arial (Headings)"/>
              </a:rPr>
              <a:t>hành</a:t>
            </a:r>
            <a:endParaRPr lang="en-US" sz="5400" dirty="0">
              <a:latin typeface="Arial (Headings)"/>
            </a:endParaRPr>
          </a:p>
        </p:txBody>
      </p:sp>
      <p:sp>
        <p:nvSpPr>
          <p:cNvPr id="5764" name="Google Shape;5764;p5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04</a:t>
            </a:r>
            <a:endParaRPr dirty="0">
              <a:latin typeface="+mj-lt"/>
            </a:endParaRPr>
          </a:p>
        </p:txBody>
      </p:sp>
      <p:sp>
        <p:nvSpPr>
          <p:cNvPr id="5766" name="Google Shape;5766;p52"/>
          <p:cNvSpPr/>
          <p:nvPr/>
        </p:nvSpPr>
        <p:spPr>
          <a:xfrm>
            <a:off x="3928063" y="1339053"/>
            <a:ext cx="1287978" cy="1224264"/>
          </a:xfrm>
          <a:custGeom>
            <a:avLst/>
            <a:gdLst/>
            <a:ahLst/>
            <a:cxnLst/>
            <a:rect l="l" t="t" r="r" b="b"/>
            <a:pathLst>
              <a:path w="24801" h="23573" extrusionOk="0">
                <a:moveTo>
                  <a:pt x="12576" y="677"/>
                </a:moveTo>
                <a:cubicBezTo>
                  <a:pt x="12606" y="677"/>
                  <a:pt x="12619" y="680"/>
                  <a:pt x="12616" y="682"/>
                </a:cubicBezTo>
                <a:cubicBezTo>
                  <a:pt x="12614" y="686"/>
                  <a:pt x="12593" y="690"/>
                  <a:pt x="12557" y="696"/>
                </a:cubicBezTo>
                <a:cubicBezTo>
                  <a:pt x="12554" y="697"/>
                  <a:pt x="12552" y="697"/>
                  <a:pt x="12549" y="698"/>
                </a:cubicBezTo>
                <a:lnTo>
                  <a:pt x="12549" y="698"/>
                </a:lnTo>
                <a:cubicBezTo>
                  <a:pt x="12529" y="691"/>
                  <a:pt x="12532" y="684"/>
                  <a:pt x="12560" y="678"/>
                </a:cubicBezTo>
                <a:cubicBezTo>
                  <a:pt x="12566" y="677"/>
                  <a:pt x="12571" y="677"/>
                  <a:pt x="12576" y="677"/>
                </a:cubicBezTo>
                <a:close/>
                <a:moveTo>
                  <a:pt x="12828" y="727"/>
                </a:moveTo>
                <a:cubicBezTo>
                  <a:pt x="12867" y="727"/>
                  <a:pt x="12901" y="728"/>
                  <a:pt x="12929" y="733"/>
                </a:cubicBezTo>
                <a:cubicBezTo>
                  <a:pt x="12910" y="736"/>
                  <a:pt x="12879" y="737"/>
                  <a:pt x="12846" y="737"/>
                </a:cubicBezTo>
                <a:cubicBezTo>
                  <a:pt x="12820" y="737"/>
                  <a:pt x="12793" y="736"/>
                  <a:pt x="12770" y="736"/>
                </a:cubicBezTo>
                <a:cubicBezTo>
                  <a:pt x="12827" y="736"/>
                  <a:pt x="12777" y="743"/>
                  <a:pt x="12676" y="755"/>
                </a:cubicBezTo>
                <a:cubicBezTo>
                  <a:pt x="12649" y="757"/>
                  <a:pt x="12620" y="760"/>
                  <a:pt x="12590" y="764"/>
                </a:cubicBezTo>
                <a:cubicBezTo>
                  <a:pt x="12558" y="768"/>
                  <a:pt x="12525" y="773"/>
                  <a:pt x="12490" y="777"/>
                </a:cubicBezTo>
                <a:cubicBezTo>
                  <a:pt x="12429" y="785"/>
                  <a:pt x="12363" y="794"/>
                  <a:pt x="12296" y="803"/>
                </a:cubicBezTo>
                <a:lnTo>
                  <a:pt x="12296" y="803"/>
                </a:lnTo>
                <a:cubicBezTo>
                  <a:pt x="12290" y="802"/>
                  <a:pt x="12283" y="802"/>
                  <a:pt x="12275" y="802"/>
                </a:cubicBezTo>
                <a:lnTo>
                  <a:pt x="12187" y="802"/>
                </a:lnTo>
                <a:cubicBezTo>
                  <a:pt x="12155" y="802"/>
                  <a:pt x="12122" y="804"/>
                  <a:pt x="12090" y="806"/>
                </a:cubicBezTo>
                <a:cubicBezTo>
                  <a:pt x="12039" y="808"/>
                  <a:pt x="11992" y="810"/>
                  <a:pt x="11958" y="810"/>
                </a:cubicBezTo>
                <a:cubicBezTo>
                  <a:pt x="11930" y="810"/>
                  <a:pt x="11912" y="809"/>
                  <a:pt x="11911" y="805"/>
                </a:cubicBezTo>
                <a:lnTo>
                  <a:pt x="11911" y="805"/>
                </a:lnTo>
                <a:cubicBezTo>
                  <a:pt x="11898" y="808"/>
                  <a:pt x="11887" y="810"/>
                  <a:pt x="11878" y="812"/>
                </a:cubicBezTo>
                <a:lnTo>
                  <a:pt x="11878" y="812"/>
                </a:lnTo>
                <a:lnTo>
                  <a:pt x="11782" y="813"/>
                </a:lnTo>
                <a:cubicBezTo>
                  <a:pt x="11841" y="803"/>
                  <a:pt x="11948" y="789"/>
                  <a:pt x="12057" y="779"/>
                </a:cubicBezTo>
                <a:lnTo>
                  <a:pt x="12057" y="779"/>
                </a:lnTo>
                <a:cubicBezTo>
                  <a:pt x="12029" y="785"/>
                  <a:pt x="12002" y="789"/>
                  <a:pt x="11978" y="794"/>
                </a:cubicBezTo>
                <a:lnTo>
                  <a:pt x="11978" y="794"/>
                </a:lnTo>
                <a:cubicBezTo>
                  <a:pt x="11967" y="793"/>
                  <a:pt x="11958" y="793"/>
                  <a:pt x="11952" y="792"/>
                </a:cubicBezTo>
                <a:lnTo>
                  <a:pt x="11952" y="792"/>
                </a:lnTo>
                <a:cubicBezTo>
                  <a:pt x="11923" y="798"/>
                  <a:pt x="11911" y="802"/>
                  <a:pt x="11911" y="805"/>
                </a:cubicBezTo>
                <a:lnTo>
                  <a:pt x="11911" y="805"/>
                </a:lnTo>
                <a:cubicBezTo>
                  <a:pt x="11917" y="804"/>
                  <a:pt x="11923" y="803"/>
                  <a:pt x="11929" y="802"/>
                </a:cubicBezTo>
                <a:cubicBezTo>
                  <a:pt x="11943" y="800"/>
                  <a:pt x="11960" y="797"/>
                  <a:pt x="11978" y="794"/>
                </a:cubicBezTo>
                <a:lnTo>
                  <a:pt x="11978" y="794"/>
                </a:lnTo>
                <a:cubicBezTo>
                  <a:pt x="11982" y="794"/>
                  <a:pt x="11986" y="794"/>
                  <a:pt x="11990" y="794"/>
                </a:cubicBezTo>
                <a:cubicBezTo>
                  <a:pt x="12033" y="794"/>
                  <a:pt x="12098" y="790"/>
                  <a:pt x="12169" y="785"/>
                </a:cubicBezTo>
                <a:cubicBezTo>
                  <a:pt x="12270" y="780"/>
                  <a:pt x="12385" y="773"/>
                  <a:pt x="12464" y="770"/>
                </a:cubicBezTo>
                <a:cubicBezTo>
                  <a:pt x="12466" y="758"/>
                  <a:pt x="12409" y="760"/>
                  <a:pt x="12414" y="753"/>
                </a:cubicBezTo>
                <a:lnTo>
                  <a:pt x="12414" y="753"/>
                </a:lnTo>
                <a:cubicBezTo>
                  <a:pt x="12426" y="752"/>
                  <a:pt x="12438" y="750"/>
                  <a:pt x="12452" y="749"/>
                </a:cubicBezTo>
                <a:cubicBezTo>
                  <a:pt x="12490" y="745"/>
                  <a:pt x="12537" y="739"/>
                  <a:pt x="12583" y="736"/>
                </a:cubicBezTo>
                <a:lnTo>
                  <a:pt x="12583" y="736"/>
                </a:lnTo>
                <a:cubicBezTo>
                  <a:pt x="12587" y="736"/>
                  <a:pt x="12590" y="735"/>
                  <a:pt x="12593" y="735"/>
                </a:cubicBezTo>
                <a:cubicBezTo>
                  <a:pt x="12615" y="734"/>
                  <a:pt x="12637" y="733"/>
                  <a:pt x="12658" y="732"/>
                </a:cubicBezTo>
                <a:lnTo>
                  <a:pt x="12658" y="732"/>
                </a:lnTo>
                <a:lnTo>
                  <a:pt x="12700" y="733"/>
                </a:lnTo>
                <a:cubicBezTo>
                  <a:pt x="12735" y="730"/>
                  <a:pt x="12773" y="729"/>
                  <a:pt x="12810" y="727"/>
                </a:cubicBezTo>
                <a:lnTo>
                  <a:pt x="12810" y="727"/>
                </a:lnTo>
                <a:cubicBezTo>
                  <a:pt x="12816" y="727"/>
                  <a:pt x="12822" y="727"/>
                  <a:pt x="12828" y="727"/>
                </a:cubicBezTo>
                <a:close/>
                <a:moveTo>
                  <a:pt x="12145" y="824"/>
                </a:moveTo>
                <a:lnTo>
                  <a:pt x="12145" y="824"/>
                </a:lnTo>
                <a:cubicBezTo>
                  <a:pt x="12113" y="829"/>
                  <a:pt x="12081" y="834"/>
                  <a:pt x="12050" y="839"/>
                </a:cubicBezTo>
                <a:cubicBezTo>
                  <a:pt x="12042" y="840"/>
                  <a:pt x="12035" y="841"/>
                  <a:pt x="12027" y="842"/>
                </a:cubicBezTo>
                <a:lnTo>
                  <a:pt x="12027" y="842"/>
                </a:lnTo>
                <a:cubicBezTo>
                  <a:pt x="12063" y="836"/>
                  <a:pt x="12103" y="830"/>
                  <a:pt x="12145" y="824"/>
                </a:cubicBezTo>
                <a:close/>
                <a:moveTo>
                  <a:pt x="11979" y="850"/>
                </a:moveTo>
                <a:cubicBezTo>
                  <a:pt x="11938" y="856"/>
                  <a:pt x="11904" y="862"/>
                  <a:pt x="11877" y="867"/>
                </a:cubicBezTo>
                <a:lnTo>
                  <a:pt x="11877" y="867"/>
                </a:lnTo>
                <a:cubicBezTo>
                  <a:pt x="11906" y="862"/>
                  <a:pt x="11941" y="856"/>
                  <a:pt x="11979" y="850"/>
                </a:cubicBezTo>
                <a:close/>
                <a:moveTo>
                  <a:pt x="11877" y="867"/>
                </a:moveTo>
                <a:lnTo>
                  <a:pt x="11877" y="867"/>
                </a:lnTo>
                <a:cubicBezTo>
                  <a:pt x="11877" y="867"/>
                  <a:pt x="11877" y="867"/>
                  <a:pt x="11876" y="867"/>
                </a:cubicBezTo>
                <a:cubicBezTo>
                  <a:pt x="11810" y="878"/>
                  <a:pt x="11773" y="886"/>
                  <a:pt x="11784" y="886"/>
                </a:cubicBezTo>
                <a:cubicBezTo>
                  <a:pt x="11789" y="886"/>
                  <a:pt x="11801" y="884"/>
                  <a:pt x="11823" y="882"/>
                </a:cubicBezTo>
                <a:cubicBezTo>
                  <a:pt x="11811" y="880"/>
                  <a:pt x="11833" y="875"/>
                  <a:pt x="11877" y="867"/>
                </a:cubicBezTo>
                <a:close/>
                <a:moveTo>
                  <a:pt x="694" y="8339"/>
                </a:moveTo>
                <a:lnTo>
                  <a:pt x="694" y="8339"/>
                </a:lnTo>
                <a:cubicBezTo>
                  <a:pt x="673" y="8406"/>
                  <a:pt x="647" y="8490"/>
                  <a:pt x="619" y="8576"/>
                </a:cubicBezTo>
                <a:cubicBezTo>
                  <a:pt x="593" y="8666"/>
                  <a:pt x="564" y="8759"/>
                  <a:pt x="543" y="8845"/>
                </a:cubicBezTo>
                <a:cubicBezTo>
                  <a:pt x="532" y="8888"/>
                  <a:pt x="520" y="8928"/>
                  <a:pt x="512" y="8966"/>
                </a:cubicBezTo>
                <a:cubicBezTo>
                  <a:pt x="503" y="9005"/>
                  <a:pt x="496" y="9038"/>
                  <a:pt x="491" y="9068"/>
                </a:cubicBezTo>
                <a:cubicBezTo>
                  <a:pt x="480" y="9126"/>
                  <a:pt x="475" y="9164"/>
                  <a:pt x="482" y="9168"/>
                </a:cubicBezTo>
                <a:cubicBezTo>
                  <a:pt x="458" y="9261"/>
                  <a:pt x="440" y="9330"/>
                  <a:pt x="424" y="9381"/>
                </a:cubicBezTo>
                <a:cubicBezTo>
                  <a:pt x="410" y="9432"/>
                  <a:pt x="398" y="9466"/>
                  <a:pt x="390" y="9486"/>
                </a:cubicBezTo>
                <a:cubicBezTo>
                  <a:pt x="386" y="9506"/>
                  <a:pt x="381" y="9514"/>
                  <a:pt x="377" y="9514"/>
                </a:cubicBezTo>
                <a:cubicBezTo>
                  <a:pt x="373" y="9514"/>
                  <a:pt x="369" y="9506"/>
                  <a:pt x="366" y="9494"/>
                </a:cubicBezTo>
                <a:cubicBezTo>
                  <a:pt x="354" y="9546"/>
                  <a:pt x="341" y="9597"/>
                  <a:pt x="330" y="9648"/>
                </a:cubicBezTo>
                <a:lnTo>
                  <a:pt x="297" y="9801"/>
                </a:lnTo>
                <a:cubicBezTo>
                  <a:pt x="392" y="9315"/>
                  <a:pt x="524" y="8823"/>
                  <a:pt x="694" y="8339"/>
                </a:cubicBezTo>
                <a:close/>
                <a:moveTo>
                  <a:pt x="24698" y="14956"/>
                </a:moveTo>
                <a:lnTo>
                  <a:pt x="24698" y="14956"/>
                </a:lnTo>
                <a:cubicBezTo>
                  <a:pt x="24694" y="14991"/>
                  <a:pt x="24690" y="15026"/>
                  <a:pt x="24686" y="15062"/>
                </a:cubicBezTo>
                <a:lnTo>
                  <a:pt x="24686" y="15062"/>
                </a:lnTo>
                <a:cubicBezTo>
                  <a:pt x="24692" y="15011"/>
                  <a:pt x="24696" y="14978"/>
                  <a:pt x="24698" y="14957"/>
                </a:cubicBezTo>
                <a:cubicBezTo>
                  <a:pt x="24698" y="14956"/>
                  <a:pt x="24698" y="14956"/>
                  <a:pt x="24698" y="14956"/>
                </a:cubicBezTo>
                <a:close/>
                <a:moveTo>
                  <a:pt x="24686" y="15062"/>
                </a:moveTo>
                <a:cubicBezTo>
                  <a:pt x="24685" y="15071"/>
                  <a:pt x="24684" y="15082"/>
                  <a:pt x="24683" y="15093"/>
                </a:cubicBezTo>
                <a:cubicBezTo>
                  <a:pt x="24684" y="15082"/>
                  <a:pt x="24685" y="15072"/>
                  <a:pt x="24686" y="15062"/>
                </a:cubicBezTo>
                <a:close/>
                <a:moveTo>
                  <a:pt x="18284" y="23238"/>
                </a:moveTo>
                <a:cubicBezTo>
                  <a:pt x="18272" y="23241"/>
                  <a:pt x="18259" y="23245"/>
                  <a:pt x="18246" y="23248"/>
                </a:cubicBezTo>
                <a:lnTo>
                  <a:pt x="18246" y="23248"/>
                </a:lnTo>
                <a:cubicBezTo>
                  <a:pt x="18259" y="23246"/>
                  <a:pt x="18272" y="23242"/>
                  <a:pt x="18284" y="23238"/>
                </a:cubicBezTo>
                <a:close/>
                <a:moveTo>
                  <a:pt x="13882" y="1"/>
                </a:moveTo>
                <a:cubicBezTo>
                  <a:pt x="13863" y="1"/>
                  <a:pt x="13890" y="12"/>
                  <a:pt x="13991" y="40"/>
                </a:cubicBezTo>
                <a:cubicBezTo>
                  <a:pt x="14151" y="92"/>
                  <a:pt x="14274" y="126"/>
                  <a:pt x="14375" y="159"/>
                </a:cubicBezTo>
                <a:cubicBezTo>
                  <a:pt x="14475" y="190"/>
                  <a:pt x="14558" y="212"/>
                  <a:pt x="14637" y="236"/>
                </a:cubicBezTo>
                <a:cubicBezTo>
                  <a:pt x="14675" y="248"/>
                  <a:pt x="14713" y="259"/>
                  <a:pt x="14753" y="272"/>
                </a:cubicBezTo>
                <a:cubicBezTo>
                  <a:pt x="14772" y="278"/>
                  <a:pt x="14793" y="284"/>
                  <a:pt x="14812" y="291"/>
                </a:cubicBezTo>
                <a:cubicBezTo>
                  <a:pt x="14833" y="298"/>
                  <a:pt x="14854" y="304"/>
                  <a:pt x="14877" y="312"/>
                </a:cubicBezTo>
                <a:cubicBezTo>
                  <a:pt x="14921" y="327"/>
                  <a:pt x="14968" y="345"/>
                  <a:pt x="15020" y="366"/>
                </a:cubicBezTo>
                <a:cubicBezTo>
                  <a:pt x="15073" y="385"/>
                  <a:pt x="15131" y="408"/>
                  <a:pt x="15197" y="436"/>
                </a:cubicBezTo>
                <a:lnTo>
                  <a:pt x="15186" y="420"/>
                </a:lnTo>
                <a:lnTo>
                  <a:pt x="15186" y="420"/>
                </a:lnTo>
                <a:cubicBezTo>
                  <a:pt x="15495" y="533"/>
                  <a:pt x="15800" y="661"/>
                  <a:pt x="16099" y="798"/>
                </a:cubicBezTo>
                <a:cubicBezTo>
                  <a:pt x="16399" y="937"/>
                  <a:pt x="16694" y="1084"/>
                  <a:pt x="16981" y="1246"/>
                </a:cubicBezTo>
                <a:cubicBezTo>
                  <a:pt x="17557" y="1567"/>
                  <a:pt x="18111" y="1930"/>
                  <a:pt x="18635" y="2333"/>
                </a:cubicBezTo>
                <a:cubicBezTo>
                  <a:pt x="18896" y="2534"/>
                  <a:pt x="19153" y="2745"/>
                  <a:pt x="19401" y="2963"/>
                </a:cubicBezTo>
                <a:cubicBezTo>
                  <a:pt x="19648" y="3182"/>
                  <a:pt x="19889" y="3411"/>
                  <a:pt x="20122" y="3648"/>
                </a:cubicBezTo>
                <a:lnTo>
                  <a:pt x="20208" y="3737"/>
                </a:lnTo>
                <a:cubicBezTo>
                  <a:pt x="20237" y="3767"/>
                  <a:pt x="20266" y="3796"/>
                  <a:pt x="20295" y="3828"/>
                </a:cubicBezTo>
                <a:lnTo>
                  <a:pt x="20464" y="4009"/>
                </a:lnTo>
                <a:lnTo>
                  <a:pt x="20630" y="4195"/>
                </a:lnTo>
                <a:lnTo>
                  <a:pt x="20672" y="4241"/>
                </a:lnTo>
                <a:lnTo>
                  <a:pt x="20713" y="4288"/>
                </a:lnTo>
                <a:lnTo>
                  <a:pt x="20794" y="4382"/>
                </a:lnTo>
                <a:cubicBezTo>
                  <a:pt x="21009" y="4634"/>
                  <a:pt x="21218" y="4895"/>
                  <a:pt x="21419" y="5161"/>
                </a:cubicBezTo>
                <a:cubicBezTo>
                  <a:pt x="21692" y="5513"/>
                  <a:pt x="21952" y="5885"/>
                  <a:pt x="22195" y="6276"/>
                </a:cubicBezTo>
                <a:cubicBezTo>
                  <a:pt x="22439" y="6667"/>
                  <a:pt x="22666" y="7075"/>
                  <a:pt x="22870" y="7496"/>
                </a:cubicBezTo>
                <a:cubicBezTo>
                  <a:pt x="23075" y="7917"/>
                  <a:pt x="23260" y="8349"/>
                  <a:pt x="23422" y="8790"/>
                </a:cubicBezTo>
                <a:cubicBezTo>
                  <a:pt x="23582" y="9231"/>
                  <a:pt x="23722" y="9676"/>
                  <a:pt x="23838" y="10124"/>
                </a:cubicBezTo>
                <a:cubicBezTo>
                  <a:pt x="23856" y="10183"/>
                  <a:pt x="23869" y="10244"/>
                  <a:pt x="23884" y="10305"/>
                </a:cubicBezTo>
                <a:cubicBezTo>
                  <a:pt x="23899" y="10365"/>
                  <a:pt x="23914" y="10427"/>
                  <a:pt x="23929" y="10488"/>
                </a:cubicBezTo>
                <a:cubicBezTo>
                  <a:pt x="23942" y="10550"/>
                  <a:pt x="23956" y="10611"/>
                  <a:pt x="23969" y="10673"/>
                </a:cubicBezTo>
                <a:cubicBezTo>
                  <a:pt x="23976" y="10704"/>
                  <a:pt x="23982" y="10734"/>
                  <a:pt x="23990" y="10765"/>
                </a:cubicBezTo>
                <a:cubicBezTo>
                  <a:pt x="23997" y="10796"/>
                  <a:pt x="24002" y="10827"/>
                  <a:pt x="24009" y="10858"/>
                </a:cubicBezTo>
                <a:cubicBezTo>
                  <a:pt x="24020" y="10920"/>
                  <a:pt x="24034" y="10983"/>
                  <a:pt x="24045" y="11044"/>
                </a:cubicBezTo>
                <a:cubicBezTo>
                  <a:pt x="24056" y="11107"/>
                  <a:pt x="24067" y="11168"/>
                  <a:pt x="24078" y="11230"/>
                </a:cubicBezTo>
                <a:cubicBezTo>
                  <a:pt x="24102" y="11355"/>
                  <a:pt x="24118" y="11481"/>
                  <a:pt x="24138" y="11607"/>
                </a:cubicBezTo>
                <a:cubicBezTo>
                  <a:pt x="24147" y="11670"/>
                  <a:pt x="24155" y="11732"/>
                  <a:pt x="24162" y="11795"/>
                </a:cubicBezTo>
                <a:cubicBezTo>
                  <a:pt x="24171" y="11858"/>
                  <a:pt x="24180" y="11921"/>
                  <a:pt x="24186" y="11986"/>
                </a:cubicBezTo>
                <a:cubicBezTo>
                  <a:pt x="24193" y="12048"/>
                  <a:pt x="24199" y="12112"/>
                  <a:pt x="24206" y="12175"/>
                </a:cubicBezTo>
                <a:lnTo>
                  <a:pt x="24211" y="12222"/>
                </a:lnTo>
                <a:lnTo>
                  <a:pt x="24215" y="12269"/>
                </a:lnTo>
                <a:lnTo>
                  <a:pt x="24223" y="12363"/>
                </a:lnTo>
                <a:cubicBezTo>
                  <a:pt x="24245" y="12615"/>
                  <a:pt x="24254" y="12867"/>
                  <a:pt x="24262" y="13117"/>
                </a:cubicBezTo>
                <a:cubicBezTo>
                  <a:pt x="24271" y="13617"/>
                  <a:pt x="24250" y="14109"/>
                  <a:pt x="24203" y="14579"/>
                </a:cubicBezTo>
                <a:cubicBezTo>
                  <a:pt x="24155" y="15050"/>
                  <a:pt x="24079" y="15500"/>
                  <a:pt x="23988" y="15916"/>
                </a:cubicBezTo>
                <a:cubicBezTo>
                  <a:pt x="23977" y="15966"/>
                  <a:pt x="23967" y="16014"/>
                  <a:pt x="23955" y="16060"/>
                </a:cubicBezTo>
                <a:cubicBezTo>
                  <a:pt x="23943" y="16106"/>
                  <a:pt x="23931" y="16151"/>
                  <a:pt x="23919" y="16195"/>
                </a:cubicBezTo>
                <a:cubicBezTo>
                  <a:pt x="23906" y="16238"/>
                  <a:pt x="23893" y="16281"/>
                  <a:pt x="23882" y="16322"/>
                </a:cubicBezTo>
                <a:cubicBezTo>
                  <a:pt x="23868" y="16362"/>
                  <a:pt x="23854" y="16402"/>
                  <a:pt x="23841" y="16443"/>
                </a:cubicBezTo>
                <a:cubicBezTo>
                  <a:pt x="23814" y="16522"/>
                  <a:pt x="23788" y="16600"/>
                  <a:pt x="23757" y="16677"/>
                </a:cubicBezTo>
                <a:cubicBezTo>
                  <a:pt x="23743" y="16716"/>
                  <a:pt x="23727" y="16755"/>
                  <a:pt x="23713" y="16793"/>
                </a:cubicBezTo>
                <a:cubicBezTo>
                  <a:pt x="23697" y="16833"/>
                  <a:pt x="23684" y="16873"/>
                  <a:pt x="23668" y="16913"/>
                </a:cubicBezTo>
                <a:cubicBezTo>
                  <a:pt x="23545" y="17285"/>
                  <a:pt x="23394" y="17675"/>
                  <a:pt x="23209" y="18068"/>
                </a:cubicBezTo>
                <a:cubicBezTo>
                  <a:pt x="23025" y="18462"/>
                  <a:pt x="22810" y="18857"/>
                  <a:pt x="22562" y="19240"/>
                </a:cubicBezTo>
                <a:cubicBezTo>
                  <a:pt x="22314" y="19621"/>
                  <a:pt x="22034" y="19989"/>
                  <a:pt x="21730" y="20329"/>
                </a:cubicBezTo>
                <a:cubicBezTo>
                  <a:pt x="21426" y="20671"/>
                  <a:pt x="21096" y="20981"/>
                  <a:pt x="20755" y="21254"/>
                </a:cubicBezTo>
                <a:cubicBezTo>
                  <a:pt x="20781" y="21234"/>
                  <a:pt x="20805" y="21215"/>
                  <a:pt x="20823" y="21202"/>
                </a:cubicBezTo>
                <a:lnTo>
                  <a:pt x="20823" y="21202"/>
                </a:lnTo>
                <a:cubicBezTo>
                  <a:pt x="20460" y="21494"/>
                  <a:pt x="20115" y="21710"/>
                  <a:pt x="19758" y="21897"/>
                </a:cubicBezTo>
                <a:cubicBezTo>
                  <a:pt x="19580" y="21992"/>
                  <a:pt x="19397" y="22075"/>
                  <a:pt x="19208" y="22159"/>
                </a:cubicBezTo>
                <a:lnTo>
                  <a:pt x="19063" y="22217"/>
                </a:lnTo>
                <a:cubicBezTo>
                  <a:pt x="19038" y="22228"/>
                  <a:pt x="19014" y="22237"/>
                  <a:pt x="18989" y="22248"/>
                </a:cubicBezTo>
                <a:cubicBezTo>
                  <a:pt x="18964" y="22257"/>
                  <a:pt x="18940" y="22267"/>
                  <a:pt x="18915" y="22277"/>
                </a:cubicBezTo>
                <a:cubicBezTo>
                  <a:pt x="18865" y="22296"/>
                  <a:pt x="18815" y="22316"/>
                  <a:pt x="18762" y="22335"/>
                </a:cubicBezTo>
                <a:cubicBezTo>
                  <a:pt x="18710" y="22353"/>
                  <a:pt x="18658" y="22372"/>
                  <a:pt x="18603" y="22392"/>
                </a:cubicBezTo>
                <a:cubicBezTo>
                  <a:pt x="18608" y="22395"/>
                  <a:pt x="18576" y="22409"/>
                  <a:pt x="18535" y="22425"/>
                </a:cubicBezTo>
                <a:cubicBezTo>
                  <a:pt x="18496" y="22441"/>
                  <a:pt x="18446" y="22457"/>
                  <a:pt x="18414" y="22470"/>
                </a:cubicBezTo>
                <a:cubicBezTo>
                  <a:pt x="18404" y="22470"/>
                  <a:pt x="18375" y="22478"/>
                  <a:pt x="18331" y="22489"/>
                </a:cubicBezTo>
                <a:cubicBezTo>
                  <a:pt x="18309" y="22496"/>
                  <a:pt x="18281" y="22503"/>
                  <a:pt x="18251" y="22512"/>
                </a:cubicBezTo>
                <a:cubicBezTo>
                  <a:pt x="18221" y="22520"/>
                  <a:pt x="18185" y="22530"/>
                  <a:pt x="18147" y="22540"/>
                </a:cubicBezTo>
                <a:cubicBezTo>
                  <a:pt x="17996" y="22583"/>
                  <a:pt x="17786" y="22638"/>
                  <a:pt x="17534" y="22692"/>
                </a:cubicBezTo>
                <a:cubicBezTo>
                  <a:pt x="17280" y="22747"/>
                  <a:pt x="16987" y="22800"/>
                  <a:pt x="16668" y="22842"/>
                </a:cubicBezTo>
                <a:cubicBezTo>
                  <a:pt x="16350" y="22883"/>
                  <a:pt x="16008" y="22913"/>
                  <a:pt x="15664" y="22928"/>
                </a:cubicBezTo>
                <a:cubicBezTo>
                  <a:pt x="15443" y="22939"/>
                  <a:pt x="15220" y="22943"/>
                  <a:pt x="15002" y="22943"/>
                </a:cubicBezTo>
                <a:cubicBezTo>
                  <a:pt x="14881" y="22943"/>
                  <a:pt x="14761" y="22942"/>
                  <a:pt x="14643" y="22939"/>
                </a:cubicBezTo>
                <a:cubicBezTo>
                  <a:pt x="14313" y="22932"/>
                  <a:pt x="14002" y="22913"/>
                  <a:pt x="13730" y="22892"/>
                </a:cubicBezTo>
                <a:cubicBezTo>
                  <a:pt x="13594" y="22881"/>
                  <a:pt x="13467" y="22870"/>
                  <a:pt x="13352" y="22858"/>
                </a:cubicBezTo>
                <a:cubicBezTo>
                  <a:pt x="13237" y="22847"/>
                  <a:pt x="13136" y="22834"/>
                  <a:pt x="13047" y="22824"/>
                </a:cubicBezTo>
                <a:cubicBezTo>
                  <a:pt x="12959" y="22813"/>
                  <a:pt x="12885" y="22803"/>
                  <a:pt x="12828" y="22796"/>
                </a:cubicBezTo>
                <a:cubicBezTo>
                  <a:pt x="12772" y="22787"/>
                  <a:pt x="12731" y="22781"/>
                  <a:pt x="12712" y="22776"/>
                </a:cubicBezTo>
                <a:cubicBezTo>
                  <a:pt x="12663" y="22771"/>
                  <a:pt x="12615" y="22764"/>
                  <a:pt x="12566" y="22758"/>
                </a:cubicBezTo>
                <a:cubicBezTo>
                  <a:pt x="12515" y="22751"/>
                  <a:pt x="12466" y="22744"/>
                  <a:pt x="12415" y="22737"/>
                </a:cubicBezTo>
                <a:cubicBezTo>
                  <a:pt x="12171" y="22697"/>
                  <a:pt x="11929" y="22653"/>
                  <a:pt x="11685" y="22604"/>
                </a:cubicBezTo>
                <a:lnTo>
                  <a:pt x="11502" y="22568"/>
                </a:lnTo>
                <a:lnTo>
                  <a:pt x="11321" y="22530"/>
                </a:lnTo>
                <a:cubicBezTo>
                  <a:pt x="11199" y="22505"/>
                  <a:pt x="11078" y="22478"/>
                  <a:pt x="10957" y="22452"/>
                </a:cubicBezTo>
                <a:cubicBezTo>
                  <a:pt x="10475" y="22343"/>
                  <a:pt x="9999" y="22220"/>
                  <a:pt x="9536" y="22087"/>
                </a:cubicBezTo>
                <a:cubicBezTo>
                  <a:pt x="8610" y="21819"/>
                  <a:pt x="7740" y="21505"/>
                  <a:pt x="6971" y="21179"/>
                </a:cubicBezTo>
                <a:cubicBezTo>
                  <a:pt x="6887" y="21147"/>
                  <a:pt x="6799" y="21113"/>
                  <a:pt x="6710" y="21080"/>
                </a:cubicBezTo>
                <a:cubicBezTo>
                  <a:pt x="6622" y="21045"/>
                  <a:pt x="6534" y="21009"/>
                  <a:pt x="6448" y="20976"/>
                </a:cubicBezTo>
                <a:cubicBezTo>
                  <a:pt x="6277" y="20904"/>
                  <a:pt x="6111" y="20835"/>
                  <a:pt x="5972" y="20773"/>
                </a:cubicBezTo>
                <a:cubicBezTo>
                  <a:pt x="5940" y="20753"/>
                  <a:pt x="5911" y="20737"/>
                  <a:pt x="5884" y="20722"/>
                </a:cubicBezTo>
                <a:cubicBezTo>
                  <a:pt x="5856" y="20708"/>
                  <a:pt x="5832" y="20694"/>
                  <a:pt x="5809" y="20682"/>
                </a:cubicBezTo>
                <a:cubicBezTo>
                  <a:pt x="5763" y="20657"/>
                  <a:pt x="5722" y="20637"/>
                  <a:pt x="5679" y="20616"/>
                </a:cubicBezTo>
                <a:cubicBezTo>
                  <a:pt x="5656" y="20606"/>
                  <a:pt x="5634" y="20595"/>
                  <a:pt x="5611" y="20585"/>
                </a:cubicBezTo>
                <a:cubicBezTo>
                  <a:pt x="5587" y="20573"/>
                  <a:pt x="5562" y="20562"/>
                  <a:pt x="5535" y="20547"/>
                </a:cubicBezTo>
                <a:cubicBezTo>
                  <a:pt x="5482" y="20518"/>
                  <a:pt x="5420" y="20484"/>
                  <a:pt x="5345" y="20438"/>
                </a:cubicBezTo>
                <a:cubicBezTo>
                  <a:pt x="5299" y="20406"/>
                  <a:pt x="5255" y="20371"/>
                  <a:pt x="5211" y="20339"/>
                </a:cubicBezTo>
                <a:cubicBezTo>
                  <a:pt x="5168" y="20306"/>
                  <a:pt x="5126" y="20276"/>
                  <a:pt x="5086" y="20246"/>
                </a:cubicBezTo>
                <a:cubicBezTo>
                  <a:pt x="5046" y="20218"/>
                  <a:pt x="5007" y="20187"/>
                  <a:pt x="4970" y="20160"/>
                </a:cubicBezTo>
                <a:cubicBezTo>
                  <a:pt x="4933" y="20133"/>
                  <a:pt x="4896" y="20107"/>
                  <a:pt x="4863" y="20081"/>
                </a:cubicBezTo>
                <a:cubicBezTo>
                  <a:pt x="4845" y="20067"/>
                  <a:pt x="4828" y="20055"/>
                  <a:pt x="4813" y="20044"/>
                </a:cubicBezTo>
                <a:lnTo>
                  <a:pt x="4766" y="20008"/>
                </a:lnTo>
                <a:cubicBezTo>
                  <a:pt x="4735" y="19986"/>
                  <a:pt x="4707" y="19963"/>
                  <a:pt x="4680" y="19945"/>
                </a:cubicBezTo>
                <a:cubicBezTo>
                  <a:pt x="4625" y="19905"/>
                  <a:pt x="4578" y="19872"/>
                  <a:pt x="4541" y="19845"/>
                </a:cubicBezTo>
                <a:cubicBezTo>
                  <a:pt x="4473" y="19796"/>
                  <a:pt x="4431" y="19770"/>
                  <a:pt x="4421" y="19770"/>
                </a:cubicBezTo>
                <a:cubicBezTo>
                  <a:pt x="4410" y="19770"/>
                  <a:pt x="4448" y="19808"/>
                  <a:pt x="4545" y="19890"/>
                </a:cubicBezTo>
                <a:cubicBezTo>
                  <a:pt x="4241" y="19679"/>
                  <a:pt x="3950" y="19448"/>
                  <a:pt x="3681" y="19207"/>
                </a:cubicBezTo>
                <a:cubicBezTo>
                  <a:pt x="3412" y="18967"/>
                  <a:pt x="3165" y="18718"/>
                  <a:pt x="2945" y="18475"/>
                </a:cubicBezTo>
                <a:cubicBezTo>
                  <a:pt x="2737" y="18252"/>
                  <a:pt x="2542" y="18021"/>
                  <a:pt x="2356" y="17775"/>
                </a:cubicBezTo>
                <a:cubicBezTo>
                  <a:pt x="2198" y="17567"/>
                  <a:pt x="2130" y="17437"/>
                  <a:pt x="2078" y="17315"/>
                </a:cubicBezTo>
                <a:cubicBezTo>
                  <a:pt x="1896" y="17035"/>
                  <a:pt x="1843" y="16929"/>
                  <a:pt x="1789" y="16821"/>
                </a:cubicBezTo>
                <a:cubicBezTo>
                  <a:pt x="1775" y="16793"/>
                  <a:pt x="1763" y="16766"/>
                  <a:pt x="1747" y="16735"/>
                </a:cubicBezTo>
                <a:cubicBezTo>
                  <a:pt x="1733" y="16703"/>
                  <a:pt x="1716" y="16669"/>
                  <a:pt x="1697" y="16629"/>
                </a:cubicBezTo>
                <a:cubicBezTo>
                  <a:pt x="1678" y="16588"/>
                  <a:pt x="1655" y="16541"/>
                  <a:pt x="1629" y="16484"/>
                </a:cubicBezTo>
                <a:cubicBezTo>
                  <a:pt x="1617" y="16455"/>
                  <a:pt x="1602" y="16423"/>
                  <a:pt x="1587" y="16391"/>
                </a:cubicBezTo>
                <a:cubicBezTo>
                  <a:pt x="1572" y="16357"/>
                  <a:pt x="1555" y="16322"/>
                  <a:pt x="1538" y="16281"/>
                </a:cubicBezTo>
                <a:cubicBezTo>
                  <a:pt x="1533" y="16260"/>
                  <a:pt x="1517" y="16219"/>
                  <a:pt x="1493" y="16165"/>
                </a:cubicBezTo>
                <a:cubicBezTo>
                  <a:pt x="1469" y="16109"/>
                  <a:pt x="1440" y="16039"/>
                  <a:pt x="1403" y="15960"/>
                </a:cubicBezTo>
                <a:cubicBezTo>
                  <a:pt x="1334" y="15799"/>
                  <a:pt x="1247" y="15596"/>
                  <a:pt x="1168" y="15390"/>
                </a:cubicBezTo>
                <a:cubicBezTo>
                  <a:pt x="1088" y="15183"/>
                  <a:pt x="1017" y="14971"/>
                  <a:pt x="964" y="14800"/>
                </a:cubicBezTo>
                <a:cubicBezTo>
                  <a:pt x="938" y="14713"/>
                  <a:pt x="915" y="14638"/>
                  <a:pt x="899" y="14577"/>
                </a:cubicBezTo>
                <a:cubicBezTo>
                  <a:pt x="883" y="14518"/>
                  <a:pt x="871" y="14472"/>
                  <a:pt x="866" y="14446"/>
                </a:cubicBezTo>
                <a:lnTo>
                  <a:pt x="866" y="14446"/>
                </a:lnTo>
                <a:lnTo>
                  <a:pt x="897" y="14556"/>
                </a:lnTo>
                <a:cubicBezTo>
                  <a:pt x="873" y="14459"/>
                  <a:pt x="854" y="14363"/>
                  <a:pt x="834" y="14271"/>
                </a:cubicBezTo>
                <a:cubicBezTo>
                  <a:pt x="826" y="14225"/>
                  <a:pt x="817" y="14179"/>
                  <a:pt x="810" y="14135"/>
                </a:cubicBezTo>
                <a:lnTo>
                  <a:pt x="798" y="14068"/>
                </a:lnTo>
                <a:cubicBezTo>
                  <a:pt x="794" y="14046"/>
                  <a:pt x="791" y="14023"/>
                  <a:pt x="787" y="14001"/>
                </a:cubicBezTo>
                <a:cubicBezTo>
                  <a:pt x="781" y="13957"/>
                  <a:pt x="775" y="13913"/>
                  <a:pt x="768" y="13871"/>
                </a:cubicBezTo>
                <a:cubicBezTo>
                  <a:pt x="763" y="13828"/>
                  <a:pt x="758" y="13787"/>
                  <a:pt x="753" y="13744"/>
                </a:cubicBezTo>
                <a:cubicBezTo>
                  <a:pt x="742" y="13659"/>
                  <a:pt x="734" y="13575"/>
                  <a:pt x="726" y="13493"/>
                </a:cubicBezTo>
                <a:cubicBezTo>
                  <a:pt x="722" y="13451"/>
                  <a:pt x="719" y="13409"/>
                  <a:pt x="716" y="13367"/>
                </a:cubicBezTo>
                <a:cubicBezTo>
                  <a:pt x="713" y="13325"/>
                  <a:pt x="708" y="13283"/>
                  <a:pt x="707" y="13242"/>
                </a:cubicBezTo>
                <a:cubicBezTo>
                  <a:pt x="701" y="13157"/>
                  <a:pt x="695" y="13071"/>
                  <a:pt x="691" y="12985"/>
                </a:cubicBezTo>
                <a:cubicBezTo>
                  <a:pt x="680" y="12812"/>
                  <a:pt x="674" y="12630"/>
                  <a:pt x="666" y="12432"/>
                </a:cubicBezTo>
                <a:cubicBezTo>
                  <a:pt x="650" y="11883"/>
                  <a:pt x="675" y="11321"/>
                  <a:pt x="742" y="10760"/>
                </a:cubicBezTo>
                <a:cubicBezTo>
                  <a:pt x="808" y="10199"/>
                  <a:pt x="917" y="9640"/>
                  <a:pt x="1068" y="9097"/>
                </a:cubicBezTo>
                <a:cubicBezTo>
                  <a:pt x="1220" y="8555"/>
                  <a:pt x="1414" y="8029"/>
                  <a:pt x="1643" y="7536"/>
                </a:cubicBezTo>
                <a:cubicBezTo>
                  <a:pt x="1757" y="7290"/>
                  <a:pt x="1879" y="7051"/>
                  <a:pt x="2010" y="6822"/>
                </a:cubicBezTo>
                <a:cubicBezTo>
                  <a:pt x="2025" y="6794"/>
                  <a:pt x="2042" y="6765"/>
                  <a:pt x="2058" y="6736"/>
                </a:cubicBezTo>
                <a:cubicBezTo>
                  <a:pt x="2076" y="6707"/>
                  <a:pt x="2092" y="6680"/>
                  <a:pt x="2108" y="6653"/>
                </a:cubicBezTo>
                <a:cubicBezTo>
                  <a:pt x="2125" y="6625"/>
                  <a:pt x="2142" y="6596"/>
                  <a:pt x="2157" y="6569"/>
                </a:cubicBezTo>
                <a:cubicBezTo>
                  <a:pt x="2175" y="6542"/>
                  <a:pt x="2193" y="6514"/>
                  <a:pt x="2210" y="6486"/>
                </a:cubicBezTo>
                <a:cubicBezTo>
                  <a:pt x="2245" y="6432"/>
                  <a:pt x="2280" y="6378"/>
                  <a:pt x="2314" y="6323"/>
                </a:cubicBezTo>
                <a:cubicBezTo>
                  <a:pt x="2332" y="6296"/>
                  <a:pt x="2349" y="6270"/>
                  <a:pt x="2366" y="6242"/>
                </a:cubicBezTo>
                <a:cubicBezTo>
                  <a:pt x="2384" y="6214"/>
                  <a:pt x="2403" y="6189"/>
                  <a:pt x="2421" y="6163"/>
                </a:cubicBezTo>
                <a:cubicBezTo>
                  <a:pt x="2420" y="6162"/>
                  <a:pt x="2419" y="6161"/>
                  <a:pt x="2418" y="6161"/>
                </a:cubicBezTo>
                <a:cubicBezTo>
                  <a:pt x="2411" y="6161"/>
                  <a:pt x="2396" y="6179"/>
                  <a:pt x="2375" y="6207"/>
                </a:cubicBezTo>
                <a:cubicBezTo>
                  <a:pt x="2350" y="6241"/>
                  <a:pt x="2321" y="6289"/>
                  <a:pt x="2290" y="6339"/>
                </a:cubicBezTo>
                <a:cubicBezTo>
                  <a:pt x="2228" y="6437"/>
                  <a:pt x="2162" y="6540"/>
                  <a:pt x="2136" y="6540"/>
                </a:cubicBezTo>
                <a:cubicBezTo>
                  <a:pt x="2136" y="6540"/>
                  <a:pt x="2136" y="6540"/>
                  <a:pt x="2135" y="6540"/>
                </a:cubicBezTo>
                <a:cubicBezTo>
                  <a:pt x="2452" y="6029"/>
                  <a:pt x="2819" y="5548"/>
                  <a:pt x="3223" y="5098"/>
                </a:cubicBezTo>
                <a:lnTo>
                  <a:pt x="3299" y="5013"/>
                </a:lnTo>
                <a:lnTo>
                  <a:pt x="3337" y="4971"/>
                </a:lnTo>
                <a:cubicBezTo>
                  <a:pt x="3350" y="4957"/>
                  <a:pt x="3363" y="4944"/>
                  <a:pt x="3376" y="4931"/>
                </a:cubicBezTo>
                <a:lnTo>
                  <a:pt x="3533" y="4767"/>
                </a:lnTo>
                <a:lnTo>
                  <a:pt x="3611" y="4685"/>
                </a:lnTo>
                <a:cubicBezTo>
                  <a:pt x="3637" y="4659"/>
                  <a:pt x="3665" y="4633"/>
                  <a:pt x="3693" y="4605"/>
                </a:cubicBezTo>
                <a:lnTo>
                  <a:pt x="3855" y="4447"/>
                </a:lnTo>
                <a:lnTo>
                  <a:pt x="3895" y="4408"/>
                </a:lnTo>
                <a:cubicBezTo>
                  <a:pt x="3908" y="4395"/>
                  <a:pt x="3923" y="4382"/>
                  <a:pt x="3937" y="4370"/>
                </a:cubicBezTo>
                <a:lnTo>
                  <a:pt x="4021" y="4293"/>
                </a:lnTo>
                <a:lnTo>
                  <a:pt x="4188" y="4139"/>
                </a:lnTo>
                <a:lnTo>
                  <a:pt x="4359" y="3992"/>
                </a:lnTo>
                <a:lnTo>
                  <a:pt x="4446" y="3918"/>
                </a:lnTo>
                <a:lnTo>
                  <a:pt x="4488" y="3881"/>
                </a:lnTo>
                <a:lnTo>
                  <a:pt x="4533" y="3846"/>
                </a:lnTo>
                <a:cubicBezTo>
                  <a:pt x="4620" y="3781"/>
                  <a:pt x="4718" y="3707"/>
                  <a:pt x="4803" y="3646"/>
                </a:cubicBezTo>
                <a:cubicBezTo>
                  <a:pt x="4891" y="3585"/>
                  <a:pt x="4969" y="3536"/>
                  <a:pt x="5011" y="3510"/>
                </a:cubicBezTo>
                <a:cubicBezTo>
                  <a:pt x="5167" y="3396"/>
                  <a:pt x="5213" y="3362"/>
                  <a:pt x="5246" y="3332"/>
                </a:cubicBezTo>
                <a:cubicBezTo>
                  <a:pt x="5278" y="3302"/>
                  <a:pt x="5300" y="3280"/>
                  <a:pt x="5417" y="3198"/>
                </a:cubicBezTo>
                <a:lnTo>
                  <a:pt x="5465" y="3200"/>
                </a:lnTo>
                <a:cubicBezTo>
                  <a:pt x="5548" y="3137"/>
                  <a:pt x="5621" y="3087"/>
                  <a:pt x="5690" y="3043"/>
                </a:cubicBezTo>
                <a:cubicBezTo>
                  <a:pt x="5724" y="3020"/>
                  <a:pt x="5758" y="2999"/>
                  <a:pt x="5791" y="2981"/>
                </a:cubicBezTo>
                <a:cubicBezTo>
                  <a:pt x="5823" y="2961"/>
                  <a:pt x="5858" y="2944"/>
                  <a:pt x="5889" y="2926"/>
                </a:cubicBezTo>
                <a:cubicBezTo>
                  <a:pt x="5954" y="2892"/>
                  <a:pt x="6019" y="2857"/>
                  <a:pt x="6088" y="2818"/>
                </a:cubicBezTo>
                <a:cubicBezTo>
                  <a:pt x="6104" y="2808"/>
                  <a:pt x="6121" y="2799"/>
                  <a:pt x="6140" y="2788"/>
                </a:cubicBezTo>
                <a:lnTo>
                  <a:pt x="6194" y="2757"/>
                </a:lnTo>
                <a:cubicBezTo>
                  <a:pt x="6233" y="2736"/>
                  <a:pt x="6272" y="2712"/>
                  <a:pt x="6312" y="2686"/>
                </a:cubicBezTo>
                <a:cubicBezTo>
                  <a:pt x="6319" y="2675"/>
                  <a:pt x="6351" y="2652"/>
                  <a:pt x="6398" y="2623"/>
                </a:cubicBezTo>
                <a:cubicBezTo>
                  <a:pt x="6422" y="2609"/>
                  <a:pt x="6448" y="2592"/>
                  <a:pt x="6477" y="2575"/>
                </a:cubicBezTo>
                <a:cubicBezTo>
                  <a:pt x="6506" y="2559"/>
                  <a:pt x="6537" y="2542"/>
                  <a:pt x="6568" y="2527"/>
                </a:cubicBezTo>
                <a:cubicBezTo>
                  <a:pt x="6569" y="2528"/>
                  <a:pt x="6570" y="2528"/>
                  <a:pt x="6573" y="2528"/>
                </a:cubicBezTo>
                <a:cubicBezTo>
                  <a:pt x="6596" y="2528"/>
                  <a:pt x="6679" y="2482"/>
                  <a:pt x="6761" y="2438"/>
                </a:cubicBezTo>
                <a:cubicBezTo>
                  <a:pt x="6783" y="2424"/>
                  <a:pt x="6805" y="2413"/>
                  <a:pt x="6826" y="2401"/>
                </a:cubicBezTo>
                <a:cubicBezTo>
                  <a:pt x="6847" y="2390"/>
                  <a:pt x="6867" y="2380"/>
                  <a:pt x="6884" y="2372"/>
                </a:cubicBezTo>
                <a:cubicBezTo>
                  <a:pt x="6906" y="2361"/>
                  <a:pt x="6924" y="2355"/>
                  <a:pt x="6932" y="2355"/>
                </a:cubicBezTo>
                <a:cubicBezTo>
                  <a:pt x="6936" y="2355"/>
                  <a:pt x="6937" y="2356"/>
                  <a:pt x="6937" y="2358"/>
                </a:cubicBezTo>
                <a:lnTo>
                  <a:pt x="6940" y="2354"/>
                </a:lnTo>
                <a:cubicBezTo>
                  <a:pt x="7014" y="2318"/>
                  <a:pt x="7067" y="2288"/>
                  <a:pt x="7160" y="2248"/>
                </a:cubicBezTo>
                <a:cubicBezTo>
                  <a:pt x="7169" y="2243"/>
                  <a:pt x="7181" y="2235"/>
                  <a:pt x="7197" y="2225"/>
                </a:cubicBezTo>
                <a:cubicBezTo>
                  <a:pt x="7214" y="2217"/>
                  <a:pt x="7235" y="2205"/>
                  <a:pt x="7260" y="2192"/>
                </a:cubicBezTo>
                <a:cubicBezTo>
                  <a:pt x="7310" y="2166"/>
                  <a:pt x="7373" y="2131"/>
                  <a:pt x="7444" y="2093"/>
                </a:cubicBezTo>
                <a:cubicBezTo>
                  <a:pt x="7481" y="2073"/>
                  <a:pt x="7519" y="2052"/>
                  <a:pt x="7559" y="2031"/>
                </a:cubicBezTo>
                <a:cubicBezTo>
                  <a:pt x="7600" y="2010"/>
                  <a:pt x="7643" y="1989"/>
                  <a:pt x="7687" y="1967"/>
                </a:cubicBezTo>
                <a:cubicBezTo>
                  <a:pt x="7730" y="1945"/>
                  <a:pt x="7776" y="1922"/>
                  <a:pt x="7821" y="1900"/>
                </a:cubicBezTo>
                <a:cubicBezTo>
                  <a:pt x="7867" y="1878"/>
                  <a:pt x="7913" y="1854"/>
                  <a:pt x="7960" y="1832"/>
                </a:cubicBezTo>
                <a:cubicBezTo>
                  <a:pt x="8054" y="1789"/>
                  <a:pt x="8147" y="1744"/>
                  <a:pt x="8236" y="1705"/>
                </a:cubicBezTo>
                <a:cubicBezTo>
                  <a:pt x="8247" y="1699"/>
                  <a:pt x="8258" y="1694"/>
                  <a:pt x="8268" y="1689"/>
                </a:cubicBezTo>
                <a:cubicBezTo>
                  <a:pt x="8279" y="1684"/>
                  <a:pt x="8290" y="1680"/>
                  <a:pt x="8301" y="1674"/>
                </a:cubicBezTo>
                <a:cubicBezTo>
                  <a:pt x="8323" y="1665"/>
                  <a:pt x="8344" y="1655"/>
                  <a:pt x="8364" y="1647"/>
                </a:cubicBezTo>
                <a:cubicBezTo>
                  <a:pt x="8406" y="1628"/>
                  <a:pt x="8447" y="1612"/>
                  <a:pt x="8485" y="1595"/>
                </a:cubicBezTo>
                <a:cubicBezTo>
                  <a:pt x="8523" y="1577"/>
                  <a:pt x="8558" y="1563"/>
                  <a:pt x="8591" y="1549"/>
                </a:cubicBezTo>
                <a:cubicBezTo>
                  <a:pt x="8607" y="1543"/>
                  <a:pt x="8623" y="1534"/>
                  <a:pt x="8638" y="1529"/>
                </a:cubicBezTo>
                <a:cubicBezTo>
                  <a:pt x="8652" y="1523"/>
                  <a:pt x="8667" y="1517"/>
                  <a:pt x="8680" y="1512"/>
                </a:cubicBezTo>
                <a:cubicBezTo>
                  <a:pt x="8733" y="1491"/>
                  <a:pt x="8770" y="1476"/>
                  <a:pt x="8790" y="1467"/>
                </a:cubicBezTo>
                <a:lnTo>
                  <a:pt x="8863" y="1449"/>
                </a:lnTo>
                <a:cubicBezTo>
                  <a:pt x="8917" y="1433"/>
                  <a:pt x="8961" y="1415"/>
                  <a:pt x="8996" y="1401"/>
                </a:cubicBezTo>
                <a:cubicBezTo>
                  <a:pt x="9032" y="1387"/>
                  <a:pt x="9059" y="1376"/>
                  <a:pt x="9075" y="1368"/>
                </a:cubicBezTo>
                <a:cubicBezTo>
                  <a:pt x="9093" y="1359"/>
                  <a:pt x="9098" y="1353"/>
                  <a:pt x="9086" y="1353"/>
                </a:cubicBezTo>
                <a:cubicBezTo>
                  <a:pt x="9077" y="1353"/>
                  <a:pt x="9059" y="1356"/>
                  <a:pt x="9033" y="1363"/>
                </a:cubicBezTo>
                <a:lnTo>
                  <a:pt x="9298" y="1287"/>
                </a:lnTo>
                <a:lnTo>
                  <a:pt x="9268" y="1298"/>
                </a:lnTo>
                <a:lnTo>
                  <a:pt x="9400" y="1260"/>
                </a:lnTo>
                <a:lnTo>
                  <a:pt x="9534" y="1226"/>
                </a:lnTo>
                <a:cubicBezTo>
                  <a:pt x="9552" y="1222"/>
                  <a:pt x="9571" y="1219"/>
                  <a:pt x="9584" y="1219"/>
                </a:cubicBezTo>
                <a:cubicBezTo>
                  <a:pt x="9609" y="1219"/>
                  <a:pt x="9616" y="1227"/>
                  <a:pt x="9570" y="1248"/>
                </a:cubicBezTo>
                <a:cubicBezTo>
                  <a:pt x="9644" y="1224"/>
                  <a:pt x="9722" y="1198"/>
                  <a:pt x="9801" y="1174"/>
                </a:cubicBezTo>
                <a:cubicBezTo>
                  <a:pt x="9881" y="1153"/>
                  <a:pt x="9961" y="1136"/>
                  <a:pt x="10038" y="1121"/>
                </a:cubicBezTo>
                <a:lnTo>
                  <a:pt x="10038" y="1121"/>
                </a:lnTo>
                <a:cubicBezTo>
                  <a:pt x="9984" y="1130"/>
                  <a:pt x="9930" y="1141"/>
                  <a:pt x="9875" y="1151"/>
                </a:cubicBezTo>
                <a:cubicBezTo>
                  <a:pt x="9847" y="1157"/>
                  <a:pt x="9818" y="1162"/>
                  <a:pt x="9790" y="1167"/>
                </a:cubicBezTo>
                <a:cubicBezTo>
                  <a:pt x="9761" y="1173"/>
                  <a:pt x="9732" y="1179"/>
                  <a:pt x="9703" y="1185"/>
                </a:cubicBezTo>
                <a:cubicBezTo>
                  <a:pt x="9646" y="1197"/>
                  <a:pt x="9587" y="1210"/>
                  <a:pt x="9527" y="1221"/>
                </a:cubicBezTo>
                <a:cubicBezTo>
                  <a:pt x="9497" y="1229"/>
                  <a:pt x="9467" y="1234"/>
                  <a:pt x="9439" y="1240"/>
                </a:cubicBezTo>
                <a:lnTo>
                  <a:pt x="9394" y="1250"/>
                </a:lnTo>
                <a:lnTo>
                  <a:pt x="9350" y="1260"/>
                </a:lnTo>
                <a:cubicBezTo>
                  <a:pt x="9230" y="1288"/>
                  <a:pt x="9110" y="1316"/>
                  <a:pt x="8991" y="1344"/>
                </a:cubicBezTo>
                <a:cubicBezTo>
                  <a:pt x="8874" y="1373"/>
                  <a:pt x="8759" y="1403"/>
                  <a:pt x="8649" y="1433"/>
                </a:cubicBezTo>
                <a:cubicBezTo>
                  <a:pt x="8736" y="1398"/>
                  <a:pt x="8860" y="1360"/>
                  <a:pt x="8987" y="1320"/>
                </a:cubicBezTo>
                <a:cubicBezTo>
                  <a:pt x="9115" y="1284"/>
                  <a:pt x="9246" y="1250"/>
                  <a:pt x="9341" y="1219"/>
                </a:cubicBezTo>
                <a:cubicBezTo>
                  <a:pt x="9356" y="1216"/>
                  <a:pt x="9372" y="1213"/>
                  <a:pt x="9388" y="1209"/>
                </a:cubicBezTo>
                <a:cubicBezTo>
                  <a:pt x="9405" y="1206"/>
                  <a:pt x="9423" y="1203"/>
                  <a:pt x="9441" y="1198"/>
                </a:cubicBezTo>
                <a:cubicBezTo>
                  <a:pt x="9477" y="1190"/>
                  <a:pt x="9518" y="1183"/>
                  <a:pt x="9560" y="1174"/>
                </a:cubicBezTo>
                <a:cubicBezTo>
                  <a:pt x="9602" y="1166"/>
                  <a:pt x="9648" y="1157"/>
                  <a:pt x="9693" y="1147"/>
                </a:cubicBezTo>
                <a:cubicBezTo>
                  <a:pt x="9740" y="1137"/>
                  <a:pt x="9789" y="1126"/>
                  <a:pt x="9838" y="1119"/>
                </a:cubicBezTo>
                <a:cubicBezTo>
                  <a:pt x="9937" y="1100"/>
                  <a:pt x="10041" y="1080"/>
                  <a:pt x="10145" y="1061"/>
                </a:cubicBezTo>
                <a:cubicBezTo>
                  <a:pt x="10157" y="1058"/>
                  <a:pt x="10171" y="1056"/>
                  <a:pt x="10182" y="1053"/>
                </a:cubicBezTo>
                <a:cubicBezTo>
                  <a:pt x="10195" y="1051"/>
                  <a:pt x="10208" y="1049"/>
                  <a:pt x="10220" y="1047"/>
                </a:cubicBezTo>
                <a:cubicBezTo>
                  <a:pt x="10246" y="1043"/>
                  <a:pt x="10271" y="1038"/>
                  <a:pt x="10296" y="1035"/>
                </a:cubicBezTo>
                <a:cubicBezTo>
                  <a:pt x="10345" y="1027"/>
                  <a:pt x="10396" y="1020"/>
                  <a:pt x="10443" y="1011"/>
                </a:cubicBezTo>
                <a:cubicBezTo>
                  <a:pt x="10484" y="1002"/>
                  <a:pt x="10517" y="986"/>
                  <a:pt x="10564" y="969"/>
                </a:cubicBezTo>
                <a:cubicBezTo>
                  <a:pt x="10611" y="954"/>
                  <a:pt x="10673" y="939"/>
                  <a:pt x="10768" y="931"/>
                </a:cubicBezTo>
                <a:cubicBezTo>
                  <a:pt x="10775" y="931"/>
                  <a:pt x="10782" y="931"/>
                  <a:pt x="10789" y="931"/>
                </a:cubicBezTo>
                <a:cubicBezTo>
                  <a:pt x="10831" y="931"/>
                  <a:pt x="10878" y="924"/>
                  <a:pt x="10931" y="913"/>
                </a:cubicBezTo>
                <a:cubicBezTo>
                  <a:pt x="10947" y="911"/>
                  <a:pt x="10962" y="907"/>
                  <a:pt x="10978" y="905"/>
                </a:cubicBezTo>
                <a:cubicBezTo>
                  <a:pt x="10995" y="901"/>
                  <a:pt x="11013" y="899"/>
                  <a:pt x="11029" y="897"/>
                </a:cubicBezTo>
                <a:cubicBezTo>
                  <a:pt x="11065" y="894"/>
                  <a:pt x="11103" y="890"/>
                  <a:pt x="11141" y="889"/>
                </a:cubicBezTo>
                <a:lnTo>
                  <a:pt x="11141" y="889"/>
                </a:lnTo>
                <a:cubicBezTo>
                  <a:pt x="11097" y="897"/>
                  <a:pt x="11051" y="907"/>
                  <a:pt x="11007" y="913"/>
                </a:cubicBezTo>
                <a:lnTo>
                  <a:pt x="10973" y="918"/>
                </a:lnTo>
                <a:lnTo>
                  <a:pt x="10939" y="925"/>
                </a:lnTo>
                <a:lnTo>
                  <a:pt x="10872" y="937"/>
                </a:lnTo>
                <a:cubicBezTo>
                  <a:pt x="10782" y="953"/>
                  <a:pt x="10691" y="965"/>
                  <a:pt x="10601" y="980"/>
                </a:cubicBezTo>
                <a:cubicBezTo>
                  <a:pt x="10605" y="983"/>
                  <a:pt x="10615" y="984"/>
                  <a:pt x="10630" y="984"/>
                </a:cubicBezTo>
                <a:cubicBezTo>
                  <a:pt x="10674" y="984"/>
                  <a:pt x="10762" y="972"/>
                  <a:pt x="10857" y="958"/>
                </a:cubicBezTo>
                <a:cubicBezTo>
                  <a:pt x="10888" y="953"/>
                  <a:pt x="10921" y="947"/>
                  <a:pt x="10952" y="943"/>
                </a:cubicBezTo>
                <a:cubicBezTo>
                  <a:pt x="10983" y="938"/>
                  <a:pt x="11016" y="934"/>
                  <a:pt x="11046" y="930"/>
                </a:cubicBezTo>
                <a:cubicBezTo>
                  <a:pt x="11107" y="922"/>
                  <a:pt x="11160" y="916"/>
                  <a:pt x="11197" y="913"/>
                </a:cubicBezTo>
                <a:cubicBezTo>
                  <a:pt x="11213" y="909"/>
                  <a:pt x="11248" y="902"/>
                  <a:pt x="11295" y="896"/>
                </a:cubicBezTo>
                <a:cubicBezTo>
                  <a:pt x="11318" y="892"/>
                  <a:pt x="11344" y="890"/>
                  <a:pt x="11371" y="885"/>
                </a:cubicBezTo>
                <a:cubicBezTo>
                  <a:pt x="11401" y="882"/>
                  <a:pt x="11431" y="877"/>
                  <a:pt x="11462" y="875"/>
                </a:cubicBezTo>
                <a:cubicBezTo>
                  <a:pt x="11525" y="869"/>
                  <a:pt x="11593" y="861"/>
                  <a:pt x="11658" y="854"/>
                </a:cubicBezTo>
                <a:cubicBezTo>
                  <a:pt x="11690" y="850"/>
                  <a:pt x="11724" y="846"/>
                  <a:pt x="11755" y="843"/>
                </a:cubicBezTo>
                <a:cubicBezTo>
                  <a:pt x="11787" y="839"/>
                  <a:pt x="11816" y="836"/>
                  <a:pt x="11844" y="833"/>
                </a:cubicBezTo>
                <a:lnTo>
                  <a:pt x="11844" y="833"/>
                </a:lnTo>
                <a:cubicBezTo>
                  <a:pt x="11808" y="846"/>
                  <a:pt x="11824" y="850"/>
                  <a:pt x="11865" y="850"/>
                </a:cubicBezTo>
                <a:cubicBezTo>
                  <a:pt x="11901" y="850"/>
                  <a:pt x="11958" y="847"/>
                  <a:pt x="12016" y="844"/>
                </a:cubicBezTo>
                <a:lnTo>
                  <a:pt x="12016" y="844"/>
                </a:lnTo>
                <a:cubicBezTo>
                  <a:pt x="12003" y="846"/>
                  <a:pt x="11991" y="848"/>
                  <a:pt x="11979" y="850"/>
                </a:cubicBezTo>
                <a:lnTo>
                  <a:pt x="11979" y="850"/>
                </a:lnTo>
                <a:cubicBezTo>
                  <a:pt x="11983" y="849"/>
                  <a:pt x="11987" y="849"/>
                  <a:pt x="11992" y="848"/>
                </a:cubicBezTo>
                <a:cubicBezTo>
                  <a:pt x="12000" y="847"/>
                  <a:pt x="12008" y="845"/>
                  <a:pt x="12016" y="844"/>
                </a:cubicBezTo>
                <a:lnTo>
                  <a:pt x="12016" y="844"/>
                </a:lnTo>
                <a:cubicBezTo>
                  <a:pt x="12059" y="842"/>
                  <a:pt x="12101" y="841"/>
                  <a:pt x="12138" y="841"/>
                </a:cubicBezTo>
                <a:cubicBezTo>
                  <a:pt x="12145" y="841"/>
                  <a:pt x="12153" y="841"/>
                  <a:pt x="12160" y="841"/>
                </a:cubicBezTo>
                <a:cubicBezTo>
                  <a:pt x="12312" y="836"/>
                  <a:pt x="12407" y="822"/>
                  <a:pt x="12346" y="815"/>
                </a:cubicBezTo>
                <a:cubicBezTo>
                  <a:pt x="12355" y="809"/>
                  <a:pt x="12338" y="805"/>
                  <a:pt x="12305" y="803"/>
                </a:cubicBezTo>
                <a:lnTo>
                  <a:pt x="12305" y="803"/>
                </a:lnTo>
                <a:cubicBezTo>
                  <a:pt x="12346" y="798"/>
                  <a:pt x="12388" y="793"/>
                  <a:pt x="12430" y="788"/>
                </a:cubicBezTo>
                <a:cubicBezTo>
                  <a:pt x="12589" y="768"/>
                  <a:pt x="12747" y="757"/>
                  <a:pt x="12854" y="747"/>
                </a:cubicBezTo>
                <a:cubicBezTo>
                  <a:pt x="12908" y="741"/>
                  <a:pt x="12950" y="738"/>
                  <a:pt x="12974" y="735"/>
                </a:cubicBezTo>
                <a:cubicBezTo>
                  <a:pt x="12997" y="733"/>
                  <a:pt x="13002" y="731"/>
                  <a:pt x="12982" y="731"/>
                </a:cubicBezTo>
                <a:cubicBezTo>
                  <a:pt x="12928" y="729"/>
                  <a:pt x="12930" y="724"/>
                  <a:pt x="12945" y="719"/>
                </a:cubicBezTo>
                <a:lnTo>
                  <a:pt x="12945" y="719"/>
                </a:lnTo>
                <a:cubicBezTo>
                  <a:pt x="12961" y="717"/>
                  <a:pt x="12970" y="715"/>
                  <a:pt x="12969" y="712"/>
                </a:cubicBezTo>
                <a:lnTo>
                  <a:pt x="12969" y="712"/>
                </a:lnTo>
                <a:cubicBezTo>
                  <a:pt x="12990" y="705"/>
                  <a:pt x="13004" y="699"/>
                  <a:pt x="12937" y="697"/>
                </a:cubicBezTo>
                <a:lnTo>
                  <a:pt x="12937" y="697"/>
                </a:lnTo>
                <a:lnTo>
                  <a:pt x="12883" y="705"/>
                </a:lnTo>
                <a:lnTo>
                  <a:pt x="12883" y="705"/>
                </a:lnTo>
                <a:cubicBezTo>
                  <a:pt x="12873" y="705"/>
                  <a:pt x="12863" y="705"/>
                  <a:pt x="12853" y="705"/>
                </a:cubicBezTo>
                <a:cubicBezTo>
                  <a:pt x="12557" y="705"/>
                  <a:pt x="12679" y="665"/>
                  <a:pt x="12807" y="625"/>
                </a:cubicBezTo>
                <a:cubicBezTo>
                  <a:pt x="12942" y="582"/>
                  <a:pt x="13084" y="537"/>
                  <a:pt x="12712" y="537"/>
                </a:cubicBezTo>
                <a:cubicBezTo>
                  <a:pt x="12703" y="537"/>
                  <a:pt x="12695" y="537"/>
                  <a:pt x="12686" y="537"/>
                </a:cubicBezTo>
                <a:cubicBezTo>
                  <a:pt x="13026" y="569"/>
                  <a:pt x="12572" y="571"/>
                  <a:pt x="12217" y="597"/>
                </a:cubicBezTo>
                <a:cubicBezTo>
                  <a:pt x="12208" y="594"/>
                  <a:pt x="12192" y="592"/>
                  <a:pt x="12168" y="589"/>
                </a:cubicBezTo>
                <a:cubicBezTo>
                  <a:pt x="12144" y="588"/>
                  <a:pt x="12113" y="587"/>
                  <a:pt x="12075" y="586"/>
                </a:cubicBezTo>
                <a:cubicBezTo>
                  <a:pt x="12055" y="585"/>
                  <a:pt x="12032" y="585"/>
                  <a:pt x="12008" y="585"/>
                </a:cubicBezTo>
                <a:cubicBezTo>
                  <a:pt x="11941" y="585"/>
                  <a:pt x="11860" y="587"/>
                  <a:pt x="11767" y="590"/>
                </a:cubicBezTo>
                <a:cubicBezTo>
                  <a:pt x="11546" y="616"/>
                  <a:pt x="11638" y="616"/>
                  <a:pt x="11596" y="631"/>
                </a:cubicBezTo>
                <a:cubicBezTo>
                  <a:pt x="11536" y="634"/>
                  <a:pt x="11447" y="640"/>
                  <a:pt x="11375" y="642"/>
                </a:cubicBezTo>
                <a:cubicBezTo>
                  <a:pt x="11346" y="643"/>
                  <a:pt x="11320" y="645"/>
                  <a:pt x="11300" y="645"/>
                </a:cubicBezTo>
                <a:cubicBezTo>
                  <a:pt x="11274" y="645"/>
                  <a:pt x="11260" y="642"/>
                  <a:pt x="11269" y="636"/>
                </a:cubicBezTo>
                <a:lnTo>
                  <a:pt x="11269" y="636"/>
                </a:lnTo>
                <a:cubicBezTo>
                  <a:pt x="11183" y="659"/>
                  <a:pt x="11115" y="665"/>
                  <a:pt x="11042" y="670"/>
                </a:cubicBezTo>
                <a:cubicBezTo>
                  <a:pt x="11005" y="672"/>
                  <a:pt x="10968" y="673"/>
                  <a:pt x="10926" y="680"/>
                </a:cubicBezTo>
                <a:cubicBezTo>
                  <a:pt x="10884" y="685"/>
                  <a:pt x="10840" y="691"/>
                  <a:pt x="10789" y="702"/>
                </a:cubicBezTo>
                <a:cubicBezTo>
                  <a:pt x="10610" y="742"/>
                  <a:pt x="10801" y="709"/>
                  <a:pt x="10676" y="740"/>
                </a:cubicBezTo>
                <a:cubicBezTo>
                  <a:pt x="10540" y="760"/>
                  <a:pt x="10380" y="795"/>
                  <a:pt x="10224" y="823"/>
                </a:cubicBezTo>
                <a:cubicBezTo>
                  <a:pt x="10204" y="827"/>
                  <a:pt x="10184" y="831"/>
                  <a:pt x="10166" y="833"/>
                </a:cubicBezTo>
                <a:cubicBezTo>
                  <a:pt x="10147" y="838"/>
                  <a:pt x="10129" y="842"/>
                  <a:pt x="10110" y="845"/>
                </a:cubicBezTo>
                <a:cubicBezTo>
                  <a:pt x="10073" y="853"/>
                  <a:pt x="10037" y="861"/>
                  <a:pt x="10001" y="869"/>
                </a:cubicBezTo>
                <a:cubicBezTo>
                  <a:pt x="9932" y="883"/>
                  <a:pt x="9868" y="897"/>
                  <a:pt x="9815" y="909"/>
                </a:cubicBezTo>
                <a:cubicBezTo>
                  <a:pt x="9792" y="909"/>
                  <a:pt x="9761" y="912"/>
                  <a:pt x="9727" y="914"/>
                </a:cubicBezTo>
                <a:cubicBezTo>
                  <a:pt x="9693" y="917"/>
                  <a:pt x="9659" y="919"/>
                  <a:pt x="9633" y="919"/>
                </a:cubicBezTo>
                <a:cubicBezTo>
                  <a:pt x="9580" y="919"/>
                  <a:pt x="9559" y="911"/>
                  <a:pt x="9648" y="874"/>
                </a:cubicBezTo>
                <a:cubicBezTo>
                  <a:pt x="9672" y="867"/>
                  <a:pt x="9695" y="862"/>
                  <a:pt x="9713" y="859"/>
                </a:cubicBezTo>
                <a:cubicBezTo>
                  <a:pt x="9731" y="854"/>
                  <a:pt x="9747" y="851"/>
                  <a:pt x="9759" y="849"/>
                </a:cubicBezTo>
                <a:cubicBezTo>
                  <a:pt x="9784" y="845"/>
                  <a:pt x="9796" y="844"/>
                  <a:pt x="9803" y="844"/>
                </a:cubicBezTo>
                <a:cubicBezTo>
                  <a:pt x="9815" y="845"/>
                  <a:pt x="9797" y="854"/>
                  <a:pt x="9781" y="864"/>
                </a:cubicBezTo>
                <a:cubicBezTo>
                  <a:pt x="9764" y="873"/>
                  <a:pt x="9748" y="881"/>
                  <a:pt x="9760" y="881"/>
                </a:cubicBezTo>
                <a:cubicBezTo>
                  <a:pt x="9773" y="881"/>
                  <a:pt x="9818" y="872"/>
                  <a:pt x="9925" y="846"/>
                </a:cubicBezTo>
                <a:lnTo>
                  <a:pt x="9925" y="846"/>
                </a:lnTo>
                <a:cubicBezTo>
                  <a:pt x="9921" y="846"/>
                  <a:pt x="9917" y="846"/>
                  <a:pt x="9914" y="846"/>
                </a:cubicBezTo>
                <a:cubicBezTo>
                  <a:pt x="9836" y="846"/>
                  <a:pt x="9927" y="823"/>
                  <a:pt x="10047" y="793"/>
                </a:cubicBezTo>
                <a:cubicBezTo>
                  <a:pt x="10079" y="785"/>
                  <a:pt x="10113" y="776"/>
                  <a:pt x="10146" y="770"/>
                </a:cubicBezTo>
                <a:cubicBezTo>
                  <a:pt x="10179" y="762"/>
                  <a:pt x="10212" y="755"/>
                  <a:pt x="10242" y="749"/>
                </a:cubicBezTo>
                <a:cubicBezTo>
                  <a:pt x="10302" y="734"/>
                  <a:pt x="10351" y="720"/>
                  <a:pt x="10369" y="709"/>
                </a:cubicBezTo>
                <a:lnTo>
                  <a:pt x="10369" y="709"/>
                </a:lnTo>
                <a:cubicBezTo>
                  <a:pt x="10334" y="712"/>
                  <a:pt x="10291" y="717"/>
                  <a:pt x="10241" y="725"/>
                </a:cubicBezTo>
                <a:cubicBezTo>
                  <a:pt x="10216" y="729"/>
                  <a:pt x="10189" y="733"/>
                  <a:pt x="10163" y="738"/>
                </a:cubicBezTo>
                <a:cubicBezTo>
                  <a:pt x="10136" y="741"/>
                  <a:pt x="10109" y="747"/>
                  <a:pt x="10080" y="754"/>
                </a:cubicBezTo>
                <a:cubicBezTo>
                  <a:pt x="9965" y="778"/>
                  <a:pt x="9839" y="808"/>
                  <a:pt x="9726" y="838"/>
                </a:cubicBezTo>
                <a:lnTo>
                  <a:pt x="9773" y="832"/>
                </a:lnTo>
                <a:lnTo>
                  <a:pt x="9773" y="832"/>
                </a:lnTo>
                <a:cubicBezTo>
                  <a:pt x="9722" y="844"/>
                  <a:pt x="9660" y="864"/>
                  <a:pt x="9591" y="882"/>
                </a:cubicBezTo>
                <a:cubicBezTo>
                  <a:pt x="9522" y="901"/>
                  <a:pt x="9447" y="922"/>
                  <a:pt x="9371" y="942"/>
                </a:cubicBezTo>
                <a:cubicBezTo>
                  <a:pt x="9351" y="947"/>
                  <a:pt x="9332" y="953"/>
                  <a:pt x="9313" y="956"/>
                </a:cubicBezTo>
                <a:cubicBezTo>
                  <a:pt x="9294" y="961"/>
                  <a:pt x="9274" y="966"/>
                  <a:pt x="9257" y="973"/>
                </a:cubicBezTo>
                <a:cubicBezTo>
                  <a:pt x="9219" y="982"/>
                  <a:pt x="9182" y="993"/>
                  <a:pt x="9147" y="1002"/>
                </a:cubicBezTo>
                <a:cubicBezTo>
                  <a:pt x="9075" y="1021"/>
                  <a:pt x="9010" y="1037"/>
                  <a:pt x="8953" y="1048"/>
                </a:cubicBezTo>
                <a:cubicBezTo>
                  <a:pt x="9000" y="1019"/>
                  <a:pt x="8902" y="1037"/>
                  <a:pt x="9048" y="990"/>
                </a:cubicBezTo>
                <a:lnTo>
                  <a:pt x="9048" y="990"/>
                </a:lnTo>
                <a:lnTo>
                  <a:pt x="8911" y="1030"/>
                </a:lnTo>
                <a:lnTo>
                  <a:pt x="8775" y="1073"/>
                </a:lnTo>
                <a:cubicBezTo>
                  <a:pt x="8755" y="1083"/>
                  <a:pt x="8733" y="1093"/>
                  <a:pt x="8741" y="1093"/>
                </a:cubicBezTo>
                <a:cubicBezTo>
                  <a:pt x="8746" y="1093"/>
                  <a:pt x="8759" y="1090"/>
                  <a:pt x="8787" y="1082"/>
                </a:cubicBezTo>
                <a:lnTo>
                  <a:pt x="8787" y="1082"/>
                </a:lnTo>
                <a:cubicBezTo>
                  <a:pt x="8724" y="1108"/>
                  <a:pt x="8660" y="1130"/>
                  <a:pt x="8600" y="1148"/>
                </a:cubicBezTo>
                <a:cubicBezTo>
                  <a:pt x="8570" y="1158"/>
                  <a:pt x="8540" y="1165"/>
                  <a:pt x="8511" y="1174"/>
                </a:cubicBezTo>
                <a:cubicBezTo>
                  <a:pt x="8483" y="1183"/>
                  <a:pt x="8456" y="1190"/>
                  <a:pt x="8431" y="1198"/>
                </a:cubicBezTo>
                <a:cubicBezTo>
                  <a:pt x="8431" y="1198"/>
                  <a:pt x="8431" y="1198"/>
                  <a:pt x="8430" y="1198"/>
                </a:cubicBezTo>
                <a:cubicBezTo>
                  <a:pt x="8417" y="1198"/>
                  <a:pt x="8327" y="1235"/>
                  <a:pt x="8197" y="1286"/>
                </a:cubicBezTo>
                <a:cubicBezTo>
                  <a:pt x="8131" y="1312"/>
                  <a:pt x="8055" y="1346"/>
                  <a:pt x="7974" y="1381"/>
                </a:cubicBezTo>
                <a:cubicBezTo>
                  <a:pt x="7934" y="1399"/>
                  <a:pt x="7893" y="1418"/>
                  <a:pt x="7850" y="1436"/>
                </a:cubicBezTo>
                <a:cubicBezTo>
                  <a:pt x="7829" y="1445"/>
                  <a:pt x="7808" y="1455"/>
                  <a:pt x="7787" y="1465"/>
                </a:cubicBezTo>
                <a:lnTo>
                  <a:pt x="7756" y="1480"/>
                </a:lnTo>
                <a:lnTo>
                  <a:pt x="7724" y="1495"/>
                </a:lnTo>
                <a:cubicBezTo>
                  <a:pt x="7641" y="1535"/>
                  <a:pt x="7558" y="1575"/>
                  <a:pt x="7481" y="1613"/>
                </a:cubicBezTo>
                <a:cubicBezTo>
                  <a:pt x="7443" y="1631"/>
                  <a:pt x="7405" y="1649"/>
                  <a:pt x="7371" y="1666"/>
                </a:cubicBezTo>
                <a:cubicBezTo>
                  <a:pt x="7337" y="1685"/>
                  <a:pt x="7305" y="1702"/>
                  <a:pt x="7275" y="1716"/>
                </a:cubicBezTo>
                <a:cubicBezTo>
                  <a:pt x="7164" y="1773"/>
                  <a:pt x="7092" y="1810"/>
                  <a:pt x="7090" y="1810"/>
                </a:cubicBezTo>
                <a:cubicBezTo>
                  <a:pt x="7090" y="1810"/>
                  <a:pt x="7090" y="1810"/>
                  <a:pt x="7091" y="1809"/>
                </a:cubicBezTo>
                <a:lnTo>
                  <a:pt x="7091" y="1809"/>
                </a:lnTo>
                <a:cubicBezTo>
                  <a:pt x="7044" y="1831"/>
                  <a:pt x="7005" y="1847"/>
                  <a:pt x="6972" y="1863"/>
                </a:cubicBezTo>
                <a:cubicBezTo>
                  <a:pt x="6940" y="1877"/>
                  <a:pt x="6911" y="1889"/>
                  <a:pt x="6883" y="1901"/>
                </a:cubicBezTo>
                <a:lnTo>
                  <a:pt x="6883" y="1901"/>
                </a:lnTo>
                <a:cubicBezTo>
                  <a:pt x="6901" y="1891"/>
                  <a:pt x="6921" y="1881"/>
                  <a:pt x="6941" y="1870"/>
                </a:cubicBezTo>
                <a:cubicBezTo>
                  <a:pt x="6961" y="1859"/>
                  <a:pt x="6982" y="1849"/>
                  <a:pt x="7003" y="1837"/>
                </a:cubicBezTo>
                <a:cubicBezTo>
                  <a:pt x="7024" y="1826"/>
                  <a:pt x="7046" y="1816"/>
                  <a:pt x="7070" y="1804"/>
                </a:cubicBezTo>
                <a:cubicBezTo>
                  <a:pt x="7116" y="1781"/>
                  <a:pt x="7164" y="1757"/>
                  <a:pt x="7213" y="1732"/>
                </a:cubicBezTo>
                <a:cubicBezTo>
                  <a:pt x="7263" y="1707"/>
                  <a:pt x="7314" y="1682"/>
                  <a:pt x="7365" y="1655"/>
                </a:cubicBezTo>
                <a:cubicBezTo>
                  <a:pt x="7417" y="1631"/>
                  <a:pt x="7469" y="1607"/>
                  <a:pt x="7521" y="1582"/>
                </a:cubicBezTo>
                <a:cubicBezTo>
                  <a:pt x="7886" y="1410"/>
                  <a:pt x="8240" y="1269"/>
                  <a:pt x="8236" y="1269"/>
                </a:cubicBezTo>
                <a:lnTo>
                  <a:pt x="8236" y="1269"/>
                </a:lnTo>
                <a:cubicBezTo>
                  <a:pt x="8235" y="1269"/>
                  <a:pt x="8228" y="1272"/>
                  <a:pt x="8212" y="1278"/>
                </a:cubicBezTo>
                <a:cubicBezTo>
                  <a:pt x="8191" y="1284"/>
                  <a:pt x="8141" y="1300"/>
                  <a:pt x="8070" y="1330"/>
                </a:cubicBezTo>
                <a:cubicBezTo>
                  <a:pt x="7999" y="1360"/>
                  <a:pt x="7907" y="1397"/>
                  <a:pt x="7802" y="1443"/>
                </a:cubicBezTo>
                <a:cubicBezTo>
                  <a:pt x="7748" y="1465"/>
                  <a:pt x="7693" y="1491"/>
                  <a:pt x="7635" y="1517"/>
                </a:cubicBezTo>
                <a:cubicBezTo>
                  <a:pt x="7578" y="1545"/>
                  <a:pt x="7516" y="1572"/>
                  <a:pt x="7456" y="1601"/>
                </a:cubicBezTo>
                <a:cubicBezTo>
                  <a:pt x="7424" y="1616"/>
                  <a:pt x="7393" y="1629"/>
                  <a:pt x="7360" y="1645"/>
                </a:cubicBezTo>
                <a:cubicBezTo>
                  <a:pt x="7330" y="1661"/>
                  <a:pt x="7299" y="1676"/>
                  <a:pt x="7265" y="1694"/>
                </a:cubicBezTo>
                <a:cubicBezTo>
                  <a:pt x="7201" y="1727"/>
                  <a:pt x="7138" y="1758"/>
                  <a:pt x="7072" y="1790"/>
                </a:cubicBezTo>
                <a:cubicBezTo>
                  <a:pt x="7007" y="1822"/>
                  <a:pt x="6944" y="1857"/>
                  <a:pt x="6881" y="1891"/>
                </a:cubicBezTo>
                <a:cubicBezTo>
                  <a:pt x="6819" y="1925"/>
                  <a:pt x="6757" y="1958"/>
                  <a:pt x="6697" y="1990"/>
                </a:cubicBezTo>
                <a:cubicBezTo>
                  <a:pt x="6637" y="2022"/>
                  <a:pt x="6580" y="2056"/>
                  <a:pt x="6526" y="2087"/>
                </a:cubicBezTo>
                <a:cubicBezTo>
                  <a:pt x="6470" y="2119"/>
                  <a:pt x="6419" y="2147"/>
                  <a:pt x="6371" y="2176"/>
                </a:cubicBezTo>
                <a:cubicBezTo>
                  <a:pt x="6274" y="2230"/>
                  <a:pt x="6193" y="2281"/>
                  <a:pt x="6130" y="2316"/>
                </a:cubicBezTo>
                <a:cubicBezTo>
                  <a:pt x="6070" y="2351"/>
                  <a:pt x="6028" y="2375"/>
                  <a:pt x="6012" y="2379"/>
                </a:cubicBezTo>
                <a:cubicBezTo>
                  <a:pt x="5979" y="2398"/>
                  <a:pt x="5944" y="2418"/>
                  <a:pt x="5913" y="2439"/>
                </a:cubicBezTo>
                <a:cubicBezTo>
                  <a:pt x="5882" y="2460"/>
                  <a:pt x="5851" y="2480"/>
                  <a:pt x="5825" y="2496"/>
                </a:cubicBezTo>
                <a:cubicBezTo>
                  <a:pt x="5777" y="2529"/>
                  <a:pt x="5749" y="2552"/>
                  <a:pt x="5762" y="2552"/>
                </a:cubicBezTo>
                <a:cubicBezTo>
                  <a:pt x="5763" y="2552"/>
                  <a:pt x="5764" y="2552"/>
                  <a:pt x="5764" y="2552"/>
                </a:cubicBezTo>
                <a:lnTo>
                  <a:pt x="5764" y="2552"/>
                </a:lnTo>
                <a:cubicBezTo>
                  <a:pt x="5706" y="2586"/>
                  <a:pt x="5682" y="2598"/>
                  <a:pt x="5675" y="2598"/>
                </a:cubicBezTo>
                <a:cubicBezTo>
                  <a:pt x="5661" y="2598"/>
                  <a:pt x="5720" y="2550"/>
                  <a:pt x="5705" y="2550"/>
                </a:cubicBezTo>
                <a:cubicBezTo>
                  <a:pt x="5699" y="2550"/>
                  <a:pt x="5684" y="2556"/>
                  <a:pt x="5653" y="2573"/>
                </a:cubicBezTo>
                <a:cubicBezTo>
                  <a:pt x="5649" y="2576"/>
                  <a:pt x="5669" y="2571"/>
                  <a:pt x="5619" y="2601"/>
                </a:cubicBezTo>
                <a:cubicBezTo>
                  <a:pt x="5566" y="2626"/>
                  <a:pt x="5513" y="2654"/>
                  <a:pt x="5461" y="2683"/>
                </a:cubicBezTo>
                <a:cubicBezTo>
                  <a:pt x="5420" y="2712"/>
                  <a:pt x="5378" y="2743"/>
                  <a:pt x="5334" y="2777"/>
                </a:cubicBezTo>
                <a:cubicBezTo>
                  <a:pt x="5311" y="2792"/>
                  <a:pt x="5288" y="2808"/>
                  <a:pt x="5264" y="2825"/>
                </a:cubicBezTo>
                <a:cubicBezTo>
                  <a:pt x="5252" y="2832"/>
                  <a:pt x="5240" y="2840"/>
                  <a:pt x="5229" y="2850"/>
                </a:cubicBezTo>
                <a:cubicBezTo>
                  <a:pt x="5216" y="2858"/>
                  <a:pt x="5205" y="2867"/>
                  <a:pt x="5193" y="2876"/>
                </a:cubicBezTo>
                <a:cubicBezTo>
                  <a:pt x="5098" y="2945"/>
                  <a:pt x="4997" y="3017"/>
                  <a:pt x="4895" y="3088"/>
                </a:cubicBezTo>
                <a:cubicBezTo>
                  <a:pt x="4796" y="3165"/>
                  <a:pt x="4697" y="3240"/>
                  <a:pt x="4602" y="3315"/>
                </a:cubicBezTo>
                <a:lnTo>
                  <a:pt x="4567" y="3342"/>
                </a:lnTo>
                <a:cubicBezTo>
                  <a:pt x="4555" y="3352"/>
                  <a:pt x="4545" y="3362"/>
                  <a:pt x="4533" y="3371"/>
                </a:cubicBezTo>
                <a:cubicBezTo>
                  <a:pt x="4510" y="3391"/>
                  <a:pt x="4488" y="3409"/>
                  <a:pt x="4468" y="3428"/>
                </a:cubicBezTo>
                <a:cubicBezTo>
                  <a:pt x="4425" y="3467"/>
                  <a:pt x="4384" y="3504"/>
                  <a:pt x="4346" y="3540"/>
                </a:cubicBezTo>
                <a:cubicBezTo>
                  <a:pt x="4430" y="3451"/>
                  <a:pt x="4516" y="3337"/>
                  <a:pt x="4724" y="3164"/>
                </a:cubicBezTo>
                <a:lnTo>
                  <a:pt x="4766" y="3141"/>
                </a:lnTo>
                <a:cubicBezTo>
                  <a:pt x="4780" y="3128"/>
                  <a:pt x="4829" y="3085"/>
                  <a:pt x="4875" y="3046"/>
                </a:cubicBezTo>
                <a:cubicBezTo>
                  <a:pt x="4921" y="3009"/>
                  <a:pt x="4963" y="2973"/>
                  <a:pt x="4957" y="2970"/>
                </a:cubicBezTo>
                <a:lnTo>
                  <a:pt x="4957" y="2970"/>
                </a:lnTo>
                <a:cubicBezTo>
                  <a:pt x="4848" y="3039"/>
                  <a:pt x="4754" y="3112"/>
                  <a:pt x="4658" y="3187"/>
                </a:cubicBezTo>
                <a:cubicBezTo>
                  <a:pt x="4611" y="3224"/>
                  <a:pt x="4562" y="3263"/>
                  <a:pt x="4514" y="3303"/>
                </a:cubicBezTo>
                <a:cubicBezTo>
                  <a:pt x="4467" y="3345"/>
                  <a:pt x="4418" y="3388"/>
                  <a:pt x="4368" y="3433"/>
                </a:cubicBezTo>
                <a:cubicBezTo>
                  <a:pt x="4326" y="3463"/>
                  <a:pt x="4279" y="3496"/>
                  <a:pt x="4247" y="3517"/>
                </a:cubicBezTo>
                <a:cubicBezTo>
                  <a:pt x="4248" y="3518"/>
                  <a:pt x="4250" y="3518"/>
                  <a:pt x="4251" y="3518"/>
                </a:cubicBezTo>
                <a:cubicBezTo>
                  <a:pt x="4252" y="3518"/>
                  <a:pt x="4253" y="3518"/>
                  <a:pt x="4253" y="3519"/>
                </a:cubicBezTo>
                <a:cubicBezTo>
                  <a:pt x="4215" y="3543"/>
                  <a:pt x="4200" y="3554"/>
                  <a:pt x="4195" y="3556"/>
                </a:cubicBezTo>
                <a:cubicBezTo>
                  <a:pt x="4194" y="3556"/>
                  <a:pt x="4194" y="3556"/>
                  <a:pt x="4194" y="3556"/>
                </a:cubicBezTo>
                <a:cubicBezTo>
                  <a:pt x="4190" y="3556"/>
                  <a:pt x="4196" y="3548"/>
                  <a:pt x="4206" y="3536"/>
                </a:cubicBezTo>
                <a:cubicBezTo>
                  <a:pt x="4209" y="3532"/>
                  <a:pt x="4211" y="3528"/>
                  <a:pt x="4219" y="3521"/>
                </a:cubicBezTo>
                <a:lnTo>
                  <a:pt x="4219" y="3521"/>
                </a:lnTo>
                <a:cubicBezTo>
                  <a:pt x="4199" y="3530"/>
                  <a:pt x="4174" y="3547"/>
                  <a:pt x="4142" y="3573"/>
                </a:cubicBezTo>
                <a:cubicBezTo>
                  <a:pt x="4111" y="3598"/>
                  <a:pt x="4074" y="3629"/>
                  <a:pt x="4032" y="3666"/>
                </a:cubicBezTo>
                <a:cubicBezTo>
                  <a:pt x="3991" y="3702"/>
                  <a:pt x="3947" y="3744"/>
                  <a:pt x="3897" y="3788"/>
                </a:cubicBezTo>
                <a:cubicBezTo>
                  <a:pt x="3848" y="3834"/>
                  <a:pt x="3800" y="3885"/>
                  <a:pt x="3748" y="3935"/>
                </a:cubicBezTo>
                <a:cubicBezTo>
                  <a:pt x="3697" y="3988"/>
                  <a:pt x="3643" y="4040"/>
                  <a:pt x="3589" y="4095"/>
                </a:cubicBezTo>
                <a:cubicBezTo>
                  <a:pt x="3537" y="4150"/>
                  <a:pt x="3487" y="4206"/>
                  <a:pt x="3434" y="4260"/>
                </a:cubicBezTo>
                <a:cubicBezTo>
                  <a:pt x="3408" y="4286"/>
                  <a:pt x="3383" y="4314"/>
                  <a:pt x="3358" y="4338"/>
                </a:cubicBezTo>
                <a:cubicBezTo>
                  <a:pt x="3333" y="4364"/>
                  <a:pt x="3307" y="4389"/>
                  <a:pt x="3285" y="4414"/>
                </a:cubicBezTo>
                <a:cubicBezTo>
                  <a:pt x="3238" y="4464"/>
                  <a:pt x="3194" y="4511"/>
                  <a:pt x="3150" y="4553"/>
                </a:cubicBezTo>
                <a:cubicBezTo>
                  <a:pt x="3060" y="4659"/>
                  <a:pt x="3147" y="4567"/>
                  <a:pt x="3035" y="4699"/>
                </a:cubicBezTo>
                <a:cubicBezTo>
                  <a:pt x="2953" y="4787"/>
                  <a:pt x="2878" y="4869"/>
                  <a:pt x="2805" y="4948"/>
                </a:cubicBezTo>
                <a:cubicBezTo>
                  <a:pt x="2787" y="4968"/>
                  <a:pt x="2768" y="4987"/>
                  <a:pt x="2751" y="5006"/>
                </a:cubicBezTo>
                <a:lnTo>
                  <a:pt x="2700" y="5065"/>
                </a:lnTo>
                <a:cubicBezTo>
                  <a:pt x="2667" y="5105"/>
                  <a:pt x="2632" y="5143"/>
                  <a:pt x="2600" y="5183"/>
                </a:cubicBezTo>
                <a:cubicBezTo>
                  <a:pt x="2566" y="5222"/>
                  <a:pt x="2533" y="5262"/>
                  <a:pt x="2498" y="5302"/>
                </a:cubicBezTo>
                <a:cubicBezTo>
                  <a:pt x="2464" y="5342"/>
                  <a:pt x="2431" y="5384"/>
                  <a:pt x="2397" y="5428"/>
                </a:cubicBezTo>
                <a:cubicBezTo>
                  <a:pt x="2363" y="5471"/>
                  <a:pt x="2329" y="5515"/>
                  <a:pt x="2292" y="5561"/>
                </a:cubicBezTo>
                <a:lnTo>
                  <a:pt x="2238" y="5632"/>
                </a:lnTo>
                <a:cubicBezTo>
                  <a:pt x="2219" y="5655"/>
                  <a:pt x="2201" y="5681"/>
                  <a:pt x="2182" y="5706"/>
                </a:cubicBezTo>
                <a:cubicBezTo>
                  <a:pt x="2143" y="5781"/>
                  <a:pt x="2124" y="5820"/>
                  <a:pt x="2133" y="5820"/>
                </a:cubicBezTo>
                <a:cubicBezTo>
                  <a:pt x="2141" y="5820"/>
                  <a:pt x="2172" y="5787"/>
                  <a:pt x="2233" y="5716"/>
                </a:cubicBezTo>
                <a:lnTo>
                  <a:pt x="2233" y="5716"/>
                </a:lnTo>
                <a:lnTo>
                  <a:pt x="2123" y="5869"/>
                </a:lnTo>
                <a:lnTo>
                  <a:pt x="2067" y="5947"/>
                </a:lnTo>
                <a:cubicBezTo>
                  <a:pt x="2050" y="5973"/>
                  <a:pt x="2030" y="5998"/>
                  <a:pt x="2013" y="6025"/>
                </a:cubicBezTo>
                <a:cubicBezTo>
                  <a:pt x="2022" y="6005"/>
                  <a:pt x="2029" y="5990"/>
                  <a:pt x="2032" y="5979"/>
                </a:cubicBezTo>
                <a:cubicBezTo>
                  <a:pt x="2036" y="5969"/>
                  <a:pt x="2037" y="5961"/>
                  <a:pt x="2037" y="5958"/>
                </a:cubicBezTo>
                <a:cubicBezTo>
                  <a:pt x="2037" y="5957"/>
                  <a:pt x="2036" y="5956"/>
                  <a:pt x="2034" y="5956"/>
                </a:cubicBezTo>
                <a:cubicBezTo>
                  <a:pt x="2030" y="5956"/>
                  <a:pt x="2021" y="5962"/>
                  <a:pt x="2010" y="5975"/>
                </a:cubicBezTo>
                <a:cubicBezTo>
                  <a:pt x="1978" y="6008"/>
                  <a:pt x="1927" y="6080"/>
                  <a:pt x="1875" y="6150"/>
                </a:cubicBezTo>
                <a:cubicBezTo>
                  <a:pt x="1825" y="6220"/>
                  <a:pt x="1772" y="6289"/>
                  <a:pt x="1744" y="6319"/>
                </a:cubicBezTo>
                <a:cubicBezTo>
                  <a:pt x="1736" y="6329"/>
                  <a:pt x="1729" y="6335"/>
                  <a:pt x="1726" y="6335"/>
                </a:cubicBezTo>
                <a:cubicBezTo>
                  <a:pt x="1724" y="6335"/>
                  <a:pt x="1723" y="6333"/>
                  <a:pt x="1723" y="6329"/>
                </a:cubicBezTo>
                <a:cubicBezTo>
                  <a:pt x="1723" y="6324"/>
                  <a:pt x="1726" y="6317"/>
                  <a:pt x="1731" y="6303"/>
                </a:cubicBezTo>
                <a:cubicBezTo>
                  <a:pt x="1736" y="6291"/>
                  <a:pt x="1742" y="6273"/>
                  <a:pt x="1752" y="6251"/>
                </a:cubicBezTo>
                <a:lnTo>
                  <a:pt x="1752" y="6251"/>
                </a:lnTo>
                <a:cubicBezTo>
                  <a:pt x="1717" y="6294"/>
                  <a:pt x="1671" y="6367"/>
                  <a:pt x="1619" y="6451"/>
                </a:cubicBezTo>
                <a:cubicBezTo>
                  <a:pt x="1592" y="6493"/>
                  <a:pt x="1568" y="6539"/>
                  <a:pt x="1542" y="6586"/>
                </a:cubicBezTo>
                <a:cubicBezTo>
                  <a:pt x="1529" y="6610"/>
                  <a:pt x="1516" y="6633"/>
                  <a:pt x="1503" y="6658"/>
                </a:cubicBezTo>
                <a:cubicBezTo>
                  <a:pt x="1491" y="6683"/>
                  <a:pt x="1477" y="6706"/>
                  <a:pt x="1466" y="6731"/>
                </a:cubicBezTo>
                <a:cubicBezTo>
                  <a:pt x="1466" y="6744"/>
                  <a:pt x="1468" y="6759"/>
                  <a:pt x="1451" y="6803"/>
                </a:cubicBezTo>
                <a:cubicBezTo>
                  <a:pt x="1436" y="6845"/>
                  <a:pt x="1406" y="6915"/>
                  <a:pt x="1345" y="7035"/>
                </a:cubicBezTo>
                <a:cubicBezTo>
                  <a:pt x="1299" y="7118"/>
                  <a:pt x="1268" y="7176"/>
                  <a:pt x="1245" y="7218"/>
                </a:cubicBezTo>
                <a:cubicBezTo>
                  <a:pt x="1221" y="7261"/>
                  <a:pt x="1208" y="7292"/>
                  <a:pt x="1193" y="7321"/>
                </a:cubicBezTo>
                <a:cubicBezTo>
                  <a:pt x="1178" y="7349"/>
                  <a:pt x="1164" y="7375"/>
                  <a:pt x="1146" y="7412"/>
                </a:cubicBezTo>
                <a:lnTo>
                  <a:pt x="1068" y="7567"/>
                </a:lnTo>
                <a:cubicBezTo>
                  <a:pt x="1059" y="7580"/>
                  <a:pt x="1053" y="7585"/>
                  <a:pt x="1050" y="7585"/>
                </a:cubicBezTo>
                <a:cubicBezTo>
                  <a:pt x="1039" y="7585"/>
                  <a:pt x="1058" y="7527"/>
                  <a:pt x="1048" y="7527"/>
                </a:cubicBezTo>
                <a:lnTo>
                  <a:pt x="1048" y="7527"/>
                </a:lnTo>
                <a:cubicBezTo>
                  <a:pt x="1047" y="7527"/>
                  <a:pt x="1047" y="7527"/>
                  <a:pt x="1047" y="7527"/>
                </a:cubicBezTo>
                <a:cubicBezTo>
                  <a:pt x="1025" y="7583"/>
                  <a:pt x="1005" y="7632"/>
                  <a:pt x="989" y="7673"/>
                </a:cubicBezTo>
                <a:cubicBezTo>
                  <a:pt x="972" y="7715"/>
                  <a:pt x="957" y="7751"/>
                  <a:pt x="942" y="7783"/>
                </a:cubicBezTo>
                <a:cubicBezTo>
                  <a:pt x="915" y="7846"/>
                  <a:pt x="891" y="7893"/>
                  <a:pt x="866" y="7939"/>
                </a:cubicBezTo>
                <a:cubicBezTo>
                  <a:pt x="842" y="7985"/>
                  <a:pt x="819" y="8029"/>
                  <a:pt x="791" y="8090"/>
                </a:cubicBezTo>
                <a:cubicBezTo>
                  <a:pt x="779" y="8119"/>
                  <a:pt x="763" y="8153"/>
                  <a:pt x="747" y="8194"/>
                </a:cubicBezTo>
                <a:cubicBezTo>
                  <a:pt x="742" y="8207"/>
                  <a:pt x="737" y="8221"/>
                  <a:pt x="732" y="8235"/>
                </a:cubicBezTo>
                <a:lnTo>
                  <a:pt x="732" y="8235"/>
                </a:lnTo>
                <a:cubicBezTo>
                  <a:pt x="812" y="8012"/>
                  <a:pt x="900" y="7792"/>
                  <a:pt x="996" y="7575"/>
                </a:cubicBezTo>
                <a:cubicBezTo>
                  <a:pt x="1103" y="7335"/>
                  <a:pt x="1219" y="7098"/>
                  <a:pt x="1344" y="6867"/>
                </a:cubicBezTo>
                <a:lnTo>
                  <a:pt x="1344" y="6867"/>
                </a:lnTo>
                <a:cubicBezTo>
                  <a:pt x="1057" y="7361"/>
                  <a:pt x="801" y="7905"/>
                  <a:pt x="596" y="8473"/>
                </a:cubicBezTo>
                <a:cubicBezTo>
                  <a:pt x="389" y="9042"/>
                  <a:pt x="233" y="9634"/>
                  <a:pt x="137" y="10220"/>
                </a:cubicBezTo>
                <a:cubicBezTo>
                  <a:pt x="39" y="10806"/>
                  <a:pt x="1" y="11385"/>
                  <a:pt x="15" y="11925"/>
                </a:cubicBezTo>
                <a:cubicBezTo>
                  <a:pt x="29" y="12465"/>
                  <a:pt x="97" y="12964"/>
                  <a:pt x="201" y="13394"/>
                </a:cubicBezTo>
                <a:cubicBezTo>
                  <a:pt x="191" y="13419"/>
                  <a:pt x="185" y="13477"/>
                  <a:pt x="184" y="13556"/>
                </a:cubicBezTo>
                <a:cubicBezTo>
                  <a:pt x="184" y="13597"/>
                  <a:pt x="184" y="13641"/>
                  <a:pt x="186" y="13692"/>
                </a:cubicBezTo>
                <a:cubicBezTo>
                  <a:pt x="188" y="13717"/>
                  <a:pt x="189" y="13745"/>
                  <a:pt x="190" y="13772"/>
                </a:cubicBezTo>
                <a:cubicBezTo>
                  <a:pt x="193" y="13799"/>
                  <a:pt x="194" y="13828"/>
                  <a:pt x="196" y="13857"/>
                </a:cubicBezTo>
                <a:cubicBezTo>
                  <a:pt x="215" y="14094"/>
                  <a:pt x="257" y="14389"/>
                  <a:pt x="315" y="14678"/>
                </a:cubicBezTo>
                <a:cubicBezTo>
                  <a:pt x="373" y="14967"/>
                  <a:pt x="449" y="15248"/>
                  <a:pt x="514" y="15457"/>
                </a:cubicBezTo>
                <a:cubicBezTo>
                  <a:pt x="531" y="15509"/>
                  <a:pt x="547" y="15558"/>
                  <a:pt x="561" y="15600"/>
                </a:cubicBezTo>
                <a:cubicBezTo>
                  <a:pt x="576" y="15643"/>
                  <a:pt x="591" y="15680"/>
                  <a:pt x="601" y="15711"/>
                </a:cubicBezTo>
                <a:cubicBezTo>
                  <a:pt x="624" y="15773"/>
                  <a:pt x="640" y="15810"/>
                  <a:pt x="644" y="15814"/>
                </a:cubicBezTo>
                <a:cubicBezTo>
                  <a:pt x="734" y="16029"/>
                  <a:pt x="831" y="16243"/>
                  <a:pt x="934" y="16453"/>
                </a:cubicBezTo>
                <a:cubicBezTo>
                  <a:pt x="960" y="16506"/>
                  <a:pt x="986" y="16559"/>
                  <a:pt x="1012" y="16611"/>
                </a:cubicBezTo>
                <a:lnTo>
                  <a:pt x="1095" y="16768"/>
                </a:lnTo>
                <a:cubicBezTo>
                  <a:pt x="1124" y="16821"/>
                  <a:pt x="1151" y="16872"/>
                  <a:pt x="1179" y="16924"/>
                </a:cubicBezTo>
                <a:cubicBezTo>
                  <a:pt x="1194" y="16950"/>
                  <a:pt x="1209" y="16976"/>
                  <a:pt x="1223" y="17002"/>
                </a:cubicBezTo>
                <a:lnTo>
                  <a:pt x="1267" y="17078"/>
                </a:lnTo>
                <a:cubicBezTo>
                  <a:pt x="1106" y="16795"/>
                  <a:pt x="959" y="16505"/>
                  <a:pt x="824" y="16212"/>
                </a:cubicBezTo>
                <a:lnTo>
                  <a:pt x="824" y="16212"/>
                </a:lnTo>
                <a:cubicBezTo>
                  <a:pt x="959" y="16505"/>
                  <a:pt x="1106" y="16794"/>
                  <a:pt x="1267" y="17078"/>
                </a:cubicBezTo>
                <a:lnTo>
                  <a:pt x="1303" y="17140"/>
                </a:lnTo>
                <a:lnTo>
                  <a:pt x="1339" y="17200"/>
                </a:lnTo>
                <a:cubicBezTo>
                  <a:pt x="1362" y="17240"/>
                  <a:pt x="1387" y="17281"/>
                  <a:pt x="1413" y="17322"/>
                </a:cubicBezTo>
                <a:cubicBezTo>
                  <a:pt x="1438" y="17362"/>
                  <a:pt x="1462" y="17401"/>
                  <a:pt x="1488" y="17442"/>
                </a:cubicBezTo>
                <a:lnTo>
                  <a:pt x="1527" y="17501"/>
                </a:lnTo>
                <a:lnTo>
                  <a:pt x="1565" y="17561"/>
                </a:lnTo>
                <a:cubicBezTo>
                  <a:pt x="1591" y="17600"/>
                  <a:pt x="1618" y="17641"/>
                  <a:pt x="1644" y="17679"/>
                </a:cubicBezTo>
                <a:cubicBezTo>
                  <a:pt x="1671" y="17719"/>
                  <a:pt x="1697" y="17758"/>
                  <a:pt x="1725" y="17797"/>
                </a:cubicBezTo>
                <a:cubicBezTo>
                  <a:pt x="1751" y="17836"/>
                  <a:pt x="1780" y="17876"/>
                  <a:pt x="1807" y="17915"/>
                </a:cubicBezTo>
                <a:cubicBezTo>
                  <a:pt x="1835" y="17954"/>
                  <a:pt x="1862" y="17993"/>
                  <a:pt x="1891" y="18032"/>
                </a:cubicBezTo>
                <a:cubicBezTo>
                  <a:pt x="2119" y="18338"/>
                  <a:pt x="2364" y="18639"/>
                  <a:pt x="2631" y="18922"/>
                </a:cubicBezTo>
                <a:cubicBezTo>
                  <a:pt x="2897" y="19205"/>
                  <a:pt x="3179" y="19477"/>
                  <a:pt x="3478" y="19733"/>
                </a:cubicBezTo>
                <a:cubicBezTo>
                  <a:pt x="3777" y="19990"/>
                  <a:pt x="4092" y="20231"/>
                  <a:pt x="4420" y="20459"/>
                </a:cubicBezTo>
                <a:cubicBezTo>
                  <a:pt x="5077" y="20914"/>
                  <a:pt x="5785" y="21308"/>
                  <a:pt x="6526" y="21647"/>
                </a:cubicBezTo>
                <a:cubicBezTo>
                  <a:pt x="7266" y="21987"/>
                  <a:pt x="8039" y="22274"/>
                  <a:pt x="8830" y="22514"/>
                </a:cubicBezTo>
                <a:cubicBezTo>
                  <a:pt x="8885" y="22531"/>
                  <a:pt x="8943" y="22548"/>
                  <a:pt x="9005" y="22567"/>
                </a:cubicBezTo>
                <a:cubicBezTo>
                  <a:pt x="9065" y="22584"/>
                  <a:pt x="9128" y="22603"/>
                  <a:pt x="9195" y="22621"/>
                </a:cubicBezTo>
                <a:cubicBezTo>
                  <a:pt x="9262" y="22640"/>
                  <a:pt x="9331" y="22660"/>
                  <a:pt x="9402" y="22678"/>
                </a:cubicBezTo>
                <a:cubicBezTo>
                  <a:pt x="9436" y="22689"/>
                  <a:pt x="9473" y="22698"/>
                  <a:pt x="9510" y="22709"/>
                </a:cubicBezTo>
                <a:cubicBezTo>
                  <a:pt x="9546" y="22718"/>
                  <a:pt x="9585" y="22729"/>
                  <a:pt x="9623" y="22738"/>
                </a:cubicBezTo>
                <a:cubicBezTo>
                  <a:pt x="9927" y="22819"/>
                  <a:pt x="10270" y="22900"/>
                  <a:pt x="10637" y="22981"/>
                </a:cubicBezTo>
                <a:cubicBezTo>
                  <a:pt x="11004" y="23062"/>
                  <a:pt x="11397" y="23139"/>
                  <a:pt x="11804" y="23212"/>
                </a:cubicBezTo>
                <a:cubicBezTo>
                  <a:pt x="12211" y="23284"/>
                  <a:pt x="12632" y="23352"/>
                  <a:pt x="13057" y="23407"/>
                </a:cubicBezTo>
                <a:cubicBezTo>
                  <a:pt x="13482" y="23462"/>
                  <a:pt x="13910" y="23507"/>
                  <a:pt x="14326" y="23535"/>
                </a:cubicBezTo>
                <a:cubicBezTo>
                  <a:pt x="14694" y="23559"/>
                  <a:pt x="15055" y="23572"/>
                  <a:pt x="15399" y="23572"/>
                </a:cubicBezTo>
                <a:cubicBezTo>
                  <a:pt x="15446" y="23572"/>
                  <a:pt x="15492" y="23572"/>
                  <a:pt x="15538" y="23572"/>
                </a:cubicBezTo>
                <a:cubicBezTo>
                  <a:pt x="15924" y="23570"/>
                  <a:pt x="16285" y="23550"/>
                  <a:pt x="16610" y="23520"/>
                </a:cubicBezTo>
                <a:cubicBezTo>
                  <a:pt x="16934" y="23492"/>
                  <a:pt x="17223" y="23451"/>
                  <a:pt x="17461" y="23414"/>
                </a:cubicBezTo>
                <a:cubicBezTo>
                  <a:pt x="17724" y="23369"/>
                  <a:pt x="17985" y="23315"/>
                  <a:pt x="18246" y="23248"/>
                </a:cubicBezTo>
                <a:lnTo>
                  <a:pt x="18246" y="23248"/>
                </a:lnTo>
                <a:cubicBezTo>
                  <a:pt x="18245" y="23248"/>
                  <a:pt x="18244" y="23248"/>
                  <a:pt x="18243" y="23248"/>
                </a:cubicBezTo>
                <a:cubicBezTo>
                  <a:pt x="18230" y="23252"/>
                  <a:pt x="18217" y="23256"/>
                  <a:pt x="18204" y="23258"/>
                </a:cubicBezTo>
                <a:cubicBezTo>
                  <a:pt x="18179" y="23263"/>
                  <a:pt x="18156" y="23269"/>
                  <a:pt x="18132" y="23275"/>
                </a:cubicBezTo>
                <a:cubicBezTo>
                  <a:pt x="18088" y="23285"/>
                  <a:pt x="18048" y="23294"/>
                  <a:pt x="18012" y="23303"/>
                </a:cubicBezTo>
                <a:cubicBezTo>
                  <a:pt x="17939" y="23319"/>
                  <a:pt x="17882" y="23329"/>
                  <a:pt x="17824" y="23341"/>
                </a:cubicBezTo>
                <a:cubicBezTo>
                  <a:pt x="17796" y="23346"/>
                  <a:pt x="17767" y="23352"/>
                  <a:pt x="17737" y="23358"/>
                </a:cubicBezTo>
                <a:cubicBezTo>
                  <a:pt x="17707" y="23364"/>
                  <a:pt x="17675" y="23371"/>
                  <a:pt x="17638" y="23376"/>
                </a:cubicBezTo>
                <a:cubicBezTo>
                  <a:pt x="17566" y="23388"/>
                  <a:pt x="17479" y="23404"/>
                  <a:pt x="17363" y="23420"/>
                </a:cubicBezTo>
                <a:cubicBezTo>
                  <a:pt x="18517" y="23193"/>
                  <a:pt x="19528" y="22786"/>
                  <a:pt x="20399" y="22226"/>
                </a:cubicBezTo>
                <a:lnTo>
                  <a:pt x="20399" y="22226"/>
                </a:lnTo>
                <a:cubicBezTo>
                  <a:pt x="20317" y="22265"/>
                  <a:pt x="20266" y="22286"/>
                  <a:pt x="20190" y="22322"/>
                </a:cubicBezTo>
                <a:cubicBezTo>
                  <a:pt x="20150" y="22339"/>
                  <a:pt x="20104" y="22358"/>
                  <a:pt x="20045" y="22386"/>
                </a:cubicBezTo>
                <a:cubicBezTo>
                  <a:pt x="20014" y="22400"/>
                  <a:pt x="19981" y="22416"/>
                  <a:pt x="19942" y="22435"/>
                </a:cubicBezTo>
                <a:cubicBezTo>
                  <a:pt x="19934" y="22438"/>
                  <a:pt x="19923" y="22443"/>
                  <a:pt x="19913" y="22448"/>
                </a:cubicBezTo>
                <a:cubicBezTo>
                  <a:pt x="19902" y="22453"/>
                  <a:pt x="19892" y="22458"/>
                  <a:pt x="19882" y="22463"/>
                </a:cubicBezTo>
                <a:cubicBezTo>
                  <a:pt x="19859" y="22472"/>
                  <a:pt x="19837" y="22483"/>
                  <a:pt x="19811" y="22493"/>
                </a:cubicBezTo>
                <a:cubicBezTo>
                  <a:pt x="19851" y="22473"/>
                  <a:pt x="19892" y="22457"/>
                  <a:pt x="19930" y="22436"/>
                </a:cubicBezTo>
                <a:lnTo>
                  <a:pt x="20046" y="22374"/>
                </a:lnTo>
                <a:lnTo>
                  <a:pt x="20162" y="22312"/>
                </a:lnTo>
                <a:cubicBezTo>
                  <a:pt x="20182" y="22302"/>
                  <a:pt x="20201" y="22292"/>
                  <a:pt x="20219" y="22281"/>
                </a:cubicBezTo>
                <a:lnTo>
                  <a:pt x="20276" y="22249"/>
                </a:lnTo>
                <a:cubicBezTo>
                  <a:pt x="20324" y="22213"/>
                  <a:pt x="20380" y="22173"/>
                  <a:pt x="20444" y="22128"/>
                </a:cubicBezTo>
                <a:cubicBezTo>
                  <a:pt x="20506" y="22082"/>
                  <a:pt x="20574" y="22033"/>
                  <a:pt x="20647" y="21981"/>
                </a:cubicBezTo>
                <a:cubicBezTo>
                  <a:pt x="20789" y="21875"/>
                  <a:pt x="20948" y="21755"/>
                  <a:pt x="21101" y="21627"/>
                </a:cubicBezTo>
                <a:lnTo>
                  <a:pt x="21159" y="21580"/>
                </a:lnTo>
                <a:cubicBezTo>
                  <a:pt x="21178" y="21565"/>
                  <a:pt x="21196" y="21548"/>
                  <a:pt x="21215" y="21532"/>
                </a:cubicBezTo>
                <a:cubicBezTo>
                  <a:pt x="21253" y="21500"/>
                  <a:pt x="21289" y="21467"/>
                  <a:pt x="21326" y="21436"/>
                </a:cubicBezTo>
                <a:cubicBezTo>
                  <a:pt x="21400" y="21373"/>
                  <a:pt x="21468" y="21306"/>
                  <a:pt x="21535" y="21244"/>
                </a:cubicBezTo>
                <a:cubicBezTo>
                  <a:pt x="21567" y="21212"/>
                  <a:pt x="21600" y="21182"/>
                  <a:pt x="21631" y="21152"/>
                </a:cubicBezTo>
                <a:cubicBezTo>
                  <a:pt x="21662" y="21122"/>
                  <a:pt x="21691" y="21092"/>
                  <a:pt x="21719" y="21063"/>
                </a:cubicBezTo>
                <a:cubicBezTo>
                  <a:pt x="21746" y="21034"/>
                  <a:pt x="21775" y="21007"/>
                  <a:pt x="21799" y="20981"/>
                </a:cubicBezTo>
                <a:cubicBezTo>
                  <a:pt x="21812" y="20967"/>
                  <a:pt x="21824" y="20955"/>
                  <a:pt x="21835" y="20942"/>
                </a:cubicBezTo>
                <a:cubicBezTo>
                  <a:pt x="21848" y="20930"/>
                  <a:pt x="21858" y="20918"/>
                  <a:pt x="21869" y="20906"/>
                </a:cubicBezTo>
                <a:lnTo>
                  <a:pt x="21869" y="20906"/>
                </a:lnTo>
                <a:cubicBezTo>
                  <a:pt x="21861" y="20919"/>
                  <a:pt x="21859" y="20925"/>
                  <a:pt x="21863" y="20925"/>
                </a:cubicBezTo>
                <a:cubicBezTo>
                  <a:pt x="21872" y="20925"/>
                  <a:pt x="21920" y="20881"/>
                  <a:pt x="21989" y="20814"/>
                </a:cubicBezTo>
                <a:cubicBezTo>
                  <a:pt x="22012" y="20790"/>
                  <a:pt x="22038" y="20765"/>
                  <a:pt x="22065" y="20736"/>
                </a:cubicBezTo>
                <a:cubicBezTo>
                  <a:pt x="22091" y="20707"/>
                  <a:pt x="22121" y="20676"/>
                  <a:pt x="22149" y="20644"/>
                </a:cubicBezTo>
                <a:cubicBezTo>
                  <a:pt x="22178" y="20613"/>
                  <a:pt x="22209" y="20579"/>
                  <a:pt x="22240" y="20547"/>
                </a:cubicBezTo>
                <a:lnTo>
                  <a:pt x="22262" y="20522"/>
                </a:lnTo>
                <a:lnTo>
                  <a:pt x="22284" y="20496"/>
                </a:lnTo>
                <a:lnTo>
                  <a:pt x="22327" y="20444"/>
                </a:lnTo>
                <a:lnTo>
                  <a:pt x="22327" y="20444"/>
                </a:lnTo>
                <a:cubicBezTo>
                  <a:pt x="22293" y="20477"/>
                  <a:pt x="22259" y="20511"/>
                  <a:pt x="22224" y="20543"/>
                </a:cubicBezTo>
                <a:cubicBezTo>
                  <a:pt x="22670" y="20035"/>
                  <a:pt x="23085" y="19428"/>
                  <a:pt x="23417" y="18800"/>
                </a:cubicBezTo>
                <a:cubicBezTo>
                  <a:pt x="23582" y="18487"/>
                  <a:pt x="23730" y="18169"/>
                  <a:pt x="23859" y="17857"/>
                </a:cubicBezTo>
                <a:cubicBezTo>
                  <a:pt x="23890" y="17779"/>
                  <a:pt x="23922" y="17702"/>
                  <a:pt x="23953" y="17626"/>
                </a:cubicBezTo>
                <a:cubicBezTo>
                  <a:pt x="23982" y="17548"/>
                  <a:pt x="24011" y="17473"/>
                  <a:pt x="24040" y="17399"/>
                </a:cubicBezTo>
                <a:cubicBezTo>
                  <a:pt x="24046" y="17380"/>
                  <a:pt x="24055" y="17360"/>
                  <a:pt x="24061" y="17342"/>
                </a:cubicBezTo>
                <a:cubicBezTo>
                  <a:pt x="24067" y="17324"/>
                  <a:pt x="24073" y="17305"/>
                  <a:pt x="24081" y="17286"/>
                </a:cubicBezTo>
                <a:cubicBezTo>
                  <a:pt x="24093" y="17248"/>
                  <a:pt x="24107" y="17212"/>
                  <a:pt x="24119" y="17175"/>
                </a:cubicBezTo>
                <a:cubicBezTo>
                  <a:pt x="24133" y="17139"/>
                  <a:pt x="24144" y="17102"/>
                  <a:pt x="24157" y="17065"/>
                </a:cubicBezTo>
                <a:cubicBezTo>
                  <a:pt x="24171" y="17029"/>
                  <a:pt x="24181" y="16993"/>
                  <a:pt x="24193" y="16957"/>
                </a:cubicBezTo>
                <a:cubicBezTo>
                  <a:pt x="24218" y="16877"/>
                  <a:pt x="24243" y="16808"/>
                  <a:pt x="24265" y="16750"/>
                </a:cubicBezTo>
                <a:cubicBezTo>
                  <a:pt x="24286" y="16692"/>
                  <a:pt x="24302" y="16644"/>
                  <a:pt x="24318" y="16609"/>
                </a:cubicBezTo>
                <a:cubicBezTo>
                  <a:pt x="24418" y="16238"/>
                  <a:pt x="24502" y="15863"/>
                  <a:pt x="24567" y="15485"/>
                </a:cubicBezTo>
                <a:cubicBezTo>
                  <a:pt x="24568" y="15489"/>
                  <a:pt x="24568" y="15491"/>
                  <a:pt x="24570" y="15491"/>
                </a:cubicBezTo>
                <a:cubicBezTo>
                  <a:pt x="24575" y="15491"/>
                  <a:pt x="24588" y="15448"/>
                  <a:pt x="24604" y="15387"/>
                </a:cubicBezTo>
                <a:cubicBezTo>
                  <a:pt x="24612" y="15349"/>
                  <a:pt x="24622" y="15304"/>
                  <a:pt x="24632" y="15259"/>
                </a:cubicBezTo>
                <a:cubicBezTo>
                  <a:pt x="24641" y="15212"/>
                  <a:pt x="24651" y="15165"/>
                  <a:pt x="24658" y="15120"/>
                </a:cubicBezTo>
                <a:cubicBezTo>
                  <a:pt x="24675" y="15031"/>
                  <a:pt x="24689" y="14956"/>
                  <a:pt x="24695" y="14937"/>
                </a:cubicBezTo>
                <a:cubicBezTo>
                  <a:pt x="24696" y="14934"/>
                  <a:pt x="24696" y="14933"/>
                  <a:pt x="24697" y="14933"/>
                </a:cubicBezTo>
                <a:cubicBezTo>
                  <a:pt x="24698" y="14933"/>
                  <a:pt x="24698" y="14940"/>
                  <a:pt x="24698" y="14956"/>
                </a:cubicBezTo>
                <a:lnTo>
                  <a:pt x="24698" y="14956"/>
                </a:lnTo>
                <a:cubicBezTo>
                  <a:pt x="24738" y="14571"/>
                  <a:pt x="24771" y="14184"/>
                  <a:pt x="24785" y="13800"/>
                </a:cubicBezTo>
                <a:cubicBezTo>
                  <a:pt x="24800" y="13371"/>
                  <a:pt x="24793" y="12946"/>
                  <a:pt x="24751" y="12537"/>
                </a:cubicBezTo>
                <a:cubicBezTo>
                  <a:pt x="24709" y="11806"/>
                  <a:pt x="24602" y="11066"/>
                  <a:pt x="24431" y="10335"/>
                </a:cubicBezTo>
                <a:cubicBezTo>
                  <a:pt x="24261" y="9604"/>
                  <a:pt x="24024" y="8881"/>
                  <a:pt x="23732" y="8181"/>
                </a:cubicBezTo>
                <a:cubicBezTo>
                  <a:pt x="23440" y="7480"/>
                  <a:pt x="23090" y="6800"/>
                  <a:pt x="22690" y="6155"/>
                </a:cubicBezTo>
                <a:cubicBezTo>
                  <a:pt x="22288" y="5508"/>
                  <a:pt x="21838" y="4897"/>
                  <a:pt x="21347" y="4328"/>
                </a:cubicBezTo>
                <a:lnTo>
                  <a:pt x="21347" y="4328"/>
                </a:lnTo>
                <a:lnTo>
                  <a:pt x="21384" y="4393"/>
                </a:lnTo>
                <a:cubicBezTo>
                  <a:pt x="21342" y="4342"/>
                  <a:pt x="21299" y="4294"/>
                  <a:pt x="21255" y="4244"/>
                </a:cubicBezTo>
                <a:cubicBezTo>
                  <a:pt x="21234" y="4220"/>
                  <a:pt x="21212" y="4196"/>
                  <a:pt x="21191" y="4173"/>
                </a:cubicBezTo>
                <a:cubicBezTo>
                  <a:pt x="21169" y="4149"/>
                  <a:pt x="21148" y="4126"/>
                  <a:pt x="21126" y="4102"/>
                </a:cubicBezTo>
                <a:cubicBezTo>
                  <a:pt x="21082" y="4055"/>
                  <a:pt x="21038" y="4008"/>
                  <a:pt x="20995" y="3962"/>
                </a:cubicBezTo>
                <a:lnTo>
                  <a:pt x="20861" y="3825"/>
                </a:lnTo>
                <a:cubicBezTo>
                  <a:pt x="20774" y="3734"/>
                  <a:pt x="20682" y="3646"/>
                  <a:pt x="20591" y="3556"/>
                </a:cubicBezTo>
                <a:lnTo>
                  <a:pt x="20557" y="3521"/>
                </a:lnTo>
                <a:lnTo>
                  <a:pt x="20522" y="3489"/>
                </a:lnTo>
                <a:lnTo>
                  <a:pt x="20452" y="3422"/>
                </a:lnTo>
                <a:cubicBezTo>
                  <a:pt x="20404" y="3378"/>
                  <a:pt x="20358" y="3333"/>
                  <a:pt x="20310" y="3288"/>
                </a:cubicBezTo>
                <a:cubicBezTo>
                  <a:pt x="19925" y="2936"/>
                  <a:pt x="19511" y="2577"/>
                  <a:pt x="19014" y="2181"/>
                </a:cubicBezTo>
                <a:cubicBezTo>
                  <a:pt x="18990" y="2163"/>
                  <a:pt x="18967" y="2147"/>
                  <a:pt x="18943" y="2130"/>
                </a:cubicBezTo>
                <a:cubicBezTo>
                  <a:pt x="18920" y="2114"/>
                  <a:pt x="18895" y="2098"/>
                  <a:pt x="18870" y="2081"/>
                </a:cubicBezTo>
                <a:cubicBezTo>
                  <a:pt x="18821" y="2047"/>
                  <a:pt x="18771" y="2013"/>
                  <a:pt x="18721" y="1979"/>
                </a:cubicBezTo>
                <a:cubicBezTo>
                  <a:pt x="18669" y="1943"/>
                  <a:pt x="18617" y="1911"/>
                  <a:pt x="18565" y="1875"/>
                </a:cubicBezTo>
                <a:cubicBezTo>
                  <a:pt x="18539" y="1858"/>
                  <a:pt x="18512" y="1842"/>
                  <a:pt x="18486" y="1823"/>
                </a:cubicBezTo>
                <a:cubicBezTo>
                  <a:pt x="18460" y="1806"/>
                  <a:pt x="18434" y="1788"/>
                  <a:pt x="18407" y="1773"/>
                </a:cubicBezTo>
                <a:cubicBezTo>
                  <a:pt x="18298" y="1706"/>
                  <a:pt x="18190" y="1635"/>
                  <a:pt x="18083" y="1572"/>
                </a:cubicBezTo>
                <a:cubicBezTo>
                  <a:pt x="18028" y="1539"/>
                  <a:pt x="17974" y="1508"/>
                  <a:pt x="17922" y="1477"/>
                </a:cubicBezTo>
                <a:cubicBezTo>
                  <a:pt x="17868" y="1446"/>
                  <a:pt x="17814" y="1417"/>
                  <a:pt x="17762" y="1387"/>
                </a:cubicBezTo>
                <a:cubicBezTo>
                  <a:pt x="17552" y="1269"/>
                  <a:pt x="17354" y="1168"/>
                  <a:pt x="17185" y="1090"/>
                </a:cubicBezTo>
                <a:cubicBezTo>
                  <a:pt x="17164" y="1079"/>
                  <a:pt x="17143" y="1070"/>
                  <a:pt x="17124" y="1061"/>
                </a:cubicBezTo>
                <a:cubicBezTo>
                  <a:pt x="17105" y="1052"/>
                  <a:pt x="17085" y="1044"/>
                  <a:pt x="17065" y="1036"/>
                </a:cubicBezTo>
                <a:cubicBezTo>
                  <a:pt x="17027" y="1021"/>
                  <a:pt x="16992" y="1005"/>
                  <a:pt x="16958" y="991"/>
                </a:cubicBezTo>
                <a:cubicBezTo>
                  <a:pt x="16891" y="965"/>
                  <a:pt x="16836" y="943"/>
                  <a:pt x="16792" y="932"/>
                </a:cubicBezTo>
                <a:cubicBezTo>
                  <a:pt x="16676" y="875"/>
                  <a:pt x="16567" y="822"/>
                  <a:pt x="16464" y="777"/>
                </a:cubicBezTo>
                <a:cubicBezTo>
                  <a:pt x="16412" y="754"/>
                  <a:pt x="16363" y="733"/>
                  <a:pt x="16315" y="711"/>
                </a:cubicBezTo>
                <a:cubicBezTo>
                  <a:pt x="16266" y="690"/>
                  <a:pt x="16218" y="670"/>
                  <a:pt x="16172" y="651"/>
                </a:cubicBezTo>
                <a:cubicBezTo>
                  <a:pt x="16127" y="633"/>
                  <a:pt x="16081" y="614"/>
                  <a:pt x="16036" y="596"/>
                </a:cubicBezTo>
                <a:cubicBezTo>
                  <a:pt x="15992" y="577"/>
                  <a:pt x="15947" y="562"/>
                  <a:pt x="15904" y="545"/>
                </a:cubicBezTo>
                <a:cubicBezTo>
                  <a:pt x="15818" y="512"/>
                  <a:pt x="15733" y="479"/>
                  <a:pt x="15648" y="451"/>
                </a:cubicBezTo>
                <a:cubicBezTo>
                  <a:pt x="15605" y="436"/>
                  <a:pt x="15563" y="421"/>
                  <a:pt x="15520" y="406"/>
                </a:cubicBezTo>
                <a:cubicBezTo>
                  <a:pt x="15499" y="398"/>
                  <a:pt x="15476" y="392"/>
                  <a:pt x="15455" y="384"/>
                </a:cubicBezTo>
                <a:cubicBezTo>
                  <a:pt x="15433" y="377"/>
                  <a:pt x="15413" y="369"/>
                  <a:pt x="15391" y="363"/>
                </a:cubicBezTo>
                <a:cubicBezTo>
                  <a:pt x="15346" y="348"/>
                  <a:pt x="15303" y="335"/>
                  <a:pt x="15257" y="320"/>
                </a:cubicBezTo>
                <a:cubicBezTo>
                  <a:pt x="15212" y="305"/>
                  <a:pt x="15166" y="290"/>
                  <a:pt x="15119" y="277"/>
                </a:cubicBezTo>
                <a:cubicBezTo>
                  <a:pt x="14929" y="221"/>
                  <a:pt x="14722" y="159"/>
                  <a:pt x="14476" y="96"/>
                </a:cubicBezTo>
                <a:lnTo>
                  <a:pt x="14476" y="96"/>
                </a:lnTo>
                <a:cubicBezTo>
                  <a:pt x="14511" y="110"/>
                  <a:pt x="14516" y="116"/>
                  <a:pt x="14502" y="116"/>
                </a:cubicBezTo>
                <a:cubicBezTo>
                  <a:pt x="14491" y="116"/>
                  <a:pt x="14467" y="113"/>
                  <a:pt x="14436" y="107"/>
                </a:cubicBezTo>
                <a:cubicBezTo>
                  <a:pt x="14401" y="100"/>
                  <a:pt x="14355" y="90"/>
                  <a:pt x="14304" y="79"/>
                </a:cubicBezTo>
                <a:cubicBezTo>
                  <a:pt x="14255" y="69"/>
                  <a:pt x="14199" y="58"/>
                  <a:pt x="14146" y="48"/>
                </a:cubicBezTo>
                <a:cubicBezTo>
                  <a:pt x="14094" y="38"/>
                  <a:pt x="14041" y="27"/>
                  <a:pt x="14000" y="19"/>
                </a:cubicBezTo>
                <a:cubicBezTo>
                  <a:pt x="13957" y="11"/>
                  <a:pt x="13920" y="5"/>
                  <a:pt x="13899" y="2"/>
                </a:cubicBezTo>
                <a:cubicBezTo>
                  <a:pt x="13892" y="1"/>
                  <a:pt x="13886" y="1"/>
                  <a:pt x="13882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7" name="Google Shape;5767;p52"/>
          <p:cNvGrpSpPr/>
          <p:nvPr/>
        </p:nvGrpSpPr>
        <p:grpSpPr>
          <a:xfrm>
            <a:off x="6550130" y="666773"/>
            <a:ext cx="2969147" cy="2756670"/>
            <a:chOff x="3995475" y="747025"/>
            <a:chExt cx="684025" cy="635075"/>
          </a:xfrm>
        </p:grpSpPr>
        <p:sp>
          <p:nvSpPr>
            <p:cNvPr id="5768" name="Google Shape;5768;p52"/>
            <p:cNvSpPr/>
            <p:nvPr/>
          </p:nvSpPr>
          <p:spPr>
            <a:xfrm>
              <a:off x="4409250" y="864950"/>
              <a:ext cx="23050" cy="13425"/>
            </a:xfrm>
            <a:custGeom>
              <a:avLst/>
              <a:gdLst/>
              <a:ahLst/>
              <a:cxnLst/>
              <a:rect l="l" t="t" r="r" b="b"/>
              <a:pathLst>
                <a:path w="922" h="537" extrusionOk="0">
                  <a:moveTo>
                    <a:pt x="104" y="1"/>
                  </a:moveTo>
                  <a:cubicBezTo>
                    <a:pt x="68" y="1"/>
                    <a:pt x="34" y="5"/>
                    <a:pt x="0" y="13"/>
                  </a:cubicBezTo>
                  <a:cubicBezTo>
                    <a:pt x="270" y="225"/>
                    <a:pt x="561" y="415"/>
                    <a:pt x="922" y="536"/>
                  </a:cubicBezTo>
                  <a:cubicBezTo>
                    <a:pt x="768" y="291"/>
                    <a:pt x="408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52"/>
            <p:cNvSpPr/>
            <p:nvPr/>
          </p:nvSpPr>
          <p:spPr>
            <a:xfrm>
              <a:off x="4070600" y="1103950"/>
              <a:ext cx="48400" cy="39325"/>
            </a:xfrm>
            <a:custGeom>
              <a:avLst/>
              <a:gdLst/>
              <a:ahLst/>
              <a:cxnLst/>
              <a:rect l="l" t="t" r="r" b="b"/>
              <a:pathLst>
                <a:path w="1936" h="1573" extrusionOk="0">
                  <a:moveTo>
                    <a:pt x="970" y="434"/>
                  </a:moveTo>
                  <a:cubicBezTo>
                    <a:pt x="1078" y="434"/>
                    <a:pt x="1037" y="582"/>
                    <a:pt x="1076" y="650"/>
                  </a:cubicBezTo>
                  <a:cubicBezTo>
                    <a:pt x="1002" y="612"/>
                    <a:pt x="977" y="524"/>
                    <a:pt x="954" y="435"/>
                  </a:cubicBezTo>
                  <a:cubicBezTo>
                    <a:pt x="960" y="434"/>
                    <a:pt x="965" y="434"/>
                    <a:pt x="970" y="434"/>
                  </a:cubicBezTo>
                  <a:close/>
                  <a:moveTo>
                    <a:pt x="1231" y="466"/>
                  </a:moveTo>
                  <a:lnTo>
                    <a:pt x="1231" y="466"/>
                  </a:lnTo>
                  <a:cubicBezTo>
                    <a:pt x="1358" y="513"/>
                    <a:pt x="1336" y="710"/>
                    <a:pt x="1415" y="804"/>
                  </a:cubicBezTo>
                  <a:cubicBezTo>
                    <a:pt x="1415" y="804"/>
                    <a:pt x="1414" y="804"/>
                    <a:pt x="1413" y="804"/>
                  </a:cubicBezTo>
                  <a:cubicBezTo>
                    <a:pt x="1354" y="804"/>
                    <a:pt x="1269" y="579"/>
                    <a:pt x="1231" y="466"/>
                  </a:cubicBezTo>
                  <a:close/>
                  <a:moveTo>
                    <a:pt x="573" y="338"/>
                  </a:moveTo>
                  <a:cubicBezTo>
                    <a:pt x="614" y="338"/>
                    <a:pt x="664" y="377"/>
                    <a:pt x="714" y="377"/>
                  </a:cubicBezTo>
                  <a:cubicBezTo>
                    <a:pt x="723" y="377"/>
                    <a:pt x="731" y="376"/>
                    <a:pt x="740" y="373"/>
                  </a:cubicBezTo>
                  <a:cubicBezTo>
                    <a:pt x="755" y="552"/>
                    <a:pt x="811" y="691"/>
                    <a:pt x="862" y="836"/>
                  </a:cubicBezTo>
                  <a:cubicBezTo>
                    <a:pt x="862" y="836"/>
                    <a:pt x="862" y="836"/>
                    <a:pt x="862" y="836"/>
                  </a:cubicBezTo>
                  <a:cubicBezTo>
                    <a:pt x="832" y="836"/>
                    <a:pt x="628" y="499"/>
                    <a:pt x="523" y="373"/>
                  </a:cubicBezTo>
                  <a:cubicBezTo>
                    <a:pt x="537" y="347"/>
                    <a:pt x="554" y="338"/>
                    <a:pt x="573" y="338"/>
                  </a:cubicBezTo>
                  <a:close/>
                  <a:moveTo>
                    <a:pt x="67" y="1"/>
                  </a:moveTo>
                  <a:cubicBezTo>
                    <a:pt x="44" y="1"/>
                    <a:pt x="22" y="2"/>
                    <a:pt x="0" y="5"/>
                  </a:cubicBezTo>
                  <a:cubicBezTo>
                    <a:pt x="245" y="249"/>
                    <a:pt x="695" y="1418"/>
                    <a:pt x="1014" y="1539"/>
                  </a:cubicBezTo>
                  <a:cubicBezTo>
                    <a:pt x="1073" y="1562"/>
                    <a:pt x="1141" y="1572"/>
                    <a:pt x="1215" y="1572"/>
                  </a:cubicBezTo>
                  <a:cubicBezTo>
                    <a:pt x="1453" y="1572"/>
                    <a:pt x="1744" y="1467"/>
                    <a:pt x="1935" y="1355"/>
                  </a:cubicBezTo>
                  <a:cubicBezTo>
                    <a:pt x="1793" y="1074"/>
                    <a:pt x="1489" y="716"/>
                    <a:pt x="1598" y="373"/>
                  </a:cubicBezTo>
                  <a:cubicBezTo>
                    <a:pt x="1470" y="317"/>
                    <a:pt x="1420" y="184"/>
                    <a:pt x="1291" y="127"/>
                  </a:cubicBezTo>
                  <a:cubicBezTo>
                    <a:pt x="1217" y="177"/>
                    <a:pt x="1129" y="196"/>
                    <a:pt x="1034" y="196"/>
                  </a:cubicBezTo>
                  <a:cubicBezTo>
                    <a:pt x="729" y="196"/>
                    <a:pt x="34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52"/>
            <p:cNvSpPr/>
            <p:nvPr/>
          </p:nvSpPr>
          <p:spPr>
            <a:xfrm>
              <a:off x="4356150" y="848700"/>
              <a:ext cx="20775" cy="16675"/>
            </a:xfrm>
            <a:custGeom>
              <a:avLst/>
              <a:gdLst/>
              <a:ahLst/>
              <a:cxnLst/>
              <a:rect l="l" t="t" r="r" b="b"/>
              <a:pathLst>
                <a:path w="831" h="667" extrusionOk="0">
                  <a:moveTo>
                    <a:pt x="526" y="203"/>
                  </a:moveTo>
                  <a:lnTo>
                    <a:pt x="526" y="388"/>
                  </a:lnTo>
                  <a:cubicBezTo>
                    <a:pt x="506" y="393"/>
                    <a:pt x="489" y="395"/>
                    <a:pt x="473" y="395"/>
                  </a:cubicBezTo>
                  <a:cubicBezTo>
                    <a:pt x="377" y="395"/>
                    <a:pt x="357" y="315"/>
                    <a:pt x="373" y="203"/>
                  </a:cubicBezTo>
                  <a:close/>
                  <a:moveTo>
                    <a:pt x="416" y="1"/>
                  </a:moveTo>
                  <a:cubicBezTo>
                    <a:pt x="333" y="1"/>
                    <a:pt x="244" y="26"/>
                    <a:pt x="157" y="81"/>
                  </a:cubicBezTo>
                  <a:cubicBezTo>
                    <a:pt x="1" y="401"/>
                    <a:pt x="255" y="666"/>
                    <a:pt x="508" y="666"/>
                  </a:cubicBezTo>
                  <a:cubicBezTo>
                    <a:pt x="604" y="666"/>
                    <a:pt x="699" y="628"/>
                    <a:pt x="772" y="541"/>
                  </a:cubicBezTo>
                  <a:cubicBezTo>
                    <a:pt x="830" y="199"/>
                    <a:pt x="647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52"/>
            <p:cNvSpPr/>
            <p:nvPr/>
          </p:nvSpPr>
          <p:spPr>
            <a:xfrm>
              <a:off x="4043625" y="978125"/>
              <a:ext cx="6700" cy="46125"/>
            </a:xfrm>
            <a:custGeom>
              <a:avLst/>
              <a:gdLst/>
              <a:ahLst/>
              <a:cxnLst/>
              <a:rect l="l" t="t" r="r" b="b"/>
              <a:pathLst>
                <a:path w="268" h="1845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" y="552"/>
                    <a:pt x="6" y="1352"/>
                    <a:pt x="189" y="1844"/>
                  </a:cubicBezTo>
                  <a:cubicBezTo>
                    <a:pt x="222" y="1259"/>
                    <a:pt x="268" y="504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52"/>
            <p:cNvSpPr/>
            <p:nvPr/>
          </p:nvSpPr>
          <p:spPr>
            <a:xfrm>
              <a:off x="4505975" y="1265575"/>
              <a:ext cx="1500" cy="525"/>
            </a:xfrm>
            <a:custGeom>
              <a:avLst/>
              <a:gdLst/>
              <a:ahLst/>
              <a:cxnLst/>
              <a:rect l="l" t="t" r="r" b="b"/>
              <a:pathLst>
                <a:path w="60" h="21" extrusionOk="0">
                  <a:moveTo>
                    <a:pt x="60" y="0"/>
                  </a:moveTo>
                  <a:lnTo>
                    <a:pt x="1" y="20"/>
                  </a:lnTo>
                  <a:lnTo>
                    <a:pt x="32" y="20"/>
                  </a:lnTo>
                  <a:cubicBezTo>
                    <a:pt x="46" y="19"/>
                    <a:pt x="56" y="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52"/>
            <p:cNvSpPr/>
            <p:nvPr/>
          </p:nvSpPr>
          <p:spPr>
            <a:xfrm>
              <a:off x="4133275" y="1034150"/>
              <a:ext cx="8800" cy="36925"/>
            </a:xfrm>
            <a:custGeom>
              <a:avLst/>
              <a:gdLst/>
              <a:ahLst/>
              <a:cxnLst/>
              <a:rect l="l" t="t" r="r" b="b"/>
              <a:pathLst>
                <a:path w="352" h="1477" extrusionOk="0">
                  <a:moveTo>
                    <a:pt x="179" y="1"/>
                  </a:moveTo>
                  <a:cubicBezTo>
                    <a:pt x="176" y="1"/>
                    <a:pt x="172" y="1"/>
                    <a:pt x="167" y="1"/>
                  </a:cubicBezTo>
                  <a:cubicBezTo>
                    <a:pt x="0" y="483"/>
                    <a:pt x="55" y="1197"/>
                    <a:pt x="352" y="1476"/>
                  </a:cubicBezTo>
                  <a:cubicBezTo>
                    <a:pt x="346" y="1053"/>
                    <a:pt x="239" y="571"/>
                    <a:pt x="258" y="33"/>
                  </a:cubicBezTo>
                  <a:cubicBezTo>
                    <a:pt x="223" y="32"/>
                    <a:pt x="217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52"/>
            <p:cNvSpPr/>
            <p:nvPr/>
          </p:nvSpPr>
          <p:spPr>
            <a:xfrm>
              <a:off x="4437650" y="924375"/>
              <a:ext cx="9225" cy="10025"/>
            </a:xfrm>
            <a:custGeom>
              <a:avLst/>
              <a:gdLst/>
              <a:ahLst/>
              <a:cxnLst/>
              <a:rect l="l" t="t" r="r" b="b"/>
              <a:pathLst>
                <a:path w="369" h="401" extrusionOk="0">
                  <a:moveTo>
                    <a:pt x="355" y="1"/>
                  </a:moveTo>
                  <a:cubicBezTo>
                    <a:pt x="216" y="1"/>
                    <a:pt x="10" y="296"/>
                    <a:pt x="0" y="400"/>
                  </a:cubicBezTo>
                  <a:cubicBezTo>
                    <a:pt x="119" y="264"/>
                    <a:pt x="296" y="186"/>
                    <a:pt x="368" y="2"/>
                  </a:cubicBezTo>
                  <a:cubicBezTo>
                    <a:pt x="364" y="1"/>
                    <a:pt x="359" y="1"/>
                    <a:pt x="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52"/>
            <p:cNvSpPr/>
            <p:nvPr/>
          </p:nvSpPr>
          <p:spPr>
            <a:xfrm>
              <a:off x="4432275" y="933625"/>
              <a:ext cx="16925" cy="17675"/>
            </a:xfrm>
            <a:custGeom>
              <a:avLst/>
              <a:gdLst/>
              <a:ahLst/>
              <a:cxnLst/>
              <a:rect l="l" t="t" r="r" b="b"/>
              <a:pathLst>
                <a:path w="677" h="707" extrusionOk="0">
                  <a:moveTo>
                    <a:pt x="676" y="0"/>
                  </a:moveTo>
                  <a:lnTo>
                    <a:pt x="676" y="0"/>
                  </a:lnTo>
                  <a:cubicBezTo>
                    <a:pt x="384" y="151"/>
                    <a:pt x="96" y="464"/>
                    <a:pt x="1" y="706"/>
                  </a:cubicBezTo>
                  <a:cubicBezTo>
                    <a:pt x="215" y="460"/>
                    <a:pt x="497" y="282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52"/>
            <p:cNvSpPr/>
            <p:nvPr/>
          </p:nvSpPr>
          <p:spPr>
            <a:xfrm>
              <a:off x="4510875" y="830900"/>
              <a:ext cx="12350" cy="8950"/>
            </a:xfrm>
            <a:custGeom>
              <a:avLst/>
              <a:gdLst/>
              <a:ahLst/>
              <a:cxnLst/>
              <a:rect l="l" t="t" r="r" b="b"/>
              <a:pathLst>
                <a:path w="494" h="358" extrusionOk="0">
                  <a:moveTo>
                    <a:pt x="280" y="0"/>
                  </a:moveTo>
                  <a:cubicBezTo>
                    <a:pt x="139" y="0"/>
                    <a:pt x="0" y="98"/>
                    <a:pt x="51" y="301"/>
                  </a:cubicBezTo>
                  <a:cubicBezTo>
                    <a:pt x="99" y="339"/>
                    <a:pt x="158" y="358"/>
                    <a:pt x="217" y="358"/>
                  </a:cubicBezTo>
                  <a:cubicBezTo>
                    <a:pt x="358" y="358"/>
                    <a:pt x="493" y="252"/>
                    <a:pt x="449" y="55"/>
                  </a:cubicBezTo>
                  <a:cubicBezTo>
                    <a:pt x="403" y="19"/>
                    <a:pt x="34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52"/>
            <p:cNvSpPr/>
            <p:nvPr/>
          </p:nvSpPr>
          <p:spPr>
            <a:xfrm>
              <a:off x="4386975" y="781600"/>
              <a:ext cx="116725" cy="45325"/>
            </a:xfrm>
            <a:custGeom>
              <a:avLst/>
              <a:gdLst/>
              <a:ahLst/>
              <a:cxnLst/>
              <a:rect l="l" t="t" r="r" b="b"/>
              <a:pathLst>
                <a:path w="4669" h="1813" extrusionOk="0">
                  <a:moveTo>
                    <a:pt x="0" y="0"/>
                  </a:moveTo>
                  <a:cubicBezTo>
                    <a:pt x="1282" y="857"/>
                    <a:pt x="2929" y="1515"/>
                    <a:pt x="4669" y="1813"/>
                  </a:cubicBezTo>
                  <a:cubicBezTo>
                    <a:pt x="3077" y="1264"/>
                    <a:pt x="1503" y="699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52"/>
            <p:cNvSpPr/>
            <p:nvPr/>
          </p:nvSpPr>
          <p:spPr>
            <a:xfrm>
              <a:off x="4141275" y="965125"/>
              <a:ext cx="16125" cy="26900"/>
            </a:xfrm>
            <a:custGeom>
              <a:avLst/>
              <a:gdLst/>
              <a:ahLst/>
              <a:cxnLst/>
              <a:rect l="l" t="t" r="r" b="b"/>
              <a:pathLst>
                <a:path w="645" h="1076" extrusionOk="0">
                  <a:moveTo>
                    <a:pt x="644" y="0"/>
                  </a:moveTo>
                  <a:cubicBezTo>
                    <a:pt x="297" y="224"/>
                    <a:pt x="80" y="581"/>
                    <a:pt x="0" y="1075"/>
                  </a:cubicBezTo>
                  <a:cubicBezTo>
                    <a:pt x="289" y="790"/>
                    <a:pt x="404" y="332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52"/>
            <p:cNvSpPr/>
            <p:nvPr/>
          </p:nvSpPr>
          <p:spPr>
            <a:xfrm>
              <a:off x="4356175" y="767750"/>
              <a:ext cx="12925" cy="9925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269" y="0"/>
                  </a:moveTo>
                  <a:cubicBezTo>
                    <a:pt x="134" y="0"/>
                    <a:pt x="1" y="102"/>
                    <a:pt x="65" y="308"/>
                  </a:cubicBezTo>
                  <a:cubicBezTo>
                    <a:pt x="112" y="366"/>
                    <a:pt x="186" y="396"/>
                    <a:pt x="258" y="396"/>
                  </a:cubicBezTo>
                  <a:cubicBezTo>
                    <a:pt x="390" y="396"/>
                    <a:pt x="516" y="296"/>
                    <a:pt x="463" y="93"/>
                  </a:cubicBezTo>
                  <a:cubicBezTo>
                    <a:pt x="420" y="31"/>
                    <a:pt x="344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52"/>
            <p:cNvSpPr/>
            <p:nvPr/>
          </p:nvSpPr>
          <p:spPr>
            <a:xfrm>
              <a:off x="4162750" y="972025"/>
              <a:ext cx="13650" cy="18450"/>
            </a:xfrm>
            <a:custGeom>
              <a:avLst/>
              <a:gdLst/>
              <a:ahLst/>
              <a:cxnLst/>
              <a:rect l="l" t="t" r="r" b="b"/>
              <a:pathLst>
                <a:path w="546" h="738" extrusionOk="0">
                  <a:moveTo>
                    <a:pt x="461" y="0"/>
                  </a:moveTo>
                  <a:lnTo>
                    <a:pt x="461" y="0"/>
                  </a:lnTo>
                  <a:cubicBezTo>
                    <a:pt x="277" y="215"/>
                    <a:pt x="58" y="397"/>
                    <a:pt x="1" y="738"/>
                  </a:cubicBezTo>
                  <a:cubicBezTo>
                    <a:pt x="210" y="582"/>
                    <a:pt x="546" y="246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52"/>
            <p:cNvSpPr/>
            <p:nvPr/>
          </p:nvSpPr>
          <p:spPr>
            <a:xfrm>
              <a:off x="4376675" y="871350"/>
              <a:ext cx="7800" cy="10900"/>
            </a:xfrm>
            <a:custGeom>
              <a:avLst/>
              <a:gdLst/>
              <a:ahLst/>
              <a:cxnLst/>
              <a:rect l="l" t="t" r="r" b="b"/>
              <a:pathLst>
                <a:path w="312" h="436" extrusionOk="0">
                  <a:moveTo>
                    <a:pt x="97" y="1"/>
                  </a:moveTo>
                  <a:cubicBezTo>
                    <a:pt x="90" y="1"/>
                    <a:pt x="82" y="2"/>
                    <a:pt x="74" y="3"/>
                  </a:cubicBezTo>
                  <a:cubicBezTo>
                    <a:pt x="27" y="122"/>
                    <a:pt x="1" y="435"/>
                    <a:pt x="177" y="435"/>
                  </a:cubicBezTo>
                  <a:cubicBezTo>
                    <a:pt x="183" y="435"/>
                    <a:pt x="190" y="435"/>
                    <a:pt x="197" y="434"/>
                  </a:cubicBezTo>
                  <a:cubicBezTo>
                    <a:pt x="311" y="354"/>
                    <a:pt x="272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52"/>
            <p:cNvSpPr/>
            <p:nvPr/>
          </p:nvSpPr>
          <p:spPr>
            <a:xfrm>
              <a:off x="4141225" y="878350"/>
              <a:ext cx="123650" cy="61400"/>
            </a:xfrm>
            <a:custGeom>
              <a:avLst/>
              <a:gdLst/>
              <a:ahLst/>
              <a:cxnLst/>
              <a:rect l="l" t="t" r="r" b="b"/>
              <a:pathLst>
                <a:path w="4946" h="2456" extrusionOk="0">
                  <a:moveTo>
                    <a:pt x="64" y="0"/>
                  </a:moveTo>
                  <a:cubicBezTo>
                    <a:pt x="32" y="0"/>
                    <a:pt x="27" y="25"/>
                    <a:pt x="2" y="30"/>
                  </a:cubicBezTo>
                  <a:cubicBezTo>
                    <a:pt x="0" y="72"/>
                    <a:pt x="17" y="97"/>
                    <a:pt x="31" y="122"/>
                  </a:cubicBezTo>
                  <a:cubicBezTo>
                    <a:pt x="1738" y="832"/>
                    <a:pt x="3231" y="1755"/>
                    <a:pt x="4946" y="2456"/>
                  </a:cubicBezTo>
                  <a:cubicBezTo>
                    <a:pt x="4295" y="1954"/>
                    <a:pt x="3445" y="1554"/>
                    <a:pt x="2613" y="1166"/>
                  </a:cubicBezTo>
                  <a:cubicBezTo>
                    <a:pt x="1773" y="776"/>
                    <a:pt x="929" y="321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52"/>
            <p:cNvSpPr/>
            <p:nvPr/>
          </p:nvSpPr>
          <p:spPr>
            <a:xfrm>
              <a:off x="4274525" y="944350"/>
              <a:ext cx="11525" cy="10150"/>
            </a:xfrm>
            <a:custGeom>
              <a:avLst/>
              <a:gdLst/>
              <a:ahLst/>
              <a:cxnLst/>
              <a:rect l="l" t="t" r="r" b="b"/>
              <a:pathLst>
                <a:path w="461" h="406" extrusionOk="0">
                  <a:moveTo>
                    <a:pt x="236" y="0"/>
                  </a:moveTo>
                  <a:cubicBezTo>
                    <a:pt x="96" y="0"/>
                    <a:pt x="0" y="100"/>
                    <a:pt x="46" y="308"/>
                  </a:cubicBezTo>
                  <a:cubicBezTo>
                    <a:pt x="108" y="358"/>
                    <a:pt x="173" y="405"/>
                    <a:pt x="285" y="405"/>
                  </a:cubicBezTo>
                  <a:cubicBezTo>
                    <a:pt x="306" y="405"/>
                    <a:pt x="328" y="404"/>
                    <a:pt x="351" y="400"/>
                  </a:cubicBezTo>
                  <a:cubicBezTo>
                    <a:pt x="460" y="309"/>
                    <a:pt x="453" y="157"/>
                    <a:pt x="383" y="31"/>
                  </a:cubicBezTo>
                  <a:cubicBezTo>
                    <a:pt x="331" y="11"/>
                    <a:pt x="281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52"/>
            <p:cNvSpPr/>
            <p:nvPr/>
          </p:nvSpPr>
          <p:spPr>
            <a:xfrm>
              <a:off x="4144350" y="775425"/>
              <a:ext cx="202725" cy="89125"/>
            </a:xfrm>
            <a:custGeom>
              <a:avLst/>
              <a:gdLst/>
              <a:ahLst/>
              <a:cxnLst/>
              <a:rect l="l" t="t" r="r" b="b"/>
              <a:pathLst>
                <a:path w="8109" h="3565" extrusionOk="0">
                  <a:moveTo>
                    <a:pt x="8030" y="0"/>
                  </a:moveTo>
                  <a:cubicBezTo>
                    <a:pt x="8026" y="0"/>
                    <a:pt x="8021" y="1"/>
                    <a:pt x="8016" y="2"/>
                  </a:cubicBezTo>
                  <a:cubicBezTo>
                    <a:pt x="5308" y="1155"/>
                    <a:pt x="2597" y="2301"/>
                    <a:pt x="1" y="3565"/>
                  </a:cubicBezTo>
                  <a:cubicBezTo>
                    <a:pt x="1373" y="3095"/>
                    <a:pt x="2717" y="2453"/>
                    <a:pt x="4085" y="1876"/>
                  </a:cubicBezTo>
                  <a:cubicBezTo>
                    <a:pt x="5458" y="1295"/>
                    <a:pt x="6844" y="726"/>
                    <a:pt x="8108" y="32"/>
                  </a:cubicBezTo>
                  <a:cubicBezTo>
                    <a:pt x="8072" y="31"/>
                    <a:pt x="8067" y="0"/>
                    <a:pt x="8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52"/>
            <p:cNvSpPr/>
            <p:nvPr/>
          </p:nvSpPr>
          <p:spPr>
            <a:xfrm>
              <a:off x="4124150" y="866775"/>
              <a:ext cx="11775" cy="9300"/>
            </a:xfrm>
            <a:custGeom>
              <a:avLst/>
              <a:gdLst/>
              <a:ahLst/>
              <a:cxnLst/>
              <a:rect l="l" t="t" r="r" b="b"/>
              <a:pathLst>
                <a:path w="471" h="372" extrusionOk="0">
                  <a:moveTo>
                    <a:pt x="192" y="0"/>
                  </a:moveTo>
                  <a:cubicBezTo>
                    <a:pt x="152" y="0"/>
                    <a:pt x="111" y="10"/>
                    <a:pt x="70" y="33"/>
                  </a:cubicBezTo>
                  <a:cubicBezTo>
                    <a:pt x="0" y="204"/>
                    <a:pt x="148" y="347"/>
                    <a:pt x="316" y="371"/>
                  </a:cubicBezTo>
                  <a:cubicBezTo>
                    <a:pt x="362" y="304"/>
                    <a:pt x="471" y="299"/>
                    <a:pt x="471" y="186"/>
                  </a:cubicBezTo>
                  <a:cubicBezTo>
                    <a:pt x="427" y="99"/>
                    <a:pt x="317" y="0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52"/>
            <p:cNvSpPr/>
            <p:nvPr/>
          </p:nvSpPr>
          <p:spPr>
            <a:xfrm>
              <a:off x="4294850" y="1020575"/>
              <a:ext cx="1500" cy="600"/>
            </a:xfrm>
            <a:custGeom>
              <a:avLst/>
              <a:gdLst/>
              <a:ahLst/>
              <a:cxnLst/>
              <a:rect l="l" t="t" r="r" b="b"/>
              <a:pathLst>
                <a:path w="60" h="24" extrusionOk="0">
                  <a:moveTo>
                    <a:pt x="59" y="1"/>
                  </a:moveTo>
                  <a:lnTo>
                    <a:pt x="59" y="1"/>
                  </a:lnTo>
                  <a:cubicBezTo>
                    <a:pt x="39" y="8"/>
                    <a:pt x="19" y="16"/>
                    <a:pt x="1" y="24"/>
                  </a:cubicBezTo>
                  <a:lnTo>
                    <a:pt x="30" y="24"/>
                  </a:lnTo>
                  <a:cubicBezTo>
                    <a:pt x="46" y="22"/>
                    <a:pt x="58" y="16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52"/>
            <p:cNvSpPr/>
            <p:nvPr/>
          </p:nvSpPr>
          <p:spPr>
            <a:xfrm>
              <a:off x="4522100" y="1240725"/>
              <a:ext cx="78750" cy="30750"/>
            </a:xfrm>
            <a:custGeom>
              <a:avLst/>
              <a:gdLst/>
              <a:ahLst/>
              <a:cxnLst/>
              <a:rect l="l" t="t" r="r" b="b"/>
              <a:pathLst>
                <a:path w="3150" h="1230" extrusionOk="0">
                  <a:moveTo>
                    <a:pt x="3102" y="1"/>
                  </a:moveTo>
                  <a:lnTo>
                    <a:pt x="3102" y="1"/>
                  </a:lnTo>
                  <a:cubicBezTo>
                    <a:pt x="2061" y="402"/>
                    <a:pt x="962" y="748"/>
                    <a:pt x="0" y="1230"/>
                  </a:cubicBezTo>
                  <a:cubicBezTo>
                    <a:pt x="891" y="900"/>
                    <a:pt x="1925" y="501"/>
                    <a:pt x="2795" y="156"/>
                  </a:cubicBezTo>
                  <a:cubicBezTo>
                    <a:pt x="2939" y="98"/>
                    <a:pt x="3149" y="63"/>
                    <a:pt x="3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52"/>
            <p:cNvSpPr/>
            <p:nvPr/>
          </p:nvSpPr>
          <p:spPr>
            <a:xfrm>
              <a:off x="4216500" y="1217725"/>
              <a:ext cx="53750" cy="44750"/>
            </a:xfrm>
            <a:custGeom>
              <a:avLst/>
              <a:gdLst/>
              <a:ahLst/>
              <a:cxnLst/>
              <a:rect l="l" t="t" r="r" b="b"/>
              <a:pathLst>
                <a:path w="2150" h="1790" extrusionOk="0">
                  <a:moveTo>
                    <a:pt x="316" y="311"/>
                  </a:moveTo>
                  <a:cubicBezTo>
                    <a:pt x="361" y="311"/>
                    <a:pt x="424" y="370"/>
                    <a:pt x="481" y="370"/>
                  </a:cubicBezTo>
                  <a:cubicBezTo>
                    <a:pt x="485" y="370"/>
                    <a:pt x="489" y="369"/>
                    <a:pt x="493" y="369"/>
                  </a:cubicBezTo>
                  <a:cubicBezTo>
                    <a:pt x="626" y="819"/>
                    <a:pt x="843" y="1185"/>
                    <a:pt x="1138" y="1474"/>
                  </a:cubicBezTo>
                  <a:cubicBezTo>
                    <a:pt x="1149" y="1480"/>
                    <a:pt x="1159" y="1482"/>
                    <a:pt x="1167" y="1482"/>
                  </a:cubicBezTo>
                  <a:cubicBezTo>
                    <a:pt x="1219" y="1482"/>
                    <a:pt x="1227" y="1389"/>
                    <a:pt x="1244" y="1389"/>
                  </a:cubicBezTo>
                  <a:cubicBezTo>
                    <a:pt x="1248" y="1389"/>
                    <a:pt x="1254" y="1395"/>
                    <a:pt x="1260" y="1412"/>
                  </a:cubicBezTo>
                  <a:cubicBezTo>
                    <a:pt x="1323" y="1494"/>
                    <a:pt x="1235" y="1507"/>
                    <a:pt x="1131" y="1507"/>
                  </a:cubicBezTo>
                  <a:cubicBezTo>
                    <a:pt x="1080" y="1507"/>
                    <a:pt x="1025" y="1504"/>
                    <a:pt x="982" y="1504"/>
                  </a:cubicBezTo>
                  <a:cubicBezTo>
                    <a:pt x="972" y="1504"/>
                    <a:pt x="963" y="1504"/>
                    <a:pt x="954" y="1504"/>
                  </a:cubicBezTo>
                  <a:cubicBezTo>
                    <a:pt x="751" y="1092"/>
                    <a:pt x="518" y="711"/>
                    <a:pt x="277" y="337"/>
                  </a:cubicBezTo>
                  <a:cubicBezTo>
                    <a:pt x="287" y="318"/>
                    <a:pt x="301" y="311"/>
                    <a:pt x="316" y="311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79" y="691"/>
                    <a:pt x="553" y="1249"/>
                    <a:pt x="891" y="1782"/>
                  </a:cubicBezTo>
                  <a:cubicBezTo>
                    <a:pt x="948" y="1776"/>
                    <a:pt x="1009" y="1773"/>
                    <a:pt x="1072" y="1773"/>
                  </a:cubicBezTo>
                  <a:cubicBezTo>
                    <a:pt x="1242" y="1773"/>
                    <a:pt x="1427" y="1789"/>
                    <a:pt x="1597" y="1789"/>
                  </a:cubicBezTo>
                  <a:cubicBezTo>
                    <a:pt x="1856" y="1789"/>
                    <a:pt x="2077" y="1752"/>
                    <a:pt x="2149" y="1567"/>
                  </a:cubicBezTo>
                  <a:cubicBezTo>
                    <a:pt x="1944" y="1190"/>
                    <a:pt x="1832" y="717"/>
                    <a:pt x="1597" y="370"/>
                  </a:cubicBezTo>
                  <a:cubicBezTo>
                    <a:pt x="1348" y="260"/>
                    <a:pt x="1007" y="243"/>
                    <a:pt x="799" y="93"/>
                  </a:cubicBezTo>
                  <a:cubicBezTo>
                    <a:pt x="750" y="118"/>
                    <a:pt x="691" y="128"/>
                    <a:pt x="627" y="128"/>
                  </a:cubicBezTo>
                  <a:cubicBezTo>
                    <a:pt x="431" y="128"/>
                    <a:pt x="185" y="3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52"/>
            <p:cNvSpPr/>
            <p:nvPr/>
          </p:nvSpPr>
          <p:spPr>
            <a:xfrm>
              <a:off x="3995475" y="747025"/>
              <a:ext cx="684025" cy="635075"/>
            </a:xfrm>
            <a:custGeom>
              <a:avLst/>
              <a:gdLst/>
              <a:ahLst/>
              <a:cxnLst/>
              <a:rect l="l" t="t" r="r" b="b"/>
              <a:pathLst>
                <a:path w="27361" h="25403" extrusionOk="0">
                  <a:moveTo>
                    <a:pt x="14032" y="431"/>
                  </a:moveTo>
                  <a:lnTo>
                    <a:pt x="14032" y="431"/>
                  </a:lnTo>
                  <a:cubicBezTo>
                    <a:pt x="14132" y="510"/>
                    <a:pt x="13903" y="510"/>
                    <a:pt x="13817" y="554"/>
                  </a:cubicBezTo>
                  <a:cubicBezTo>
                    <a:pt x="13189" y="860"/>
                    <a:pt x="12423" y="1190"/>
                    <a:pt x="11759" y="1506"/>
                  </a:cubicBezTo>
                  <a:cubicBezTo>
                    <a:pt x="9467" y="2591"/>
                    <a:pt x="6887" y="3527"/>
                    <a:pt x="4419" y="4484"/>
                  </a:cubicBezTo>
                  <a:cubicBezTo>
                    <a:pt x="7480" y="2991"/>
                    <a:pt x="10959" y="1915"/>
                    <a:pt x="14032" y="431"/>
                  </a:cubicBezTo>
                  <a:close/>
                  <a:moveTo>
                    <a:pt x="22508" y="3747"/>
                  </a:moveTo>
                  <a:cubicBezTo>
                    <a:pt x="22563" y="3771"/>
                    <a:pt x="22513" y="3804"/>
                    <a:pt x="22508" y="3840"/>
                  </a:cubicBezTo>
                  <a:cubicBezTo>
                    <a:pt x="21353" y="4414"/>
                    <a:pt x="20040" y="4996"/>
                    <a:pt x="18885" y="5468"/>
                  </a:cubicBezTo>
                  <a:cubicBezTo>
                    <a:pt x="18875" y="5277"/>
                    <a:pt x="19130" y="5277"/>
                    <a:pt x="19253" y="5222"/>
                  </a:cubicBezTo>
                  <a:cubicBezTo>
                    <a:pt x="20277" y="4767"/>
                    <a:pt x="21452" y="4206"/>
                    <a:pt x="22508" y="3747"/>
                  </a:cubicBezTo>
                  <a:close/>
                  <a:moveTo>
                    <a:pt x="22617" y="4146"/>
                  </a:moveTo>
                  <a:cubicBezTo>
                    <a:pt x="22642" y="4146"/>
                    <a:pt x="22657" y="4158"/>
                    <a:pt x="22662" y="4178"/>
                  </a:cubicBezTo>
                  <a:cubicBezTo>
                    <a:pt x="22687" y="4285"/>
                    <a:pt x="22617" y="4295"/>
                    <a:pt x="22633" y="4393"/>
                  </a:cubicBezTo>
                  <a:cubicBezTo>
                    <a:pt x="21474" y="4924"/>
                    <a:pt x="20202" y="5342"/>
                    <a:pt x="19070" y="5897"/>
                  </a:cubicBezTo>
                  <a:cubicBezTo>
                    <a:pt x="19257" y="5660"/>
                    <a:pt x="19584" y="5523"/>
                    <a:pt x="19868" y="5407"/>
                  </a:cubicBezTo>
                  <a:cubicBezTo>
                    <a:pt x="20768" y="5037"/>
                    <a:pt x="21819" y="4665"/>
                    <a:pt x="22602" y="4148"/>
                  </a:cubicBezTo>
                  <a:cubicBezTo>
                    <a:pt x="22607" y="4147"/>
                    <a:pt x="22612" y="4146"/>
                    <a:pt x="22617" y="4146"/>
                  </a:cubicBezTo>
                  <a:close/>
                  <a:moveTo>
                    <a:pt x="22631" y="4518"/>
                  </a:moveTo>
                  <a:cubicBezTo>
                    <a:pt x="22587" y="4573"/>
                    <a:pt x="22631" y="4719"/>
                    <a:pt x="22570" y="4762"/>
                  </a:cubicBezTo>
                  <a:cubicBezTo>
                    <a:pt x="21486" y="5316"/>
                    <a:pt x="20255" y="5886"/>
                    <a:pt x="19130" y="6298"/>
                  </a:cubicBezTo>
                  <a:cubicBezTo>
                    <a:pt x="19087" y="5941"/>
                    <a:pt x="19601" y="5823"/>
                    <a:pt x="19836" y="5715"/>
                  </a:cubicBezTo>
                  <a:cubicBezTo>
                    <a:pt x="20705" y="5313"/>
                    <a:pt x="21740" y="4924"/>
                    <a:pt x="22570" y="4518"/>
                  </a:cubicBezTo>
                  <a:close/>
                  <a:moveTo>
                    <a:pt x="22570" y="4947"/>
                  </a:moveTo>
                  <a:lnTo>
                    <a:pt x="22570" y="4947"/>
                  </a:lnTo>
                  <a:cubicBezTo>
                    <a:pt x="22561" y="5039"/>
                    <a:pt x="22604" y="5185"/>
                    <a:pt x="22508" y="5192"/>
                  </a:cubicBezTo>
                  <a:cubicBezTo>
                    <a:pt x="21360" y="5611"/>
                    <a:pt x="20336" y="6153"/>
                    <a:pt x="19221" y="6605"/>
                  </a:cubicBezTo>
                  <a:cubicBezTo>
                    <a:pt x="19399" y="6345"/>
                    <a:pt x="19749" y="6280"/>
                    <a:pt x="20020" y="6144"/>
                  </a:cubicBezTo>
                  <a:cubicBezTo>
                    <a:pt x="20814" y="5745"/>
                    <a:pt x="21707" y="5318"/>
                    <a:pt x="22570" y="4947"/>
                  </a:cubicBezTo>
                  <a:close/>
                  <a:moveTo>
                    <a:pt x="2208" y="6267"/>
                  </a:moveTo>
                  <a:lnTo>
                    <a:pt x="2208" y="6267"/>
                  </a:lnTo>
                  <a:cubicBezTo>
                    <a:pt x="2163" y="6366"/>
                    <a:pt x="2179" y="6524"/>
                    <a:pt x="2178" y="6667"/>
                  </a:cubicBezTo>
                  <a:cubicBezTo>
                    <a:pt x="2011" y="6618"/>
                    <a:pt x="1891" y="6523"/>
                    <a:pt x="1718" y="6482"/>
                  </a:cubicBezTo>
                  <a:cubicBezTo>
                    <a:pt x="1862" y="6391"/>
                    <a:pt x="2019" y="6313"/>
                    <a:pt x="2208" y="6267"/>
                  </a:cubicBezTo>
                  <a:close/>
                  <a:moveTo>
                    <a:pt x="22540" y="5192"/>
                  </a:moveTo>
                  <a:cubicBezTo>
                    <a:pt x="22609" y="5215"/>
                    <a:pt x="22551" y="5365"/>
                    <a:pt x="22571" y="5438"/>
                  </a:cubicBezTo>
                  <a:cubicBezTo>
                    <a:pt x="21371" y="5783"/>
                    <a:pt x="20332" y="6454"/>
                    <a:pt x="19254" y="6820"/>
                  </a:cubicBezTo>
                  <a:cubicBezTo>
                    <a:pt x="20267" y="6196"/>
                    <a:pt x="21533" y="5823"/>
                    <a:pt x="22540" y="5192"/>
                  </a:cubicBezTo>
                  <a:close/>
                  <a:moveTo>
                    <a:pt x="22540" y="5499"/>
                  </a:moveTo>
                  <a:cubicBezTo>
                    <a:pt x="22594" y="5522"/>
                    <a:pt x="22543" y="5555"/>
                    <a:pt x="22540" y="5591"/>
                  </a:cubicBezTo>
                  <a:cubicBezTo>
                    <a:pt x="21434" y="6022"/>
                    <a:pt x="20372" y="6658"/>
                    <a:pt x="19284" y="7004"/>
                  </a:cubicBezTo>
                  <a:cubicBezTo>
                    <a:pt x="20310" y="6444"/>
                    <a:pt x="21425" y="5972"/>
                    <a:pt x="22540" y="5499"/>
                  </a:cubicBezTo>
                  <a:close/>
                  <a:moveTo>
                    <a:pt x="22540" y="5684"/>
                  </a:moveTo>
                  <a:cubicBezTo>
                    <a:pt x="22610" y="5747"/>
                    <a:pt x="22550" y="5938"/>
                    <a:pt x="22569" y="6052"/>
                  </a:cubicBezTo>
                  <a:cubicBezTo>
                    <a:pt x="21484" y="6491"/>
                    <a:pt x="20470" y="7003"/>
                    <a:pt x="19405" y="7464"/>
                  </a:cubicBezTo>
                  <a:cubicBezTo>
                    <a:pt x="19372" y="7375"/>
                    <a:pt x="19351" y="7275"/>
                    <a:pt x="19345" y="7157"/>
                  </a:cubicBezTo>
                  <a:cubicBezTo>
                    <a:pt x="20447" y="6704"/>
                    <a:pt x="21504" y="6204"/>
                    <a:pt x="22540" y="5684"/>
                  </a:cubicBezTo>
                  <a:close/>
                  <a:moveTo>
                    <a:pt x="3191" y="5959"/>
                  </a:moveTo>
                  <a:cubicBezTo>
                    <a:pt x="3318" y="6099"/>
                    <a:pt x="3270" y="6377"/>
                    <a:pt x="3253" y="6604"/>
                  </a:cubicBezTo>
                  <a:cubicBezTo>
                    <a:pt x="3225" y="6970"/>
                    <a:pt x="3282" y="7429"/>
                    <a:pt x="3130" y="7587"/>
                  </a:cubicBezTo>
                  <a:cubicBezTo>
                    <a:pt x="3113" y="7008"/>
                    <a:pt x="3160" y="6491"/>
                    <a:pt x="3191" y="5959"/>
                  </a:cubicBezTo>
                  <a:close/>
                  <a:moveTo>
                    <a:pt x="22539" y="6144"/>
                  </a:moveTo>
                  <a:cubicBezTo>
                    <a:pt x="22571" y="6152"/>
                    <a:pt x="22560" y="6205"/>
                    <a:pt x="22599" y="6205"/>
                  </a:cubicBezTo>
                  <a:cubicBezTo>
                    <a:pt x="22434" y="6450"/>
                    <a:pt x="22100" y="6519"/>
                    <a:pt x="21831" y="6636"/>
                  </a:cubicBezTo>
                  <a:cubicBezTo>
                    <a:pt x="21065" y="6969"/>
                    <a:pt x="20207" y="7404"/>
                    <a:pt x="19436" y="7680"/>
                  </a:cubicBezTo>
                  <a:cubicBezTo>
                    <a:pt x="19577" y="7449"/>
                    <a:pt x="19899" y="7402"/>
                    <a:pt x="20144" y="7280"/>
                  </a:cubicBezTo>
                  <a:cubicBezTo>
                    <a:pt x="20889" y="6905"/>
                    <a:pt x="21787" y="6506"/>
                    <a:pt x="22539" y="6144"/>
                  </a:cubicBezTo>
                  <a:close/>
                  <a:moveTo>
                    <a:pt x="3518" y="5587"/>
                  </a:moveTo>
                  <a:cubicBezTo>
                    <a:pt x="3690" y="5587"/>
                    <a:pt x="3832" y="5728"/>
                    <a:pt x="3988" y="5806"/>
                  </a:cubicBezTo>
                  <a:cubicBezTo>
                    <a:pt x="5264" y="6449"/>
                    <a:pt x="6679" y="7110"/>
                    <a:pt x="7920" y="7803"/>
                  </a:cubicBezTo>
                  <a:cubicBezTo>
                    <a:pt x="6706" y="7319"/>
                    <a:pt x="5204" y="6538"/>
                    <a:pt x="3957" y="5898"/>
                  </a:cubicBezTo>
                  <a:cubicBezTo>
                    <a:pt x="3790" y="5812"/>
                    <a:pt x="3550" y="5790"/>
                    <a:pt x="3467" y="5591"/>
                  </a:cubicBezTo>
                  <a:cubicBezTo>
                    <a:pt x="3485" y="5588"/>
                    <a:pt x="3502" y="5587"/>
                    <a:pt x="3518" y="5587"/>
                  </a:cubicBezTo>
                  <a:close/>
                  <a:moveTo>
                    <a:pt x="3160" y="7678"/>
                  </a:moveTo>
                  <a:cubicBezTo>
                    <a:pt x="3249" y="7678"/>
                    <a:pt x="3232" y="7852"/>
                    <a:pt x="3191" y="7894"/>
                  </a:cubicBezTo>
                  <a:cubicBezTo>
                    <a:pt x="3122" y="7881"/>
                    <a:pt x="3178" y="7742"/>
                    <a:pt x="3160" y="7678"/>
                  </a:cubicBezTo>
                  <a:close/>
                  <a:moveTo>
                    <a:pt x="22631" y="6451"/>
                  </a:moveTo>
                  <a:lnTo>
                    <a:pt x="22631" y="6451"/>
                  </a:lnTo>
                  <a:cubicBezTo>
                    <a:pt x="21589" y="6955"/>
                    <a:pt x="20523" y="7436"/>
                    <a:pt x="19438" y="7894"/>
                  </a:cubicBezTo>
                  <a:cubicBezTo>
                    <a:pt x="20445" y="7376"/>
                    <a:pt x="21564" y="6806"/>
                    <a:pt x="22631" y="6451"/>
                  </a:cubicBezTo>
                  <a:close/>
                  <a:moveTo>
                    <a:pt x="3827" y="7817"/>
                  </a:moveTo>
                  <a:cubicBezTo>
                    <a:pt x="3878" y="7817"/>
                    <a:pt x="3994" y="7906"/>
                    <a:pt x="4020" y="7924"/>
                  </a:cubicBezTo>
                  <a:cubicBezTo>
                    <a:pt x="4039" y="7938"/>
                    <a:pt x="4045" y="7944"/>
                    <a:pt x="4040" y="7944"/>
                  </a:cubicBezTo>
                  <a:cubicBezTo>
                    <a:pt x="4024" y="7944"/>
                    <a:pt x="3889" y="7874"/>
                    <a:pt x="3805" y="7832"/>
                  </a:cubicBezTo>
                  <a:cubicBezTo>
                    <a:pt x="3808" y="7822"/>
                    <a:pt x="3816" y="7817"/>
                    <a:pt x="3827" y="7817"/>
                  </a:cubicBezTo>
                  <a:close/>
                  <a:moveTo>
                    <a:pt x="4165" y="7971"/>
                  </a:moveTo>
                  <a:cubicBezTo>
                    <a:pt x="4216" y="7971"/>
                    <a:pt x="4332" y="8059"/>
                    <a:pt x="4357" y="8077"/>
                  </a:cubicBezTo>
                  <a:cubicBezTo>
                    <a:pt x="4377" y="8091"/>
                    <a:pt x="4383" y="8097"/>
                    <a:pt x="4378" y="8097"/>
                  </a:cubicBezTo>
                  <a:cubicBezTo>
                    <a:pt x="4362" y="8097"/>
                    <a:pt x="4226" y="8027"/>
                    <a:pt x="4143" y="7986"/>
                  </a:cubicBezTo>
                  <a:cubicBezTo>
                    <a:pt x="4146" y="7975"/>
                    <a:pt x="4154" y="7971"/>
                    <a:pt x="4165" y="7971"/>
                  </a:cubicBezTo>
                  <a:close/>
                  <a:moveTo>
                    <a:pt x="22607" y="6602"/>
                  </a:moveTo>
                  <a:cubicBezTo>
                    <a:pt x="22614" y="6602"/>
                    <a:pt x="22621" y="6605"/>
                    <a:pt x="22627" y="6605"/>
                  </a:cubicBezTo>
                  <a:cubicBezTo>
                    <a:pt x="22628" y="6605"/>
                    <a:pt x="22629" y="6605"/>
                    <a:pt x="22630" y="6604"/>
                  </a:cubicBezTo>
                  <a:lnTo>
                    <a:pt x="22692" y="6604"/>
                  </a:lnTo>
                  <a:cubicBezTo>
                    <a:pt x="22768" y="6816"/>
                    <a:pt x="22484" y="6808"/>
                    <a:pt x="22385" y="6850"/>
                  </a:cubicBezTo>
                  <a:cubicBezTo>
                    <a:pt x="21454" y="7243"/>
                    <a:pt x="20387" y="7800"/>
                    <a:pt x="19467" y="8108"/>
                  </a:cubicBezTo>
                  <a:cubicBezTo>
                    <a:pt x="20399" y="7473"/>
                    <a:pt x="21610" y="7202"/>
                    <a:pt x="22599" y="6604"/>
                  </a:cubicBezTo>
                  <a:cubicBezTo>
                    <a:pt x="22602" y="6603"/>
                    <a:pt x="22605" y="6602"/>
                    <a:pt x="22607" y="6602"/>
                  </a:cubicBezTo>
                  <a:close/>
                  <a:moveTo>
                    <a:pt x="2914" y="5131"/>
                  </a:moveTo>
                  <a:lnTo>
                    <a:pt x="2914" y="5131"/>
                  </a:lnTo>
                  <a:cubicBezTo>
                    <a:pt x="2817" y="5977"/>
                    <a:pt x="2685" y="7178"/>
                    <a:pt x="2852" y="8140"/>
                  </a:cubicBezTo>
                  <a:cubicBezTo>
                    <a:pt x="2564" y="7370"/>
                    <a:pt x="2597" y="5839"/>
                    <a:pt x="2914" y="5131"/>
                  </a:cubicBezTo>
                  <a:close/>
                  <a:moveTo>
                    <a:pt x="3468" y="6848"/>
                  </a:moveTo>
                  <a:cubicBezTo>
                    <a:pt x="4465" y="7295"/>
                    <a:pt x="5455" y="7750"/>
                    <a:pt x="6355" y="8293"/>
                  </a:cubicBezTo>
                  <a:cubicBezTo>
                    <a:pt x="6299" y="8335"/>
                    <a:pt x="6243" y="8352"/>
                    <a:pt x="6186" y="8352"/>
                  </a:cubicBezTo>
                  <a:cubicBezTo>
                    <a:pt x="5995" y="8352"/>
                    <a:pt x="5804" y="8158"/>
                    <a:pt x="5649" y="8077"/>
                  </a:cubicBezTo>
                  <a:cubicBezTo>
                    <a:pt x="4956" y="7721"/>
                    <a:pt x="4166" y="7327"/>
                    <a:pt x="3468" y="6971"/>
                  </a:cubicBezTo>
                  <a:lnTo>
                    <a:pt x="3468" y="6848"/>
                  </a:lnTo>
                  <a:close/>
                  <a:moveTo>
                    <a:pt x="3438" y="7190"/>
                  </a:moveTo>
                  <a:cubicBezTo>
                    <a:pt x="4387" y="7569"/>
                    <a:pt x="5181" y="8105"/>
                    <a:pt x="6109" y="8509"/>
                  </a:cubicBezTo>
                  <a:cubicBezTo>
                    <a:pt x="6060" y="8545"/>
                    <a:pt x="6003" y="8560"/>
                    <a:pt x="5944" y="8560"/>
                  </a:cubicBezTo>
                  <a:cubicBezTo>
                    <a:pt x="5766" y="8560"/>
                    <a:pt x="5558" y="8428"/>
                    <a:pt x="5403" y="8356"/>
                  </a:cubicBezTo>
                  <a:cubicBezTo>
                    <a:pt x="4764" y="8056"/>
                    <a:pt x="3924" y="7721"/>
                    <a:pt x="3407" y="7281"/>
                  </a:cubicBezTo>
                  <a:cubicBezTo>
                    <a:pt x="3443" y="7276"/>
                    <a:pt x="3433" y="7225"/>
                    <a:pt x="3438" y="7190"/>
                  </a:cubicBezTo>
                  <a:close/>
                  <a:moveTo>
                    <a:pt x="14770" y="555"/>
                  </a:moveTo>
                  <a:cubicBezTo>
                    <a:pt x="17181" y="1616"/>
                    <a:pt x="19934" y="2332"/>
                    <a:pt x="22264" y="3473"/>
                  </a:cubicBezTo>
                  <a:cubicBezTo>
                    <a:pt x="21025" y="3986"/>
                    <a:pt x="19816" y="4526"/>
                    <a:pt x="18608" y="5070"/>
                  </a:cubicBezTo>
                  <a:cubicBezTo>
                    <a:pt x="18462" y="5022"/>
                    <a:pt x="18370" y="4921"/>
                    <a:pt x="18210" y="4886"/>
                  </a:cubicBezTo>
                  <a:cubicBezTo>
                    <a:pt x="18900" y="4521"/>
                    <a:pt x="19671" y="4239"/>
                    <a:pt x="20267" y="3781"/>
                  </a:cubicBezTo>
                  <a:lnTo>
                    <a:pt x="20267" y="3781"/>
                  </a:lnTo>
                  <a:cubicBezTo>
                    <a:pt x="19634" y="3932"/>
                    <a:pt x="19174" y="4217"/>
                    <a:pt x="18578" y="4486"/>
                  </a:cubicBezTo>
                  <a:cubicBezTo>
                    <a:pt x="18411" y="4562"/>
                    <a:pt x="18163" y="4732"/>
                    <a:pt x="18025" y="4732"/>
                  </a:cubicBezTo>
                  <a:cubicBezTo>
                    <a:pt x="17836" y="4732"/>
                    <a:pt x="17520" y="4439"/>
                    <a:pt x="17288" y="4301"/>
                  </a:cubicBezTo>
                  <a:cubicBezTo>
                    <a:pt x="17033" y="4150"/>
                    <a:pt x="16750" y="3933"/>
                    <a:pt x="16495" y="3933"/>
                  </a:cubicBezTo>
                  <a:cubicBezTo>
                    <a:pt x="16493" y="3933"/>
                    <a:pt x="16491" y="3933"/>
                    <a:pt x="16490" y="3933"/>
                  </a:cubicBezTo>
                  <a:cubicBezTo>
                    <a:pt x="16295" y="3934"/>
                    <a:pt x="16145" y="4117"/>
                    <a:pt x="15877" y="4117"/>
                  </a:cubicBezTo>
                  <a:cubicBezTo>
                    <a:pt x="15876" y="4117"/>
                    <a:pt x="15875" y="4117"/>
                    <a:pt x="15875" y="4117"/>
                  </a:cubicBezTo>
                  <a:cubicBezTo>
                    <a:pt x="15900" y="3625"/>
                    <a:pt x="15426" y="3444"/>
                    <a:pt x="14903" y="3444"/>
                  </a:cubicBezTo>
                  <a:cubicBezTo>
                    <a:pt x="14466" y="3444"/>
                    <a:pt x="13996" y="3571"/>
                    <a:pt x="13756" y="3749"/>
                  </a:cubicBezTo>
                  <a:cubicBezTo>
                    <a:pt x="13489" y="4136"/>
                    <a:pt x="13572" y="5282"/>
                    <a:pt x="14032" y="5377"/>
                  </a:cubicBezTo>
                  <a:cubicBezTo>
                    <a:pt x="14055" y="5381"/>
                    <a:pt x="14077" y="5383"/>
                    <a:pt x="14098" y="5383"/>
                  </a:cubicBezTo>
                  <a:cubicBezTo>
                    <a:pt x="14274" y="5383"/>
                    <a:pt x="14354" y="5224"/>
                    <a:pt x="14600" y="5224"/>
                  </a:cubicBezTo>
                  <a:cubicBezTo>
                    <a:pt x="14604" y="5224"/>
                    <a:pt x="14609" y="5224"/>
                    <a:pt x="14614" y="5224"/>
                  </a:cubicBezTo>
                  <a:cubicBezTo>
                    <a:pt x="14702" y="5648"/>
                    <a:pt x="14933" y="5927"/>
                    <a:pt x="15199" y="6176"/>
                  </a:cubicBezTo>
                  <a:cubicBezTo>
                    <a:pt x="14640" y="6429"/>
                    <a:pt x="14081" y="6716"/>
                    <a:pt x="13540" y="7004"/>
                  </a:cubicBezTo>
                  <a:cubicBezTo>
                    <a:pt x="12996" y="7293"/>
                    <a:pt x="12422" y="7529"/>
                    <a:pt x="11973" y="7925"/>
                  </a:cubicBezTo>
                  <a:cubicBezTo>
                    <a:pt x="13174" y="7456"/>
                    <a:pt x="14243" y="6857"/>
                    <a:pt x="15382" y="6328"/>
                  </a:cubicBezTo>
                  <a:cubicBezTo>
                    <a:pt x="15523" y="6371"/>
                    <a:pt x="15608" y="6471"/>
                    <a:pt x="15721" y="6544"/>
                  </a:cubicBezTo>
                  <a:cubicBezTo>
                    <a:pt x="14290" y="7243"/>
                    <a:pt x="12821" y="7903"/>
                    <a:pt x="11391" y="8601"/>
                  </a:cubicBezTo>
                  <a:cubicBezTo>
                    <a:pt x="9000" y="7307"/>
                    <a:pt x="6478" y="6142"/>
                    <a:pt x="4050" y="4886"/>
                  </a:cubicBezTo>
                  <a:cubicBezTo>
                    <a:pt x="5738" y="4303"/>
                    <a:pt x="7339" y="3530"/>
                    <a:pt x="8996" y="2919"/>
                  </a:cubicBezTo>
                  <a:cubicBezTo>
                    <a:pt x="9357" y="2787"/>
                    <a:pt x="9695" y="2669"/>
                    <a:pt x="10040" y="2520"/>
                  </a:cubicBezTo>
                  <a:cubicBezTo>
                    <a:pt x="11537" y="1875"/>
                    <a:pt x="13190" y="1184"/>
                    <a:pt x="14770" y="555"/>
                  </a:cubicBezTo>
                  <a:close/>
                  <a:moveTo>
                    <a:pt x="22754" y="6789"/>
                  </a:moveTo>
                  <a:cubicBezTo>
                    <a:pt x="22782" y="6955"/>
                    <a:pt x="22871" y="7060"/>
                    <a:pt x="22938" y="7188"/>
                  </a:cubicBezTo>
                  <a:cubicBezTo>
                    <a:pt x="21643" y="7593"/>
                    <a:pt x="20626" y="8275"/>
                    <a:pt x="19467" y="8816"/>
                  </a:cubicBezTo>
                  <a:lnTo>
                    <a:pt x="19467" y="8509"/>
                  </a:lnTo>
                  <a:cubicBezTo>
                    <a:pt x="20559" y="8003"/>
                    <a:pt x="21686" y="7533"/>
                    <a:pt x="22816" y="7066"/>
                  </a:cubicBezTo>
                  <a:lnTo>
                    <a:pt x="22816" y="7066"/>
                  </a:lnTo>
                  <a:cubicBezTo>
                    <a:pt x="21713" y="7365"/>
                    <a:pt x="20510" y="7995"/>
                    <a:pt x="19467" y="8355"/>
                  </a:cubicBezTo>
                  <a:cubicBezTo>
                    <a:pt x="19648" y="8097"/>
                    <a:pt x="19988" y="8043"/>
                    <a:pt x="20266" y="7925"/>
                  </a:cubicBezTo>
                  <a:cubicBezTo>
                    <a:pt x="21078" y="7583"/>
                    <a:pt x="21948" y="7178"/>
                    <a:pt x="22754" y="6789"/>
                  </a:cubicBezTo>
                  <a:close/>
                  <a:moveTo>
                    <a:pt x="3467" y="7803"/>
                  </a:moveTo>
                  <a:cubicBezTo>
                    <a:pt x="4012" y="8107"/>
                    <a:pt x="4627" y="8349"/>
                    <a:pt x="5248" y="8631"/>
                  </a:cubicBezTo>
                  <a:cubicBezTo>
                    <a:pt x="5434" y="8717"/>
                    <a:pt x="5664" y="8791"/>
                    <a:pt x="5769" y="8970"/>
                  </a:cubicBezTo>
                  <a:cubicBezTo>
                    <a:pt x="5723" y="9010"/>
                    <a:pt x="5671" y="9026"/>
                    <a:pt x="5615" y="9026"/>
                  </a:cubicBezTo>
                  <a:cubicBezTo>
                    <a:pt x="5463" y="9026"/>
                    <a:pt x="5287" y="8908"/>
                    <a:pt x="5154" y="8848"/>
                  </a:cubicBezTo>
                  <a:cubicBezTo>
                    <a:pt x="4574" y="8583"/>
                    <a:pt x="3912" y="8254"/>
                    <a:pt x="3374" y="7957"/>
                  </a:cubicBezTo>
                  <a:lnTo>
                    <a:pt x="3374" y="7804"/>
                  </a:lnTo>
                  <a:cubicBezTo>
                    <a:pt x="3406" y="7803"/>
                    <a:pt x="3437" y="7803"/>
                    <a:pt x="3467" y="7803"/>
                  </a:cubicBezTo>
                  <a:close/>
                  <a:moveTo>
                    <a:pt x="15998" y="6787"/>
                  </a:moveTo>
                  <a:cubicBezTo>
                    <a:pt x="16008" y="6788"/>
                    <a:pt x="16019" y="6788"/>
                    <a:pt x="16028" y="6788"/>
                  </a:cubicBezTo>
                  <a:cubicBezTo>
                    <a:pt x="16083" y="6792"/>
                    <a:pt x="16053" y="6880"/>
                    <a:pt x="16110" y="6880"/>
                  </a:cubicBezTo>
                  <a:cubicBezTo>
                    <a:pt x="16113" y="6880"/>
                    <a:pt x="16117" y="6880"/>
                    <a:pt x="16120" y="6879"/>
                  </a:cubicBezTo>
                  <a:lnTo>
                    <a:pt x="16120" y="6879"/>
                  </a:lnTo>
                  <a:cubicBezTo>
                    <a:pt x="14680" y="7672"/>
                    <a:pt x="13086" y="8473"/>
                    <a:pt x="11545" y="9060"/>
                  </a:cubicBezTo>
                  <a:cubicBezTo>
                    <a:pt x="11607" y="8818"/>
                    <a:pt x="11900" y="8820"/>
                    <a:pt x="12067" y="8754"/>
                  </a:cubicBezTo>
                  <a:cubicBezTo>
                    <a:pt x="12642" y="8524"/>
                    <a:pt x="13186" y="8221"/>
                    <a:pt x="13756" y="7955"/>
                  </a:cubicBezTo>
                  <a:cubicBezTo>
                    <a:pt x="14517" y="7599"/>
                    <a:pt x="15302" y="7180"/>
                    <a:pt x="15998" y="6787"/>
                  </a:cubicBezTo>
                  <a:close/>
                  <a:moveTo>
                    <a:pt x="3282" y="5100"/>
                  </a:moveTo>
                  <a:lnTo>
                    <a:pt x="3282" y="5100"/>
                  </a:lnTo>
                  <a:cubicBezTo>
                    <a:pt x="4377" y="5260"/>
                    <a:pt x="5230" y="5975"/>
                    <a:pt x="6139" y="6451"/>
                  </a:cubicBezTo>
                  <a:cubicBezTo>
                    <a:pt x="7228" y="7021"/>
                    <a:pt x="8389" y="7488"/>
                    <a:pt x="9517" y="8079"/>
                  </a:cubicBezTo>
                  <a:cubicBezTo>
                    <a:pt x="9965" y="8312"/>
                    <a:pt x="10383" y="8546"/>
                    <a:pt x="10838" y="8785"/>
                  </a:cubicBezTo>
                  <a:cubicBezTo>
                    <a:pt x="10937" y="8837"/>
                    <a:pt x="11203" y="8860"/>
                    <a:pt x="11145" y="9061"/>
                  </a:cubicBezTo>
                  <a:cubicBezTo>
                    <a:pt x="10178" y="8735"/>
                    <a:pt x="9365" y="8096"/>
                    <a:pt x="8443" y="7680"/>
                  </a:cubicBezTo>
                  <a:cubicBezTo>
                    <a:pt x="6669" y="6879"/>
                    <a:pt x="5023" y="5931"/>
                    <a:pt x="3282" y="5100"/>
                  </a:cubicBezTo>
                  <a:close/>
                  <a:moveTo>
                    <a:pt x="3345" y="8170"/>
                  </a:moveTo>
                  <a:lnTo>
                    <a:pt x="3345" y="8170"/>
                  </a:lnTo>
                  <a:cubicBezTo>
                    <a:pt x="4046" y="8422"/>
                    <a:pt x="4968" y="8880"/>
                    <a:pt x="5586" y="9215"/>
                  </a:cubicBezTo>
                  <a:cubicBezTo>
                    <a:pt x="5572" y="9217"/>
                    <a:pt x="5557" y="9219"/>
                    <a:pt x="5541" y="9219"/>
                  </a:cubicBezTo>
                  <a:cubicBezTo>
                    <a:pt x="5392" y="9219"/>
                    <a:pt x="5224" y="9105"/>
                    <a:pt x="5064" y="9031"/>
                  </a:cubicBezTo>
                  <a:cubicBezTo>
                    <a:pt x="4547" y="8790"/>
                    <a:pt x="3919" y="8503"/>
                    <a:pt x="3407" y="8232"/>
                  </a:cubicBezTo>
                  <a:cubicBezTo>
                    <a:pt x="3400" y="8233"/>
                    <a:pt x="3394" y="8234"/>
                    <a:pt x="3389" y="8234"/>
                  </a:cubicBezTo>
                  <a:cubicBezTo>
                    <a:pt x="3353" y="8234"/>
                    <a:pt x="3349" y="8203"/>
                    <a:pt x="3345" y="8170"/>
                  </a:cubicBezTo>
                  <a:close/>
                  <a:moveTo>
                    <a:pt x="14998" y="3906"/>
                  </a:moveTo>
                  <a:cubicBezTo>
                    <a:pt x="15183" y="3906"/>
                    <a:pt x="15365" y="3914"/>
                    <a:pt x="15536" y="3933"/>
                  </a:cubicBezTo>
                  <a:cubicBezTo>
                    <a:pt x="15459" y="4309"/>
                    <a:pt x="15758" y="4454"/>
                    <a:pt x="16063" y="4454"/>
                  </a:cubicBezTo>
                  <a:cubicBezTo>
                    <a:pt x="16234" y="4454"/>
                    <a:pt x="16408" y="4408"/>
                    <a:pt x="16519" y="4332"/>
                  </a:cubicBezTo>
                  <a:cubicBezTo>
                    <a:pt x="17176" y="4709"/>
                    <a:pt x="17809" y="5110"/>
                    <a:pt x="18484" y="5468"/>
                  </a:cubicBezTo>
                  <a:cubicBezTo>
                    <a:pt x="18817" y="6110"/>
                    <a:pt x="18991" y="7096"/>
                    <a:pt x="19037" y="8079"/>
                  </a:cubicBezTo>
                  <a:cubicBezTo>
                    <a:pt x="19057" y="8494"/>
                    <a:pt x="19110" y="9094"/>
                    <a:pt x="18853" y="9369"/>
                  </a:cubicBezTo>
                  <a:cubicBezTo>
                    <a:pt x="18828" y="9129"/>
                    <a:pt x="18790" y="8613"/>
                    <a:pt x="18976" y="8417"/>
                  </a:cubicBezTo>
                  <a:cubicBezTo>
                    <a:pt x="18974" y="8391"/>
                    <a:pt x="18966" y="8382"/>
                    <a:pt x="18956" y="8382"/>
                  </a:cubicBezTo>
                  <a:cubicBezTo>
                    <a:pt x="18933" y="8382"/>
                    <a:pt x="18897" y="8421"/>
                    <a:pt x="18874" y="8421"/>
                  </a:cubicBezTo>
                  <a:cubicBezTo>
                    <a:pt x="18863" y="8421"/>
                    <a:pt x="18855" y="8412"/>
                    <a:pt x="18853" y="8385"/>
                  </a:cubicBezTo>
                  <a:cubicBezTo>
                    <a:pt x="18773" y="7821"/>
                    <a:pt x="18828" y="7121"/>
                    <a:pt x="18577" y="6727"/>
                  </a:cubicBezTo>
                  <a:lnTo>
                    <a:pt x="18577" y="6727"/>
                  </a:lnTo>
                  <a:cubicBezTo>
                    <a:pt x="18463" y="7215"/>
                    <a:pt x="18766" y="7720"/>
                    <a:pt x="18639" y="8170"/>
                  </a:cubicBezTo>
                  <a:cubicBezTo>
                    <a:pt x="18590" y="8339"/>
                    <a:pt x="18228" y="8624"/>
                    <a:pt x="18086" y="8753"/>
                  </a:cubicBezTo>
                  <a:cubicBezTo>
                    <a:pt x="17862" y="8957"/>
                    <a:pt x="17669" y="9121"/>
                    <a:pt x="17502" y="9244"/>
                  </a:cubicBezTo>
                  <a:cubicBezTo>
                    <a:pt x="17465" y="8909"/>
                    <a:pt x="17831" y="8745"/>
                    <a:pt x="18024" y="8538"/>
                  </a:cubicBezTo>
                  <a:cubicBezTo>
                    <a:pt x="18231" y="8318"/>
                    <a:pt x="18431" y="8085"/>
                    <a:pt x="18607" y="7863"/>
                  </a:cubicBezTo>
                  <a:lnTo>
                    <a:pt x="18607" y="7863"/>
                  </a:lnTo>
                  <a:cubicBezTo>
                    <a:pt x="18346" y="7871"/>
                    <a:pt x="18205" y="8172"/>
                    <a:pt x="18024" y="8354"/>
                  </a:cubicBezTo>
                  <a:cubicBezTo>
                    <a:pt x="17831" y="8547"/>
                    <a:pt x="17604" y="8719"/>
                    <a:pt x="17471" y="8938"/>
                  </a:cubicBezTo>
                  <a:cubicBezTo>
                    <a:pt x="17258" y="8603"/>
                    <a:pt x="17715" y="8407"/>
                    <a:pt x="17931" y="8170"/>
                  </a:cubicBezTo>
                  <a:cubicBezTo>
                    <a:pt x="18128" y="7952"/>
                    <a:pt x="18278" y="7772"/>
                    <a:pt x="18392" y="7617"/>
                  </a:cubicBezTo>
                  <a:lnTo>
                    <a:pt x="18392" y="7617"/>
                  </a:lnTo>
                  <a:cubicBezTo>
                    <a:pt x="17980" y="7860"/>
                    <a:pt x="17705" y="8242"/>
                    <a:pt x="17408" y="8600"/>
                  </a:cubicBezTo>
                  <a:cubicBezTo>
                    <a:pt x="17135" y="7892"/>
                    <a:pt x="17168" y="6875"/>
                    <a:pt x="16732" y="6328"/>
                  </a:cubicBezTo>
                  <a:cubicBezTo>
                    <a:pt x="17222" y="6120"/>
                    <a:pt x="17790" y="5994"/>
                    <a:pt x="18145" y="5652"/>
                  </a:cubicBezTo>
                  <a:lnTo>
                    <a:pt x="18145" y="5652"/>
                  </a:lnTo>
                  <a:cubicBezTo>
                    <a:pt x="17617" y="5667"/>
                    <a:pt x="17119" y="5976"/>
                    <a:pt x="16702" y="6205"/>
                  </a:cubicBezTo>
                  <a:cubicBezTo>
                    <a:pt x="16230" y="5899"/>
                    <a:pt x="15790" y="5563"/>
                    <a:pt x="15168" y="5406"/>
                  </a:cubicBezTo>
                  <a:cubicBezTo>
                    <a:pt x="15103" y="5073"/>
                    <a:pt x="14938" y="4731"/>
                    <a:pt x="14571" y="4731"/>
                  </a:cubicBezTo>
                  <a:cubicBezTo>
                    <a:pt x="14510" y="4731"/>
                    <a:pt x="14442" y="4740"/>
                    <a:pt x="14369" y="4762"/>
                  </a:cubicBezTo>
                  <a:cubicBezTo>
                    <a:pt x="14337" y="4872"/>
                    <a:pt x="14206" y="4984"/>
                    <a:pt x="14104" y="4984"/>
                  </a:cubicBezTo>
                  <a:cubicBezTo>
                    <a:pt x="14089" y="4984"/>
                    <a:pt x="14074" y="4981"/>
                    <a:pt x="14061" y="4976"/>
                  </a:cubicBezTo>
                  <a:cubicBezTo>
                    <a:pt x="14070" y="4609"/>
                    <a:pt x="13923" y="4399"/>
                    <a:pt x="13970" y="3994"/>
                  </a:cubicBezTo>
                  <a:cubicBezTo>
                    <a:pt x="14272" y="3939"/>
                    <a:pt x="14639" y="3906"/>
                    <a:pt x="14998" y="3906"/>
                  </a:cubicBezTo>
                  <a:close/>
                  <a:moveTo>
                    <a:pt x="23184" y="7402"/>
                  </a:moveTo>
                  <a:cubicBezTo>
                    <a:pt x="23225" y="7413"/>
                    <a:pt x="23232" y="7458"/>
                    <a:pt x="23276" y="7464"/>
                  </a:cubicBezTo>
                  <a:cubicBezTo>
                    <a:pt x="22081" y="8174"/>
                    <a:pt x="20648" y="8809"/>
                    <a:pt x="19467" y="9430"/>
                  </a:cubicBezTo>
                  <a:cubicBezTo>
                    <a:pt x="19397" y="9180"/>
                    <a:pt x="19695" y="9133"/>
                    <a:pt x="19836" y="9062"/>
                  </a:cubicBezTo>
                  <a:cubicBezTo>
                    <a:pt x="20898" y="8526"/>
                    <a:pt x="22113" y="7954"/>
                    <a:pt x="23184" y="7402"/>
                  </a:cubicBezTo>
                  <a:close/>
                  <a:moveTo>
                    <a:pt x="3358" y="8395"/>
                  </a:moveTo>
                  <a:cubicBezTo>
                    <a:pt x="3366" y="8395"/>
                    <a:pt x="3373" y="8400"/>
                    <a:pt x="3375" y="8416"/>
                  </a:cubicBezTo>
                  <a:cubicBezTo>
                    <a:pt x="3934" y="8624"/>
                    <a:pt x="4468" y="8932"/>
                    <a:pt x="5003" y="9183"/>
                  </a:cubicBezTo>
                  <a:cubicBezTo>
                    <a:pt x="5168" y="9261"/>
                    <a:pt x="5437" y="9268"/>
                    <a:pt x="5494" y="9491"/>
                  </a:cubicBezTo>
                  <a:cubicBezTo>
                    <a:pt x="4751" y="9149"/>
                    <a:pt x="3965" y="8850"/>
                    <a:pt x="3314" y="8416"/>
                  </a:cubicBezTo>
                  <a:cubicBezTo>
                    <a:pt x="3329" y="8406"/>
                    <a:pt x="3346" y="8395"/>
                    <a:pt x="3358" y="8395"/>
                  </a:cubicBezTo>
                  <a:close/>
                  <a:moveTo>
                    <a:pt x="16212" y="7249"/>
                  </a:moveTo>
                  <a:cubicBezTo>
                    <a:pt x="16270" y="7254"/>
                    <a:pt x="16231" y="7352"/>
                    <a:pt x="16274" y="7371"/>
                  </a:cubicBezTo>
                  <a:cubicBezTo>
                    <a:pt x="16153" y="7573"/>
                    <a:pt x="15885" y="7621"/>
                    <a:pt x="15690" y="7710"/>
                  </a:cubicBezTo>
                  <a:cubicBezTo>
                    <a:pt x="14290" y="8349"/>
                    <a:pt x="12815" y="9125"/>
                    <a:pt x="11391" y="9675"/>
                  </a:cubicBezTo>
                  <a:cubicBezTo>
                    <a:pt x="11499" y="9472"/>
                    <a:pt x="11756" y="9427"/>
                    <a:pt x="11943" y="9337"/>
                  </a:cubicBezTo>
                  <a:cubicBezTo>
                    <a:pt x="13348" y="8670"/>
                    <a:pt x="14816" y="7940"/>
                    <a:pt x="16212" y="7249"/>
                  </a:cubicBezTo>
                  <a:close/>
                  <a:moveTo>
                    <a:pt x="18639" y="8356"/>
                  </a:moveTo>
                  <a:lnTo>
                    <a:pt x="18639" y="8356"/>
                  </a:lnTo>
                  <a:cubicBezTo>
                    <a:pt x="18754" y="8668"/>
                    <a:pt x="18371" y="8940"/>
                    <a:pt x="18147" y="9154"/>
                  </a:cubicBezTo>
                  <a:cubicBezTo>
                    <a:pt x="17931" y="9361"/>
                    <a:pt x="17703" y="9497"/>
                    <a:pt x="17594" y="9706"/>
                  </a:cubicBezTo>
                  <a:cubicBezTo>
                    <a:pt x="17369" y="9332"/>
                    <a:pt x="17782" y="9188"/>
                    <a:pt x="18055" y="8939"/>
                  </a:cubicBezTo>
                  <a:cubicBezTo>
                    <a:pt x="18311" y="8704"/>
                    <a:pt x="18457" y="8501"/>
                    <a:pt x="18639" y="8356"/>
                  </a:cubicBezTo>
                  <a:close/>
                  <a:moveTo>
                    <a:pt x="3468" y="5867"/>
                  </a:moveTo>
                  <a:lnTo>
                    <a:pt x="3468" y="5867"/>
                  </a:lnTo>
                  <a:cubicBezTo>
                    <a:pt x="5810" y="6826"/>
                    <a:pt x="8090" y="8111"/>
                    <a:pt x="10377" y="9153"/>
                  </a:cubicBezTo>
                  <a:cubicBezTo>
                    <a:pt x="10528" y="9221"/>
                    <a:pt x="10707" y="9325"/>
                    <a:pt x="10869" y="9399"/>
                  </a:cubicBezTo>
                  <a:cubicBezTo>
                    <a:pt x="10982" y="9450"/>
                    <a:pt x="11296" y="9462"/>
                    <a:pt x="11208" y="9706"/>
                  </a:cubicBezTo>
                  <a:cubicBezTo>
                    <a:pt x="11179" y="9718"/>
                    <a:pt x="11151" y="9723"/>
                    <a:pt x="11123" y="9723"/>
                  </a:cubicBezTo>
                  <a:cubicBezTo>
                    <a:pt x="10987" y="9723"/>
                    <a:pt x="10860" y="9607"/>
                    <a:pt x="10748" y="9554"/>
                  </a:cubicBezTo>
                  <a:cubicBezTo>
                    <a:pt x="8661" y="8544"/>
                    <a:pt x="6505" y="7397"/>
                    <a:pt x="4390" y="6390"/>
                  </a:cubicBezTo>
                  <a:cubicBezTo>
                    <a:pt x="4075" y="6239"/>
                    <a:pt x="3695" y="6146"/>
                    <a:pt x="3468" y="5867"/>
                  </a:cubicBezTo>
                  <a:close/>
                  <a:moveTo>
                    <a:pt x="8350" y="9767"/>
                  </a:moveTo>
                  <a:cubicBezTo>
                    <a:pt x="8350" y="9767"/>
                    <a:pt x="8350" y="9767"/>
                    <a:pt x="8350" y="9767"/>
                  </a:cubicBezTo>
                  <a:lnTo>
                    <a:pt x="8350" y="9767"/>
                  </a:lnTo>
                  <a:cubicBezTo>
                    <a:pt x="8350" y="9767"/>
                    <a:pt x="8350" y="9767"/>
                    <a:pt x="8350" y="9767"/>
                  </a:cubicBezTo>
                  <a:close/>
                  <a:moveTo>
                    <a:pt x="24475" y="9399"/>
                  </a:moveTo>
                  <a:lnTo>
                    <a:pt x="24475" y="9399"/>
                  </a:lnTo>
                  <a:cubicBezTo>
                    <a:pt x="24249" y="9624"/>
                    <a:pt x="23848" y="9675"/>
                    <a:pt x="23552" y="9829"/>
                  </a:cubicBezTo>
                  <a:cubicBezTo>
                    <a:pt x="23844" y="9671"/>
                    <a:pt x="24145" y="9520"/>
                    <a:pt x="24475" y="9399"/>
                  </a:cubicBezTo>
                  <a:close/>
                  <a:moveTo>
                    <a:pt x="16275" y="7557"/>
                  </a:moveTo>
                  <a:cubicBezTo>
                    <a:pt x="16348" y="7574"/>
                    <a:pt x="16343" y="7672"/>
                    <a:pt x="16366" y="7741"/>
                  </a:cubicBezTo>
                  <a:cubicBezTo>
                    <a:pt x="14750" y="8501"/>
                    <a:pt x="13066" y="9355"/>
                    <a:pt x="11392" y="9952"/>
                  </a:cubicBezTo>
                  <a:cubicBezTo>
                    <a:pt x="11505" y="9734"/>
                    <a:pt x="11775" y="9706"/>
                    <a:pt x="11976" y="9614"/>
                  </a:cubicBezTo>
                  <a:cubicBezTo>
                    <a:pt x="13344" y="8982"/>
                    <a:pt x="14891" y="8218"/>
                    <a:pt x="16275" y="7557"/>
                  </a:cubicBezTo>
                  <a:close/>
                  <a:moveTo>
                    <a:pt x="18654" y="8814"/>
                  </a:moveTo>
                  <a:cubicBezTo>
                    <a:pt x="18680" y="8814"/>
                    <a:pt x="18694" y="8826"/>
                    <a:pt x="18700" y="8846"/>
                  </a:cubicBezTo>
                  <a:cubicBezTo>
                    <a:pt x="18615" y="9107"/>
                    <a:pt x="18338" y="9269"/>
                    <a:pt x="18147" y="9461"/>
                  </a:cubicBezTo>
                  <a:cubicBezTo>
                    <a:pt x="17960" y="9648"/>
                    <a:pt x="17807" y="9905"/>
                    <a:pt x="17594" y="9983"/>
                  </a:cubicBezTo>
                  <a:cubicBezTo>
                    <a:pt x="17617" y="9677"/>
                    <a:pt x="17912" y="9536"/>
                    <a:pt x="18086" y="9369"/>
                  </a:cubicBezTo>
                  <a:cubicBezTo>
                    <a:pt x="18273" y="9189"/>
                    <a:pt x="18470" y="9015"/>
                    <a:pt x="18639" y="8815"/>
                  </a:cubicBezTo>
                  <a:cubicBezTo>
                    <a:pt x="18644" y="8815"/>
                    <a:pt x="18649" y="8814"/>
                    <a:pt x="18654" y="8814"/>
                  </a:cubicBezTo>
                  <a:close/>
                  <a:moveTo>
                    <a:pt x="3251" y="8815"/>
                  </a:moveTo>
                  <a:cubicBezTo>
                    <a:pt x="3884" y="9258"/>
                    <a:pt x="4616" y="9602"/>
                    <a:pt x="5309" y="9984"/>
                  </a:cubicBezTo>
                  <a:cubicBezTo>
                    <a:pt x="5293" y="9987"/>
                    <a:pt x="5277" y="9988"/>
                    <a:pt x="5261" y="9988"/>
                  </a:cubicBezTo>
                  <a:cubicBezTo>
                    <a:pt x="5119" y="9988"/>
                    <a:pt x="4960" y="9876"/>
                    <a:pt x="4819" y="9799"/>
                  </a:cubicBezTo>
                  <a:cubicBezTo>
                    <a:pt x="4333" y="9532"/>
                    <a:pt x="3764" y="9215"/>
                    <a:pt x="3282" y="8939"/>
                  </a:cubicBezTo>
                  <a:cubicBezTo>
                    <a:pt x="3259" y="8912"/>
                    <a:pt x="3250" y="8870"/>
                    <a:pt x="3251" y="8815"/>
                  </a:cubicBezTo>
                  <a:close/>
                  <a:moveTo>
                    <a:pt x="3516" y="6126"/>
                  </a:moveTo>
                  <a:cubicBezTo>
                    <a:pt x="3522" y="6126"/>
                    <a:pt x="3528" y="6132"/>
                    <a:pt x="3529" y="6144"/>
                  </a:cubicBezTo>
                  <a:lnTo>
                    <a:pt x="3591" y="6144"/>
                  </a:lnTo>
                  <a:cubicBezTo>
                    <a:pt x="5813" y="7243"/>
                    <a:pt x="8138" y="8351"/>
                    <a:pt x="10318" y="9522"/>
                  </a:cubicBezTo>
                  <a:cubicBezTo>
                    <a:pt x="10610" y="9680"/>
                    <a:pt x="11014" y="9739"/>
                    <a:pt x="11178" y="10075"/>
                  </a:cubicBezTo>
                  <a:cubicBezTo>
                    <a:pt x="9012" y="9015"/>
                    <a:pt x="6727" y="7812"/>
                    <a:pt x="4389" y="6758"/>
                  </a:cubicBezTo>
                  <a:cubicBezTo>
                    <a:pt x="4121" y="6638"/>
                    <a:pt x="3507" y="6420"/>
                    <a:pt x="3498" y="6176"/>
                  </a:cubicBezTo>
                  <a:cubicBezTo>
                    <a:pt x="3493" y="6142"/>
                    <a:pt x="3505" y="6126"/>
                    <a:pt x="3516" y="6126"/>
                  </a:cubicBezTo>
                  <a:close/>
                  <a:moveTo>
                    <a:pt x="18654" y="9122"/>
                  </a:moveTo>
                  <a:cubicBezTo>
                    <a:pt x="18680" y="9122"/>
                    <a:pt x="18694" y="9134"/>
                    <a:pt x="18700" y="9154"/>
                  </a:cubicBezTo>
                  <a:cubicBezTo>
                    <a:pt x="18429" y="9567"/>
                    <a:pt x="17977" y="9968"/>
                    <a:pt x="17687" y="10261"/>
                  </a:cubicBezTo>
                  <a:cubicBezTo>
                    <a:pt x="17681" y="10033"/>
                    <a:pt x="17928" y="9864"/>
                    <a:pt x="18086" y="9706"/>
                  </a:cubicBezTo>
                  <a:cubicBezTo>
                    <a:pt x="18280" y="9512"/>
                    <a:pt x="18507" y="9352"/>
                    <a:pt x="18639" y="9123"/>
                  </a:cubicBezTo>
                  <a:cubicBezTo>
                    <a:pt x="18644" y="9122"/>
                    <a:pt x="18649" y="9122"/>
                    <a:pt x="18654" y="9122"/>
                  </a:cubicBezTo>
                  <a:close/>
                  <a:moveTo>
                    <a:pt x="18946" y="9492"/>
                  </a:moveTo>
                  <a:lnTo>
                    <a:pt x="18946" y="9492"/>
                  </a:lnTo>
                  <a:cubicBezTo>
                    <a:pt x="18959" y="10027"/>
                    <a:pt x="18451" y="10041"/>
                    <a:pt x="18178" y="10290"/>
                  </a:cubicBezTo>
                  <a:cubicBezTo>
                    <a:pt x="18335" y="10068"/>
                    <a:pt x="18729" y="9653"/>
                    <a:pt x="18946" y="9492"/>
                  </a:cubicBezTo>
                  <a:close/>
                  <a:moveTo>
                    <a:pt x="3508" y="6390"/>
                  </a:moveTo>
                  <a:cubicBezTo>
                    <a:pt x="3525" y="6390"/>
                    <a:pt x="3527" y="6405"/>
                    <a:pt x="3528" y="6421"/>
                  </a:cubicBezTo>
                  <a:cubicBezTo>
                    <a:pt x="5984" y="7540"/>
                    <a:pt x="8388" y="8906"/>
                    <a:pt x="10869" y="10045"/>
                  </a:cubicBezTo>
                  <a:cubicBezTo>
                    <a:pt x="11019" y="10113"/>
                    <a:pt x="11276" y="10177"/>
                    <a:pt x="11177" y="10444"/>
                  </a:cubicBezTo>
                  <a:cubicBezTo>
                    <a:pt x="10816" y="10419"/>
                    <a:pt x="10523" y="10184"/>
                    <a:pt x="10225" y="10014"/>
                  </a:cubicBezTo>
                  <a:cubicBezTo>
                    <a:pt x="9326" y="9497"/>
                    <a:pt x="8305" y="9057"/>
                    <a:pt x="7338" y="8571"/>
                  </a:cubicBezTo>
                  <a:cubicBezTo>
                    <a:pt x="6061" y="7928"/>
                    <a:pt x="4754" y="7317"/>
                    <a:pt x="3499" y="6667"/>
                  </a:cubicBezTo>
                  <a:lnTo>
                    <a:pt x="3499" y="6391"/>
                  </a:lnTo>
                  <a:cubicBezTo>
                    <a:pt x="3502" y="6390"/>
                    <a:pt x="3505" y="6390"/>
                    <a:pt x="3508" y="6390"/>
                  </a:cubicBezTo>
                  <a:close/>
                  <a:moveTo>
                    <a:pt x="16396" y="7894"/>
                  </a:moveTo>
                  <a:cubicBezTo>
                    <a:pt x="16460" y="7955"/>
                    <a:pt x="16455" y="8081"/>
                    <a:pt x="16490" y="8170"/>
                  </a:cubicBezTo>
                  <a:cubicBezTo>
                    <a:pt x="14671" y="8840"/>
                    <a:pt x="13093" y="9750"/>
                    <a:pt x="11329" y="10473"/>
                  </a:cubicBezTo>
                  <a:cubicBezTo>
                    <a:pt x="11320" y="10361"/>
                    <a:pt x="11334" y="10273"/>
                    <a:pt x="11361" y="10197"/>
                  </a:cubicBezTo>
                  <a:cubicBezTo>
                    <a:pt x="12998" y="9390"/>
                    <a:pt x="14734" y="8677"/>
                    <a:pt x="16396" y="7894"/>
                  </a:cubicBezTo>
                  <a:close/>
                  <a:moveTo>
                    <a:pt x="5982" y="10329"/>
                  </a:moveTo>
                  <a:cubicBezTo>
                    <a:pt x="6089" y="10329"/>
                    <a:pt x="6208" y="10417"/>
                    <a:pt x="6171" y="10566"/>
                  </a:cubicBezTo>
                  <a:cubicBezTo>
                    <a:pt x="6063" y="10509"/>
                    <a:pt x="5963" y="10446"/>
                    <a:pt x="5864" y="10382"/>
                  </a:cubicBezTo>
                  <a:cubicBezTo>
                    <a:pt x="5891" y="10346"/>
                    <a:pt x="5935" y="10329"/>
                    <a:pt x="5982" y="10329"/>
                  </a:cubicBezTo>
                  <a:close/>
                  <a:moveTo>
                    <a:pt x="6539" y="8447"/>
                  </a:moveTo>
                  <a:cubicBezTo>
                    <a:pt x="6847" y="8600"/>
                    <a:pt x="7132" y="8776"/>
                    <a:pt x="7461" y="8907"/>
                  </a:cubicBezTo>
                  <a:cubicBezTo>
                    <a:pt x="7124" y="9461"/>
                    <a:pt x="6726" y="9954"/>
                    <a:pt x="6448" y="10566"/>
                  </a:cubicBezTo>
                  <a:cubicBezTo>
                    <a:pt x="6313" y="10444"/>
                    <a:pt x="6419" y="10083"/>
                    <a:pt x="6385" y="9859"/>
                  </a:cubicBezTo>
                  <a:lnTo>
                    <a:pt x="6385" y="9859"/>
                  </a:lnTo>
                  <a:cubicBezTo>
                    <a:pt x="6101" y="10004"/>
                    <a:pt x="5764" y="10099"/>
                    <a:pt x="5494" y="10259"/>
                  </a:cubicBezTo>
                  <a:cubicBezTo>
                    <a:pt x="5603" y="9538"/>
                    <a:pt x="6059" y="8898"/>
                    <a:pt x="6539" y="8447"/>
                  </a:cubicBezTo>
                  <a:close/>
                  <a:moveTo>
                    <a:pt x="18668" y="9399"/>
                  </a:moveTo>
                  <a:cubicBezTo>
                    <a:pt x="18698" y="9400"/>
                    <a:pt x="18692" y="9437"/>
                    <a:pt x="18699" y="9461"/>
                  </a:cubicBezTo>
                  <a:cubicBezTo>
                    <a:pt x="18426" y="9883"/>
                    <a:pt x="17966" y="10120"/>
                    <a:pt x="17716" y="10566"/>
                  </a:cubicBezTo>
                  <a:cubicBezTo>
                    <a:pt x="17656" y="10275"/>
                    <a:pt x="17980" y="10120"/>
                    <a:pt x="18147" y="9952"/>
                  </a:cubicBezTo>
                  <a:cubicBezTo>
                    <a:pt x="18330" y="9769"/>
                    <a:pt x="18506" y="9573"/>
                    <a:pt x="18668" y="9399"/>
                  </a:cubicBezTo>
                  <a:close/>
                  <a:moveTo>
                    <a:pt x="7737" y="9000"/>
                  </a:moveTo>
                  <a:cubicBezTo>
                    <a:pt x="8825" y="9437"/>
                    <a:pt x="10026" y="10027"/>
                    <a:pt x="11084" y="10596"/>
                  </a:cubicBezTo>
                  <a:cubicBezTo>
                    <a:pt x="11057" y="10612"/>
                    <a:pt x="11029" y="10618"/>
                    <a:pt x="11001" y="10618"/>
                  </a:cubicBezTo>
                  <a:cubicBezTo>
                    <a:pt x="10891" y="10618"/>
                    <a:pt x="10782" y="10518"/>
                    <a:pt x="10686" y="10473"/>
                  </a:cubicBezTo>
                  <a:cubicBezTo>
                    <a:pt x="9737" y="10032"/>
                    <a:pt x="8704" y="9524"/>
                    <a:pt x="7705" y="9091"/>
                  </a:cubicBezTo>
                  <a:cubicBezTo>
                    <a:pt x="7696" y="9042"/>
                    <a:pt x="7735" y="9038"/>
                    <a:pt x="7737" y="9000"/>
                  </a:cubicBezTo>
                  <a:close/>
                  <a:moveTo>
                    <a:pt x="15136" y="5592"/>
                  </a:moveTo>
                  <a:lnTo>
                    <a:pt x="15136" y="5592"/>
                  </a:lnTo>
                  <a:cubicBezTo>
                    <a:pt x="15630" y="5858"/>
                    <a:pt x="16185" y="5977"/>
                    <a:pt x="16519" y="6420"/>
                  </a:cubicBezTo>
                  <a:cubicBezTo>
                    <a:pt x="16873" y="6889"/>
                    <a:pt x="17029" y="7696"/>
                    <a:pt x="17164" y="8417"/>
                  </a:cubicBezTo>
                  <a:cubicBezTo>
                    <a:pt x="17305" y="9176"/>
                    <a:pt x="17449" y="9981"/>
                    <a:pt x="17410" y="10690"/>
                  </a:cubicBezTo>
                  <a:cubicBezTo>
                    <a:pt x="16927" y="9257"/>
                    <a:pt x="17119" y="7150"/>
                    <a:pt x="16119" y="6236"/>
                  </a:cubicBezTo>
                  <a:cubicBezTo>
                    <a:pt x="15731" y="6123"/>
                    <a:pt x="15506" y="5845"/>
                    <a:pt x="15168" y="5684"/>
                  </a:cubicBezTo>
                  <a:cubicBezTo>
                    <a:pt x="15131" y="5679"/>
                    <a:pt x="15141" y="5628"/>
                    <a:pt x="15136" y="5592"/>
                  </a:cubicBezTo>
                  <a:close/>
                  <a:moveTo>
                    <a:pt x="16519" y="8263"/>
                  </a:moveTo>
                  <a:cubicBezTo>
                    <a:pt x="16423" y="8514"/>
                    <a:pt x="16109" y="8538"/>
                    <a:pt x="15905" y="8631"/>
                  </a:cubicBezTo>
                  <a:cubicBezTo>
                    <a:pt x="14432" y="9301"/>
                    <a:pt x="12864" y="10137"/>
                    <a:pt x="11391" y="10751"/>
                  </a:cubicBezTo>
                  <a:cubicBezTo>
                    <a:pt x="11453" y="10509"/>
                    <a:pt x="11753" y="10440"/>
                    <a:pt x="11943" y="10351"/>
                  </a:cubicBezTo>
                  <a:cubicBezTo>
                    <a:pt x="13378" y="9684"/>
                    <a:pt x="14947" y="8935"/>
                    <a:pt x="16428" y="8263"/>
                  </a:cubicBezTo>
                  <a:close/>
                  <a:moveTo>
                    <a:pt x="7651" y="9181"/>
                  </a:moveTo>
                  <a:cubicBezTo>
                    <a:pt x="7669" y="9181"/>
                    <a:pt x="7672" y="9196"/>
                    <a:pt x="7673" y="9214"/>
                  </a:cubicBezTo>
                  <a:cubicBezTo>
                    <a:pt x="8561" y="9603"/>
                    <a:pt x="9471" y="9972"/>
                    <a:pt x="10346" y="10412"/>
                  </a:cubicBezTo>
                  <a:cubicBezTo>
                    <a:pt x="10612" y="10545"/>
                    <a:pt x="10949" y="10642"/>
                    <a:pt x="11114" y="10904"/>
                  </a:cubicBezTo>
                  <a:cubicBezTo>
                    <a:pt x="9941" y="10356"/>
                    <a:pt x="8789" y="9788"/>
                    <a:pt x="7552" y="9306"/>
                  </a:cubicBezTo>
                  <a:cubicBezTo>
                    <a:pt x="7542" y="9257"/>
                    <a:pt x="7580" y="9254"/>
                    <a:pt x="7581" y="9214"/>
                  </a:cubicBezTo>
                  <a:cubicBezTo>
                    <a:pt x="7606" y="9209"/>
                    <a:pt x="7611" y="9183"/>
                    <a:pt x="7643" y="9182"/>
                  </a:cubicBezTo>
                  <a:cubicBezTo>
                    <a:pt x="7646" y="9182"/>
                    <a:pt x="7649" y="9181"/>
                    <a:pt x="7651" y="9181"/>
                  </a:cubicBezTo>
                  <a:close/>
                  <a:moveTo>
                    <a:pt x="16507" y="8476"/>
                  </a:moveTo>
                  <a:cubicBezTo>
                    <a:pt x="16543" y="8476"/>
                    <a:pt x="16548" y="8507"/>
                    <a:pt x="16551" y="8538"/>
                  </a:cubicBezTo>
                  <a:cubicBezTo>
                    <a:pt x="14794" y="9280"/>
                    <a:pt x="13112" y="10261"/>
                    <a:pt x="11422" y="10965"/>
                  </a:cubicBezTo>
                  <a:cubicBezTo>
                    <a:pt x="11559" y="10764"/>
                    <a:pt x="11831" y="10721"/>
                    <a:pt x="12036" y="10627"/>
                  </a:cubicBezTo>
                  <a:cubicBezTo>
                    <a:pt x="13484" y="9968"/>
                    <a:pt x="14979" y="9119"/>
                    <a:pt x="16490" y="8478"/>
                  </a:cubicBezTo>
                  <a:cubicBezTo>
                    <a:pt x="16496" y="8476"/>
                    <a:pt x="16501" y="8476"/>
                    <a:pt x="16507" y="8476"/>
                  </a:cubicBezTo>
                  <a:close/>
                  <a:moveTo>
                    <a:pt x="1276" y="6694"/>
                  </a:moveTo>
                  <a:cubicBezTo>
                    <a:pt x="1300" y="6694"/>
                    <a:pt x="1318" y="6701"/>
                    <a:pt x="1316" y="6728"/>
                  </a:cubicBezTo>
                  <a:cubicBezTo>
                    <a:pt x="1346" y="6953"/>
                    <a:pt x="1243" y="7203"/>
                    <a:pt x="1194" y="7465"/>
                  </a:cubicBezTo>
                  <a:cubicBezTo>
                    <a:pt x="1010" y="8450"/>
                    <a:pt x="1000" y="9863"/>
                    <a:pt x="1132" y="10967"/>
                  </a:cubicBezTo>
                  <a:cubicBezTo>
                    <a:pt x="1129" y="10968"/>
                    <a:pt x="1125" y="10968"/>
                    <a:pt x="1121" y="10968"/>
                  </a:cubicBezTo>
                  <a:cubicBezTo>
                    <a:pt x="1033" y="10968"/>
                    <a:pt x="764" y="10758"/>
                    <a:pt x="703" y="10628"/>
                  </a:cubicBezTo>
                  <a:cubicBezTo>
                    <a:pt x="683" y="10585"/>
                    <a:pt x="648" y="10456"/>
                    <a:pt x="642" y="10413"/>
                  </a:cubicBezTo>
                  <a:cubicBezTo>
                    <a:pt x="473" y="9306"/>
                    <a:pt x="914" y="7589"/>
                    <a:pt x="1163" y="6789"/>
                  </a:cubicBezTo>
                  <a:lnTo>
                    <a:pt x="1163" y="6699"/>
                  </a:lnTo>
                  <a:cubicBezTo>
                    <a:pt x="1170" y="6701"/>
                    <a:pt x="1178" y="6702"/>
                    <a:pt x="1187" y="6702"/>
                  </a:cubicBezTo>
                  <a:cubicBezTo>
                    <a:pt x="1214" y="6702"/>
                    <a:pt x="1249" y="6694"/>
                    <a:pt x="1276" y="6694"/>
                  </a:cubicBezTo>
                  <a:close/>
                  <a:moveTo>
                    <a:pt x="1673" y="6904"/>
                  </a:moveTo>
                  <a:lnTo>
                    <a:pt x="1673" y="6904"/>
                  </a:lnTo>
                  <a:cubicBezTo>
                    <a:pt x="1679" y="6904"/>
                    <a:pt x="1641" y="7140"/>
                    <a:pt x="1624" y="7250"/>
                  </a:cubicBezTo>
                  <a:cubicBezTo>
                    <a:pt x="1468" y="8197"/>
                    <a:pt x="1419" y="9379"/>
                    <a:pt x="1471" y="10566"/>
                  </a:cubicBezTo>
                  <a:cubicBezTo>
                    <a:pt x="1480" y="10779"/>
                    <a:pt x="1571" y="11045"/>
                    <a:pt x="1471" y="11211"/>
                  </a:cubicBezTo>
                  <a:cubicBezTo>
                    <a:pt x="1331" y="11013"/>
                    <a:pt x="1359" y="10722"/>
                    <a:pt x="1347" y="10473"/>
                  </a:cubicBezTo>
                  <a:cubicBezTo>
                    <a:pt x="1293" y="9251"/>
                    <a:pt x="1370" y="7860"/>
                    <a:pt x="1655" y="6973"/>
                  </a:cubicBezTo>
                  <a:cubicBezTo>
                    <a:pt x="1666" y="6924"/>
                    <a:pt x="1671" y="6904"/>
                    <a:pt x="1673" y="6904"/>
                  </a:cubicBezTo>
                  <a:close/>
                  <a:moveTo>
                    <a:pt x="8127" y="9654"/>
                  </a:moveTo>
                  <a:cubicBezTo>
                    <a:pt x="8144" y="9654"/>
                    <a:pt x="8353" y="9767"/>
                    <a:pt x="8350" y="9767"/>
                  </a:cubicBezTo>
                  <a:cubicBezTo>
                    <a:pt x="8350" y="9767"/>
                    <a:pt x="8350" y="9767"/>
                    <a:pt x="8350" y="9767"/>
                  </a:cubicBezTo>
                  <a:lnTo>
                    <a:pt x="8350" y="9767"/>
                  </a:lnTo>
                  <a:cubicBezTo>
                    <a:pt x="9264" y="10147"/>
                    <a:pt x="10246" y="10541"/>
                    <a:pt x="11114" y="10965"/>
                  </a:cubicBezTo>
                  <a:cubicBezTo>
                    <a:pt x="11083" y="11118"/>
                    <a:pt x="11195" y="11129"/>
                    <a:pt x="11207" y="11242"/>
                  </a:cubicBezTo>
                  <a:cubicBezTo>
                    <a:pt x="10154" y="10658"/>
                    <a:pt x="9121" y="10306"/>
                    <a:pt x="8197" y="9706"/>
                  </a:cubicBezTo>
                  <a:cubicBezTo>
                    <a:pt x="8138" y="9668"/>
                    <a:pt x="8120" y="9654"/>
                    <a:pt x="8127" y="9654"/>
                  </a:cubicBezTo>
                  <a:close/>
                  <a:moveTo>
                    <a:pt x="7367" y="9492"/>
                  </a:moveTo>
                  <a:cubicBezTo>
                    <a:pt x="8729" y="10046"/>
                    <a:pt x="9950" y="10739"/>
                    <a:pt x="11237" y="11365"/>
                  </a:cubicBezTo>
                  <a:cubicBezTo>
                    <a:pt x="11223" y="11367"/>
                    <a:pt x="11209" y="11368"/>
                    <a:pt x="11195" y="11368"/>
                  </a:cubicBezTo>
                  <a:cubicBezTo>
                    <a:pt x="11055" y="11368"/>
                    <a:pt x="10910" y="11274"/>
                    <a:pt x="10776" y="11211"/>
                  </a:cubicBezTo>
                  <a:cubicBezTo>
                    <a:pt x="9693" y="10706"/>
                    <a:pt x="8532" y="10100"/>
                    <a:pt x="7429" y="9583"/>
                  </a:cubicBezTo>
                  <a:cubicBezTo>
                    <a:pt x="7408" y="9552"/>
                    <a:pt x="7359" y="9552"/>
                    <a:pt x="7367" y="9492"/>
                  </a:cubicBezTo>
                  <a:close/>
                  <a:moveTo>
                    <a:pt x="16581" y="8693"/>
                  </a:moveTo>
                  <a:cubicBezTo>
                    <a:pt x="16488" y="8885"/>
                    <a:pt x="16231" y="8952"/>
                    <a:pt x="16060" y="9032"/>
                  </a:cubicBezTo>
                  <a:cubicBezTo>
                    <a:pt x="14752" y="9625"/>
                    <a:pt x="13320" y="10265"/>
                    <a:pt x="12036" y="10935"/>
                  </a:cubicBezTo>
                  <a:cubicBezTo>
                    <a:pt x="12038" y="10941"/>
                    <a:pt x="12035" y="10941"/>
                    <a:pt x="12034" y="10944"/>
                  </a:cubicBezTo>
                  <a:cubicBezTo>
                    <a:pt x="13572" y="10420"/>
                    <a:pt x="15091" y="9471"/>
                    <a:pt x="16612" y="8939"/>
                  </a:cubicBezTo>
                  <a:lnTo>
                    <a:pt x="16612" y="8939"/>
                  </a:lnTo>
                  <a:cubicBezTo>
                    <a:pt x="16539" y="9211"/>
                    <a:pt x="16198" y="9220"/>
                    <a:pt x="15998" y="9307"/>
                  </a:cubicBezTo>
                  <a:cubicBezTo>
                    <a:pt x="14513" y="9958"/>
                    <a:pt x="12881" y="10792"/>
                    <a:pt x="11391" y="11397"/>
                  </a:cubicBezTo>
                  <a:cubicBezTo>
                    <a:pt x="11392" y="11183"/>
                    <a:pt x="11626" y="11202"/>
                    <a:pt x="11759" y="11120"/>
                  </a:cubicBezTo>
                  <a:cubicBezTo>
                    <a:pt x="11744" y="11112"/>
                    <a:pt x="11726" y="11109"/>
                    <a:pt x="11707" y="11109"/>
                  </a:cubicBezTo>
                  <a:cubicBezTo>
                    <a:pt x="11609" y="11109"/>
                    <a:pt x="11465" y="11196"/>
                    <a:pt x="11391" y="11243"/>
                  </a:cubicBezTo>
                  <a:cubicBezTo>
                    <a:pt x="11516" y="11047"/>
                    <a:pt x="11778" y="11000"/>
                    <a:pt x="11973" y="10904"/>
                  </a:cubicBezTo>
                  <a:cubicBezTo>
                    <a:pt x="13445" y="10182"/>
                    <a:pt x="15042" y="9265"/>
                    <a:pt x="16581" y="8693"/>
                  </a:cubicBezTo>
                  <a:close/>
                  <a:moveTo>
                    <a:pt x="7275" y="9645"/>
                  </a:moveTo>
                  <a:cubicBezTo>
                    <a:pt x="8415" y="10209"/>
                    <a:pt x="9734" y="10793"/>
                    <a:pt x="10961" y="11364"/>
                  </a:cubicBezTo>
                  <a:cubicBezTo>
                    <a:pt x="11120" y="11438"/>
                    <a:pt x="11380" y="11544"/>
                    <a:pt x="11299" y="11794"/>
                  </a:cubicBezTo>
                  <a:cubicBezTo>
                    <a:pt x="9917" y="11150"/>
                    <a:pt x="8537" y="10502"/>
                    <a:pt x="7183" y="9829"/>
                  </a:cubicBezTo>
                  <a:cubicBezTo>
                    <a:pt x="7196" y="9749"/>
                    <a:pt x="7275" y="9736"/>
                    <a:pt x="7275" y="9645"/>
                  </a:cubicBezTo>
                  <a:close/>
                  <a:moveTo>
                    <a:pt x="16674" y="9554"/>
                  </a:moveTo>
                  <a:lnTo>
                    <a:pt x="16674" y="9554"/>
                  </a:lnTo>
                  <a:cubicBezTo>
                    <a:pt x="16335" y="9813"/>
                    <a:pt x="15926" y="9975"/>
                    <a:pt x="15538" y="10168"/>
                  </a:cubicBezTo>
                  <a:cubicBezTo>
                    <a:pt x="14403" y="10728"/>
                    <a:pt x="13194" y="11308"/>
                    <a:pt x="12005" y="11857"/>
                  </a:cubicBezTo>
                  <a:cubicBezTo>
                    <a:pt x="13577" y="11104"/>
                    <a:pt x="14953" y="10157"/>
                    <a:pt x="16674" y="9554"/>
                  </a:cubicBezTo>
                  <a:close/>
                  <a:moveTo>
                    <a:pt x="16642" y="9183"/>
                  </a:moveTo>
                  <a:lnTo>
                    <a:pt x="16642" y="9368"/>
                  </a:lnTo>
                  <a:cubicBezTo>
                    <a:pt x="14871" y="10156"/>
                    <a:pt x="13264" y="11108"/>
                    <a:pt x="11513" y="11917"/>
                  </a:cubicBezTo>
                  <a:cubicBezTo>
                    <a:pt x="11407" y="11850"/>
                    <a:pt x="11486" y="11596"/>
                    <a:pt x="11421" y="11486"/>
                  </a:cubicBezTo>
                  <a:cubicBezTo>
                    <a:pt x="13189" y="10767"/>
                    <a:pt x="14864" y="9954"/>
                    <a:pt x="16581" y="9183"/>
                  </a:cubicBezTo>
                  <a:close/>
                  <a:moveTo>
                    <a:pt x="11976" y="11856"/>
                  </a:moveTo>
                  <a:lnTo>
                    <a:pt x="11976" y="11856"/>
                  </a:lnTo>
                  <a:cubicBezTo>
                    <a:pt x="11871" y="11934"/>
                    <a:pt x="11747" y="11996"/>
                    <a:pt x="11606" y="12040"/>
                  </a:cubicBezTo>
                  <a:cubicBezTo>
                    <a:pt x="11711" y="11961"/>
                    <a:pt x="11834" y="11900"/>
                    <a:pt x="11976" y="11856"/>
                  </a:cubicBezTo>
                  <a:close/>
                  <a:moveTo>
                    <a:pt x="2024" y="7005"/>
                  </a:moveTo>
                  <a:cubicBezTo>
                    <a:pt x="2048" y="7012"/>
                    <a:pt x="2056" y="7035"/>
                    <a:pt x="2085" y="7035"/>
                  </a:cubicBezTo>
                  <a:cubicBezTo>
                    <a:pt x="2276" y="7123"/>
                    <a:pt x="2236" y="7392"/>
                    <a:pt x="2269" y="7557"/>
                  </a:cubicBezTo>
                  <a:cubicBezTo>
                    <a:pt x="2378" y="8110"/>
                    <a:pt x="2613" y="8642"/>
                    <a:pt x="2884" y="9061"/>
                  </a:cubicBezTo>
                  <a:cubicBezTo>
                    <a:pt x="3204" y="9253"/>
                    <a:pt x="3516" y="9453"/>
                    <a:pt x="3866" y="9614"/>
                  </a:cubicBezTo>
                  <a:cubicBezTo>
                    <a:pt x="3781" y="10334"/>
                    <a:pt x="3782" y="11281"/>
                    <a:pt x="3836" y="12041"/>
                  </a:cubicBezTo>
                  <a:cubicBezTo>
                    <a:pt x="3155" y="11688"/>
                    <a:pt x="2434" y="11376"/>
                    <a:pt x="1810" y="10967"/>
                  </a:cubicBezTo>
                  <a:cubicBezTo>
                    <a:pt x="1776" y="9596"/>
                    <a:pt x="1712" y="8111"/>
                    <a:pt x="2024" y="7005"/>
                  </a:cubicBezTo>
                  <a:close/>
                  <a:moveTo>
                    <a:pt x="7092" y="9952"/>
                  </a:moveTo>
                  <a:lnTo>
                    <a:pt x="7092" y="9952"/>
                  </a:lnTo>
                  <a:cubicBezTo>
                    <a:pt x="8307" y="10518"/>
                    <a:pt x="9593" y="11148"/>
                    <a:pt x="10839" y="11734"/>
                  </a:cubicBezTo>
                  <a:cubicBezTo>
                    <a:pt x="10993" y="11807"/>
                    <a:pt x="11217" y="11863"/>
                    <a:pt x="11301" y="12041"/>
                  </a:cubicBezTo>
                  <a:cubicBezTo>
                    <a:pt x="9832" y="11460"/>
                    <a:pt x="8484" y="10760"/>
                    <a:pt x="7123" y="10075"/>
                  </a:cubicBezTo>
                  <a:cubicBezTo>
                    <a:pt x="7099" y="10047"/>
                    <a:pt x="7089" y="10006"/>
                    <a:pt x="7092" y="9952"/>
                  </a:cubicBezTo>
                  <a:close/>
                  <a:moveTo>
                    <a:pt x="24443" y="9859"/>
                  </a:moveTo>
                  <a:cubicBezTo>
                    <a:pt x="24354" y="10080"/>
                    <a:pt x="24072" y="10121"/>
                    <a:pt x="23890" y="10198"/>
                  </a:cubicBezTo>
                  <a:cubicBezTo>
                    <a:pt x="22484" y="10790"/>
                    <a:pt x="21028" y="11433"/>
                    <a:pt x="19684" y="12101"/>
                  </a:cubicBezTo>
                  <a:cubicBezTo>
                    <a:pt x="21028" y="11255"/>
                    <a:pt x="22869" y="10476"/>
                    <a:pt x="24443" y="9859"/>
                  </a:cubicBezTo>
                  <a:close/>
                  <a:moveTo>
                    <a:pt x="16626" y="9766"/>
                  </a:moveTo>
                  <a:cubicBezTo>
                    <a:pt x="16653" y="9766"/>
                    <a:pt x="16667" y="9778"/>
                    <a:pt x="16673" y="9799"/>
                  </a:cubicBezTo>
                  <a:cubicBezTo>
                    <a:pt x="15026" y="10681"/>
                    <a:pt x="13174" y="11522"/>
                    <a:pt x="11512" y="12287"/>
                  </a:cubicBezTo>
                  <a:cubicBezTo>
                    <a:pt x="11502" y="12112"/>
                    <a:pt x="11736" y="12140"/>
                    <a:pt x="11821" y="12101"/>
                  </a:cubicBezTo>
                  <a:cubicBezTo>
                    <a:pt x="13374" y="11387"/>
                    <a:pt x="15084" y="10556"/>
                    <a:pt x="16611" y="9767"/>
                  </a:cubicBezTo>
                  <a:cubicBezTo>
                    <a:pt x="16616" y="9766"/>
                    <a:pt x="16621" y="9766"/>
                    <a:pt x="16626" y="9766"/>
                  </a:cubicBezTo>
                  <a:close/>
                  <a:moveTo>
                    <a:pt x="7061" y="10167"/>
                  </a:moveTo>
                  <a:cubicBezTo>
                    <a:pt x="8238" y="10817"/>
                    <a:pt x="9565" y="11400"/>
                    <a:pt x="10839" y="11978"/>
                  </a:cubicBezTo>
                  <a:cubicBezTo>
                    <a:pt x="10992" y="12049"/>
                    <a:pt x="11261" y="12067"/>
                    <a:pt x="11299" y="12286"/>
                  </a:cubicBezTo>
                  <a:cubicBezTo>
                    <a:pt x="11288" y="12287"/>
                    <a:pt x="11277" y="12287"/>
                    <a:pt x="11266" y="12287"/>
                  </a:cubicBezTo>
                  <a:cubicBezTo>
                    <a:pt x="11101" y="12287"/>
                    <a:pt x="10932" y="12174"/>
                    <a:pt x="10778" y="12101"/>
                  </a:cubicBezTo>
                  <a:cubicBezTo>
                    <a:pt x="9552" y="11530"/>
                    <a:pt x="8170" y="10819"/>
                    <a:pt x="6969" y="10167"/>
                  </a:cubicBezTo>
                  <a:close/>
                  <a:moveTo>
                    <a:pt x="1802" y="11742"/>
                  </a:moveTo>
                  <a:cubicBezTo>
                    <a:pt x="1873" y="11742"/>
                    <a:pt x="1950" y="11776"/>
                    <a:pt x="2024" y="11856"/>
                  </a:cubicBezTo>
                  <a:cubicBezTo>
                    <a:pt x="1973" y="12050"/>
                    <a:pt x="1865" y="12189"/>
                    <a:pt x="1839" y="12409"/>
                  </a:cubicBezTo>
                  <a:cubicBezTo>
                    <a:pt x="1685" y="12368"/>
                    <a:pt x="1598" y="12260"/>
                    <a:pt x="1502" y="12163"/>
                  </a:cubicBezTo>
                  <a:cubicBezTo>
                    <a:pt x="1499" y="11931"/>
                    <a:pt x="1635" y="11742"/>
                    <a:pt x="1802" y="11742"/>
                  </a:cubicBezTo>
                  <a:close/>
                  <a:moveTo>
                    <a:pt x="1839" y="11119"/>
                  </a:moveTo>
                  <a:cubicBezTo>
                    <a:pt x="2451" y="11521"/>
                    <a:pt x="3120" y="11865"/>
                    <a:pt x="3836" y="12164"/>
                  </a:cubicBezTo>
                  <a:cubicBezTo>
                    <a:pt x="3819" y="12303"/>
                    <a:pt x="3890" y="12355"/>
                    <a:pt x="3866" y="12501"/>
                  </a:cubicBezTo>
                  <a:cubicBezTo>
                    <a:pt x="3146" y="12166"/>
                    <a:pt x="2529" y="11730"/>
                    <a:pt x="1839" y="11365"/>
                  </a:cubicBezTo>
                  <a:lnTo>
                    <a:pt x="1839" y="11119"/>
                  </a:lnTo>
                  <a:close/>
                  <a:moveTo>
                    <a:pt x="16642" y="9952"/>
                  </a:moveTo>
                  <a:cubicBezTo>
                    <a:pt x="16713" y="10004"/>
                    <a:pt x="16654" y="10185"/>
                    <a:pt x="16674" y="10289"/>
                  </a:cubicBezTo>
                  <a:cubicBezTo>
                    <a:pt x="15739" y="10767"/>
                    <a:pt x="14622" y="11192"/>
                    <a:pt x="13665" y="11702"/>
                  </a:cubicBezTo>
                  <a:cubicBezTo>
                    <a:pt x="12982" y="12066"/>
                    <a:pt x="12281" y="12412"/>
                    <a:pt x="11545" y="12624"/>
                  </a:cubicBezTo>
                  <a:cubicBezTo>
                    <a:pt x="11566" y="12359"/>
                    <a:pt x="11884" y="12260"/>
                    <a:pt x="12067" y="12164"/>
                  </a:cubicBezTo>
                  <a:cubicBezTo>
                    <a:pt x="12684" y="11837"/>
                    <a:pt x="13347" y="11553"/>
                    <a:pt x="14001" y="11243"/>
                  </a:cubicBezTo>
                  <a:cubicBezTo>
                    <a:pt x="14887" y="10822"/>
                    <a:pt x="15799" y="10349"/>
                    <a:pt x="16642" y="9952"/>
                  </a:cubicBezTo>
                  <a:close/>
                  <a:moveTo>
                    <a:pt x="1441" y="12317"/>
                  </a:moveTo>
                  <a:cubicBezTo>
                    <a:pt x="1533" y="12446"/>
                    <a:pt x="1807" y="12503"/>
                    <a:pt x="1748" y="12686"/>
                  </a:cubicBezTo>
                  <a:cubicBezTo>
                    <a:pt x="1639" y="12569"/>
                    <a:pt x="1473" y="12509"/>
                    <a:pt x="1441" y="12317"/>
                  </a:cubicBezTo>
                  <a:close/>
                  <a:moveTo>
                    <a:pt x="6938" y="10320"/>
                  </a:moveTo>
                  <a:cubicBezTo>
                    <a:pt x="8195" y="11000"/>
                    <a:pt x="9593" y="11597"/>
                    <a:pt x="10900" y="12255"/>
                  </a:cubicBezTo>
                  <a:cubicBezTo>
                    <a:pt x="11051" y="12332"/>
                    <a:pt x="11367" y="12426"/>
                    <a:pt x="11301" y="12686"/>
                  </a:cubicBezTo>
                  <a:cubicBezTo>
                    <a:pt x="9745" y="12101"/>
                    <a:pt x="8317" y="11123"/>
                    <a:pt x="6847" y="10352"/>
                  </a:cubicBezTo>
                  <a:cubicBezTo>
                    <a:pt x="6851" y="10315"/>
                    <a:pt x="6901" y="10325"/>
                    <a:pt x="6938" y="10320"/>
                  </a:cubicBezTo>
                  <a:close/>
                  <a:moveTo>
                    <a:pt x="6679" y="10670"/>
                  </a:moveTo>
                  <a:cubicBezTo>
                    <a:pt x="6686" y="10670"/>
                    <a:pt x="6691" y="10676"/>
                    <a:pt x="6692" y="10688"/>
                  </a:cubicBezTo>
                  <a:cubicBezTo>
                    <a:pt x="8156" y="11434"/>
                    <a:pt x="9578" y="12224"/>
                    <a:pt x="11022" y="12991"/>
                  </a:cubicBezTo>
                  <a:cubicBezTo>
                    <a:pt x="9483" y="12329"/>
                    <a:pt x="8012" y="11602"/>
                    <a:pt x="6631" y="10781"/>
                  </a:cubicBezTo>
                  <a:cubicBezTo>
                    <a:pt x="6626" y="10746"/>
                    <a:pt x="6637" y="10726"/>
                    <a:pt x="6662" y="10720"/>
                  </a:cubicBezTo>
                  <a:cubicBezTo>
                    <a:pt x="6656" y="10686"/>
                    <a:pt x="6669" y="10670"/>
                    <a:pt x="6679" y="10670"/>
                  </a:cubicBezTo>
                  <a:close/>
                  <a:moveTo>
                    <a:pt x="23921" y="9277"/>
                  </a:moveTo>
                  <a:lnTo>
                    <a:pt x="23921" y="9277"/>
                  </a:lnTo>
                  <a:cubicBezTo>
                    <a:pt x="21193" y="10499"/>
                    <a:pt x="18437" y="11695"/>
                    <a:pt x="15813" y="13023"/>
                  </a:cubicBezTo>
                  <a:cubicBezTo>
                    <a:pt x="16887" y="12324"/>
                    <a:pt x="18138" y="11743"/>
                    <a:pt x="19407" y="11181"/>
                  </a:cubicBezTo>
                  <a:cubicBezTo>
                    <a:pt x="20900" y="10519"/>
                    <a:pt x="22407" y="9896"/>
                    <a:pt x="23921" y="9277"/>
                  </a:cubicBezTo>
                  <a:close/>
                  <a:moveTo>
                    <a:pt x="23091" y="7986"/>
                  </a:moveTo>
                  <a:cubicBezTo>
                    <a:pt x="23598" y="8155"/>
                    <a:pt x="23943" y="8486"/>
                    <a:pt x="24443" y="8662"/>
                  </a:cubicBezTo>
                  <a:cubicBezTo>
                    <a:pt x="21070" y="9996"/>
                    <a:pt x="17887" y="11525"/>
                    <a:pt x="14739" y="13085"/>
                  </a:cubicBezTo>
                  <a:cubicBezTo>
                    <a:pt x="14431" y="12919"/>
                    <a:pt x="14141" y="12740"/>
                    <a:pt x="13756" y="12655"/>
                  </a:cubicBezTo>
                  <a:cubicBezTo>
                    <a:pt x="14640" y="12025"/>
                    <a:pt x="15879" y="11747"/>
                    <a:pt x="16826" y="11179"/>
                  </a:cubicBezTo>
                  <a:cubicBezTo>
                    <a:pt x="17889" y="11022"/>
                    <a:pt x="18858" y="10509"/>
                    <a:pt x="19438" y="9766"/>
                  </a:cubicBezTo>
                  <a:cubicBezTo>
                    <a:pt x="20630" y="9147"/>
                    <a:pt x="21907" y="8611"/>
                    <a:pt x="23091" y="7986"/>
                  </a:cubicBezTo>
                  <a:close/>
                  <a:moveTo>
                    <a:pt x="4143" y="9797"/>
                  </a:moveTo>
                  <a:lnTo>
                    <a:pt x="4143" y="9797"/>
                  </a:lnTo>
                  <a:cubicBezTo>
                    <a:pt x="4354" y="9853"/>
                    <a:pt x="4485" y="9988"/>
                    <a:pt x="4635" y="10105"/>
                  </a:cubicBezTo>
                  <a:cubicBezTo>
                    <a:pt x="4433" y="11050"/>
                    <a:pt x="4568" y="12118"/>
                    <a:pt x="4635" y="13114"/>
                  </a:cubicBezTo>
                  <a:cubicBezTo>
                    <a:pt x="3904" y="12553"/>
                    <a:pt x="4248" y="10903"/>
                    <a:pt x="4143" y="9797"/>
                  </a:cubicBezTo>
                  <a:close/>
                  <a:moveTo>
                    <a:pt x="16713" y="10748"/>
                  </a:moveTo>
                  <a:cubicBezTo>
                    <a:pt x="16731" y="10748"/>
                    <a:pt x="16732" y="10763"/>
                    <a:pt x="16733" y="10781"/>
                  </a:cubicBezTo>
                  <a:cubicBezTo>
                    <a:pt x="16683" y="11050"/>
                    <a:pt x="16345" y="11064"/>
                    <a:pt x="16151" y="11150"/>
                  </a:cubicBezTo>
                  <a:cubicBezTo>
                    <a:pt x="14671" y="11785"/>
                    <a:pt x="13011" y="12486"/>
                    <a:pt x="11606" y="13146"/>
                  </a:cubicBezTo>
                  <a:cubicBezTo>
                    <a:pt x="11512" y="12866"/>
                    <a:pt x="11940" y="12849"/>
                    <a:pt x="12128" y="12777"/>
                  </a:cubicBezTo>
                  <a:cubicBezTo>
                    <a:pt x="12774" y="12534"/>
                    <a:pt x="13393" y="12253"/>
                    <a:pt x="14032" y="11917"/>
                  </a:cubicBezTo>
                  <a:cubicBezTo>
                    <a:pt x="14907" y="11458"/>
                    <a:pt x="15904" y="11215"/>
                    <a:pt x="16704" y="10749"/>
                  </a:cubicBezTo>
                  <a:cubicBezTo>
                    <a:pt x="16707" y="10748"/>
                    <a:pt x="16710" y="10748"/>
                    <a:pt x="16713" y="10748"/>
                  </a:cubicBezTo>
                  <a:close/>
                  <a:moveTo>
                    <a:pt x="24568" y="12379"/>
                  </a:moveTo>
                  <a:lnTo>
                    <a:pt x="24568" y="12379"/>
                  </a:lnTo>
                  <a:cubicBezTo>
                    <a:pt x="24553" y="12608"/>
                    <a:pt x="24246" y="12691"/>
                    <a:pt x="24045" y="12808"/>
                  </a:cubicBezTo>
                  <a:cubicBezTo>
                    <a:pt x="23836" y="12929"/>
                    <a:pt x="23614" y="13084"/>
                    <a:pt x="23400" y="13146"/>
                  </a:cubicBezTo>
                  <a:cubicBezTo>
                    <a:pt x="23635" y="12980"/>
                    <a:pt x="24214" y="12631"/>
                    <a:pt x="24568" y="12379"/>
                  </a:cubicBezTo>
                  <a:close/>
                  <a:moveTo>
                    <a:pt x="4925" y="10288"/>
                  </a:moveTo>
                  <a:cubicBezTo>
                    <a:pt x="4951" y="10288"/>
                    <a:pt x="4966" y="10300"/>
                    <a:pt x="4971" y="10319"/>
                  </a:cubicBezTo>
                  <a:cubicBezTo>
                    <a:pt x="4922" y="11009"/>
                    <a:pt x="4823" y="11998"/>
                    <a:pt x="4880" y="12747"/>
                  </a:cubicBezTo>
                  <a:cubicBezTo>
                    <a:pt x="4892" y="12908"/>
                    <a:pt x="5001" y="13161"/>
                    <a:pt x="4910" y="13269"/>
                  </a:cubicBezTo>
                  <a:cubicBezTo>
                    <a:pt x="4650" y="12405"/>
                    <a:pt x="4801" y="11199"/>
                    <a:pt x="4910" y="10289"/>
                  </a:cubicBezTo>
                  <a:cubicBezTo>
                    <a:pt x="4915" y="10288"/>
                    <a:pt x="4920" y="10288"/>
                    <a:pt x="4925" y="10288"/>
                  </a:cubicBezTo>
                  <a:close/>
                  <a:moveTo>
                    <a:pt x="19471" y="12186"/>
                  </a:moveTo>
                  <a:cubicBezTo>
                    <a:pt x="19504" y="12186"/>
                    <a:pt x="19251" y="12303"/>
                    <a:pt x="19162" y="12348"/>
                  </a:cubicBezTo>
                  <a:cubicBezTo>
                    <a:pt x="18311" y="12759"/>
                    <a:pt x="17221" y="13254"/>
                    <a:pt x="16459" y="13637"/>
                  </a:cubicBezTo>
                  <a:cubicBezTo>
                    <a:pt x="16391" y="13578"/>
                    <a:pt x="16621" y="13509"/>
                    <a:pt x="16735" y="13453"/>
                  </a:cubicBezTo>
                  <a:cubicBezTo>
                    <a:pt x="17564" y="13044"/>
                    <a:pt x="18557" y="12557"/>
                    <a:pt x="19438" y="12193"/>
                  </a:cubicBezTo>
                  <a:cubicBezTo>
                    <a:pt x="19456" y="12188"/>
                    <a:pt x="19466" y="12186"/>
                    <a:pt x="19471" y="12186"/>
                  </a:cubicBezTo>
                  <a:close/>
                  <a:moveTo>
                    <a:pt x="24443" y="9614"/>
                  </a:moveTo>
                  <a:cubicBezTo>
                    <a:pt x="24124" y="9883"/>
                    <a:pt x="23713" y="9998"/>
                    <a:pt x="23337" y="10168"/>
                  </a:cubicBezTo>
                  <a:cubicBezTo>
                    <a:pt x="20785" y="11318"/>
                    <a:pt x="18183" y="12699"/>
                    <a:pt x="15629" y="13792"/>
                  </a:cubicBezTo>
                  <a:cubicBezTo>
                    <a:pt x="15643" y="13594"/>
                    <a:pt x="15898" y="13500"/>
                    <a:pt x="16028" y="13423"/>
                  </a:cubicBezTo>
                  <a:cubicBezTo>
                    <a:pt x="17191" y="12738"/>
                    <a:pt x="18488" y="12200"/>
                    <a:pt x="19806" y="11611"/>
                  </a:cubicBezTo>
                  <a:cubicBezTo>
                    <a:pt x="21328" y="10931"/>
                    <a:pt x="22912" y="10244"/>
                    <a:pt x="24382" y="9614"/>
                  </a:cubicBezTo>
                  <a:close/>
                  <a:moveTo>
                    <a:pt x="23122" y="13146"/>
                  </a:moveTo>
                  <a:cubicBezTo>
                    <a:pt x="22885" y="13318"/>
                    <a:pt x="22273" y="13646"/>
                    <a:pt x="21894" y="13884"/>
                  </a:cubicBezTo>
                  <a:cubicBezTo>
                    <a:pt x="22169" y="13624"/>
                    <a:pt x="22702" y="13359"/>
                    <a:pt x="23122" y="13146"/>
                  </a:cubicBezTo>
                  <a:close/>
                  <a:moveTo>
                    <a:pt x="16104" y="13787"/>
                  </a:moveTo>
                  <a:cubicBezTo>
                    <a:pt x="16142" y="13787"/>
                    <a:pt x="15791" y="13955"/>
                    <a:pt x="15690" y="14006"/>
                  </a:cubicBezTo>
                  <a:cubicBezTo>
                    <a:pt x="15685" y="14007"/>
                    <a:pt x="15681" y="14007"/>
                    <a:pt x="15677" y="14007"/>
                  </a:cubicBezTo>
                  <a:cubicBezTo>
                    <a:pt x="15606" y="14007"/>
                    <a:pt x="15968" y="13824"/>
                    <a:pt x="16089" y="13791"/>
                  </a:cubicBezTo>
                  <a:cubicBezTo>
                    <a:pt x="16097" y="13788"/>
                    <a:pt x="16102" y="13787"/>
                    <a:pt x="16104" y="13787"/>
                  </a:cubicBezTo>
                  <a:close/>
                  <a:moveTo>
                    <a:pt x="5494" y="10595"/>
                  </a:moveTo>
                  <a:cubicBezTo>
                    <a:pt x="6059" y="10901"/>
                    <a:pt x="6647" y="11183"/>
                    <a:pt x="7214" y="11485"/>
                  </a:cubicBezTo>
                  <a:cubicBezTo>
                    <a:pt x="7191" y="12231"/>
                    <a:pt x="7126" y="13147"/>
                    <a:pt x="7152" y="14036"/>
                  </a:cubicBezTo>
                  <a:cubicBezTo>
                    <a:pt x="6549" y="13667"/>
                    <a:pt x="5882" y="13361"/>
                    <a:pt x="5279" y="12991"/>
                  </a:cubicBezTo>
                  <a:cubicBezTo>
                    <a:pt x="5240" y="12220"/>
                    <a:pt x="5267" y="11346"/>
                    <a:pt x="5372" y="10627"/>
                  </a:cubicBezTo>
                  <a:cubicBezTo>
                    <a:pt x="5382" y="10629"/>
                    <a:pt x="5391" y="10630"/>
                    <a:pt x="5398" y="10630"/>
                  </a:cubicBezTo>
                  <a:cubicBezTo>
                    <a:pt x="5442" y="10630"/>
                    <a:pt x="5459" y="10604"/>
                    <a:pt x="5494" y="10595"/>
                  </a:cubicBezTo>
                  <a:close/>
                  <a:moveTo>
                    <a:pt x="24382" y="10075"/>
                  </a:moveTo>
                  <a:cubicBezTo>
                    <a:pt x="24412" y="10077"/>
                    <a:pt x="24407" y="10113"/>
                    <a:pt x="24413" y="10136"/>
                  </a:cubicBezTo>
                  <a:cubicBezTo>
                    <a:pt x="24411" y="10371"/>
                    <a:pt x="24099" y="10440"/>
                    <a:pt x="23953" y="10505"/>
                  </a:cubicBezTo>
                  <a:cubicBezTo>
                    <a:pt x="21212" y="11734"/>
                    <a:pt x="18293" y="13054"/>
                    <a:pt x="15599" y="14283"/>
                  </a:cubicBezTo>
                  <a:cubicBezTo>
                    <a:pt x="15656" y="14080"/>
                    <a:pt x="15901" y="13996"/>
                    <a:pt x="16060" y="13913"/>
                  </a:cubicBezTo>
                  <a:cubicBezTo>
                    <a:pt x="17289" y="13280"/>
                    <a:pt x="18628" y="12724"/>
                    <a:pt x="19898" y="12133"/>
                  </a:cubicBezTo>
                  <a:cubicBezTo>
                    <a:pt x="20628" y="11792"/>
                    <a:pt x="21371" y="11466"/>
                    <a:pt x="22110" y="11119"/>
                  </a:cubicBezTo>
                  <a:cubicBezTo>
                    <a:pt x="22863" y="10767"/>
                    <a:pt x="23659" y="10412"/>
                    <a:pt x="24382" y="10075"/>
                  </a:cubicBezTo>
                  <a:close/>
                  <a:moveTo>
                    <a:pt x="5280" y="13176"/>
                  </a:moveTo>
                  <a:lnTo>
                    <a:pt x="5280" y="13176"/>
                  </a:lnTo>
                  <a:cubicBezTo>
                    <a:pt x="5774" y="13420"/>
                    <a:pt x="6239" y="13776"/>
                    <a:pt x="6785" y="14036"/>
                  </a:cubicBezTo>
                  <a:cubicBezTo>
                    <a:pt x="6932" y="14106"/>
                    <a:pt x="7262" y="14112"/>
                    <a:pt x="7183" y="14404"/>
                  </a:cubicBezTo>
                  <a:cubicBezTo>
                    <a:pt x="6543" y="14001"/>
                    <a:pt x="5759" y="13742"/>
                    <a:pt x="5280" y="13176"/>
                  </a:cubicBezTo>
                  <a:close/>
                  <a:moveTo>
                    <a:pt x="24689" y="12655"/>
                  </a:moveTo>
                  <a:lnTo>
                    <a:pt x="24689" y="12655"/>
                  </a:lnTo>
                  <a:cubicBezTo>
                    <a:pt x="24497" y="12897"/>
                    <a:pt x="24188" y="13006"/>
                    <a:pt x="23921" y="13146"/>
                  </a:cubicBezTo>
                  <a:cubicBezTo>
                    <a:pt x="23126" y="13561"/>
                    <a:pt x="22301" y="14036"/>
                    <a:pt x="21495" y="14466"/>
                  </a:cubicBezTo>
                  <a:cubicBezTo>
                    <a:pt x="22514" y="13838"/>
                    <a:pt x="23557" y="13069"/>
                    <a:pt x="24689" y="12655"/>
                  </a:cubicBezTo>
                  <a:close/>
                  <a:moveTo>
                    <a:pt x="1225" y="11580"/>
                  </a:moveTo>
                  <a:cubicBezTo>
                    <a:pt x="1473" y="11600"/>
                    <a:pt x="1290" y="11805"/>
                    <a:pt x="1254" y="11918"/>
                  </a:cubicBezTo>
                  <a:cubicBezTo>
                    <a:pt x="1054" y="12562"/>
                    <a:pt x="1156" y="13848"/>
                    <a:pt x="1225" y="14590"/>
                  </a:cubicBezTo>
                  <a:cubicBezTo>
                    <a:pt x="957" y="13986"/>
                    <a:pt x="850" y="12195"/>
                    <a:pt x="1225" y="11580"/>
                  </a:cubicBezTo>
                  <a:close/>
                  <a:moveTo>
                    <a:pt x="7644" y="11733"/>
                  </a:moveTo>
                  <a:cubicBezTo>
                    <a:pt x="7799" y="11784"/>
                    <a:pt x="7935" y="11853"/>
                    <a:pt x="8044" y="11948"/>
                  </a:cubicBezTo>
                  <a:cubicBezTo>
                    <a:pt x="7917" y="12846"/>
                    <a:pt x="7913" y="13932"/>
                    <a:pt x="7982" y="14867"/>
                  </a:cubicBezTo>
                  <a:cubicBezTo>
                    <a:pt x="7975" y="14888"/>
                    <a:pt x="7964" y="14897"/>
                    <a:pt x="7951" y="14897"/>
                  </a:cubicBezTo>
                  <a:cubicBezTo>
                    <a:pt x="7889" y="14897"/>
                    <a:pt x="7773" y="14715"/>
                    <a:pt x="7675" y="14712"/>
                  </a:cubicBezTo>
                  <a:cubicBezTo>
                    <a:pt x="7443" y="13900"/>
                    <a:pt x="7561" y="12612"/>
                    <a:pt x="7644" y="11733"/>
                  </a:cubicBezTo>
                  <a:close/>
                  <a:moveTo>
                    <a:pt x="8228" y="12379"/>
                  </a:moveTo>
                  <a:cubicBezTo>
                    <a:pt x="8243" y="13144"/>
                    <a:pt x="8358" y="14349"/>
                    <a:pt x="8320" y="14989"/>
                  </a:cubicBezTo>
                  <a:cubicBezTo>
                    <a:pt x="8082" y="14846"/>
                    <a:pt x="8165" y="14352"/>
                    <a:pt x="8165" y="13976"/>
                  </a:cubicBezTo>
                  <a:cubicBezTo>
                    <a:pt x="8165" y="13418"/>
                    <a:pt x="8137" y="12835"/>
                    <a:pt x="8228" y="12379"/>
                  </a:cubicBezTo>
                  <a:close/>
                  <a:moveTo>
                    <a:pt x="1378" y="12623"/>
                  </a:moveTo>
                  <a:lnTo>
                    <a:pt x="1378" y="12623"/>
                  </a:lnTo>
                  <a:cubicBezTo>
                    <a:pt x="1518" y="12678"/>
                    <a:pt x="1602" y="12789"/>
                    <a:pt x="1716" y="12869"/>
                  </a:cubicBezTo>
                  <a:cubicBezTo>
                    <a:pt x="1588" y="13463"/>
                    <a:pt x="1577" y="14396"/>
                    <a:pt x="1716" y="14988"/>
                  </a:cubicBezTo>
                  <a:cubicBezTo>
                    <a:pt x="1704" y="15007"/>
                    <a:pt x="1690" y="15013"/>
                    <a:pt x="1674" y="15013"/>
                  </a:cubicBezTo>
                  <a:cubicBezTo>
                    <a:pt x="1629" y="15013"/>
                    <a:pt x="1568" y="14954"/>
                    <a:pt x="1500" y="14954"/>
                  </a:cubicBezTo>
                  <a:cubicBezTo>
                    <a:pt x="1490" y="14954"/>
                    <a:pt x="1481" y="14955"/>
                    <a:pt x="1471" y="14958"/>
                  </a:cubicBezTo>
                  <a:cubicBezTo>
                    <a:pt x="1225" y="14336"/>
                    <a:pt x="1350" y="13449"/>
                    <a:pt x="1378" y="12623"/>
                  </a:cubicBezTo>
                  <a:close/>
                  <a:moveTo>
                    <a:pt x="24382" y="10382"/>
                  </a:moveTo>
                  <a:cubicBezTo>
                    <a:pt x="24453" y="10434"/>
                    <a:pt x="24393" y="10616"/>
                    <a:pt x="24412" y="10720"/>
                  </a:cubicBezTo>
                  <a:cubicBezTo>
                    <a:pt x="22793" y="11276"/>
                    <a:pt x="21282" y="12013"/>
                    <a:pt x="19775" y="12715"/>
                  </a:cubicBezTo>
                  <a:cubicBezTo>
                    <a:pt x="19281" y="12945"/>
                    <a:pt x="18739" y="13085"/>
                    <a:pt x="18331" y="13453"/>
                  </a:cubicBezTo>
                  <a:cubicBezTo>
                    <a:pt x="18793" y="13358"/>
                    <a:pt x="19246" y="13127"/>
                    <a:pt x="19683" y="12930"/>
                  </a:cubicBezTo>
                  <a:cubicBezTo>
                    <a:pt x="20555" y="12538"/>
                    <a:pt x="21422" y="12113"/>
                    <a:pt x="22323" y="11702"/>
                  </a:cubicBezTo>
                  <a:cubicBezTo>
                    <a:pt x="22782" y="11493"/>
                    <a:pt x="23243" y="11272"/>
                    <a:pt x="23706" y="11119"/>
                  </a:cubicBezTo>
                  <a:cubicBezTo>
                    <a:pt x="23718" y="11115"/>
                    <a:pt x="23725" y="11113"/>
                    <a:pt x="23728" y="11113"/>
                  </a:cubicBezTo>
                  <a:cubicBezTo>
                    <a:pt x="23755" y="11113"/>
                    <a:pt x="23440" y="11286"/>
                    <a:pt x="23337" y="11334"/>
                  </a:cubicBezTo>
                  <a:cubicBezTo>
                    <a:pt x="20791" y="12546"/>
                    <a:pt x="18197" y="13911"/>
                    <a:pt x="15536" y="15019"/>
                  </a:cubicBezTo>
                  <a:cubicBezTo>
                    <a:pt x="15800" y="14567"/>
                    <a:pt x="16395" y="14445"/>
                    <a:pt x="16857" y="14190"/>
                  </a:cubicBezTo>
                  <a:lnTo>
                    <a:pt x="16857" y="14190"/>
                  </a:lnTo>
                  <a:cubicBezTo>
                    <a:pt x="16414" y="14197"/>
                    <a:pt x="15911" y="14575"/>
                    <a:pt x="15568" y="14681"/>
                  </a:cubicBezTo>
                  <a:cubicBezTo>
                    <a:pt x="15493" y="14391"/>
                    <a:pt x="15803" y="14329"/>
                    <a:pt x="15967" y="14252"/>
                  </a:cubicBezTo>
                  <a:cubicBezTo>
                    <a:pt x="18692" y="12954"/>
                    <a:pt x="21715" y="11762"/>
                    <a:pt x="24382" y="10382"/>
                  </a:cubicBezTo>
                  <a:close/>
                  <a:moveTo>
                    <a:pt x="24412" y="10904"/>
                  </a:moveTo>
                  <a:cubicBezTo>
                    <a:pt x="24459" y="10951"/>
                    <a:pt x="24454" y="11011"/>
                    <a:pt x="24443" y="11058"/>
                  </a:cubicBezTo>
                  <a:cubicBezTo>
                    <a:pt x="24406" y="11235"/>
                    <a:pt x="23617" y="11485"/>
                    <a:pt x="23337" y="11611"/>
                  </a:cubicBezTo>
                  <a:cubicBezTo>
                    <a:pt x="20722" y="12781"/>
                    <a:pt x="18110" y="14184"/>
                    <a:pt x="15568" y="15297"/>
                  </a:cubicBezTo>
                  <a:cubicBezTo>
                    <a:pt x="15656" y="15126"/>
                    <a:pt x="15875" y="15065"/>
                    <a:pt x="16028" y="14989"/>
                  </a:cubicBezTo>
                  <a:cubicBezTo>
                    <a:pt x="18727" y="13655"/>
                    <a:pt x="21619" y="12296"/>
                    <a:pt x="24350" y="10966"/>
                  </a:cubicBezTo>
                  <a:cubicBezTo>
                    <a:pt x="24359" y="10932"/>
                    <a:pt x="24412" y="10945"/>
                    <a:pt x="24412" y="10904"/>
                  </a:cubicBezTo>
                  <a:close/>
                  <a:moveTo>
                    <a:pt x="21679" y="14159"/>
                  </a:moveTo>
                  <a:cubicBezTo>
                    <a:pt x="21170" y="14511"/>
                    <a:pt x="20293" y="15026"/>
                    <a:pt x="19529" y="15327"/>
                  </a:cubicBezTo>
                  <a:cubicBezTo>
                    <a:pt x="20084" y="15034"/>
                    <a:pt x="21001" y="14522"/>
                    <a:pt x="21679" y="14159"/>
                  </a:cubicBezTo>
                  <a:close/>
                  <a:moveTo>
                    <a:pt x="6723" y="15297"/>
                  </a:moveTo>
                  <a:cubicBezTo>
                    <a:pt x="6929" y="15367"/>
                    <a:pt x="7036" y="15536"/>
                    <a:pt x="7215" y="15633"/>
                  </a:cubicBezTo>
                  <a:cubicBezTo>
                    <a:pt x="7156" y="15738"/>
                    <a:pt x="7072" y="15818"/>
                    <a:pt x="7061" y="15972"/>
                  </a:cubicBezTo>
                  <a:cubicBezTo>
                    <a:pt x="6897" y="15899"/>
                    <a:pt x="6781" y="15780"/>
                    <a:pt x="6631" y="15695"/>
                  </a:cubicBezTo>
                  <a:cubicBezTo>
                    <a:pt x="6633" y="15533"/>
                    <a:pt x="6733" y="15469"/>
                    <a:pt x="6723" y="15297"/>
                  </a:cubicBezTo>
                  <a:close/>
                  <a:moveTo>
                    <a:pt x="24443" y="11243"/>
                  </a:moveTo>
                  <a:cubicBezTo>
                    <a:pt x="24456" y="11330"/>
                    <a:pt x="24502" y="11486"/>
                    <a:pt x="24443" y="11611"/>
                  </a:cubicBezTo>
                  <a:cubicBezTo>
                    <a:pt x="22278" y="12620"/>
                    <a:pt x="20197" y="13712"/>
                    <a:pt x="18086" y="14775"/>
                  </a:cubicBezTo>
                  <a:cubicBezTo>
                    <a:pt x="20340" y="13887"/>
                    <a:pt x="22289" y="12692"/>
                    <a:pt x="24474" y="11734"/>
                  </a:cubicBezTo>
                  <a:lnTo>
                    <a:pt x="24474" y="11734"/>
                  </a:lnTo>
                  <a:cubicBezTo>
                    <a:pt x="22363" y="12897"/>
                    <a:pt x="20129" y="14083"/>
                    <a:pt x="17840" y="15082"/>
                  </a:cubicBezTo>
                  <a:cubicBezTo>
                    <a:pt x="17076" y="15416"/>
                    <a:pt x="16340" y="15779"/>
                    <a:pt x="15568" y="16065"/>
                  </a:cubicBezTo>
                  <a:cubicBezTo>
                    <a:pt x="15627" y="15834"/>
                    <a:pt x="15927" y="15760"/>
                    <a:pt x="16120" y="15665"/>
                  </a:cubicBezTo>
                  <a:cubicBezTo>
                    <a:pt x="16334" y="15560"/>
                    <a:pt x="16562" y="15453"/>
                    <a:pt x="16766" y="15358"/>
                  </a:cubicBezTo>
                  <a:lnTo>
                    <a:pt x="16766" y="15358"/>
                  </a:lnTo>
                  <a:cubicBezTo>
                    <a:pt x="16385" y="15407"/>
                    <a:pt x="15953" y="15672"/>
                    <a:pt x="15568" y="15817"/>
                  </a:cubicBezTo>
                  <a:cubicBezTo>
                    <a:pt x="16234" y="15341"/>
                    <a:pt x="17012" y="15047"/>
                    <a:pt x="17749" y="14682"/>
                  </a:cubicBezTo>
                  <a:cubicBezTo>
                    <a:pt x="19952" y="13592"/>
                    <a:pt x="22236" y="12533"/>
                    <a:pt x="24413" y="11395"/>
                  </a:cubicBezTo>
                  <a:lnTo>
                    <a:pt x="24413" y="11395"/>
                  </a:lnTo>
                  <a:cubicBezTo>
                    <a:pt x="21290" y="12622"/>
                    <a:pt x="18634" y="14316"/>
                    <a:pt x="15538" y="15572"/>
                  </a:cubicBezTo>
                  <a:cubicBezTo>
                    <a:pt x="15620" y="15377"/>
                    <a:pt x="15859" y="15313"/>
                    <a:pt x="16028" y="15235"/>
                  </a:cubicBezTo>
                  <a:cubicBezTo>
                    <a:pt x="18800" y="13932"/>
                    <a:pt x="21588" y="12500"/>
                    <a:pt x="24443" y="11243"/>
                  </a:cubicBezTo>
                  <a:close/>
                  <a:moveTo>
                    <a:pt x="8658" y="12284"/>
                  </a:moveTo>
                  <a:cubicBezTo>
                    <a:pt x="9398" y="12690"/>
                    <a:pt x="10135" y="13100"/>
                    <a:pt x="10962" y="13420"/>
                  </a:cubicBezTo>
                  <a:cubicBezTo>
                    <a:pt x="10841" y="14299"/>
                    <a:pt x="10770" y="15428"/>
                    <a:pt x="10961" y="16279"/>
                  </a:cubicBezTo>
                  <a:cubicBezTo>
                    <a:pt x="10325" y="16026"/>
                    <a:pt x="9748" y="15699"/>
                    <a:pt x="9179" y="15356"/>
                  </a:cubicBezTo>
                  <a:cubicBezTo>
                    <a:pt x="9008" y="15255"/>
                    <a:pt x="8773" y="15151"/>
                    <a:pt x="8687" y="14958"/>
                  </a:cubicBezTo>
                  <a:cubicBezTo>
                    <a:pt x="8699" y="14956"/>
                    <a:pt x="8712" y="14955"/>
                    <a:pt x="8724" y="14955"/>
                  </a:cubicBezTo>
                  <a:cubicBezTo>
                    <a:pt x="8872" y="14955"/>
                    <a:pt x="9030" y="15089"/>
                    <a:pt x="9179" y="15172"/>
                  </a:cubicBezTo>
                  <a:cubicBezTo>
                    <a:pt x="9665" y="15449"/>
                    <a:pt x="10251" y="15756"/>
                    <a:pt x="10806" y="15971"/>
                  </a:cubicBezTo>
                  <a:cubicBezTo>
                    <a:pt x="10677" y="15732"/>
                    <a:pt x="10329" y="15575"/>
                    <a:pt x="10039" y="15418"/>
                  </a:cubicBezTo>
                  <a:cubicBezTo>
                    <a:pt x="9738" y="15256"/>
                    <a:pt x="9415" y="15115"/>
                    <a:pt x="9149" y="14958"/>
                  </a:cubicBezTo>
                  <a:cubicBezTo>
                    <a:pt x="9144" y="14926"/>
                    <a:pt x="9169" y="14925"/>
                    <a:pt x="9195" y="14925"/>
                  </a:cubicBezTo>
                  <a:cubicBezTo>
                    <a:pt x="9198" y="14925"/>
                    <a:pt x="9200" y="14925"/>
                    <a:pt x="9203" y="14925"/>
                  </a:cubicBezTo>
                  <a:cubicBezTo>
                    <a:pt x="9236" y="14925"/>
                    <a:pt x="9267" y="14923"/>
                    <a:pt x="9242" y="14865"/>
                  </a:cubicBezTo>
                  <a:cubicBezTo>
                    <a:pt x="9111" y="14495"/>
                    <a:pt x="9129" y="13974"/>
                    <a:pt x="9058" y="13545"/>
                  </a:cubicBezTo>
                  <a:lnTo>
                    <a:pt x="9058" y="13545"/>
                  </a:lnTo>
                  <a:cubicBezTo>
                    <a:pt x="8862" y="13905"/>
                    <a:pt x="8985" y="14603"/>
                    <a:pt x="9118" y="14926"/>
                  </a:cubicBezTo>
                  <a:cubicBezTo>
                    <a:pt x="8953" y="14847"/>
                    <a:pt x="8796" y="14759"/>
                    <a:pt x="8658" y="14649"/>
                  </a:cubicBezTo>
                  <a:cubicBezTo>
                    <a:pt x="8630" y="13833"/>
                    <a:pt x="8740" y="13059"/>
                    <a:pt x="8658" y="12284"/>
                  </a:cubicBezTo>
                  <a:close/>
                  <a:moveTo>
                    <a:pt x="6538" y="15911"/>
                  </a:moveTo>
                  <a:lnTo>
                    <a:pt x="6538" y="15911"/>
                  </a:lnTo>
                  <a:cubicBezTo>
                    <a:pt x="6727" y="15946"/>
                    <a:pt x="6783" y="16118"/>
                    <a:pt x="6998" y="16127"/>
                  </a:cubicBezTo>
                  <a:cubicBezTo>
                    <a:pt x="7024" y="16212"/>
                    <a:pt x="6956" y="16205"/>
                    <a:pt x="6968" y="16280"/>
                  </a:cubicBezTo>
                  <a:cubicBezTo>
                    <a:pt x="6836" y="16145"/>
                    <a:pt x="6617" y="16099"/>
                    <a:pt x="6538" y="15911"/>
                  </a:cubicBezTo>
                  <a:close/>
                  <a:moveTo>
                    <a:pt x="23738" y="12286"/>
                  </a:moveTo>
                  <a:lnTo>
                    <a:pt x="23738" y="12286"/>
                  </a:lnTo>
                  <a:cubicBezTo>
                    <a:pt x="23768" y="12390"/>
                    <a:pt x="23635" y="12379"/>
                    <a:pt x="23586" y="12409"/>
                  </a:cubicBezTo>
                  <a:cubicBezTo>
                    <a:pt x="23051" y="12725"/>
                    <a:pt x="22396" y="13021"/>
                    <a:pt x="21835" y="13361"/>
                  </a:cubicBezTo>
                  <a:cubicBezTo>
                    <a:pt x="20533" y="14147"/>
                    <a:pt x="19000" y="14632"/>
                    <a:pt x="17628" y="15356"/>
                  </a:cubicBezTo>
                  <a:cubicBezTo>
                    <a:pt x="17116" y="15627"/>
                    <a:pt x="16606" y="15883"/>
                    <a:pt x="16092" y="16155"/>
                  </a:cubicBezTo>
                  <a:cubicBezTo>
                    <a:pt x="15973" y="16218"/>
                    <a:pt x="15837" y="16328"/>
                    <a:pt x="15694" y="16328"/>
                  </a:cubicBezTo>
                  <a:cubicBezTo>
                    <a:pt x="15663" y="16328"/>
                    <a:pt x="15631" y="16323"/>
                    <a:pt x="15599" y="16310"/>
                  </a:cubicBezTo>
                  <a:cubicBezTo>
                    <a:pt x="15591" y="16144"/>
                    <a:pt x="15882" y="16103"/>
                    <a:pt x="16029" y="16033"/>
                  </a:cubicBezTo>
                  <a:cubicBezTo>
                    <a:pt x="17192" y="15482"/>
                    <a:pt x="18478" y="14910"/>
                    <a:pt x="19685" y="14344"/>
                  </a:cubicBezTo>
                  <a:cubicBezTo>
                    <a:pt x="21070" y="13693"/>
                    <a:pt x="22399" y="12921"/>
                    <a:pt x="23738" y="12286"/>
                  </a:cubicBezTo>
                  <a:close/>
                  <a:moveTo>
                    <a:pt x="6508" y="16125"/>
                  </a:moveTo>
                  <a:cubicBezTo>
                    <a:pt x="6622" y="16287"/>
                    <a:pt x="6906" y="16279"/>
                    <a:pt x="6938" y="16524"/>
                  </a:cubicBezTo>
                  <a:cubicBezTo>
                    <a:pt x="6746" y="16470"/>
                    <a:pt x="6654" y="16317"/>
                    <a:pt x="6476" y="16248"/>
                  </a:cubicBezTo>
                  <a:cubicBezTo>
                    <a:pt x="6472" y="16193"/>
                    <a:pt x="6514" y="16182"/>
                    <a:pt x="6508" y="16125"/>
                  </a:cubicBezTo>
                  <a:close/>
                  <a:moveTo>
                    <a:pt x="11728" y="13514"/>
                  </a:moveTo>
                  <a:cubicBezTo>
                    <a:pt x="11687" y="14478"/>
                    <a:pt x="11555" y="15688"/>
                    <a:pt x="11666" y="16740"/>
                  </a:cubicBezTo>
                  <a:cubicBezTo>
                    <a:pt x="11189" y="16494"/>
                    <a:pt x="11205" y="15588"/>
                    <a:pt x="11236" y="14867"/>
                  </a:cubicBezTo>
                  <a:cubicBezTo>
                    <a:pt x="11259" y="14382"/>
                    <a:pt x="11293" y="13912"/>
                    <a:pt x="11391" y="13576"/>
                  </a:cubicBezTo>
                  <a:cubicBezTo>
                    <a:pt x="11419" y="13564"/>
                    <a:pt x="11449" y="13561"/>
                    <a:pt x="11479" y="13561"/>
                  </a:cubicBezTo>
                  <a:cubicBezTo>
                    <a:pt x="11516" y="13561"/>
                    <a:pt x="11555" y="13566"/>
                    <a:pt x="11592" y="13566"/>
                  </a:cubicBezTo>
                  <a:cubicBezTo>
                    <a:pt x="11640" y="13566"/>
                    <a:pt x="11687" y="13557"/>
                    <a:pt x="11728" y="13514"/>
                  </a:cubicBezTo>
                  <a:close/>
                  <a:moveTo>
                    <a:pt x="23952" y="12379"/>
                  </a:moveTo>
                  <a:lnTo>
                    <a:pt x="23952" y="12379"/>
                  </a:lnTo>
                  <a:cubicBezTo>
                    <a:pt x="22776" y="13295"/>
                    <a:pt x="21287" y="13964"/>
                    <a:pt x="19836" y="14682"/>
                  </a:cubicBezTo>
                  <a:cubicBezTo>
                    <a:pt x="18390" y="15397"/>
                    <a:pt x="16988" y="16242"/>
                    <a:pt x="15597" y="16862"/>
                  </a:cubicBezTo>
                  <a:cubicBezTo>
                    <a:pt x="15621" y="16770"/>
                    <a:pt x="15566" y="16646"/>
                    <a:pt x="15597" y="16556"/>
                  </a:cubicBezTo>
                  <a:cubicBezTo>
                    <a:pt x="15639" y="16438"/>
                    <a:pt x="16390" y="16117"/>
                    <a:pt x="16611" y="16003"/>
                  </a:cubicBezTo>
                  <a:cubicBezTo>
                    <a:pt x="17662" y="15461"/>
                    <a:pt x="18770" y="14994"/>
                    <a:pt x="19836" y="14528"/>
                  </a:cubicBezTo>
                  <a:cubicBezTo>
                    <a:pt x="21318" y="13879"/>
                    <a:pt x="22608" y="12938"/>
                    <a:pt x="23952" y="12379"/>
                  </a:cubicBezTo>
                  <a:close/>
                  <a:moveTo>
                    <a:pt x="12159" y="13299"/>
                  </a:moveTo>
                  <a:lnTo>
                    <a:pt x="12159" y="13299"/>
                  </a:lnTo>
                  <a:cubicBezTo>
                    <a:pt x="12051" y="14325"/>
                    <a:pt x="11911" y="15784"/>
                    <a:pt x="12066" y="16985"/>
                  </a:cubicBezTo>
                  <a:cubicBezTo>
                    <a:pt x="11819" y="15967"/>
                    <a:pt x="11878" y="14393"/>
                    <a:pt x="12067" y="13361"/>
                  </a:cubicBezTo>
                  <a:cubicBezTo>
                    <a:pt x="12092" y="13335"/>
                    <a:pt x="12150" y="13342"/>
                    <a:pt x="12159" y="13299"/>
                  </a:cubicBezTo>
                  <a:close/>
                  <a:moveTo>
                    <a:pt x="14627" y="14101"/>
                  </a:moveTo>
                  <a:cubicBezTo>
                    <a:pt x="14641" y="14101"/>
                    <a:pt x="14662" y="14145"/>
                    <a:pt x="14646" y="14190"/>
                  </a:cubicBezTo>
                  <a:cubicBezTo>
                    <a:pt x="14476" y="15060"/>
                    <a:pt x="14393" y="16090"/>
                    <a:pt x="14431" y="17077"/>
                  </a:cubicBezTo>
                  <a:cubicBezTo>
                    <a:pt x="14264" y="16160"/>
                    <a:pt x="14309" y="14880"/>
                    <a:pt x="14616" y="14159"/>
                  </a:cubicBezTo>
                  <a:cubicBezTo>
                    <a:pt x="14611" y="14117"/>
                    <a:pt x="14618" y="14101"/>
                    <a:pt x="14627" y="14101"/>
                  </a:cubicBezTo>
                  <a:close/>
                  <a:moveTo>
                    <a:pt x="24260" y="14590"/>
                  </a:moveTo>
                  <a:cubicBezTo>
                    <a:pt x="24894" y="15102"/>
                    <a:pt x="25616" y="15527"/>
                    <a:pt x="26195" y="16094"/>
                  </a:cubicBezTo>
                  <a:cubicBezTo>
                    <a:pt x="25102" y="16394"/>
                    <a:pt x="24114" y="16797"/>
                    <a:pt x="23061" y="17138"/>
                  </a:cubicBezTo>
                  <a:cubicBezTo>
                    <a:pt x="23431" y="16260"/>
                    <a:pt x="23830" y="15411"/>
                    <a:pt x="24260" y="14590"/>
                  </a:cubicBezTo>
                  <a:close/>
                  <a:moveTo>
                    <a:pt x="21188" y="14220"/>
                  </a:moveTo>
                  <a:lnTo>
                    <a:pt x="21188" y="14220"/>
                  </a:lnTo>
                  <a:cubicBezTo>
                    <a:pt x="19493" y="15217"/>
                    <a:pt x="17421" y="16301"/>
                    <a:pt x="15629" y="17230"/>
                  </a:cubicBezTo>
                  <a:cubicBezTo>
                    <a:pt x="15592" y="16909"/>
                    <a:pt x="15993" y="16810"/>
                    <a:pt x="16182" y="16708"/>
                  </a:cubicBezTo>
                  <a:cubicBezTo>
                    <a:pt x="17798" y="15831"/>
                    <a:pt x="19570" y="15082"/>
                    <a:pt x="21188" y="14220"/>
                  </a:cubicBezTo>
                  <a:close/>
                  <a:moveTo>
                    <a:pt x="10961" y="16802"/>
                  </a:moveTo>
                  <a:cubicBezTo>
                    <a:pt x="11278" y="16831"/>
                    <a:pt x="11539" y="17184"/>
                    <a:pt x="11759" y="17416"/>
                  </a:cubicBezTo>
                  <a:cubicBezTo>
                    <a:pt x="11485" y="17221"/>
                    <a:pt x="11265" y="16969"/>
                    <a:pt x="10961" y="16802"/>
                  </a:cubicBezTo>
                  <a:close/>
                  <a:moveTo>
                    <a:pt x="17318" y="16494"/>
                  </a:moveTo>
                  <a:lnTo>
                    <a:pt x="17318" y="16494"/>
                  </a:lnTo>
                  <a:cubicBezTo>
                    <a:pt x="16909" y="16820"/>
                    <a:pt x="16161" y="17241"/>
                    <a:pt x="15660" y="17477"/>
                  </a:cubicBezTo>
                  <a:cubicBezTo>
                    <a:pt x="15591" y="17269"/>
                    <a:pt x="15883" y="17257"/>
                    <a:pt x="15998" y="17200"/>
                  </a:cubicBezTo>
                  <a:cubicBezTo>
                    <a:pt x="16403" y="17006"/>
                    <a:pt x="16897" y="16698"/>
                    <a:pt x="17318" y="16494"/>
                  </a:cubicBezTo>
                  <a:close/>
                  <a:moveTo>
                    <a:pt x="26348" y="16463"/>
                  </a:moveTo>
                  <a:cubicBezTo>
                    <a:pt x="26412" y="16479"/>
                    <a:pt x="26414" y="16511"/>
                    <a:pt x="26378" y="16554"/>
                  </a:cubicBezTo>
                  <a:cubicBezTo>
                    <a:pt x="25598" y="16860"/>
                    <a:pt x="24715" y="17173"/>
                    <a:pt x="23890" y="17476"/>
                  </a:cubicBezTo>
                  <a:cubicBezTo>
                    <a:pt x="23705" y="17544"/>
                    <a:pt x="23503" y="17682"/>
                    <a:pt x="23310" y="17682"/>
                  </a:cubicBezTo>
                  <a:cubicBezTo>
                    <a:pt x="23246" y="17682"/>
                    <a:pt x="23183" y="17667"/>
                    <a:pt x="23122" y="17629"/>
                  </a:cubicBezTo>
                  <a:cubicBezTo>
                    <a:pt x="23324" y="17463"/>
                    <a:pt x="23609" y="17380"/>
                    <a:pt x="23860" y="17291"/>
                  </a:cubicBezTo>
                  <a:cubicBezTo>
                    <a:pt x="24653" y="17012"/>
                    <a:pt x="25609" y="16797"/>
                    <a:pt x="26348" y="16463"/>
                  </a:cubicBezTo>
                  <a:close/>
                  <a:moveTo>
                    <a:pt x="20025" y="15265"/>
                  </a:moveTo>
                  <a:cubicBezTo>
                    <a:pt x="20097" y="15265"/>
                    <a:pt x="20058" y="15289"/>
                    <a:pt x="20052" y="15326"/>
                  </a:cubicBezTo>
                  <a:cubicBezTo>
                    <a:pt x="18659" y="16196"/>
                    <a:pt x="17108" y="17070"/>
                    <a:pt x="15690" y="17814"/>
                  </a:cubicBezTo>
                  <a:cubicBezTo>
                    <a:pt x="15679" y="17568"/>
                    <a:pt x="16004" y="17530"/>
                    <a:pt x="16151" y="17446"/>
                  </a:cubicBezTo>
                  <a:cubicBezTo>
                    <a:pt x="17365" y="16750"/>
                    <a:pt x="18645" y="15841"/>
                    <a:pt x="20020" y="15265"/>
                  </a:cubicBezTo>
                  <a:cubicBezTo>
                    <a:pt x="20022" y="15265"/>
                    <a:pt x="20024" y="15265"/>
                    <a:pt x="20025" y="15265"/>
                  </a:cubicBezTo>
                  <a:close/>
                  <a:moveTo>
                    <a:pt x="13140" y="12868"/>
                  </a:moveTo>
                  <a:cubicBezTo>
                    <a:pt x="13505" y="13088"/>
                    <a:pt x="13880" y="13295"/>
                    <a:pt x="14276" y="13483"/>
                  </a:cubicBezTo>
                  <a:cubicBezTo>
                    <a:pt x="13781" y="14621"/>
                    <a:pt x="13896" y="16456"/>
                    <a:pt x="14093" y="17844"/>
                  </a:cubicBezTo>
                  <a:cubicBezTo>
                    <a:pt x="13499" y="17578"/>
                    <a:pt x="12993" y="17223"/>
                    <a:pt x="12373" y="16985"/>
                  </a:cubicBezTo>
                  <a:cubicBezTo>
                    <a:pt x="12170" y="15778"/>
                    <a:pt x="12338" y="14367"/>
                    <a:pt x="12434" y="13176"/>
                  </a:cubicBezTo>
                  <a:cubicBezTo>
                    <a:pt x="12694" y="13098"/>
                    <a:pt x="12907" y="12973"/>
                    <a:pt x="13140" y="12868"/>
                  </a:cubicBezTo>
                  <a:close/>
                  <a:moveTo>
                    <a:pt x="11914" y="17384"/>
                  </a:moveTo>
                  <a:lnTo>
                    <a:pt x="11914" y="17384"/>
                  </a:lnTo>
                  <a:cubicBezTo>
                    <a:pt x="12008" y="17392"/>
                    <a:pt x="12051" y="17448"/>
                    <a:pt x="12153" y="17448"/>
                  </a:cubicBezTo>
                  <a:cubicBezTo>
                    <a:pt x="12165" y="17448"/>
                    <a:pt x="12177" y="17447"/>
                    <a:pt x="12190" y="17446"/>
                  </a:cubicBezTo>
                  <a:cubicBezTo>
                    <a:pt x="12261" y="17589"/>
                    <a:pt x="12331" y="17734"/>
                    <a:pt x="12374" y="17906"/>
                  </a:cubicBezTo>
                  <a:cubicBezTo>
                    <a:pt x="12206" y="17748"/>
                    <a:pt x="11955" y="17672"/>
                    <a:pt x="11914" y="17384"/>
                  </a:cubicBezTo>
                  <a:close/>
                  <a:moveTo>
                    <a:pt x="14492" y="17587"/>
                  </a:moveTo>
                  <a:cubicBezTo>
                    <a:pt x="14514" y="17587"/>
                    <a:pt x="14574" y="17804"/>
                    <a:pt x="14584" y="17968"/>
                  </a:cubicBezTo>
                  <a:cubicBezTo>
                    <a:pt x="14582" y="17968"/>
                    <a:pt x="14581" y="17969"/>
                    <a:pt x="14579" y="17969"/>
                  </a:cubicBezTo>
                  <a:cubicBezTo>
                    <a:pt x="14538" y="17969"/>
                    <a:pt x="14497" y="17759"/>
                    <a:pt x="14493" y="17722"/>
                  </a:cubicBezTo>
                  <a:cubicBezTo>
                    <a:pt x="14481" y="17625"/>
                    <a:pt x="14483" y="17587"/>
                    <a:pt x="14492" y="17587"/>
                  </a:cubicBezTo>
                  <a:close/>
                  <a:moveTo>
                    <a:pt x="14922" y="13637"/>
                  </a:moveTo>
                  <a:cubicBezTo>
                    <a:pt x="14752" y="14922"/>
                    <a:pt x="14649" y="16723"/>
                    <a:pt x="14891" y="18121"/>
                  </a:cubicBezTo>
                  <a:cubicBezTo>
                    <a:pt x="14295" y="16947"/>
                    <a:pt x="14668" y="14885"/>
                    <a:pt x="14922" y="13637"/>
                  </a:cubicBezTo>
                  <a:close/>
                  <a:moveTo>
                    <a:pt x="24966" y="13054"/>
                  </a:moveTo>
                  <a:lnTo>
                    <a:pt x="24966" y="13054"/>
                  </a:lnTo>
                  <a:cubicBezTo>
                    <a:pt x="24346" y="13597"/>
                    <a:pt x="23567" y="13955"/>
                    <a:pt x="22846" y="14436"/>
                  </a:cubicBezTo>
                  <a:cubicBezTo>
                    <a:pt x="21423" y="15385"/>
                    <a:pt x="19800" y="16078"/>
                    <a:pt x="18301" y="16986"/>
                  </a:cubicBezTo>
                  <a:cubicBezTo>
                    <a:pt x="17933" y="17208"/>
                    <a:pt x="17568" y="17441"/>
                    <a:pt x="17195" y="17661"/>
                  </a:cubicBezTo>
                  <a:cubicBezTo>
                    <a:pt x="16838" y="17875"/>
                    <a:pt x="16454" y="18144"/>
                    <a:pt x="16027" y="18184"/>
                  </a:cubicBezTo>
                  <a:cubicBezTo>
                    <a:pt x="15999" y="18084"/>
                    <a:pt x="16142" y="18059"/>
                    <a:pt x="16182" y="18032"/>
                  </a:cubicBezTo>
                  <a:cubicBezTo>
                    <a:pt x="16711" y="17644"/>
                    <a:pt x="17408" y="17334"/>
                    <a:pt x="18024" y="16987"/>
                  </a:cubicBezTo>
                  <a:cubicBezTo>
                    <a:pt x="19744" y="16017"/>
                    <a:pt x="21579" y="15036"/>
                    <a:pt x="23306" y="14008"/>
                  </a:cubicBezTo>
                  <a:cubicBezTo>
                    <a:pt x="23847" y="13685"/>
                    <a:pt x="24339" y="13308"/>
                    <a:pt x="24966" y="13054"/>
                  </a:cubicBezTo>
                  <a:close/>
                  <a:moveTo>
                    <a:pt x="15169" y="15818"/>
                  </a:moveTo>
                  <a:lnTo>
                    <a:pt x="15169" y="15818"/>
                  </a:lnTo>
                  <a:cubicBezTo>
                    <a:pt x="15230" y="16577"/>
                    <a:pt x="15407" y="17573"/>
                    <a:pt x="15383" y="18245"/>
                  </a:cubicBezTo>
                  <a:cubicBezTo>
                    <a:pt x="15004" y="17708"/>
                    <a:pt x="15041" y="16604"/>
                    <a:pt x="15169" y="15818"/>
                  </a:cubicBezTo>
                  <a:close/>
                  <a:moveTo>
                    <a:pt x="12312" y="17384"/>
                  </a:moveTo>
                  <a:lnTo>
                    <a:pt x="12312" y="17384"/>
                  </a:lnTo>
                  <a:cubicBezTo>
                    <a:pt x="12705" y="17483"/>
                    <a:pt x="12655" y="18025"/>
                    <a:pt x="12896" y="18274"/>
                  </a:cubicBezTo>
                  <a:cubicBezTo>
                    <a:pt x="12557" y="18264"/>
                    <a:pt x="12357" y="17691"/>
                    <a:pt x="12312" y="17384"/>
                  </a:cubicBezTo>
                  <a:close/>
                  <a:moveTo>
                    <a:pt x="12711" y="17599"/>
                  </a:moveTo>
                  <a:lnTo>
                    <a:pt x="12711" y="17599"/>
                  </a:lnTo>
                  <a:cubicBezTo>
                    <a:pt x="13097" y="17715"/>
                    <a:pt x="13054" y="18261"/>
                    <a:pt x="13295" y="18520"/>
                  </a:cubicBezTo>
                  <a:cubicBezTo>
                    <a:pt x="13292" y="18521"/>
                    <a:pt x="13288" y="18521"/>
                    <a:pt x="13284" y="18521"/>
                  </a:cubicBezTo>
                  <a:cubicBezTo>
                    <a:pt x="13202" y="18521"/>
                    <a:pt x="13052" y="18369"/>
                    <a:pt x="12927" y="18336"/>
                  </a:cubicBezTo>
                  <a:cubicBezTo>
                    <a:pt x="12911" y="18034"/>
                    <a:pt x="12760" y="17869"/>
                    <a:pt x="12711" y="17599"/>
                  </a:cubicBezTo>
                  <a:close/>
                  <a:moveTo>
                    <a:pt x="2331" y="12102"/>
                  </a:moveTo>
                  <a:cubicBezTo>
                    <a:pt x="2877" y="12407"/>
                    <a:pt x="3327" y="12806"/>
                    <a:pt x="3988" y="12993"/>
                  </a:cubicBezTo>
                  <a:cubicBezTo>
                    <a:pt x="4214" y="13309"/>
                    <a:pt x="4487" y="13579"/>
                    <a:pt x="4910" y="13698"/>
                  </a:cubicBezTo>
                  <a:cubicBezTo>
                    <a:pt x="5372" y="14179"/>
                    <a:pt x="5913" y="14579"/>
                    <a:pt x="6415" y="15019"/>
                  </a:cubicBezTo>
                  <a:cubicBezTo>
                    <a:pt x="5873" y="15899"/>
                    <a:pt x="5969" y="17681"/>
                    <a:pt x="6200" y="18827"/>
                  </a:cubicBezTo>
                  <a:cubicBezTo>
                    <a:pt x="5230" y="18102"/>
                    <a:pt x="4191" y="17071"/>
                    <a:pt x="3191" y="16187"/>
                  </a:cubicBezTo>
                  <a:cubicBezTo>
                    <a:pt x="2879" y="15909"/>
                    <a:pt x="2404" y="15574"/>
                    <a:pt x="2240" y="15265"/>
                  </a:cubicBezTo>
                  <a:cubicBezTo>
                    <a:pt x="2082" y="14972"/>
                    <a:pt x="1955" y="14025"/>
                    <a:pt x="1962" y="13608"/>
                  </a:cubicBezTo>
                  <a:cubicBezTo>
                    <a:pt x="1972" y="13093"/>
                    <a:pt x="2248" y="12474"/>
                    <a:pt x="2331" y="12102"/>
                  </a:cubicBezTo>
                  <a:close/>
                  <a:moveTo>
                    <a:pt x="13050" y="17814"/>
                  </a:moveTo>
                  <a:lnTo>
                    <a:pt x="13050" y="17814"/>
                  </a:lnTo>
                  <a:cubicBezTo>
                    <a:pt x="13457" y="17859"/>
                    <a:pt x="13471" y="18561"/>
                    <a:pt x="13725" y="18858"/>
                  </a:cubicBezTo>
                  <a:cubicBezTo>
                    <a:pt x="13336" y="18797"/>
                    <a:pt x="13254" y="18162"/>
                    <a:pt x="13050" y="17814"/>
                  </a:cubicBezTo>
                  <a:close/>
                  <a:moveTo>
                    <a:pt x="6508" y="14559"/>
                  </a:moveTo>
                  <a:lnTo>
                    <a:pt x="6508" y="14559"/>
                  </a:lnTo>
                  <a:cubicBezTo>
                    <a:pt x="6768" y="14649"/>
                    <a:pt x="7018" y="14791"/>
                    <a:pt x="7275" y="14958"/>
                  </a:cubicBezTo>
                  <a:cubicBezTo>
                    <a:pt x="9002" y="16077"/>
                    <a:pt x="10491" y="17723"/>
                    <a:pt x="12219" y="18889"/>
                  </a:cubicBezTo>
                  <a:cubicBezTo>
                    <a:pt x="10270" y="17614"/>
                    <a:pt x="8395" y="15998"/>
                    <a:pt x="6508" y="14559"/>
                  </a:cubicBezTo>
                  <a:close/>
                  <a:moveTo>
                    <a:pt x="13448" y="17999"/>
                  </a:moveTo>
                  <a:lnTo>
                    <a:pt x="13448" y="17999"/>
                  </a:lnTo>
                  <a:cubicBezTo>
                    <a:pt x="13813" y="18248"/>
                    <a:pt x="13874" y="18802"/>
                    <a:pt x="14092" y="19197"/>
                  </a:cubicBezTo>
                  <a:cubicBezTo>
                    <a:pt x="13702" y="18973"/>
                    <a:pt x="13669" y="18392"/>
                    <a:pt x="13448" y="17999"/>
                  </a:cubicBezTo>
                  <a:close/>
                  <a:moveTo>
                    <a:pt x="6446" y="16432"/>
                  </a:moveTo>
                  <a:lnTo>
                    <a:pt x="6446" y="16432"/>
                  </a:lnTo>
                  <a:cubicBezTo>
                    <a:pt x="6639" y="16496"/>
                    <a:pt x="6766" y="16625"/>
                    <a:pt x="6906" y="16740"/>
                  </a:cubicBezTo>
                  <a:cubicBezTo>
                    <a:pt x="6800" y="17536"/>
                    <a:pt x="6762" y="18595"/>
                    <a:pt x="6906" y="19381"/>
                  </a:cubicBezTo>
                  <a:cubicBezTo>
                    <a:pt x="6345" y="18773"/>
                    <a:pt x="6408" y="17567"/>
                    <a:pt x="6446" y="16432"/>
                  </a:cubicBezTo>
                  <a:close/>
                  <a:moveTo>
                    <a:pt x="24198" y="18613"/>
                  </a:moveTo>
                  <a:cubicBezTo>
                    <a:pt x="23587" y="18914"/>
                    <a:pt x="22922" y="19160"/>
                    <a:pt x="22263" y="19412"/>
                  </a:cubicBezTo>
                  <a:cubicBezTo>
                    <a:pt x="22869" y="19106"/>
                    <a:pt x="23506" y="18832"/>
                    <a:pt x="24198" y="18613"/>
                  </a:cubicBezTo>
                  <a:close/>
                  <a:moveTo>
                    <a:pt x="13756" y="18152"/>
                  </a:moveTo>
                  <a:cubicBezTo>
                    <a:pt x="14275" y="18349"/>
                    <a:pt x="14240" y="19100"/>
                    <a:pt x="14555" y="19503"/>
                  </a:cubicBezTo>
                  <a:cubicBezTo>
                    <a:pt x="14126" y="19339"/>
                    <a:pt x="14027" y="18577"/>
                    <a:pt x="13756" y="18152"/>
                  </a:cubicBezTo>
                  <a:close/>
                  <a:moveTo>
                    <a:pt x="7337" y="15757"/>
                  </a:moveTo>
                  <a:cubicBezTo>
                    <a:pt x="7491" y="15787"/>
                    <a:pt x="7536" y="15926"/>
                    <a:pt x="7674" y="15971"/>
                  </a:cubicBezTo>
                  <a:cubicBezTo>
                    <a:pt x="7193" y="16903"/>
                    <a:pt x="7191" y="18628"/>
                    <a:pt x="7429" y="19841"/>
                  </a:cubicBezTo>
                  <a:cubicBezTo>
                    <a:pt x="7074" y="19704"/>
                    <a:pt x="7108" y="19193"/>
                    <a:pt x="7091" y="18827"/>
                  </a:cubicBezTo>
                  <a:cubicBezTo>
                    <a:pt x="7070" y="18381"/>
                    <a:pt x="7070" y="17864"/>
                    <a:pt x="7091" y="17384"/>
                  </a:cubicBezTo>
                  <a:cubicBezTo>
                    <a:pt x="7119" y="16764"/>
                    <a:pt x="7280" y="16256"/>
                    <a:pt x="7337" y="15757"/>
                  </a:cubicBezTo>
                  <a:close/>
                  <a:moveTo>
                    <a:pt x="14141" y="18319"/>
                  </a:moveTo>
                  <a:cubicBezTo>
                    <a:pt x="14216" y="18319"/>
                    <a:pt x="14295" y="18431"/>
                    <a:pt x="14406" y="18431"/>
                  </a:cubicBezTo>
                  <a:cubicBezTo>
                    <a:pt x="14414" y="18431"/>
                    <a:pt x="14423" y="18430"/>
                    <a:pt x="14431" y="18429"/>
                  </a:cubicBezTo>
                  <a:cubicBezTo>
                    <a:pt x="14630" y="18968"/>
                    <a:pt x="14874" y="19460"/>
                    <a:pt x="15137" y="19934"/>
                  </a:cubicBezTo>
                  <a:cubicBezTo>
                    <a:pt x="14504" y="19686"/>
                    <a:pt x="14492" y="18820"/>
                    <a:pt x="14093" y="18336"/>
                  </a:cubicBezTo>
                  <a:cubicBezTo>
                    <a:pt x="14109" y="18324"/>
                    <a:pt x="14125" y="18319"/>
                    <a:pt x="14141" y="18319"/>
                  </a:cubicBezTo>
                  <a:close/>
                  <a:moveTo>
                    <a:pt x="23952" y="14218"/>
                  </a:moveTo>
                  <a:lnTo>
                    <a:pt x="23952" y="14218"/>
                  </a:lnTo>
                  <a:cubicBezTo>
                    <a:pt x="23425" y="15207"/>
                    <a:pt x="22924" y="16219"/>
                    <a:pt x="22508" y="17319"/>
                  </a:cubicBezTo>
                  <a:cubicBezTo>
                    <a:pt x="20721" y="18025"/>
                    <a:pt x="18930" y="18674"/>
                    <a:pt x="17103" y="19346"/>
                  </a:cubicBezTo>
                  <a:cubicBezTo>
                    <a:pt x="16509" y="19565"/>
                    <a:pt x="15911" y="19858"/>
                    <a:pt x="15261" y="19961"/>
                  </a:cubicBezTo>
                  <a:cubicBezTo>
                    <a:pt x="15041" y="19528"/>
                    <a:pt x="14869" y="19045"/>
                    <a:pt x="14616" y="18643"/>
                  </a:cubicBezTo>
                  <a:cubicBezTo>
                    <a:pt x="14625" y="18643"/>
                    <a:pt x="14634" y="18643"/>
                    <a:pt x="14643" y="18643"/>
                  </a:cubicBezTo>
                  <a:cubicBezTo>
                    <a:pt x="15237" y="18643"/>
                    <a:pt x="15172" y="19551"/>
                    <a:pt x="15568" y="19841"/>
                  </a:cubicBezTo>
                  <a:cubicBezTo>
                    <a:pt x="15570" y="19511"/>
                    <a:pt x="15328" y="19161"/>
                    <a:pt x="15199" y="18858"/>
                  </a:cubicBezTo>
                  <a:cubicBezTo>
                    <a:pt x="15223" y="18803"/>
                    <a:pt x="15295" y="18795"/>
                    <a:pt x="15374" y="18795"/>
                  </a:cubicBezTo>
                  <a:cubicBezTo>
                    <a:pt x="15404" y="18795"/>
                    <a:pt x="15435" y="18796"/>
                    <a:pt x="15465" y="18796"/>
                  </a:cubicBezTo>
                  <a:cubicBezTo>
                    <a:pt x="15468" y="18796"/>
                    <a:pt x="15472" y="18796"/>
                    <a:pt x="15475" y="18796"/>
                  </a:cubicBezTo>
                  <a:cubicBezTo>
                    <a:pt x="15638" y="19114"/>
                    <a:pt x="15786" y="19448"/>
                    <a:pt x="15967" y="19748"/>
                  </a:cubicBezTo>
                  <a:cubicBezTo>
                    <a:pt x="16007" y="19430"/>
                    <a:pt x="15671" y="19061"/>
                    <a:pt x="15659" y="18795"/>
                  </a:cubicBezTo>
                  <a:cubicBezTo>
                    <a:pt x="15672" y="18793"/>
                    <a:pt x="15683" y="18792"/>
                    <a:pt x="15695" y="18792"/>
                  </a:cubicBezTo>
                  <a:cubicBezTo>
                    <a:pt x="15974" y="18792"/>
                    <a:pt x="15951" y="19386"/>
                    <a:pt x="16212" y="19471"/>
                  </a:cubicBezTo>
                  <a:cubicBezTo>
                    <a:pt x="16242" y="19136"/>
                    <a:pt x="15883" y="18889"/>
                    <a:pt x="15998" y="18672"/>
                  </a:cubicBezTo>
                  <a:cubicBezTo>
                    <a:pt x="16010" y="18669"/>
                    <a:pt x="16020" y="18668"/>
                    <a:pt x="16031" y="18668"/>
                  </a:cubicBezTo>
                  <a:cubicBezTo>
                    <a:pt x="16206" y="18668"/>
                    <a:pt x="16221" y="19033"/>
                    <a:pt x="16366" y="19132"/>
                  </a:cubicBezTo>
                  <a:cubicBezTo>
                    <a:pt x="16452" y="18940"/>
                    <a:pt x="16164" y="18706"/>
                    <a:pt x="16212" y="18549"/>
                  </a:cubicBezTo>
                  <a:lnTo>
                    <a:pt x="16212" y="18549"/>
                  </a:lnTo>
                  <a:cubicBezTo>
                    <a:pt x="16216" y="18549"/>
                    <a:pt x="16219" y="18550"/>
                    <a:pt x="16223" y="18550"/>
                  </a:cubicBezTo>
                  <a:cubicBezTo>
                    <a:pt x="16292" y="18550"/>
                    <a:pt x="16310" y="18500"/>
                    <a:pt x="16366" y="18488"/>
                  </a:cubicBezTo>
                  <a:cubicBezTo>
                    <a:pt x="16491" y="18527"/>
                    <a:pt x="16439" y="18743"/>
                    <a:pt x="16581" y="18764"/>
                  </a:cubicBezTo>
                  <a:cubicBezTo>
                    <a:pt x="16601" y="18590"/>
                    <a:pt x="16513" y="18525"/>
                    <a:pt x="16490" y="18394"/>
                  </a:cubicBezTo>
                  <a:cubicBezTo>
                    <a:pt x="18979" y="17006"/>
                    <a:pt x="21495" y="15642"/>
                    <a:pt x="23952" y="14218"/>
                  </a:cubicBezTo>
                  <a:close/>
                  <a:moveTo>
                    <a:pt x="21845" y="19559"/>
                  </a:moveTo>
                  <a:cubicBezTo>
                    <a:pt x="21919" y="19559"/>
                    <a:pt x="21680" y="19657"/>
                    <a:pt x="21679" y="19657"/>
                  </a:cubicBezTo>
                  <a:cubicBezTo>
                    <a:pt x="21679" y="19657"/>
                    <a:pt x="21679" y="19657"/>
                    <a:pt x="21679" y="19657"/>
                  </a:cubicBezTo>
                  <a:lnTo>
                    <a:pt x="21679" y="19657"/>
                  </a:lnTo>
                  <a:cubicBezTo>
                    <a:pt x="21368" y="19785"/>
                    <a:pt x="20971" y="19866"/>
                    <a:pt x="20635" y="19994"/>
                  </a:cubicBezTo>
                  <a:cubicBezTo>
                    <a:pt x="21049" y="19816"/>
                    <a:pt x="21417" y="19632"/>
                    <a:pt x="21803" y="19564"/>
                  </a:cubicBezTo>
                  <a:cubicBezTo>
                    <a:pt x="21822" y="19560"/>
                    <a:pt x="21836" y="19559"/>
                    <a:pt x="21845" y="19559"/>
                  </a:cubicBezTo>
                  <a:close/>
                  <a:moveTo>
                    <a:pt x="8504" y="15449"/>
                  </a:moveTo>
                  <a:lnTo>
                    <a:pt x="8504" y="15449"/>
                  </a:lnTo>
                  <a:cubicBezTo>
                    <a:pt x="8778" y="15529"/>
                    <a:pt x="8988" y="15730"/>
                    <a:pt x="9242" y="15879"/>
                  </a:cubicBezTo>
                  <a:cubicBezTo>
                    <a:pt x="9499" y="16032"/>
                    <a:pt x="9807" y="16139"/>
                    <a:pt x="10040" y="16310"/>
                  </a:cubicBezTo>
                  <a:cubicBezTo>
                    <a:pt x="10205" y="16430"/>
                    <a:pt x="10310" y="16635"/>
                    <a:pt x="10471" y="16770"/>
                  </a:cubicBezTo>
                  <a:cubicBezTo>
                    <a:pt x="10864" y="17102"/>
                    <a:pt x="11320" y="17389"/>
                    <a:pt x="11729" y="17722"/>
                  </a:cubicBezTo>
                  <a:cubicBezTo>
                    <a:pt x="12142" y="18057"/>
                    <a:pt x="12592" y="18321"/>
                    <a:pt x="12988" y="18643"/>
                  </a:cubicBezTo>
                  <a:cubicBezTo>
                    <a:pt x="13469" y="19032"/>
                    <a:pt x="13897" y="19471"/>
                    <a:pt x="14431" y="19841"/>
                  </a:cubicBezTo>
                  <a:cubicBezTo>
                    <a:pt x="14579" y="19942"/>
                    <a:pt x="14795" y="20019"/>
                    <a:pt x="14861" y="20209"/>
                  </a:cubicBezTo>
                  <a:cubicBezTo>
                    <a:pt x="14832" y="20213"/>
                    <a:pt x="14804" y="20216"/>
                    <a:pt x="14776" y="20216"/>
                  </a:cubicBezTo>
                  <a:cubicBezTo>
                    <a:pt x="14449" y="20216"/>
                    <a:pt x="14201" y="19927"/>
                    <a:pt x="13971" y="19749"/>
                  </a:cubicBezTo>
                  <a:cubicBezTo>
                    <a:pt x="12170" y="18355"/>
                    <a:pt x="10275" y="16912"/>
                    <a:pt x="8504" y="15449"/>
                  </a:cubicBezTo>
                  <a:close/>
                  <a:moveTo>
                    <a:pt x="22442" y="17827"/>
                  </a:moveTo>
                  <a:cubicBezTo>
                    <a:pt x="22488" y="17827"/>
                    <a:pt x="22532" y="17848"/>
                    <a:pt x="22599" y="17937"/>
                  </a:cubicBezTo>
                  <a:cubicBezTo>
                    <a:pt x="20303" y="18836"/>
                    <a:pt x="17778" y="19596"/>
                    <a:pt x="15444" y="20517"/>
                  </a:cubicBezTo>
                  <a:cubicBezTo>
                    <a:pt x="15343" y="20557"/>
                    <a:pt x="15217" y="20621"/>
                    <a:pt x="15098" y="20621"/>
                  </a:cubicBezTo>
                  <a:cubicBezTo>
                    <a:pt x="15070" y="20621"/>
                    <a:pt x="15041" y="20617"/>
                    <a:pt x="15014" y="20609"/>
                  </a:cubicBezTo>
                  <a:cubicBezTo>
                    <a:pt x="15027" y="20442"/>
                    <a:pt x="15282" y="20431"/>
                    <a:pt x="15383" y="20394"/>
                  </a:cubicBezTo>
                  <a:cubicBezTo>
                    <a:pt x="17354" y="19695"/>
                    <a:pt x="19387" y="18935"/>
                    <a:pt x="21402" y="18183"/>
                  </a:cubicBezTo>
                  <a:cubicBezTo>
                    <a:pt x="21715" y="18067"/>
                    <a:pt x="22032" y="17877"/>
                    <a:pt x="22323" y="17844"/>
                  </a:cubicBezTo>
                  <a:cubicBezTo>
                    <a:pt x="22372" y="17839"/>
                    <a:pt x="22408" y="17827"/>
                    <a:pt x="22442" y="17827"/>
                  </a:cubicBezTo>
                  <a:close/>
                  <a:moveTo>
                    <a:pt x="26285" y="16985"/>
                  </a:moveTo>
                  <a:cubicBezTo>
                    <a:pt x="26289" y="17122"/>
                    <a:pt x="26200" y="17166"/>
                    <a:pt x="26225" y="17322"/>
                  </a:cubicBezTo>
                  <a:cubicBezTo>
                    <a:pt x="24375" y="17986"/>
                    <a:pt x="22516" y="18642"/>
                    <a:pt x="20635" y="19257"/>
                  </a:cubicBezTo>
                  <a:cubicBezTo>
                    <a:pt x="18761" y="19869"/>
                    <a:pt x="16924" y="20599"/>
                    <a:pt x="15045" y="21192"/>
                  </a:cubicBezTo>
                  <a:cubicBezTo>
                    <a:pt x="15318" y="20840"/>
                    <a:pt x="15878" y="20755"/>
                    <a:pt x="16365" y="20610"/>
                  </a:cubicBezTo>
                  <a:cubicBezTo>
                    <a:pt x="17808" y="20181"/>
                    <a:pt x="19174" y="19642"/>
                    <a:pt x="20572" y="19105"/>
                  </a:cubicBezTo>
                  <a:cubicBezTo>
                    <a:pt x="21970" y="18567"/>
                    <a:pt x="23401" y="18151"/>
                    <a:pt x="24749" y="17568"/>
                  </a:cubicBezTo>
                  <a:cubicBezTo>
                    <a:pt x="25235" y="17359"/>
                    <a:pt x="25773" y="17200"/>
                    <a:pt x="26223" y="16985"/>
                  </a:cubicBezTo>
                  <a:close/>
                  <a:moveTo>
                    <a:pt x="26103" y="17505"/>
                  </a:moveTo>
                  <a:lnTo>
                    <a:pt x="26103" y="17505"/>
                  </a:lnTo>
                  <a:cubicBezTo>
                    <a:pt x="26196" y="17588"/>
                    <a:pt x="25964" y="17583"/>
                    <a:pt x="25857" y="17629"/>
                  </a:cubicBezTo>
                  <a:cubicBezTo>
                    <a:pt x="25141" y="17937"/>
                    <a:pt x="24325" y="18289"/>
                    <a:pt x="23492" y="18582"/>
                  </a:cubicBezTo>
                  <a:cubicBezTo>
                    <a:pt x="20931" y="19482"/>
                    <a:pt x="18319" y="20399"/>
                    <a:pt x="15722" y="21284"/>
                  </a:cubicBezTo>
                  <a:cubicBezTo>
                    <a:pt x="15543" y="21345"/>
                    <a:pt x="15351" y="21443"/>
                    <a:pt x="15159" y="21443"/>
                  </a:cubicBezTo>
                  <a:cubicBezTo>
                    <a:pt x="15132" y="21443"/>
                    <a:pt x="15105" y="21441"/>
                    <a:pt x="15078" y="21437"/>
                  </a:cubicBezTo>
                  <a:cubicBezTo>
                    <a:pt x="15101" y="21227"/>
                    <a:pt x="15509" y="21243"/>
                    <a:pt x="15753" y="21160"/>
                  </a:cubicBezTo>
                  <a:cubicBezTo>
                    <a:pt x="16016" y="21071"/>
                    <a:pt x="16229" y="20914"/>
                    <a:pt x="16429" y="20823"/>
                  </a:cubicBezTo>
                  <a:cubicBezTo>
                    <a:pt x="17169" y="20481"/>
                    <a:pt x="18042" y="20268"/>
                    <a:pt x="18855" y="19994"/>
                  </a:cubicBezTo>
                  <a:cubicBezTo>
                    <a:pt x="21245" y="19184"/>
                    <a:pt x="23701" y="18268"/>
                    <a:pt x="26103" y="17505"/>
                  </a:cubicBezTo>
                  <a:close/>
                  <a:moveTo>
                    <a:pt x="23000" y="18919"/>
                  </a:moveTo>
                  <a:lnTo>
                    <a:pt x="23000" y="18919"/>
                  </a:lnTo>
                  <a:cubicBezTo>
                    <a:pt x="22551" y="19130"/>
                    <a:pt x="22029" y="19356"/>
                    <a:pt x="21495" y="19533"/>
                  </a:cubicBezTo>
                  <a:cubicBezTo>
                    <a:pt x="20420" y="19892"/>
                    <a:pt x="19335" y="20384"/>
                    <a:pt x="18179" y="20701"/>
                  </a:cubicBezTo>
                  <a:cubicBezTo>
                    <a:pt x="17871" y="20784"/>
                    <a:pt x="17565" y="20845"/>
                    <a:pt x="17288" y="20946"/>
                  </a:cubicBezTo>
                  <a:cubicBezTo>
                    <a:pt x="16643" y="21184"/>
                    <a:pt x="15881" y="21633"/>
                    <a:pt x="15107" y="21714"/>
                  </a:cubicBezTo>
                  <a:cubicBezTo>
                    <a:pt x="15085" y="21493"/>
                    <a:pt x="15386" y="21473"/>
                    <a:pt x="15506" y="21438"/>
                  </a:cubicBezTo>
                  <a:cubicBezTo>
                    <a:pt x="17997" y="20706"/>
                    <a:pt x="20511" y="19705"/>
                    <a:pt x="23000" y="18919"/>
                  </a:cubicBezTo>
                  <a:close/>
                  <a:moveTo>
                    <a:pt x="18700" y="20671"/>
                  </a:moveTo>
                  <a:lnTo>
                    <a:pt x="18700" y="20671"/>
                  </a:lnTo>
                  <a:cubicBezTo>
                    <a:pt x="17670" y="21258"/>
                    <a:pt x="16292" y="21499"/>
                    <a:pt x="15077" y="21900"/>
                  </a:cubicBezTo>
                  <a:cubicBezTo>
                    <a:pt x="16274" y="21479"/>
                    <a:pt x="17396" y="20985"/>
                    <a:pt x="18700" y="20671"/>
                  </a:cubicBezTo>
                  <a:close/>
                  <a:moveTo>
                    <a:pt x="14586" y="20946"/>
                  </a:moveTo>
                  <a:cubicBezTo>
                    <a:pt x="14609" y="20961"/>
                    <a:pt x="14632" y="20978"/>
                    <a:pt x="14670" y="20978"/>
                  </a:cubicBezTo>
                  <a:cubicBezTo>
                    <a:pt x="14673" y="20978"/>
                    <a:pt x="14675" y="20978"/>
                    <a:pt x="14677" y="20978"/>
                  </a:cubicBezTo>
                  <a:lnTo>
                    <a:pt x="14677" y="20978"/>
                  </a:lnTo>
                  <a:cubicBezTo>
                    <a:pt x="14700" y="21330"/>
                    <a:pt x="14586" y="21806"/>
                    <a:pt x="14524" y="22175"/>
                  </a:cubicBezTo>
                  <a:cubicBezTo>
                    <a:pt x="14450" y="21794"/>
                    <a:pt x="14556" y="21327"/>
                    <a:pt x="14586" y="20946"/>
                  </a:cubicBezTo>
                  <a:close/>
                  <a:moveTo>
                    <a:pt x="26103" y="18030"/>
                  </a:moveTo>
                  <a:cubicBezTo>
                    <a:pt x="26142" y="18043"/>
                    <a:pt x="26166" y="18069"/>
                    <a:pt x="26165" y="18121"/>
                  </a:cubicBezTo>
                  <a:cubicBezTo>
                    <a:pt x="22425" y="19459"/>
                    <a:pt x="18959" y="21235"/>
                    <a:pt x="15109" y="22359"/>
                  </a:cubicBezTo>
                  <a:cubicBezTo>
                    <a:pt x="14917" y="21898"/>
                    <a:pt x="15323" y="21929"/>
                    <a:pt x="15752" y="21807"/>
                  </a:cubicBezTo>
                  <a:cubicBezTo>
                    <a:pt x="16458" y="21604"/>
                    <a:pt x="17296" y="21400"/>
                    <a:pt x="17902" y="21163"/>
                  </a:cubicBezTo>
                  <a:cubicBezTo>
                    <a:pt x="18848" y="20791"/>
                    <a:pt x="19739" y="20443"/>
                    <a:pt x="20636" y="20149"/>
                  </a:cubicBezTo>
                  <a:cubicBezTo>
                    <a:pt x="22662" y="19485"/>
                    <a:pt x="24380" y="18675"/>
                    <a:pt x="26103" y="18030"/>
                  </a:cubicBezTo>
                  <a:close/>
                  <a:moveTo>
                    <a:pt x="22724" y="20578"/>
                  </a:moveTo>
                  <a:lnTo>
                    <a:pt x="22724" y="20578"/>
                  </a:lnTo>
                  <a:cubicBezTo>
                    <a:pt x="22803" y="20632"/>
                    <a:pt x="22609" y="20685"/>
                    <a:pt x="22508" y="20732"/>
                  </a:cubicBezTo>
                  <a:cubicBezTo>
                    <a:pt x="20903" y="21473"/>
                    <a:pt x="19155" y="22219"/>
                    <a:pt x="17411" y="22821"/>
                  </a:cubicBezTo>
                  <a:cubicBezTo>
                    <a:pt x="19174" y="22064"/>
                    <a:pt x="20956" y="21328"/>
                    <a:pt x="22724" y="20578"/>
                  </a:cubicBezTo>
                  <a:close/>
                  <a:moveTo>
                    <a:pt x="26164" y="18245"/>
                  </a:moveTo>
                  <a:lnTo>
                    <a:pt x="26164" y="18245"/>
                  </a:lnTo>
                  <a:cubicBezTo>
                    <a:pt x="26018" y="18466"/>
                    <a:pt x="25727" y="18509"/>
                    <a:pt x="25488" y="18613"/>
                  </a:cubicBezTo>
                  <a:cubicBezTo>
                    <a:pt x="24598" y="18998"/>
                    <a:pt x="23586" y="19409"/>
                    <a:pt x="22602" y="19811"/>
                  </a:cubicBezTo>
                  <a:cubicBezTo>
                    <a:pt x="21864" y="20110"/>
                    <a:pt x="21165" y="20385"/>
                    <a:pt x="20482" y="20732"/>
                  </a:cubicBezTo>
                  <a:cubicBezTo>
                    <a:pt x="20484" y="20737"/>
                    <a:pt x="20481" y="20738"/>
                    <a:pt x="20480" y="20742"/>
                  </a:cubicBezTo>
                  <a:cubicBezTo>
                    <a:pt x="21419" y="20433"/>
                    <a:pt x="22373" y="20004"/>
                    <a:pt x="23339" y="19626"/>
                  </a:cubicBezTo>
                  <a:cubicBezTo>
                    <a:pt x="24318" y="19243"/>
                    <a:pt x="25258" y="18763"/>
                    <a:pt x="26227" y="18490"/>
                  </a:cubicBezTo>
                  <a:lnTo>
                    <a:pt x="26227" y="18490"/>
                  </a:lnTo>
                  <a:cubicBezTo>
                    <a:pt x="26080" y="18681"/>
                    <a:pt x="25819" y="18760"/>
                    <a:pt x="25612" y="18859"/>
                  </a:cubicBezTo>
                  <a:cubicBezTo>
                    <a:pt x="24098" y="19571"/>
                    <a:pt x="22399" y="20167"/>
                    <a:pt x="20790" y="20825"/>
                  </a:cubicBezTo>
                  <a:cubicBezTo>
                    <a:pt x="18937" y="21582"/>
                    <a:pt x="17025" y="22257"/>
                    <a:pt x="15140" y="22944"/>
                  </a:cubicBezTo>
                  <a:cubicBezTo>
                    <a:pt x="15110" y="22822"/>
                    <a:pt x="15103" y="22675"/>
                    <a:pt x="15109" y="22514"/>
                  </a:cubicBezTo>
                  <a:cubicBezTo>
                    <a:pt x="19016" y="21314"/>
                    <a:pt x="22405" y="19594"/>
                    <a:pt x="26164" y="18245"/>
                  </a:cubicBezTo>
                  <a:close/>
                  <a:moveTo>
                    <a:pt x="14831" y="22267"/>
                  </a:moveTo>
                  <a:cubicBezTo>
                    <a:pt x="14833" y="22557"/>
                    <a:pt x="14974" y="23004"/>
                    <a:pt x="14831" y="23158"/>
                  </a:cubicBezTo>
                  <a:cubicBezTo>
                    <a:pt x="14749" y="22899"/>
                    <a:pt x="14759" y="22529"/>
                    <a:pt x="14831" y="22267"/>
                  </a:cubicBezTo>
                  <a:close/>
                  <a:moveTo>
                    <a:pt x="26257" y="18734"/>
                  </a:moveTo>
                  <a:cubicBezTo>
                    <a:pt x="25840" y="19106"/>
                    <a:pt x="25106" y="19161"/>
                    <a:pt x="24690" y="19533"/>
                  </a:cubicBezTo>
                  <a:cubicBezTo>
                    <a:pt x="25243" y="19370"/>
                    <a:pt x="25698" y="19109"/>
                    <a:pt x="26257" y="18951"/>
                  </a:cubicBezTo>
                  <a:lnTo>
                    <a:pt x="26257" y="18951"/>
                  </a:lnTo>
                  <a:cubicBezTo>
                    <a:pt x="25449" y="19474"/>
                    <a:pt x="24460" y="19730"/>
                    <a:pt x="23493" y="20118"/>
                  </a:cubicBezTo>
                  <a:cubicBezTo>
                    <a:pt x="20962" y="21134"/>
                    <a:pt x="18441" y="22243"/>
                    <a:pt x="15846" y="23282"/>
                  </a:cubicBezTo>
                  <a:cubicBezTo>
                    <a:pt x="15681" y="23347"/>
                    <a:pt x="15497" y="23490"/>
                    <a:pt x="15304" y="23490"/>
                  </a:cubicBezTo>
                  <a:cubicBezTo>
                    <a:pt x="15260" y="23490"/>
                    <a:pt x="15215" y="23483"/>
                    <a:pt x="15171" y="23466"/>
                  </a:cubicBezTo>
                  <a:cubicBezTo>
                    <a:pt x="15115" y="23312"/>
                    <a:pt x="15343" y="23315"/>
                    <a:pt x="15416" y="23282"/>
                  </a:cubicBezTo>
                  <a:cubicBezTo>
                    <a:pt x="16985" y="22565"/>
                    <a:pt x="18847" y="22003"/>
                    <a:pt x="20453" y="21285"/>
                  </a:cubicBezTo>
                  <a:lnTo>
                    <a:pt x="20453" y="21285"/>
                  </a:lnTo>
                  <a:cubicBezTo>
                    <a:pt x="18625" y="21813"/>
                    <a:pt x="16840" y="22649"/>
                    <a:pt x="15046" y="23312"/>
                  </a:cubicBezTo>
                  <a:cubicBezTo>
                    <a:pt x="15083" y="22986"/>
                    <a:pt x="15414" y="22984"/>
                    <a:pt x="15629" y="22912"/>
                  </a:cubicBezTo>
                  <a:cubicBezTo>
                    <a:pt x="16319" y="22682"/>
                    <a:pt x="17038" y="22387"/>
                    <a:pt x="17749" y="22112"/>
                  </a:cubicBezTo>
                  <a:cubicBezTo>
                    <a:pt x="20532" y="21043"/>
                    <a:pt x="23433" y="19972"/>
                    <a:pt x="26102" y="18765"/>
                  </a:cubicBezTo>
                  <a:cubicBezTo>
                    <a:pt x="26140" y="18748"/>
                    <a:pt x="26164" y="18755"/>
                    <a:pt x="26195" y="18734"/>
                  </a:cubicBezTo>
                  <a:close/>
                  <a:moveTo>
                    <a:pt x="16474" y="23184"/>
                  </a:moveTo>
                  <a:cubicBezTo>
                    <a:pt x="16490" y="23184"/>
                    <a:pt x="16311" y="23281"/>
                    <a:pt x="16244" y="23312"/>
                  </a:cubicBezTo>
                  <a:cubicBezTo>
                    <a:pt x="15932" y="23449"/>
                    <a:pt x="15475" y="23638"/>
                    <a:pt x="15199" y="23680"/>
                  </a:cubicBezTo>
                  <a:cubicBezTo>
                    <a:pt x="15582" y="23480"/>
                    <a:pt x="16016" y="23331"/>
                    <a:pt x="16458" y="23189"/>
                  </a:cubicBezTo>
                  <a:cubicBezTo>
                    <a:pt x="16467" y="23185"/>
                    <a:pt x="16472" y="23184"/>
                    <a:pt x="16474" y="23184"/>
                  </a:cubicBezTo>
                  <a:close/>
                  <a:moveTo>
                    <a:pt x="8013" y="16248"/>
                  </a:moveTo>
                  <a:cubicBezTo>
                    <a:pt x="9834" y="17560"/>
                    <a:pt x="11491" y="19035"/>
                    <a:pt x="13417" y="20240"/>
                  </a:cubicBezTo>
                  <a:cubicBezTo>
                    <a:pt x="12956" y="21038"/>
                    <a:pt x="12934" y="22645"/>
                    <a:pt x="13141" y="23742"/>
                  </a:cubicBezTo>
                  <a:cubicBezTo>
                    <a:pt x="11175" y="22646"/>
                    <a:pt x="9602" y="21160"/>
                    <a:pt x="7767" y="19934"/>
                  </a:cubicBezTo>
                  <a:cubicBezTo>
                    <a:pt x="7666" y="18637"/>
                    <a:pt x="7653" y="17421"/>
                    <a:pt x="8013" y="16339"/>
                  </a:cubicBezTo>
                  <a:lnTo>
                    <a:pt x="8013" y="16248"/>
                  </a:lnTo>
                  <a:close/>
                  <a:moveTo>
                    <a:pt x="14831" y="23434"/>
                  </a:moveTo>
                  <a:lnTo>
                    <a:pt x="14831" y="23434"/>
                  </a:lnTo>
                  <a:cubicBezTo>
                    <a:pt x="15094" y="23502"/>
                    <a:pt x="14876" y="23861"/>
                    <a:pt x="14985" y="24079"/>
                  </a:cubicBezTo>
                  <a:cubicBezTo>
                    <a:pt x="14845" y="24073"/>
                    <a:pt x="14875" y="23637"/>
                    <a:pt x="14831" y="23434"/>
                  </a:cubicBezTo>
                  <a:close/>
                  <a:moveTo>
                    <a:pt x="26316" y="19319"/>
                  </a:moveTo>
                  <a:lnTo>
                    <a:pt x="26316" y="19319"/>
                  </a:lnTo>
                  <a:cubicBezTo>
                    <a:pt x="25978" y="19554"/>
                    <a:pt x="25561" y="19668"/>
                    <a:pt x="25181" y="19841"/>
                  </a:cubicBezTo>
                  <a:cubicBezTo>
                    <a:pt x="24104" y="20329"/>
                    <a:pt x="22908" y="20825"/>
                    <a:pt x="21832" y="21377"/>
                  </a:cubicBezTo>
                  <a:cubicBezTo>
                    <a:pt x="23391" y="20816"/>
                    <a:pt x="24816" y="20122"/>
                    <a:pt x="26347" y="19533"/>
                  </a:cubicBezTo>
                  <a:lnTo>
                    <a:pt x="26347" y="19533"/>
                  </a:lnTo>
                  <a:cubicBezTo>
                    <a:pt x="26399" y="19597"/>
                    <a:pt x="26208" y="19636"/>
                    <a:pt x="26101" y="19688"/>
                  </a:cubicBezTo>
                  <a:cubicBezTo>
                    <a:pt x="23509" y="20941"/>
                    <a:pt x="20737" y="22038"/>
                    <a:pt x="17962" y="23189"/>
                  </a:cubicBezTo>
                  <a:cubicBezTo>
                    <a:pt x="17270" y="23475"/>
                    <a:pt x="16526" y="23773"/>
                    <a:pt x="15843" y="24110"/>
                  </a:cubicBezTo>
                  <a:cubicBezTo>
                    <a:pt x="15752" y="24155"/>
                    <a:pt x="15582" y="24309"/>
                    <a:pt x="15448" y="24309"/>
                  </a:cubicBezTo>
                  <a:cubicBezTo>
                    <a:pt x="15383" y="24309"/>
                    <a:pt x="15326" y="24273"/>
                    <a:pt x="15290" y="24172"/>
                  </a:cubicBezTo>
                  <a:cubicBezTo>
                    <a:pt x="15336" y="24030"/>
                    <a:pt x="15513" y="24061"/>
                    <a:pt x="15628" y="24018"/>
                  </a:cubicBezTo>
                  <a:cubicBezTo>
                    <a:pt x="17541" y="23308"/>
                    <a:pt x="19505" y="22389"/>
                    <a:pt x="21371" y="21592"/>
                  </a:cubicBezTo>
                  <a:lnTo>
                    <a:pt x="21371" y="21592"/>
                  </a:lnTo>
                  <a:cubicBezTo>
                    <a:pt x="19796" y="22064"/>
                    <a:pt x="18301" y="22850"/>
                    <a:pt x="16735" y="23465"/>
                  </a:cubicBezTo>
                  <a:cubicBezTo>
                    <a:pt x="16220" y="23668"/>
                    <a:pt x="15712" y="23911"/>
                    <a:pt x="15169" y="24018"/>
                  </a:cubicBezTo>
                  <a:cubicBezTo>
                    <a:pt x="15192" y="23760"/>
                    <a:pt x="15597" y="23727"/>
                    <a:pt x="15813" y="23649"/>
                  </a:cubicBezTo>
                  <a:cubicBezTo>
                    <a:pt x="19381" y="22358"/>
                    <a:pt x="22768" y="20687"/>
                    <a:pt x="26316" y="19319"/>
                  </a:cubicBezTo>
                  <a:close/>
                  <a:moveTo>
                    <a:pt x="13795" y="20486"/>
                  </a:moveTo>
                  <a:cubicBezTo>
                    <a:pt x="13874" y="20486"/>
                    <a:pt x="13889" y="20551"/>
                    <a:pt x="13970" y="20551"/>
                  </a:cubicBezTo>
                  <a:cubicBezTo>
                    <a:pt x="13979" y="20551"/>
                    <a:pt x="13990" y="20550"/>
                    <a:pt x="14001" y="20548"/>
                  </a:cubicBezTo>
                  <a:lnTo>
                    <a:pt x="14001" y="20548"/>
                  </a:lnTo>
                  <a:cubicBezTo>
                    <a:pt x="13638" y="21609"/>
                    <a:pt x="13403" y="23239"/>
                    <a:pt x="13786" y="24449"/>
                  </a:cubicBezTo>
                  <a:cubicBezTo>
                    <a:pt x="13574" y="24424"/>
                    <a:pt x="13506" y="24139"/>
                    <a:pt x="13480" y="23926"/>
                  </a:cubicBezTo>
                  <a:cubicBezTo>
                    <a:pt x="13390" y="23198"/>
                    <a:pt x="13386" y="21959"/>
                    <a:pt x="13541" y="21192"/>
                  </a:cubicBezTo>
                  <a:cubicBezTo>
                    <a:pt x="13598" y="20912"/>
                    <a:pt x="13778" y="20748"/>
                    <a:pt x="13787" y="20486"/>
                  </a:cubicBezTo>
                  <a:cubicBezTo>
                    <a:pt x="13790" y="20486"/>
                    <a:pt x="13793" y="20486"/>
                    <a:pt x="13795" y="20486"/>
                  </a:cubicBezTo>
                  <a:close/>
                  <a:moveTo>
                    <a:pt x="26717" y="19872"/>
                  </a:moveTo>
                  <a:lnTo>
                    <a:pt x="26717" y="19872"/>
                  </a:lnTo>
                  <a:cubicBezTo>
                    <a:pt x="26757" y="19979"/>
                    <a:pt x="26265" y="20072"/>
                    <a:pt x="26133" y="20209"/>
                  </a:cubicBezTo>
                  <a:lnTo>
                    <a:pt x="23983" y="21131"/>
                  </a:lnTo>
                  <a:cubicBezTo>
                    <a:pt x="21219" y="22451"/>
                    <a:pt x="18311" y="23629"/>
                    <a:pt x="15322" y="24725"/>
                  </a:cubicBezTo>
                  <a:cubicBezTo>
                    <a:pt x="17174" y="23781"/>
                    <a:pt x="19169" y="23153"/>
                    <a:pt x="21097" y="22360"/>
                  </a:cubicBezTo>
                  <a:cubicBezTo>
                    <a:pt x="22999" y="21577"/>
                    <a:pt x="24800" y="20568"/>
                    <a:pt x="26717" y="19872"/>
                  </a:cubicBezTo>
                  <a:close/>
                  <a:moveTo>
                    <a:pt x="14092" y="21192"/>
                  </a:moveTo>
                  <a:lnTo>
                    <a:pt x="14092" y="21192"/>
                  </a:lnTo>
                  <a:cubicBezTo>
                    <a:pt x="13980" y="22306"/>
                    <a:pt x="14024" y="23767"/>
                    <a:pt x="14246" y="24816"/>
                  </a:cubicBezTo>
                  <a:cubicBezTo>
                    <a:pt x="14137" y="24783"/>
                    <a:pt x="14091" y="24685"/>
                    <a:pt x="13970" y="24663"/>
                  </a:cubicBezTo>
                  <a:cubicBezTo>
                    <a:pt x="13642" y="23681"/>
                    <a:pt x="13683" y="22045"/>
                    <a:pt x="14092" y="21192"/>
                  </a:cubicBezTo>
                  <a:close/>
                  <a:moveTo>
                    <a:pt x="14523" y="24172"/>
                  </a:moveTo>
                  <a:lnTo>
                    <a:pt x="14523" y="24172"/>
                  </a:lnTo>
                  <a:cubicBezTo>
                    <a:pt x="14648" y="24406"/>
                    <a:pt x="14795" y="24779"/>
                    <a:pt x="14769" y="25062"/>
                  </a:cubicBezTo>
                  <a:cubicBezTo>
                    <a:pt x="14524" y="25043"/>
                    <a:pt x="14589" y="24469"/>
                    <a:pt x="14523" y="24172"/>
                  </a:cubicBezTo>
                  <a:close/>
                  <a:moveTo>
                    <a:pt x="14062" y="1"/>
                  </a:moveTo>
                  <a:cubicBezTo>
                    <a:pt x="14025" y="14"/>
                    <a:pt x="13992" y="33"/>
                    <a:pt x="13970" y="61"/>
                  </a:cubicBezTo>
                  <a:cubicBezTo>
                    <a:pt x="13961" y="59"/>
                    <a:pt x="13952" y="58"/>
                    <a:pt x="13946" y="58"/>
                  </a:cubicBezTo>
                  <a:cubicBezTo>
                    <a:pt x="13883" y="58"/>
                    <a:pt x="13917" y="154"/>
                    <a:pt x="13856" y="154"/>
                  </a:cubicBezTo>
                  <a:cubicBezTo>
                    <a:pt x="13853" y="154"/>
                    <a:pt x="13851" y="154"/>
                    <a:pt x="13848" y="153"/>
                  </a:cubicBezTo>
                  <a:cubicBezTo>
                    <a:pt x="13295" y="247"/>
                    <a:pt x="12849" y="592"/>
                    <a:pt x="12343" y="798"/>
                  </a:cubicBezTo>
                  <a:cubicBezTo>
                    <a:pt x="9340" y="2026"/>
                    <a:pt x="6249" y="3149"/>
                    <a:pt x="3251" y="4391"/>
                  </a:cubicBezTo>
                  <a:cubicBezTo>
                    <a:pt x="2806" y="4755"/>
                    <a:pt x="2360" y="5117"/>
                    <a:pt x="2239" y="5805"/>
                  </a:cubicBezTo>
                  <a:cubicBezTo>
                    <a:pt x="1764" y="6074"/>
                    <a:pt x="1004" y="6173"/>
                    <a:pt x="734" y="6695"/>
                  </a:cubicBezTo>
                  <a:cubicBezTo>
                    <a:pt x="293" y="7543"/>
                    <a:pt x="0" y="9739"/>
                    <a:pt x="335" y="10781"/>
                  </a:cubicBezTo>
                  <a:cubicBezTo>
                    <a:pt x="421" y="11051"/>
                    <a:pt x="793" y="11157"/>
                    <a:pt x="887" y="11364"/>
                  </a:cubicBezTo>
                  <a:cubicBezTo>
                    <a:pt x="223" y="12784"/>
                    <a:pt x="578" y="15403"/>
                    <a:pt x="2053" y="15602"/>
                  </a:cubicBezTo>
                  <a:cubicBezTo>
                    <a:pt x="2629" y="16223"/>
                    <a:pt x="3233" y="16837"/>
                    <a:pt x="3928" y="17414"/>
                  </a:cubicBezTo>
                  <a:cubicBezTo>
                    <a:pt x="4656" y="18018"/>
                    <a:pt x="5411" y="18812"/>
                    <a:pt x="6261" y="19226"/>
                  </a:cubicBezTo>
                  <a:cubicBezTo>
                    <a:pt x="6556" y="19800"/>
                    <a:pt x="6878" y="20350"/>
                    <a:pt x="7704" y="20393"/>
                  </a:cubicBezTo>
                  <a:cubicBezTo>
                    <a:pt x="8990" y="21421"/>
                    <a:pt x="10263" y="22400"/>
                    <a:pt x="11604" y="23311"/>
                  </a:cubicBezTo>
                  <a:cubicBezTo>
                    <a:pt x="12054" y="23617"/>
                    <a:pt x="12598" y="23854"/>
                    <a:pt x="13017" y="24202"/>
                  </a:cubicBezTo>
                  <a:cubicBezTo>
                    <a:pt x="13421" y="24537"/>
                    <a:pt x="13767" y="25345"/>
                    <a:pt x="14430" y="25400"/>
                  </a:cubicBezTo>
                  <a:cubicBezTo>
                    <a:pt x="14455" y="25402"/>
                    <a:pt x="14479" y="25403"/>
                    <a:pt x="14504" y="25403"/>
                  </a:cubicBezTo>
                  <a:cubicBezTo>
                    <a:pt x="14941" y="25403"/>
                    <a:pt x="15403" y="25100"/>
                    <a:pt x="15721" y="24969"/>
                  </a:cubicBezTo>
                  <a:cubicBezTo>
                    <a:pt x="15983" y="24861"/>
                    <a:pt x="16256" y="24762"/>
                    <a:pt x="16520" y="24662"/>
                  </a:cubicBezTo>
                  <a:cubicBezTo>
                    <a:pt x="19765" y="23431"/>
                    <a:pt x="22856" y="22064"/>
                    <a:pt x="25978" y="20669"/>
                  </a:cubicBezTo>
                  <a:cubicBezTo>
                    <a:pt x="26285" y="20532"/>
                    <a:pt x="27360" y="20139"/>
                    <a:pt x="27330" y="19779"/>
                  </a:cubicBezTo>
                  <a:cubicBezTo>
                    <a:pt x="27322" y="19681"/>
                    <a:pt x="27179" y="19501"/>
                    <a:pt x="27054" y="19442"/>
                  </a:cubicBezTo>
                  <a:cubicBezTo>
                    <a:pt x="27012" y="19423"/>
                    <a:pt x="26971" y="19417"/>
                    <a:pt x="26930" y="19417"/>
                  </a:cubicBezTo>
                  <a:cubicBezTo>
                    <a:pt x="26883" y="19417"/>
                    <a:pt x="26837" y="19425"/>
                    <a:pt x="26794" y="19425"/>
                  </a:cubicBezTo>
                  <a:cubicBezTo>
                    <a:pt x="26767" y="19425"/>
                    <a:pt x="26741" y="19422"/>
                    <a:pt x="26717" y="19412"/>
                  </a:cubicBezTo>
                  <a:cubicBezTo>
                    <a:pt x="26426" y="19297"/>
                    <a:pt x="26531" y="18978"/>
                    <a:pt x="26532" y="18736"/>
                  </a:cubicBezTo>
                  <a:cubicBezTo>
                    <a:pt x="26534" y="18489"/>
                    <a:pt x="26401" y="18245"/>
                    <a:pt x="26378" y="18030"/>
                  </a:cubicBezTo>
                  <a:cubicBezTo>
                    <a:pt x="26364" y="17900"/>
                    <a:pt x="26468" y="17801"/>
                    <a:pt x="26378" y="17692"/>
                  </a:cubicBezTo>
                  <a:cubicBezTo>
                    <a:pt x="26672" y="17553"/>
                    <a:pt x="26581" y="17166"/>
                    <a:pt x="26715" y="16831"/>
                  </a:cubicBezTo>
                  <a:cubicBezTo>
                    <a:pt x="26790" y="16648"/>
                    <a:pt x="26918" y="16599"/>
                    <a:pt x="26931" y="16463"/>
                  </a:cubicBezTo>
                  <a:cubicBezTo>
                    <a:pt x="26984" y="15919"/>
                    <a:pt x="26508" y="15772"/>
                    <a:pt x="26194" y="15542"/>
                  </a:cubicBezTo>
                  <a:cubicBezTo>
                    <a:pt x="25563" y="15078"/>
                    <a:pt x="24846" y="14266"/>
                    <a:pt x="24259" y="13976"/>
                  </a:cubicBezTo>
                  <a:cubicBezTo>
                    <a:pt x="24477" y="13628"/>
                    <a:pt x="25690" y="13412"/>
                    <a:pt x="25579" y="12808"/>
                  </a:cubicBezTo>
                  <a:cubicBezTo>
                    <a:pt x="25511" y="12438"/>
                    <a:pt x="24782" y="12647"/>
                    <a:pt x="24995" y="12040"/>
                  </a:cubicBezTo>
                  <a:cubicBezTo>
                    <a:pt x="24851" y="11892"/>
                    <a:pt x="24874" y="11746"/>
                    <a:pt x="24780" y="11580"/>
                  </a:cubicBezTo>
                  <a:cubicBezTo>
                    <a:pt x="24910" y="11408"/>
                    <a:pt x="24770" y="11293"/>
                    <a:pt x="24749" y="11058"/>
                  </a:cubicBezTo>
                  <a:cubicBezTo>
                    <a:pt x="24846" y="10796"/>
                    <a:pt x="24725" y="10508"/>
                    <a:pt x="24842" y="10168"/>
                  </a:cubicBezTo>
                  <a:cubicBezTo>
                    <a:pt x="24711" y="9827"/>
                    <a:pt x="24827" y="9472"/>
                    <a:pt x="24842" y="9185"/>
                  </a:cubicBezTo>
                  <a:cubicBezTo>
                    <a:pt x="25007" y="9089"/>
                    <a:pt x="25157" y="9061"/>
                    <a:pt x="25180" y="8877"/>
                  </a:cubicBezTo>
                  <a:cubicBezTo>
                    <a:pt x="25259" y="8243"/>
                    <a:pt x="23925" y="8014"/>
                    <a:pt x="23491" y="7772"/>
                  </a:cubicBezTo>
                  <a:cubicBezTo>
                    <a:pt x="24063" y="7432"/>
                    <a:pt x="23355" y="7019"/>
                    <a:pt x="23060" y="6820"/>
                  </a:cubicBezTo>
                  <a:cubicBezTo>
                    <a:pt x="23047" y="6671"/>
                    <a:pt x="23048" y="6558"/>
                    <a:pt x="22937" y="6451"/>
                  </a:cubicBezTo>
                  <a:cubicBezTo>
                    <a:pt x="22943" y="6352"/>
                    <a:pt x="23006" y="6315"/>
                    <a:pt x="22999" y="6205"/>
                  </a:cubicBezTo>
                  <a:cubicBezTo>
                    <a:pt x="23005" y="6096"/>
                    <a:pt x="22855" y="6145"/>
                    <a:pt x="22876" y="6021"/>
                  </a:cubicBezTo>
                  <a:cubicBezTo>
                    <a:pt x="22978" y="5471"/>
                    <a:pt x="22821" y="4658"/>
                    <a:pt x="22999" y="4055"/>
                  </a:cubicBezTo>
                  <a:cubicBezTo>
                    <a:pt x="23031" y="3941"/>
                    <a:pt x="23140" y="3853"/>
                    <a:pt x="23152" y="3747"/>
                  </a:cubicBezTo>
                  <a:cubicBezTo>
                    <a:pt x="23214" y="3207"/>
                    <a:pt x="22524" y="3092"/>
                    <a:pt x="22108" y="2917"/>
                  </a:cubicBezTo>
                  <a:cubicBezTo>
                    <a:pt x="21735" y="2760"/>
                    <a:pt x="21328" y="2582"/>
                    <a:pt x="21002" y="2456"/>
                  </a:cubicBezTo>
                  <a:cubicBezTo>
                    <a:pt x="18653" y="1546"/>
                    <a:pt x="16379" y="764"/>
                    <a:pt x="14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52"/>
            <p:cNvSpPr/>
            <p:nvPr/>
          </p:nvSpPr>
          <p:spPr>
            <a:xfrm>
              <a:off x="4365075" y="853750"/>
              <a:ext cx="4275" cy="4825"/>
            </a:xfrm>
            <a:custGeom>
              <a:avLst/>
              <a:gdLst/>
              <a:ahLst/>
              <a:cxnLst/>
              <a:rect l="l" t="t" r="r" b="b"/>
              <a:pathLst>
                <a:path w="171" h="193" extrusionOk="0">
                  <a:moveTo>
                    <a:pt x="16" y="1"/>
                  </a:moveTo>
                  <a:cubicBezTo>
                    <a:pt x="0" y="113"/>
                    <a:pt x="20" y="193"/>
                    <a:pt x="117" y="193"/>
                  </a:cubicBezTo>
                  <a:cubicBezTo>
                    <a:pt x="132" y="193"/>
                    <a:pt x="150" y="191"/>
                    <a:pt x="170" y="186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52"/>
            <p:cNvSpPr/>
            <p:nvPr/>
          </p:nvSpPr>
          <p:spPr>
            <a:xfrm>
              <a:off x="4477575" y="884475"/>
              <a:ext cx="82775" cy="37650"/>
            </a:xfrm>
            <a:custGeom>
              <a:avLst/>
              <a:gdLst/>
              <a:ahLst/>
              <a:cxnLst/>
              <a:rect l="l" t="t" r="r" b="b"/>
              <a:pathLst>
                <a:path w="3311" h="1506" extrusionOk="0">
                  <a:moveTo>
                    <a:pt x="3256" y="1"/>
                  </a:moveTo>
                  <a:cubicBezTo>
                    <a:pt x="2142" y="474"/>
                    <a:pt x="1026" y="946"/>
                    <a:pt x="0" y="1506"/>
                  </a:cubicBezTo>
                  <a:cubicBezTo>
                    <a:pt x="1088" y="1161"/>
                    <a:pt x="2150" y="526"/>
                    <a:pt x="3256" y="93"/>
                  </a:cubicBezTo>
                  <a:cubicBezTo>
                    <a:pt x="3260" y="56"/>
                    <a:pt x="3310" y="24"/>
                    <a:pt x="3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52"/>
            <p:cNvSpPr/>
            <p:nvPr/>
          </p:nvSpPr>
          <p:spPr>
            <a:xfrm>
              <a:off x="4142025" y="1005225"/>
              <a:ext cx="8650" cy="5975"/>
            </a:xfrm>
            <a:custGeom>
              <a:avLst/>
              <a:gdLst/>
              <a:ahLst/>
              <a:cxnLst/>
              <a:rect l="l" t="t" r="r" b="b"/>
              <a:pathLst>
                <a:path w="346" h="239" extrusionOk="0">
                  <a:moveTo>
                    <a:pt x="120" y="1"/>
                  </a:moveTo>
                  <a:cubicBezTo>
                    <a:pt x="73" y="1"/>
                    <a:pt x="28" y="18"/>
                    <a:pt x="0" y="54"/>
                  </a:cubicBezTo>
                  <a:cubicBezTo>
                    <a:pt x="101" y="118"/>
                    <a:pt x="200" y="181"/>
                    <a:pt x="307" y="238"/>
                  </a:cubicBezTo>
                  <a:cubicBezTo>
                    <a:pt x="345" y="89"/>
                    <a:pt x="226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52"/>
            <p:cNvSpPr/>
            <p:nvPr/>
          </p:nvSpPr>
          <p:spPr>
            <a:xfrm>
              <a:off x="4158150" y="1111000"/>
              <a:ext cx="142825" cy="108275"/>
            </a:xfrm>
            <a:custGeom>
              <a:avLst/>
              <a:gdLst/>
              <a:ahLst/>
              <a:cxnLst/>
              <a:rect l="l" t="t" r="r" b="b"/>
              <a:pathLst>
                <a:path w="5713" h="4331" extrusionOk="0">
                  <a:moveTo>
                    <a:pt x="1" y="0"/>
                  </a:moveTo>
                  <a:lnTo>
                    <a:pt x="1" y="0"/>
                  </a:lnTo>
                  <a:cubicBezTo>
                    <a:pt x="1888" y="1440"/>
                    <a:pt x="3763" y="3055"/>
                    <a:pt x="5712" y="4330"/>
                  </a:cubicBezTo>
                  <a:cubicBezTo>
                    <a:pt x="3984" y="3165"/>
                    <a:pt x="2495" y="1518"/>
                    <a:pt x="768" y="399"/>
                  </a:cubicBezTo>
                  <a:cubicBezTo>
                    <a:pt x="511" y="231"/>
                    <a:pt x="261" y="9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4" name="Google Shape;5794;p52"/>
          <p:cNvGrpSpPr/>
          <p:nvPr/>
        </p:nvGrpSpPr>
        <p:grpSpPr>
          <a:xfrm>
            <a:off x="-226811" y="2231649"/>
            <a:ext cx="2294504" cy="2103676"/>
            <a:chOff x="4554775" y="2999050"/>
            <a:chExt cx="584200" cy="535600"/>
          </a:xfrm>
        </p:grpSpPr>
        <p:sp>
          <p:nvSpPr>
            <p:cNvPr id="5795" name="Google Shape;5795;p52"/>
            <p:cNvSpPr/>
            <p:nvPr/>
          </p:nvSpPr>
          <p:spPr>
            <a:xfrm>
              <a:off x="4622925" y="3038475"/>
              <a:ext cx="30825" cy="24675"/>
            </a:xfrm>
            <a:custGeom>
              <a:avLst/>
              <a:gdLst/>
              <a:ahLst/>
              <a:cxnLst/>
              <a:rect l="l" t="t" r="r" b="b"/>
              <a:pathLst>
                <a:path w="1233" h="987" extrusionOk="0">
                  <a:moveTo>
                    <a:pt x="221" y="0"/>
                  </a:moveTo>
                  <a:cubicBezTo>
                    <a:pt x="71" y="0"/>
                    <a:pt x="24" y="157"/>
                    <a:pt x="0" y="349"/>
                  </a:cubicBezTo>
                  <a:cubicBezTo>
                    <a:pt x="328" y="583"/>
                    <a:pt x="723" y="929"/>
                    <a:pt x="1169" y="987"/>
                  </a:cubicBezTo>
                  <a:cubicBezTo>
                    <a:pt x="1232" y="416"/>
                    <a:pt x="579" y="317"/>
                    <a:pt x="252" y="3"/>
                  </a:cubicBezTo>
                  <a:cubicBezTo>
                    <a:pt x="241" y="1"/>
                    <a:pt x="231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52"/>
            <p:cNvSpPr/>
            <p:nvPr/>
          </p:nvSpPr>
          <p:spPr>
            <a:xfrm>
              <a:off x="4639100" y="3066000"/>
              <a:ext cx="158000" cy="324500"/>
            </a:xfrm>
            <a:custGeom>
              <a:avLst/>
              <a:gdLst/>
              <a:ahLst/>
              <a:cxnLst/>
              <a:rect l="l" t="t" r="r" b="b"/>
              <a:pathLst>
                <a:path w="6320" h="12980" extrusionOk="0">
                  <a:moveTo>
                    <a:pt x="29" y="1"/>
                  </a:moveTo>
                  <a:cubicBezTo>
                    <a:pt x="19" y="47"/>
                    <a:pt x="10" y="94"/>
                    <a:pt x="0" y="139"/>
                  </a:cubicBezTo>
                  <a:cubicBezTo>
                    <a:pt x="1494" y="3378"/>
                    <a:pt x="3143" y="6517"/>
                    <a:pt x="4581" y="9792"/>
                  </a:cubicBezTo>
                  <a:cubicBezTo>
                    <a:pt x="4781" y="10371"/>
                    <a:pt x="5033" y="10913"/>
                    <a:pt x="5327" y="11428"/>
                  </a:cubicBezTo>
                  <a:cubicBezTo>
                    <a:pt x="5461" y="11689"/>
                    <a:pt x="5591" y="11955"/>
                    <a:pt x="5704" y="12228"/>
                  </a:cubicBezTo>
                  <a:cubicBezTo>
                    <a:pt x="5922" y="12443"/>
                    <a:pt x="5813" y="12874"/>
                    <a:pt x="6199" y="12980"/>
                  </a:cubicBezTo>
                  <a:cubicBezTo>
                    <a:pt x="6320" y="12681"/>
                    <a:pt x="6004" y="12437"/>
                    <a:pt x="5934" y="12166"/>
                  </a:cubicBezTo>
                  <a:cubicBezTo>
                    <a:pt x="5810" y="11889"/>
                    <a:pt x="5654" y="11632"/>
                    <a:pt x="5522" y="11360"/>
                  </a:cubicBezTo>
                  <a:cubicBezTo>
                    <a:pt x="5223" y="10846"/>
                    <a:pt x="4967" y="10308"/>
                    <a:pt x="4776" y="9724"/>
                  </a:cubicBezTo>
                  <a:cubicBezTo>
                    <a:pt x="3987" y="8103"/>
                    <a:pt x="3273" y="6454"/>
                    <a:pt x="2496" y="4845"/>
                  </a:cubicBezTo>
                  <a:cubicBezTo>
                    <a:pt x="1718" y="3231"/>
                    <a:pt x="774" y="1707"/>
                    <a:pt x="133" y="22"/>
                  </a:cubicBezTo>
                  <a:cubicBezTo>
                    <a:pt x="98" y="13"/>
                    <a:pt x="64" y="7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52"/>
            <p:cNvSpPr/>
            <p:nvPr/>
          </p:nvSpPr>
          <p:spPr>
            <a:xfrm>
              <a:off x="5081275" y="3339850"/>
              <a:ext cx="21975" cy="18025"/>
            </a:xfrm>
            <a:custGeom>
              <a:avLst/>
              <a:gdLst/>
              <a:ahLst/>
              <a:cxnLst/>
              <a:rect l="l" t="t" r="r" b="b"/>
              <a:pathLst>
                <a:path w="879" h="721" extrusionOk="0">
                  <a:moveTo>
                    <a:pt x="194" y="1"/>
                  </a:moveTo>
                  <a:cubicBezTo>
                    <a:pt x="124" y="1"/>
                    <a:pt x="58" y="30"/>
                    <a:pt x="0" y="102"/>
                  </a:cubicBezTo>
                  <a:cubicBezTo>
                    <a:pt x="44" y="308"/>
                    <a:pt x="365" y="721"/>
                    <a:pt x="639" y="721"/>
                  </a:cubicBezTo>
                  <a:cubicBezTo>
                    <a:pt x="728" y="721"/>
                    <a:pt x="811" y="678"/>
                    <a:pt x="879" y="572"/>
                  </a:cubicBezTo>
                  <a:cubicBezTo>
                    <a:pt x="763" y="402"/>
                    <a:pt x="453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52"/>
            <p:cNvSpPr/>
            <p:nvPr/>
          </p:nvSpPr>
          <p:spPr>
            <a:xfrm>
              <a:off x="4818325" y="3347750"/>
              <a:ext cx="258600" cy="40200"/>
            </a:xfrm>
            <a:custGeom>
              <a:avLst/>
              <a:gdLst/>
              <a:ahLst/>
              <a:cxnLst/>
              <a:rect l="l" t="t" r="r" b="b"/>
              <a:pathLst>
                <a:path w="10344" h="1608" extrusionOk="0">
                  <a:moveTo>
                    <a:pt x="9899" y="4"/>
                  </a:moveTo>
                  <a:cubicBezTo>
                    <a:pt x="7169" y="4"/>
                    <a:pt x="4573" y="207"/>
                    <a:pt x="2219" y="780"/>
                  </a:cubicBezTo>
                  <a:cubicBezTo>
                    <a:pt x="1862" y="879"/>
                    <a:pt x="1451" y="982"/>
                    <a:pt x="1037" y="1078"/>
                  </a:cubicBezTo>
                  <a:cubicBezTo>
                    <a:pt x="661" y="1167"/>
                    <a:pt x="137" y="1206"/>
                    <a:pt x="1" y="1551"/>
                  </a:cubicBezTo>
                  <a:cubicBezTo>
                    <a:pt x="69" y="1591"/>
                    <a:pt x="140" y="1608"/>
                    <a:pt x="214" y="1608"/>
                  </a:cubicBezTo>
                  <a:cubicBezTo>
                    <a:pt x="507" y="1608"/>
                    <a:pt x="840" y="1353"/>
                    <a:pt x="1132" y="1316"/>
                  </a:cubicBezTo>
                  <a:cubicBezTo>
                    <a:pt x="1572" y="1270"/>
                    <a:pt x="1946" y="1124"/>
                    <a:pt x="2322" y="983"/>
                  </a:cubicBezTo>
                  <a:cubicBezTo>
                    <a:pt x="3139" y="784"/>
                    <a:pt x="4008" y="664"/>
                    <a:pt x="4843" y="493"/>
                  </a:cubicBezTo>
                  <a:cubicBezTo>
                    <a:pt x="6570" y="347"/>
                    <a:pt x="8256" y="138"/>
                    <a:pt x="10079" y="138"/>
                  </a:cubicBezTo>
                  <a:cubicBezTo>
                    <a:pt x="10152" y="138"/>
                    <a:pt x="10225" y="138"/>
                    <a:pt x="10298" y="139"/>
                  </a:cubicBezTo>
                  <a:cubicBezTo>
                    <a:pt x="10343" y="0"/>
                    <a:pt x="10093" y="55"/>
                    <a:pt x="10004" y="4"/>
                  </a:cubicBezTo>
                  <a:cubicBezTo>
                    <a:pt x="9969" y="4"/>
                    <a:pt x="9934" y="4"/>
                    <a:pt x="9899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52"/>
            <p:cNvSpPr/>
            <p:nvPr/>
          </p:nvSpPr>
          <p:spPr>
            <a:xfrm>
              <a:off x="5028700" y="3224425"/>
              <a:ext cx="23150" cy="20425"/>
            </a:xfrm>
            <a:custGeom>
              <a:avLst/>
              <a:gdLst/>
              <a:ahLst/>
              <a:cxnLst/>
              <a:rect l="l" t="t" r="r" b="b"/>
              <a:pathLst>
                <a:path w="926" h="817" extrusionOk="0">
                  <a:moveTo>
                    <a:pt x="282" y="0"/>
                  </a:moveTo>
                  <a:cubicBezTo>
                    <a:pt x="175" y="0"/>
                    <a:pt x="72" y="58"/>
                    <a:pt x="1" y="202"/>
                  </a:cubicBezTo>
                  <a:cubicBezTo>
                    <a:pt x="80" y="470"/>
                    <a:pt x="164" y="733"/>
                    <a:pt x="525" y="816"/>
                  </a:cubicBezTo>
                  <a:cubicBezTo>
                    <a:pt x="534" y="799"/>
                    <a:pt x="548" y="789"/>
                    <a:pt x="568" y="789"/>
                  </a:cubicBezTo>
                  <a:cubicBezTo>
                    <a:pt x="577" y="789"/>
                    <a:pt x="588" y="791"/>
                    <a:pt x="601" y="796"/>
                  </a:cubicBezTo>
                  <a:cubicBezTo>
                    <a:pt x="925" y="483"/>
                    <a:pt x="589" y="0"/>
                    <a:pt x="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52"/>
            <p:cNvSpPr/>
            <p:nvPr/>
          </p:nvSpPr>
          <p:spPr>
            <a:xfrm>
              <a:off x="4792050" y="3382775"/>
              <a:ext cx="25000" cy="22900"/>
            </a:xfrm>
            <a:custGeom>
              <a:avLst/>
              <a:gdLst/>
              <a:ahLst/>
              <a:cxnLst/>
              <a:rect l="l" t="t" r="r" b="b"/>
              <a:pathLst>
                <a:path w="1000" h="916" extrusionOk="0">
                  <a:moveTo>
                    <a:pt x="680" y="0"/>
                  </a:moveTo>
                  <a:cubicBezTo>
                    <a:pt x="347" y="0"/>
                    <a:pt x="0" y="756"/>
                    <a:pt x="389" y="915"/>
                  </a:cubicBezTo>
                  <a:cubicBezTo>
                    <a:pt x="394" y="915"/>
                    <a:pt x="400" y="915"/>
                    <a:pt x="405" y="915"/>
                  </a:cubicBezTo>
                  <a:cubicBezTo>
                    <a:pt x="730" y="915"/>
                    <a:pt x="1000" y="156"/>
                    <a:pt x="686" y="0"/>
                  </a:cubicBezTo>
                  <a:cubicBezTo>
                    <a:pt x="684" y="0"/>
                    <a:pt x="68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2"/>
            <p:cNvSpPr/>
            <p:nvPr/>
          </p:nvSpPr>
          <p:spPr>
            <a:xfrm>
              <a:off x="4644125" y="3028725"/>
              <a:ext cx="272800" cy="18225"/>
            </a:xfrm>
            <a:custGeom>
              <a:avLst/>
              <a:gdLst/>
              <a:ahLst/>
              <a:cxnLst/>
              <a:rect l="l" t="t" r="r" b="b"/>
              <a:pathLst>
                <a:path w="10912" h="729" extrusionOk="0">
                  <a:moveTo>
                    <a:pt x="9763" y="0"/>
                  </a:moveTo>
                  <a:cubicBezTo>
                    <a:pt x="8463" y="0"/>
                    <a:pt x="7188" y="183"/>
                    <a:pt x="5908" y="219"/>
                  </a:cubicBezTo>
                  <a:cubicBezTo>
                    <a:pt x="4356" y="263"/>
                    <a:pt x="2772" y="264"/>
                    <a:pt x="1236" y="446"/>
                  </a:cubicBezTo>
                  <a:cubicBezTo>
                    <a:pt x="818" y="507"/>
                    <a:pt x="300" y="419"/>
                    <a:pt x="0" y="660"/>
                  </a:cubicBezTo>
                  <a:cubicBezTo>
                    <a:pt x="141" y="710"/>
                    <a:pt x="288" y="728"/>
                    <a:pt x="438" y="728"/>
                  </a:cubicBezTo>
                  <a:cubicBezTo>
                    <a:pt x="715" y="728"/>
                    <a:pt x="1001" y="667"/>
                    <a:pt x="1270" y="633"/>
                  </a:cubicBezTo>
                  <a:cubicBezTo>
                    <a:pt x="2565" y="471"/>
                    <a:pt x="3967" y="444"/>
                    <a:pt x="5364" y="397"/>
                  </a:cubicBezTo>
                  <a:cubicBezTo>
                    <a:pt x="6974" y="340"/>
                    <a:pt x="8562" y="146"/>
                    <a:pt x="10166" y="146"/>
                  </a:cubicBezTo>
                  <a:cubicBezTo>
                    <a:pt x="10400" y="146"/>
                    <a:pt x="10635" y="150"/>
                    <a:pt x="10870" y="159"/>
                  </a:cubicBezTo>
                  <a:cubicBezTo>
                    <a:pt x="10912" y="22"/>
                    <a:pt x="10662" y="78"/>
                    <a:pt x="10572" y="27"/>
                  </a:cubicBezTo>
                  <a:cubicBezTo>
                    <a:pt x="10301" y="8"/>
                    <a:pt x="10031" y="0"/>
                    <a:pt x="9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2"/>
            <p:cNvSpPr/>
            <p:nvPr/>
          </p:nvSpPr>
          <p:spPr>
            <a:xfrm>
              <a:off x="4919175" y="3022450"/>
              <a:ext cx="19425" cy="25575"/>
            </a:xfrm>
            <a:custGeom>
              <a:avLst/>
              <a:gdLst/>
              <a:ahLst/>
              <a:cxnLst/>
              <a:rect l="l" t="t" r="r" b="b"/>
              <a:pathLst>
                <a:path w="777" h="1023" extrusionOk="0">
                  <a:moveTo>
                    <a:pt x="632" y="1"/>
                  </a:moveTo>
                  <a:cubicBezTo>
                    <a:pt x="191" y="1"/>
                    <a:pt x="0" y="609"/>
                    <a:pt x="30" y="1022"/>
                  </a:cubicBezTo>
                  <a:cubicBezTo>
                    <a:pt x="39" y="1023"/>
                    <a:pt x="48" y="1023"/>
                    <a:pt x="57" y="1023"/>
                  </a:cubicBezTo>
                  <a:cubicBezTo>
                    <a:pt x="498" y="1023"/>
                    <a:pt x="776" y="438"/>
                    <a:pt x="743" y="13"/>
                  </a:cubicBezTo>
                  <a:cubicBezTo>
                    <a:pt x="705" y="5"/>
                    <a:pt x="668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52"/>
            <p:cNvSpPr/>
            <p:nvPr/>
          </p:nvSpPr>
          <p:spPr>
            <a:xfrm>
              <a:off x="4554775" y="2999050"/>
              <a:ext cx="584200" cy="535600"/>
            </a:xfrm>
            <a:custGeom>
              <a:avLst/>
              <a:gdLst/>
              <a:ahLst/>
              <a:cxnLst/>
              <a:rect l="l" t="t" r="r" b="b"/>
              <a:pathLst>
                <a:path w="23368" h="21424" extrusionOk="0">
                  <a:moveTo>
                    <a:pt x="1194" y="1825"/>
                  </a:moveTo>
                  <a:cubicBezTo>
                    <a:pt x="1242" y="1893"/>
                    <a:pt x="1268" y="1976"/>
                    <a:pt x="1289" y="2062"/>
                  </a:cubicBezTo>
                  <a:cubicBezTo>
                    <a:pt x="1094" y="2417"/>
                    <a:pt x="905" y="2782"/>
                    <a:pt x="761" y="3216"/>
                  </a:cubicBezTo>
                  <a:cubicBezTo>
                    <a:pt x="695" y="2788"/>
                    <a:pt x="1005" y="2166"/>
                    <a:pt x="1194" y="1825"/>
                  </a:cubicBezTo>
                  <a:close/>
                  <a:moveTo>
                    <a:pt x="1453" y="2492"/>
                  </a:moveTo>
                  <a:cubicBezTo>
                    <a:pt x="1565" y="2499"/>
                    <a:pt x="1524" y="2605"/>
                    <a:pt x="1605" y="2633"/>
                  </a:cubicBezTo>
                  <a:cubicBezTo>
                    <a:pt x="1460" y="2882"/>
                    <a:pt x="1276" y="3074"/>
                    <a:pt x="1162" y="3372"/>
                  </a:cubicBezTo>
                  <a:cubicBezTo>
                    <a:pt x="1162" y="3112"/>
                    <a:pt x="1372" y="2779"/>
                    <a:pt x="1453" y="2492"/>
                  </a:cubicBezTo>
                  <a:close/>
                  <a:moveTo>
                    <a:pt x="17875" y="7083"/>
                  </a:moveTo>
                  <a:cubicBezTo>
                    <a:pt x="17918" y="7083"/>
                    <a:pt x="17972" y="7100"/>
                    <a:pt x="18022" y="7109"/>
                  </a:cubicBezTo>
                  <a:cubicBezTo>
                    <a:pt x="18188" y="7316"/>
                    <a:pt x="18125" y="7669"/>
                    <a:pt x="18079" y="7880"/>
                  </a:cubicBezTo>
                  <a:cubicBezTo>
                    <a:pt x="17899" y="7687"/>
                    <a:pt x="18114" y="7239"/>
                    <a:pt x="17800" y="7135"/>
                  </a:cubicBezTo>
                  <a:cubicBezTo>
                    <a:pt x="17810" y="7095"/>
                    <a:pt x="17839" y="7083"/>
                    <a:pt x="17875" y="7083"/>
                  </a:cubicBezTo>
                  <a:close/>
                  <a:moveTo>
                    <a:pt x="18506" y="7388"/>
                  </a:moveTo>
                  <a:cubicBezTo>
                    <a:pt x="18828" y="7626"/>
                    <a:pt x="19343" y="7893"/>
                    <a:pt x="19340" y="8247"/>
                  </a:cubicBezTo>
                  <a:cubicBezTo>
                    <a:pt x="19168" y="8029"/>
                    <a:pt x="19043" y="7784"/>
                    <a:pt x="18781" y="7626"/>
                  </a:cubicBezTo>
                  <a:cubicBezTo>
                    <a:pt x="18593" y="7610"/>
                    <a:pt x="18467" y="7554"/>
                    <a:pt x="18506" y="7388"/>
                  </a:cubicBezTo>
                  <a:close/>
                  <a:moveTo>
                    <a:pt x="18467" y="7923"/>
                  </a:moveTo>
                  <a:cubicBezTo>
                    <a:pt x="18708" y="7965"/>
                    <a:pt x="18739" y="8143"/>
                    <a:pt x="18868" y="8258"/>
                  </a:cubicBezTo>
                  <a:cubicBezTo>
                    <a:pt x="18597" y="8439"/>
                    <a:pt x="18172" y="8385"/>
                    <a:pt x="17874" y="8523"/>
                  </a:cubicBezTo>
                  <a:cubicBezTo>
                    <a:pt x="17795" y="8466"/>
                    <a:pt x="17806" y="8347"/>
                    <a:pt x="17827" y="8223"/>
                  </a:cubicBezTo>
                  <a:lnTo>
                    <a:pt x="17827" y="8223"/>
                  </a:lnTo>
                  <a:cubicBezTo>
                    <a:pt x="17918" y="8275"/>
                    <a:pt x="18008" y="8300"/>
                    <a:pt x="18091" y="8300"/>
                  </a:cubicBezTo>
                  <a:cubicBezTo>
                    <a:pt x="18282" y="8300"/>
                    <a:pt x="18436" y="8168"/>
                    <a:pt x="18467" y="7923"/>
                  </a:cubicBezTo>
                  <a:close/>
                  <a:moveTo>
                    <a:pt x="17507" y="7328"/>
                  </a:moveTo>
                  <a:cubicBezTo>
                    <a:pt x="17639" y="7391"/>
                    <a:pt x="17614" y="7557"/>
                    <a:pt x="17651" y="7682"/>
                  </a:cubicBezTo>
                  <a:cubicBezTo>
                    <a:pt x="17622" y="7807"/>
                    <a:pt x="17555" y="7872"/>
                    <a:pt x="17518" y="7980"/>
                  </a:cubicBezTo>
                  <a:cubicBezTo>
                    <a:pt x="17483" y="8201"/>
                    <a:pt x="17456" y="8419"/>
                    <a:pt x="17499" y="8591"/>
                  </a:cubicBezTo>
                  <a:cubicBezTo>
                    <a:pt x="17315" y="8420"/>
                    <a:pt x="17309" y="7756"/>
                    <a:pt x="17507" y="7328"/>
                  </a:cubicBezTo>
                  <a:close/>
                  <a:moveTo>
                    <a:pt x="19254" y="6568"/>
                  </a:moveTo>
                  <a:cubicBezTo>
                    <a:pt x="19409" y="6984"/>
                    <a:pt x="19581" y="7390"/>
                    <a:pt x="19675" y="7847"/>
                  </a:cubicBezTo>
                  <a:cubicBezTo>
                    <a:pt x="19690" y="7866"/>
                    <a:pt x="19694" y="7873"/>
                    <a:pt x="19692" y="7873"/>
                  </a:cubicBezTo>
                  <a:cubicBezTo>
                    <a:pt x="19687" y="7873"/>
                    <a:pt x="19663" y="7853"/>
                    <a:pt x="19641" y="7840"/>
                  </a:cubicBezTo>
                  <a:cubicBezTo>
                    <a:pt x="19527" y="7595"/>
                    <a:pt x="19327" y="7407"/>
                    <a:pt x="19160" y="7198"/>
                  </a:cubicBezTo>
                  <a:cubicBezTo>
                    <a:pt x="18935" y="7098"/>
                    <a:pt x="18713" y="6993"/>
                    <a:pt x="18418" y="6937"/>
                  </a:cubicBezTo>
                  <a:cubicBezTo>
                    <a:pt x="18262" y="6819"/>
                    <a:pt x="18121" y="6692"/>
                    <a:pt x="17907" y="6613"/>
                  </a:cubicBezTo>
                  <a:cubicBezTo>
                    <a:pt x="17895" y="6613"/>
                    <a:pt x="17883" y="6613"/>
                    <a:pt x="17871" y="6613"/>
                  </a:cubicBezTo>
                  <a:cubicBezTo>
                    <a:pt x="17623" y="6613"/>
                    <a:pt x="17430" y="6697"/>
                    <a:pt x="17280" y="6847"/>
                  </a:cubicBezTo>
                  <a:cubicBezTo>
                    <a:pt x="17120" y="7270"/>
                    <a:pt x="16865" y="7908"/>
                    <a:pt x="16993" y="8412"/>
                  </a:cubicBezTo>
                  <a:cubicBezTo>
                    <a:pt x="17002" y="8656"/>
                    <a:pt x="17271" y="8728"/>
                    <a:pt x="17149" y="9059"/>
                  </a:cubicBezTo>
                  <a:cubicBezTo>
                    <a:pt x="16733" y="9002"/>
                    <a:pt x="16687" y="8703"/>
                    <a:pt x="16381" y="8574"/>
                  </a:cubicBezTo>
                  <a:cubicBezTo>
                    <a:pt x="16318" y="8565"/>
                    <a:pt x="16259" y="8561"/>
                    <a:pt x="16203" y="8561"/>
                  </a:cubicBezTo>
                  <a:cubicBezTo>
                    <a:pt x="16033" y="8561"/>
                    <a:pt x="15884" y="8594"/>
                    <a:pt x="15714" y="8594"/>
                  </a:cubicBezTo>
                  <a:cubicBezTo>
                    <a:pt x="15661" y="8594"/>
                    <a:pt x="15606" y="8591"/>
                    <a:pt x="15548" y="8583"/>
                  </a:cubicBezTo>
                  <a:cubicBezTo>
                    <a:pt x="14868" y="7860"/>
                    <a:pt x="16037" y="7475"/>
                    <a:pt x="16232" y="6846"/>
                  </a:cubicBezTo>
                  <a:cubicBezTo>
                    <a:pt x="16712" y="6613"/>
                    <a:pt x="17294" y="6577"/>
                    <a:pt x="17892" y="6577"/>
                  </a:cubicBezTo>
                  <a:cubicBezTo>
                    <a:pt x="18158" y="6577"/>
                    <a:pt x="18428" y="6584"/>
                    <a:pt x="18694" y="6584"/>
                  </a:cubicBezTo>
                  <a:cubicBezTo>
                    <a:pt x="18884" y="6584"/>
                    <a:pt x="19071" y="6581"/>
                    <a:pt x="19254" y="6568"/>
                  </a:cubicBezTo>
                  <a:close/>
                  <a:moveTo>
                    <a:pt x="19768" y="8625"/>
                  </a:moveTo>
                  <a:cubicBezTo>
                    <a:pt x="20098" y="8966"/>
                    <a:pt x="20327" y="9375"/>
                    <a:pt x="20663" y="9713"/>
                  </a:cubicBezTo>
                  <a:cubicBezTo>
                    <a:pt x="20045" y="9895"/>
                    <a:pt x="19438" y="10095"/>
                    <a:pt x="18868" y="10354"/>
                  </a:cubicBezTo>
                  <a:cubicBezTo>
                    <a:pt x="18441" y="9906"/>
                    <a:pt x="18030" y="9450"/>
                    <a:pt x="17677" y="8952"/>
                  </a:cubicBezTo>
                  <a:cubicBezTo>
                    <a:pt x="18371" y="8839"/>
                    <a:pt x="19160" y="8868"/>
                    <a:pt x="19768" y="8625"/>
                  </a:cubicBezTo>
                  <a:close/>
                  <a:moveTo>
                    <a:pt x="1768" y="3063"/>
                  </a:moveTo>
                  <a:cubicBezTo>
                    <a:pt x="2899" y="4624"/>
                    <a:pt x="3498" y="6537"/>
                    <a:pt x="4420" y="8235"/>
                  </a:cubicBezTo>
                  <a:cubicBezTo>
                    <a:pt x="3881" y="8675"/>
                    <a:pt x="3647" y="9580"/>
                    <a:pt x="3441" y="10526"/>
                  </a:cubicBezTo>
                  <a:cubicBezTo>
                    <a:pt x="3429" y="10561"/>
                    <a:pt x="3417" y="10575"/>
                    <a:pt x="3405" y="10575"/>
                  </a:cubicBezTo>
                  <a:cubicBezTo>
                    <a:pt x="3362" y="10575"/>
                    <a:pt x="3324" y="10390"/>
                    <a:pt x="3297" y="10353"/>
                  </a:cubicBezTo>
                  <a:cubicBezTo>
                    <a:pt x="3265" y="10245"/>
                    <a:pt x="3175" y="10173"/>
                    <a:pt x="3181" y="10040"/>
                  </a:cubicBezTo>
                  <a:cubicBezTo>
                    <a:pt x="2857" y="9483"/>
                    <a:pt x="2680" y="8832"/>
                    <a:pt x="2311" y="8306"/>
                  </a:cubicBezTo>
                  <a:cubicBezTo>
                    <a:pt x="1769" y="7124"/>
                    <a:pt x="1645" y="5670"/>
                    <a:pt x="1155" y="4454"/>
                  </a:cubicBezTo>
                  <a:cubicBezTo>
                    <a:pt x="1319" y="3930"/>
                    <a:pt x="1547" y="3501"/>
                    <a:pt x="1768" y="3063"/>
                  </a:cubicBezTo>
                  <a:close/>
                  <a:moveTo>
                    <a:pt x="17528" y="9499"/>
                  </a:moveTo>
                  <a:lnTo>
                    <a:pt x="17528" y="9499"/>
                  </a:lnTo>
                  <a:cubicBezTo>
                    <a:pt x="17817" y="9948"/>
                    <a:pt x="18294" y="10273"/>
                    <a:pt x="18533" y="10756"/>
                  </a:cubicBezTo>
                  <a:cubicBezTo>
                    <a:pt x="18099" y="10403"/>
                    <a:pt x="17720" y="10013"/>
                    <a:pt x="17528" y="9499"/>
                  </a:cubicBezTo>
                  <a:close/>
                  <a:moveTo>
                    <a:pt x="20840" y="10255"/>
                  </a:moveTo>
                  <a:cubicBezTo>
                    <a:pt x="20834" y="10340"/>
                    <a:pt x="20868" y="10397"/>
                    <a:pt x="20825" y="10505"/>
                  </a:cubicBezTo>
                  <a:cubicBezTo>
                    <a:pt x="20124" y="10547"/>
                    <a:pt x="19591" y="10845"/>
                    <a:pt x="18956" y="10985"/>
                  </a:cubicBezTo>
                  <a:cubicBezTo>
                    <a:pt x="19011" y="10848"/>
                    <a:pt x="18938" y="10798"/>
                    <a:pt x="18985" y="10667"/>
                  </a:cubicBezTo>
                  <a:lnTo>
                    <a:pt x="18985" y="10667"/>
                  </a:lnTo>
                  <a:cubicBezTo>
                    <a:pt x="18989" y="10667"/>
                    <a:pt x="18993" y="10667"/>
                    <a:pt x="18997" y="10667"/>
                  </a:cubicBezTo>
                  <a:cubicBezTo>
                    <a:pt x="19701" y="10667"/>
                    <a:pt x="20156" y="10286"/>
                    <a:pt x="20840" y="10255"/>
                  </a:cubicBezTo>
                  <a:close/>
                  <a:moveTo>
                    <a:pt x="4566" y="8591"/>
                  </a:moveTo>
                  <a:cubicBezTo>
                    <a:pt x="4669" y="8662"/>
                    <a:pt x="4696" y="8785"/>
                    <a:pt x="4758" y="8884"/>
                  </a:cubicBezTo>
                  <a:cubicBezTo>
                    <a:pt x="4369" y="9644"/>
                    <a:pt x="4019" y="10461"/>
                    <a:pt x="3818" y="11507"/>
                  </a:cubicBezTo>
                  <a:cubicBezTo>
                    <a:pt x="3684" y="11151"/>
                    <a:pt x="3874" y="10596"/>
                    <a:pt x="4000" y="10099"/>
                  </a:cubicBezTo>
                  <a:cubicBezTo>
                    <a:pt x="4134" y="9571"/>
                    <a:pt x="4340" y="9022"/>
                    <a:pt x="4544" y="8694"/>
                  </a:cubicBezTo>
                  <a:cubicBezTo>
                    <a:pt x="4551" y="8660"/>
                    <a:pt x="4557" y="8625"/>
                    <a:pt x="4566" y="8591"/>
                  </a:cubicBezTo>
                  <a:close/>
                  <a:moveTo>
                    <a:pt x="10657" y="617"/>
                  </a:moveTo>
                  <a:cubicBezTo>
                    <a:pt x="12159" y="617"/>
                    <a:pt x="13683" y="652"/>
                    <a:pt x="15197" y="672"/>
                  </a:cubicBezTo>
                  <a:cubicBezTo>
                    <a:pt x="15397" y="850"/>
                    <a:pt x="15442" y="1130"/>
                    <a:pt x="15560" y="1361"/>
                  </a:cubicBezTo>
                  <a:cubicBezTo>
                    <a:pt x="15731" y="1559"/>
                    <a:pt x="15824" y="1807"/>
                    <a:pt x="15966" y="2022"/>
                  </a:cubicBezTo>
                  <a:cubicBezTo>
                    <a:pt x="16228" y="2469"/>
                    <a:pt x="16462" y="2934"/>
                    <a:pt x="16693" y="3400"/>
                  </a:cubicBezTo>
                  <a:cubicBezTo>
                    <a:pt x="17253" y="4270"/>
                    <a:pt x="17745" y="5185"/>
                    <a:pt x="18355" y="6020"/>
                  </a:cubicBezTo>
                  <a:cubicBezTo>
                    <a:pt x="18275" y="6052"/>
                    <a:pt x="18203" y="6066"/>
                    <a:pt x="18139" y="6066"/>
                  </a:cubicBezTo>
                  <a:cubicBezTo>
                    <a:pt x="17723" y="6066"/>
                    <a:pt x="17626" y="5479"/>
                    <a:pt x="17395" y="5243"/>
                  </a:cubicBezTo>
                  <a:cubicBezTo>
                    <a:pt x="17222" y="4829"/>
                    <a:pt x="16940" y="4484"/>
                    <a:pt x="16771" y="4067"/>
                  </a:cubicBezTo>
                  <a:cubicBezTo>
                    <a:pt x="16524" y="3701"/>
                    <a:pt x="16355" y="3282"/>
                    <a:pt x="16106" y="2918"/>
                  </a:cubicBezTo>
                  <a:cubicBezTo>
                    <a:pt x="15856" y="2553"/>
                    <a:pt x="15748" y="2094"/>
                    <a:pt x="15355" y="1823"/>
                  </a:cubicBezTo>
                  <a:lnTo>
                    <a:pt x="15355" y="1823"/>
                  </a:lnTo>
                  <a:cubicBezTo>
                    <a:pt x="15303" y="2208"/>
                    <a:pt x="15746" y="2526"/>
                    <a:pt x="15856" y="2903"/>
                  </a:cubicBezTo>
                  <a:cubicBezTo>
                    <a:pt x="16074" y="3238"/>
                    <a:pt x="16252" y="3600"/>
                    <a:pt x="16431" y="3961"/>
                  </a:cubicBezTo>
                  <a:cubicBezTo>
                    <a:pt x="16799" y="4647"/>
                    <a:pt x="17267" y="5428"/>
                    <a:pt x="17591" y="6043"/>
                  </a:cubicBezTo>
                  <a:cubicBezTo>
                    <a:pt x="17573" y="6044"/>
                    <a:pt x="17557" y="6045"/>
                    <a:pt x="17541" y="6045"/>
                  </a:cubicBezTo>
                  <a:cubicBezTo>
                    <a:pt x="17379" y="6045"/>
                    <a:pt x="17291" y="6003"/>
                    <a:pt x="17063" y="5970"/>
                  </a:cubicBezTo>
                  <a:cubicBezTo>
                    <a:pt x="16508" y="6083"/>
                    <a:pt x="16027" y="6308"/>
                    <a:pt x="15761" y="6857"/>
                  </a:cubicBezTo>
                  <a:cubicBezTo>
                    <a:pt x="15434" y="7092"/>
                    <a:pt x="15040" y="7219"/>
                    <a:pt x="14894" y="7726"/>
                  </a:cubicBezTo>
                  <a:cubicBezTo>
                    <a:pt x="14879" y="7759"/>
                    <a:pt x="14866" y="7772"/>
                    <a:pt x="14854" y="7772"/>
                  </a:cubicBezTo>
                  <a:cubicBezTo>
                    <a:pt x="14806" y="7772"/>
                    <a:pt x="14773" y="7567"/>
                    <a:pt x="14715" y="7544"/>
                  </a:cubicBezTo>
                  <a:cubicBezTo>
                    <a:pt x="14668" y="7436"/>
                    <a:pt x="14610" y="7334"/>
                    <a:pt x="14564" y="7224"/>
                  </a:cubicBezTo>
                  <a:cubicBezTo>
                    <a:pt x="14453" y="7018"/>
                    <a:pt x="14336" y="6814"/>
                    <a:pt x="14263" y="6584"/>
                  </a:cubicBezTo>
                  <a:cubicBezTo>
                    <a:pt x="14011" y="6190"/>
                    <a:pt x="13878" y="5719"/>
                    <a:pt x="13619" y="5331"/>
                  </a:cubicBezTo>
                  <a:cubicBezTo>
                    <a:pt x="13195" y="4501"/>
                    <a:pt x="12693" y="3725"/>
                    <a:pt x="12323" y="2861"/>
                  </a:cubicBezTo>
                  <a:cubicBezTo>
                    <a:pt x="12218" y="2851"/>
                    <a:pt x="12117" y="2847"/>
                    <a:pt x="12019" y="2847"/>
                  </a:cubicBezTo>
                  <a:cubicBezTo>
                    <a:pt x="11210" y="2847"/>
                    <a:pt x="10592" y="3139"/>
                    <a:pt x="9831" y="3212"/>
                  </a:cubicBezTo>
                  <a:cubicBezTo>
                    <a:pt x="8976" y="3280"/>
                    <a:pt x="8129" y="3358"/>
                    <a:pt x="7426" y="3656"/>
                  </a:cubicBezTo>
                  <a:cubicBezTo>
                    <a:pt x="8311" y="6048"/>
                    <a:pt x="9478" y="8253"/>
                    <a:pt x="10561" y="10518"/>
                  </a:cubicBezTo>
                  <a:cubicBezTo>
                    <a:pt x="10926" y="11265"/>
                    <a:pt x="11229" y="12054"/>
                    <a:pt x="11776" y="12684"/>
                  </a:cubicBezTo>
                  <a:cubicBezTo>
                    <a:pt x="11690" y="11900"/>
                    <a:pt x="11108" y="11187"/>
                    <a:pt x="10791" y="10457"/>
                  </a:cubicBezTo>
                  <a:cubicBezTo>
                    <a:pt x="10446" y="9716"/>
                    <a:pt x="10055" y="9005"/>
                    <a:pt x="9729" y="8250"/>
                  </a:cubicBezTo>
                  <a:cubicBezTo>
                    <a:pt x="9137" y="6695"/>
                    <a:pt x="8479" y="5181"/>
                    <a:pt x="7697" y="3748"/>
                  </a:cubicBezTo>
                  <a:cubicBezTo>
                    <a:pt x="9189" y="3544"/>
                    <a:pt x="10690" y="3352"/>
                    <a:pt x="12135" y="3076"/>
                  </a:cubicBezTo>
                  <a:cubicBezTo>
                    <a:pt x="12922" y="4456"/>
                    <a:pt x="13638" y="5880"/>
                    <a:pt x="14329" y="7322"/>
                  </a:cubicBezTo>
                  <a:cubicBezTo>
                    <a:pt x="14966" y="8750"/>
                    <a:pt x="15868" y="10162"/>
                    <a:pt x="16336" y="11602"/>
                  </a:cubicBezTo>
                  <a:cubicBezTo>
                    <a:pt x="16305" y="11598"/>
                    <a:pt x="16276" y="11596"/>
                    <a:pt x="16248" y="11596"/>
                  </a:cubicBezTo>
                  <a:cubicBezTo>
                    <a:pt x="16106" y="11596"/>
                    <a:pt x="15996" y="11645"/>
                    <a:pt x="15857" y="11648"/>
                  </a:cubicBezTo>
                  <a:cubicBezTo>
                    <a:pt x="14814" y="11874"/>
                    <a:pt x="13807" y="12251"/>
                    <a:pt x="12757" y="12489"/>
                  </a:cubicBezTo>
                  <a:cubicBezTo>
                    <a:pt x="12427" y="12564"/>
                    <a:pt x="12039" y="12570"/>
                    <a:pt x="11756" y="12788"/>
                  </a:cubicBezTo>
                  <a:cubicBezTo>
                    <a:pt x="11880" y="12829"/>
                    <a:pt x="12009" y="12846"/>
                    <a:pt x="12140" y="12846"/>
                  </a:cubicBezTo>
                  <a:cubicBezTo>
                    <a:pt x="12726" y="12846"/>
                    <a:pt x="13368" y="12507"/>
                    <a:pt x="13959" y="12448"/>
                  </a:cubicBezTo>
                  <a:cubicBezTo>
                    <a:pt x="14619" y="12177"/>
                    <a:pt x="15396" y="12083"/>
                    <a:pt x="16098" y="11879"/>
                  </a:cubicBezTo>
                  <a:cubicBezTo>
                    <a:pt x="16207" y="11897"/>
                    <a:pt x="16312" y="11908"/>
                    <a:pt x="16408" y="11908"/>
                  </a:cubicBezTo>
                  <a:cubicBezTo>
                    <a:pt x="16541" y="11908"/>
                    <a:pt x="16659" y="11887"/>
                    <a:pt x="16757" y="11835"/>
                  </a:cubicBezTo>
                  <a:cubicBezTo>
                    <a:pt x="16488" y="10895"/>
                    <a:pt x="15883" y="10015"/>
                    <a:pt x="15609" y="9178"/>
                  </a:cubicBezTo>
                  <a:lnTo>
                    <a:pt x="15609" y="9178"/>
                  </a:lnTo>
                  <a:cubicBezTo>
                    <a:pt x="15774" y="9210"/>
                    <a:pt x="15950" y="9258"/>
                    <a:pt x="16094" y="9258"/>
                  </a:cubicBezTo>
                  <a:cubicBezTo>
                    <a:pt x="16170" y="9258"/>
                    <a:pt x="16237" y="9244"/>
                    <a:pt x="16289" y="9209"/>
                  </a:cubicBezTo>
                  <a:cubicBezTo>
                    <a:pt x="16480" y="9392"/>
                    <a:pt x="16698" y="9560"/>
                    <a:pt x="17070" y="9623"/>
                  </a:cubicBezTo>
                  <a:cubicBezTo>
                    <a:pt x="17366" y="10257"/>
                    <a:pt x="17727" y="10849"/>
                    <a:pt x="18358" y="11262"/>
                  </a:cubicBezTo>
                  <a:cubicBezTo>
                    <a:pt x="18641" y="11312"/>
                    <a:pt x="18909" y="11338"/>
                    <a:pt x="19160" y="11338"/>
                  </a:cubicBezTo>
                  <a:cubicBezTo>
                    <a:pt x="19528" y="11338"/>
                    <a:pt x="19859" y="11282"/>
                    <a:pt x="20149" y="11163"/>
                  </a:cubicBezTo>
                  <a:cubicBezTo>
                    <a:pt x="20350" y="11518"/>
                    <a:pt x="20496" y="11913"/>
                    <a:pt x="20677" y="12284"/>
                  </a:cubicBezTo>
                  <a:cubicBezTo>
                    <a:pt x="20885" y="12626"/>
                    <a:pt x="20888" y="13103"/>
                    <a:pt x="21212" y="13369"/>
                  </a:cubicBezTo>
                  <a:cubicBezTo>
                    <a:pt x="21390" y="13019"/>
                    <a:pt x="20972" y="12578"/>
                    <a:pt x="20872" y="12214"/>
                  </a:cubicBezTo>
                  <a:cubicBezTo>
                    <a:pt x="20756" y="11830"/>
                    <a:pt x="20439" y="11423"/>
                    <a:pt x="20421" y="11074"/>
                  </a:cubicBezTo>
                  <a:cubicBezTo>
                    <a:pt x="20476" y="11052"/>
                    <a:pt x="20524" y="11042"/>
                    <a:pt x="20567" y="11042"/>
                  </a:cubicBezTo>
                  <a:cubicBezTo>
                    <a:pt x="20876" y="11042"/>
                    <a:pt x="20891" y="11563"/>
                    <a:pt x="21069" y="11785"/>
                  </a:cubicBezTo>
                  <a:cubicBezTo>
                    <a:pt x="21518" y="12749"/>
                    <a:pt x="21994" y="13853"/>
                    <a:pt x="22452" y="14708"/>
                  </a:cubicBezTo>
                  <a:cubicBezTo>
                    <a:pt x="21730" y="14639"/>
                    <a:pt x="21033" y="14607"/>
                    <a:pt x="20358" y="14607"/>
                  </a:cubicBezTo>
                  <a:cubicBezTo>
                    <a:pt x="16342" y="14607"/>
                    <a:pt x="13063" y="15725"/>
                    <a:pt x="9659" y="16654"/>
                  </a:cubicBezTo>
                  <a:cubicBezTo>
                    <a:pt x="9292" y="15713"/>
                    <a:pt x="8798" y="14859"/>
                    <a:pt x="8326" y="13992"/>
                  </a:cubicBezTo>
                  <a:cubicBezTo>
                    <a:pt x="7786" y="12472"/>
                    <a:pt x="6924" y="11161"/>
                    <a:pt x="6328" y="9678"/>
                  </a:cubicBezTo>
                  <a:cubicBezTo>
                    <a:pt x="5665" y="8248"/>
                    <a:pt x="5063" y="6778"/>
                    <a:pt x="4237" y="5452"/>
                  </a:cubicBezTo>
                  <a:cubicBezTo>
                    <a:pt x="3668" y="4060"/>
                    <a:pt x="2900" y="2639"/>
                    <a:pt x="2175" y="1450"/>
                  </a:cubicBezTo>
                  <a:cubicBezTo>
                    <a:pt x="4730" y="758"/>
                    <a:pt x="7647" y="617"/>
                    <a:pt x="10657" y="617"/>
                  </a:cubicBezTo>
                  <a:close/>
                  <a:moveTo>
                    <a:pt x="1877" y="1497"/>
                  </a:moveTo>
                  <a:cubicBezTo>
                    <a:pt x="3128" y="3351"/>
                    <a:pt x="3927" y="5465"/>
                    <a:pt x="4939" y="7477"/>
                  </a:cubicBezTo>
                  <a:cubicBezTo>
                    <a:pt x="5947" y="9477"/>
                    <a:pt x="6762" y="11582"/>
                    <a:pt x="7843" y="13533"/>
                  </a:cubicBezTo>
                  <a:cubicBezTo>
                    <a:pt x="7860" y="13760"/>
                    <a:pt x="7972" y="13926"/>
                    <a:pt x="8006" y="14143"/>
                  </a:cubicBezTo>
                  <a:cubicBezTo>
                    <a:pt x="8213" y="14626"/>
                    <a:pt x="8478" y="15071"/>
                    <a:pt x="8691" y="15549"/>
                  </a:cubicBezTo>
                  <a:cubicBezTo>
                    <a:pt x="8886" y="15989"/>
                    <a:pt x="9310" y="16440"/>
                    <a:pt x="9272" y="16934"/>
                  </a:cubicBezTo>
                  <a:cubicBezTo>
                    <a:pt x="9259" y="16949"/>
                    <a:pt x="9246" y="16956"/>
                    <a:pt x="9233" y="16956"/>
                  </a:cubicBezTo>
                  <a:cubicBezTo>
                    <a:pt x="9147" y="16956"/>
                    <a:pt x="9063" y="16660"/>
                    <a:pt x="8981" y="16585"/>
                  </a:cubicBezTo>
                  <a:cubicBezTo>
                    <a:pt x="8887" y="16437"/>
                    <a:pt x="8832" y="16265"/>
                    <a:pt x="8714" y="16133"/>
                  </a:cubicBezTo>
                  <a:cubicBezTo>
                    <a:pt x="8612" y="15772"/>
                    <a:pt x="8394" y="15485"/>
                    <a:pt x="8311" y="15110"/>
                  </a:cubicBezTo>
                  <a:cubicBezTo>
                    <a:pt x="8013" y="14447"/>
                    <a:pt x="7728" y="13777"/>
                    <a:pt x="7422" y="13120"/>
                  </a:cubicBezTo>
                  <a:cubicBezTo>
                    <a:pt x="6245" y="10459"/>
                    <a:pt x="4981" y="7857"/>
                    <a:pt x="3698" y="5268"/>
                  </a:cubicBezTo>
                  <a:cubicBezTo>
                    <a:pt x="3346" y="4641"/>
                    <a:pt x="2991" y="4016"/>
                    <a:pt x="2683" y="3362"/>
                  </a:cubicBezTo>
                  <a:cubicBezTo>
                    <a:pt x="2455" y="3083"/>
                    <a:pt x="2353" y="2721"/>
                    <a:pt x="2155" y="2422"/>
                  </a:cubicBezTo>
                  <a:cubicBezTo>
                    <a:pt x="2049" y="2109"/>
                    <a:pt x="1709" y="1799"/>
                    <a:pt x="1731" y="1502"/>
                  </a:cubicBezTo>
                  <a:lnTo>
                    <a:pt x="1731" y="1502"/>
                  </a:lnTo>
                  <a:cubicBezTo>
                    <a:pt x="1752" y="1511"/>
                    <a:pt x="1770" y="1515"/>
                    <a:pt x="1785" y="1515"/>
                  </a:cubicBezTo>
                  <a:cubicBezTo>
                    <a:pt x="1819" y="1515"/>
                    <a:pt x="1843" y="1498"/>
                    <a:pt x="1877" y="1497"/>
                  </a:cubicBezTo>
                  <a:close/>
                  <a:moveTo>
                    <a:pt x="20187" y="14900"/>
                  </a:moveTo>
                  <a:cubicBezTo>
                    <a:pt x="20864" y="14900"/>
                    <a:pt x="21561" y="14931"/>
                    <a:pt x="22282" y="14998"/>
                  </a:cubicBezTo>
                  <a:cubicBezTo>
                    <a:pt x="22156" y="14997"/>
                    <a:pt x="22031" y="14996"/>
                    <a:pt x="21906" y="14996"/>
                  </a:cubicBezTo>
                  <a:cubicBezTo>
                    <a:pt x="17869" y="14996"/>
                    <a:pt x="14210" y="15572"/>
                    <a:pt x="11021" y="16862"/>
                  </a:cubicBezTo>
                  <a:cubicBezTo>
                    <a:pt x="10737" y="16897"/>
                    <a:pt x="10282" y="17057"/>
                    <a:pt x="10069" y="17057"/>
                  </a:cubicBezTo>
                  <a:cubicBezTo>
                    <a:pt x="10045" y="17057"/>
                    <a:pt x="10024" y="17054"/>
                    <a:pt x="10006" y="17050"/>
                  </a:cubicBezTo>
                  <a:cubicBezTo>
                    <a:pt x="13124" y="15913"/>
                    <a:pt x="16323" y="14900"/>
                    <a:pt x="20187" y="14900"/>
                  </a:cubicBezTo>
                  <a:close/>
                  <a:moveTo>
                    <a:pt x="15816" y="17096"/>
                  </a:moveTo>
                  <a:cubicBezTo>
                    <a:pt x="15830" y="17096"/>
                    <a:pt x="15841" y="17098"/>
                    <a:pt x="15850" y="17100"/>
                  </a:cubicBezTo>
                  <a:cubicBezTo>
                    <a:pt x="15816" y="17127"/>
                    <a:pt x="15776" y="17139"/>
                    <a:pt x="15731" y="17148"/>
                  </a:cubicBezTo>
                  <a:cubicBezTo>
                    <a:pt x="15662" y="17122"/>
                    <a:pt x="15755" y="17096"/>
                    <a:pt x="15816" y="17096"/>
                  </a:cubicBezTo>
                  <a:close/>
                  <a:moveTo>
                    <a:pt x="15620" y="17132"/>
                  </a:moveTo>
                  <a:cubicBezTo>
                    <a:pt x="15631" y="17132"/>
                    <a:pt x="15644" y="17134"/>
                    <a:pt x="15655" y="17134"/>
                  </a:cubicBezTo>
                  <a:cubicBezTo>
                    <a:pt x="15657" y="17134"/>
                    <a:pt x="15659" y="17134"/>
                    <a:pt x="15661" y="17134"/>
                  </a:cubicBezTo>
                  <a:lnTo>
                    <a:pt x="15661" y="17134"/>
                  </a:lnTo>
                  <a:cubicBezTo>
                    <a:pt x="15657" y="17152"/>
                    <a:pt x="15643" y="17156"/>
                    <a:pt x="15626" y="17156"/>
                  </a:cubicBezTo>
                  <a:cubicBezTo>
                    <a:pt x="15613" y="17156"/>
                    <a:pt x="15599" y="17154"/>
                    <a:pt x="15587" y="17154"/>
                  </a:cubicBezTo>
                  <a:cubicBezTo>
                    <a:pt x="15586" y="17154"/>
                    <a:pt x="15585" y="17154"/>
                    <a:pt x="15584" y="17154"/>
                  </a:cubicBezTo>
                  <a:cubicBezTo>
                    <a:pt x="15589" y="17136"/>
                    <a:pt x="15603" y="17132"/>
                    <a:pt x="15620" y="17132"/>
                  </a:cubicBezTo>
                  <a:close/>
                  <a:moveTo>
                    <a:pt x="14723" y="17301"/>
                  </a:moveTo>
                  <a:cubicBezTo>
                    <a:pt x="14585" y="17378"/>
                    <a:pt x="14404" y="17393"/>
                    <a:pt x="14231" y="17416"/>
                  </a:cubicBezTo>
                  <a:cubicBezTo>
                    <a:pt x="14371" y="17343"/>
                    <a:pt x="14554" y="17332"/>
                    <a:pt x="14723" y="17301"/>
                  </a:cubicBezTo>
                  <a:close/>
                  <a:moveTo>
                    <a:pt x="14085" y="17426"/>
                  </a:moveTo>
                  <a:cubicBezTo>
                    <a:pt x="14099" y="17426"/>
                    <a:pt x="14111" y="17427"/>
                    <a:pt x="14120" y="17430"/>
                  </a:cubicBezTo>
                  <a:cubicBezTo>
                    <a:pt x="14087" y="17456"/>
                    <a:pt x="14045" y="17468"/>
                    <a:pt x="14000" y="17477"/>
                  </a:cubicBezTo>
                  <a:cubicBezTo>
                    <a:pt x="13932" y="17451"/>
                    <a:pt x="14024" y="17426"/>
                    <a:pt x="14085" y="17426"/>
                  </a:cubicBezTo>
                  <a:close/>
                  <a:moveTo>
                    <a:pt x="21940" y="16479"/>
                  </a:moveTo>
                  <a:cubicBezTo>
                    <a:pt x="21917" y="16723"/>
                    <a:pt x="21492" y="16693"/>
                    <a:pt x="21293" y="16815"/>
                  </a:cubicBezTo>
                  <a:cubicBezTo>
                    <a:pt x="21383" y="16887"/>
                    <a:pt x="21499" y="16906"/>
                    <a:pt x="21615" y="16906"/>
                  </a:cubicBezTo>
                  <a:cubicBezTo>
                    <a:pt x="21741" y="16906"/>
                    <a:pt x="21867" y="16884"/>
                    <a:pt x="21965" y="16882"/>
                  </a:cubicBezTo>
                  <a:lnTo>
                    <a:pt x="21965" y="16882"/>
                  </a:lnTo>
                  <a:cubicBezTo>
                    <a:pt x="21958" y="17006"/>
                    <a:pt x="22020" y="17086"/>
                    <a:pt x="22003" y="17215"/>
                  </a:cubicBezTo>
                  <a:cubicBezTo>
                    <a:pt x="21332" y="17376"/>
                    <a:pt x="20600" y="17446"/>
                    <a:pt x="19878" y="17535"/>
                  </a:cubicBezTo>
                  <a:cubicBezTo>
                    <a:pt x="19713" y="17483"/>
                    <a:pt x="19674" y="17350"/>
                    <a:pt x="19617" y="17228"/>
                  </a:cubicBezTo>
                  <a:cubicBezTo>
                    <a:pt x="20181" y="17175"/>
                    <a:pt x="20770" y="17160"/>
                    <a:pt x="21201" y="16906"/>
                  </a:cubicBezTo>
                  <a:cubicBezTo>
                    <a:pt x="21111" y="16851"/>
                    <a:pt x="21003" y="16831"/>
                    <a:pt x="20885" y="16831"/>
                  </a:cubicBezTo>
                  <a:cubicBezTo>
                    <a:pt x="20602" y="16831"/>
                    <a:pt x="20265" y="16944"/>
                    <a:pt x="20000" y="16945"/>
                  </a:cubicBezTo>
                  <a:cubicBezTo>
                    <a:pt x="19559" y="16958"/>
                    <a:pt x="19144" y="17008"/>
                    <a:pt x="18716" y="17042"/>
                  </a:cubicBezTo>
                  <a:cubicBezTo>
                    <a:pt x="18635" y="17024"/>
                    <a:pt x="18554" y="17008"/>
                    <a:pt x="18473" y="16991"/>
                  </a:cubicBezTo>
                  <a:cubicBezTo>
                    <a:pt x="18447" y="16991"/>
                    <a:pt x="18421" y="16991"/>
                    <a:pt x="18395" y="16991"/>
                  </a:cubicBezTo>
                  <a:cubicBezTo>
                    <a:pt x="17698" y="16991"/>
                    <a:pt x="16871" y="17090"/>
                    <a:pt x="16243" y="17090"/>
                  </a:cubicBezTo>
                  <a:cubicBezTo>
                    <a:pt x="16130" y="17090"/>
                    <a:pt x="16024" y="17087"/>
                    <a:pt x="15926" y="17079"/>
                  </a:cubicBezTo>
                  <a:cubicBezTo>
                    <a:pt x="17811" y="16726"/>
                    <a:pt x="20091" y="16733"/>
                    <a:pt x="21940" y="16479"/>
                  </a:cubicBezTo>
                  <a:close/>
                  <a:moveTo>
                    <a:pt x="4962" y="9288"/>
                  </a:moveTo>
                  <a:cubicBezTo>
                    <a:pt x="5935" y="11142"/>
                    <a:pt x="6821" y="13055"/>
                    <a:pt x="7562" y="15063"/>
                  </a:cubicBezTo>
                  <a:cubicBezTo>
                    <a:pt x="7072" y="15298"/>
                    <a:pt x="6848" y="16266"/>
                    <a:pt x="6835" y="16828"/>
                  </a:cubicBezTo>
                  <a:cubicBezTo>
                    <a:pt x="7226" y="16542"/>
                    <a:pt x="7458" y="16013"/>
                    <a:pt x="7690" y="15486"/>
                  </a:cubicBezTo>
                  <a:cubicBezTo>
                    <a:pt x="7839" y="15608"/>
                    <a:pt x="7826" y="15837"/>
                    <a:pt x="7950" y="15974"/>
                  </a:cubicBezTo>
                  <a:cubicBezTo>
                    <a:pt x="7640" y="16396"/>
                    <a:pt x="7372" y="16888"/>
                    <a:pt x="7226" y="17558"/>
                  </a:cubicBezTo>
                  <a:cubicBezTo>
                    <a:pt x="5796" y="16036"/>
                    <a:pt x="5072" y="14047"/>
                    <a:pt x="4146" y="12190"/>
                  </a:cubicBezTo>
                  <a:cubicBezTo>
                    <a:pt x="4261" y="11128"/>
                    <a:pt x="4628" y="10157"/>
                    <a:pt x="4962" y="9288"/>
                  </a:cubicBezTo>
                  <a:close/>
                  <a:moveTo>
                    <a:pt x="13891" y="17462"/>
                  </a:moveTo>
                  <a:cubicBezTo>
                    <a:pt x="13900" y="17462"/>
                    <a:pt x="13910" y="17463"/>
                    <a:pt x="13919" y="17463"/>
                  </a:cubicBezTo>
                  <a:cubicBezTo>
                    <a:pt x="13923" y="17463"/>
                    <a:pt x="13927" y="17463"/>
                    <a:pt x="13931" y="17462"/>
                  </a:cubicBezTo>
                  <a:lnTo>
                    <a:pt x="13931" y="17462"/>
                  </a:lnTo>
                  <a:cubicBezTo>
                    <a:pt x="13730" y="17567"/>
                    <a:pt x="13467" y="17576"/>
                    <a:pt x="13243" y="17646"/>
                  </a:cubicBezTo>
                  <a:cubicBezTo>
                    <a:pt x="13305" y="17557"/>
                    <a:pt x="13654" y="17512"/>
                    <a:pt x="13855" y="17484"/>
                  </a:cubicBezTo>
                  <a:cubicBezTo>
                    <a:pt x="13860" y="17465"/>
                    <a:pt x="13874" y="17462"/>
                    <a:pt x="13891" y="17462"/>
                  </a:cubicBezTo>
                  <a:close/>
                  <a:moveTo>
                    <a:pt x="22203" y="15380"/>
                  </a:moveTo>
                  <a:cubicBezTo>
                    <a:pt x="22219" y="15468"/>
                    <a:pt x="22070" y="15694"/>
                    <a:pt x="22033" y="15850"/>
                  </a:cubicBezTo>
                  <a:cubicBezTo>
                    <a:pt x="21876" y="15848"/>
                    <a:pt x="21720" y="15847"/>
                    <a:pt x="21565" y="15847"/>
                  </a:cubicBezTo>
                  <a:cubicBezTo>
                    <a:pt x="17249" y="15847"/>
                    <a:pt x="13445" y="16626"/>
                    <a:pt x="9891" y="17785"/>
                  </a:cubicBezTo>
                  <a:cubicBezTo>
                    <a:pt x="11220" y="17163"/>
                    <a:pt x="12801" y="16928"/>
                    <a:pt x="14160" y="16355"/>
                  </a:cubicBezTo>
                  <a:cubicBezTo>
                    <a:pt x="16784" y="15987"/>
                    <a:pt x="19447" y="15683"/>
                    <a:pt x="22126" y="15400"/>
                  </a:cubicBezTo>
                  <a:cubicBezTo>
                    <a:pt x="22138" y="15404"/>
                    <a:pt x="22149" y="15406"/>
                    <a:pt x="22158" y="15406"/>
                  </a:cubicBezTo>
                  <a:cubicBezTo>
                    <a:pt x="22179" y="15406"/>
                    <a:pt x="22193" y="15396"/>
                    <a:pt x="22203" y="15380"/>
                  </a:cubicBezTo>
                  <a:close/>
                  <a:moveTo>
                    <a:pt x="12682" y="17750"/>
                  </a:moveTo>
                  <a:cubicBezTo>
                    <a:pt x="12695" y="17750"/>
                    <a:pt x="12707" y="17751"/>
                    <a:pt x="12715" y="17754"/>
                  </a:cubicBezTo>
                  <a:cubicBezTo>
                    <a:pt x="12683" y="17781"/>
                    <a:pt x="12641" y="17793"/>
                    <a:pt x="12598" y="17801"/>
                  </a:cubicBezTo>
                  <a:cubicBezTo>
                    <a:pt x="12529" y="17774"/>
                    <a:pt x="12621" y="17750"/>
                    <a:pt x="12682" y="17750"/>
                  </a:cubicBezTo>
                  <a:close/>
                  <a:moveTo>
                    <a:pt x="22002" y="17397"/>
                  </a:moveTo>
                  <a:cubicBezTo>
                    <a:pt x="22085" y="17404"/>
                    <a:pt x="22020" y="17505"/>
                    <a:pt x="22084" y="17523"/>
                  </a:cubicBezTo>
                  <a:cubicBezTo>
                    <a:pt x="21497" y="17703"/>
                    <a:pt x="20879" y="17840"/>
                    <a:pt x="20172" y="17840"/>
                  </a:cubicBezTo>
                  <a:cubicBezTo>
                    <a:pt x="20091" y="17840"/>
                    <a:pt x="20008" y="17838"/>
                    <a:pt x="19924" y="17834"/>
                  </a:cubicBezTo>
                  <a:cubicBezTo>
                    <a:pt x="20557" y="17597"/>
                    <a:pt x="21372" y="17636"/>
                    <a:pt x="22002" y="17397"/>
                  </a:cubicBezTo>
                  <a:close/>
                  <a:moveTo>
                    <a:pt x="22179" y="17757"/>
                  </a:moveTo>
                  <a:cubicBezTo>
                    <a:pt x="22284" y="17788"/>
                    <a:pt x="22319" y="17865"/>
                    <a:pt x="22400" y="17912"/>
                  </a:cubicBezTo>
                  <a:cubicBezTo>
                    <a:pt x="22053" y="18029"/>
                    <a:pt x="21620" y="18047"/>
                    <a:pt x="21205" y="18099"/>
                  </a:cubicBezTo>
                  <a:cubicBezTo>
                    <a:pt x="20937" y="18132"/>
                    <a:pt x="20652" y="18213"/>
                    <a:pt x="20396" y="18213"/>
                  </a:cubicBezTo>
                  <a:cubicBezTo>
                    <a:pt x="20282" y="18213"/>
                    <a:pt x="20173" y="18197"/>
                    <a:pt x="20075" y="18153"/>
                  </a:cubicBezTo>
                  <a:cubicBezTo>
                    <a:pt x="20781" y="18028"/>
                    <a:pt x="21493" y="17914"/>
                    <a:pt x="22179" y="17757"/>
                  </a:cubicBezTo>
                  <a:close/>
                  <a:moveTo>
                    <a:pt x="21942" y="15938"/>
                  </a:moveTo>
                  <a:cubicBezTo>
                    <a:pt x="21965" y="15944"/>
                    <a:pt x="21987" y="15947"/>
                    <a:pt x="22011" y="15952"/>
                  </a:cubicBezTo>
                  <a:cubicBezTo>
                    <a:pt x="21994" y="16033"/>
                    <a:pt x="21978" y="16114"/>
                    <a:pt x="21961" y="16196"/>
                  </a:cubicBezTo>
                  <a:cubicBezTo>
                    <a:pt x="21515" y="16383"/>
                    <a:pt x="20908" y="16325"/>
                    <a:pt x="20397" y="16415"/>
                  </a:cubicBezTo>
                  <a:cubicBezTo>
                    <a:pt x="18459" y="16474"/>
                    <a:pt x="16605" y="16693"/>
                    <a:pt x="14821" y="16997"/>
                  </a:cubicBezTo>
                  <a:cubicBezTo>
                    <a:pt x="13038" y="17300"/>
                    <a:pt x="11385" y="17821"/>
                    <a:pt x="9790" y="18269"/>
                  </a:cubicBezTo>
                  <a:cubicBezTo>
                    <a:pt x="9836" y="17896"/>
                    <a:pt x="10178" y="17978"/>
                    <a:pt x="10383" y="17850"/>
                  </a:cubicBezTo>
                  <a:cubicBezTo>
                    <a:pt x="11091" y="17651"/>
                    <a:pt x="11756" y="17388"/>
                    <a:pt x="12495" y="17238"/>
                  </a:cubicBezTo>
                  <a:cubicBezTo>
                    <a:pt x="13536" y="17107"/>
                    <a:pt x="14428" y="16746"/>
                    <a:pt x="15449" y="16585"/>
                  </a:cubicBezTo>
                  <a:cubicBezTo>
                    <a:pt x="17414" y="16143"/>
                    <a:pt x="19691" y="16177"/>
                    <a:pt x="21823" y="15986"/>
                  </a:cubicBezTo>
                  <a:cubicBezTo>
                    <a:pt x="21855" y="15959"/>
                    <a:pt x="21897" y="15947"/>
                    <a:pt x="21942" y="15938"/>
                  </a:cubicBezTo>
                  <a:close/>
                  <a:moveTo>
                    <a:pt x="8144" y="16448"/>
                  </a:moveTo>
                  <a:cubicBezTo>
                    <a:pt x="8247" y="16530"/>
                    <a:pt x="8265" y="16667"/>
                    <a:pt x="8330" y="16775"/>
                  </a:cubicBezTo>
                  <a:cubicBezTo>
                    <a:pt x="8079" y="17214"/>
                    <a:pt x="7903" y="17766"/>
                    <a:pt x="7750" y="18354"/>
                  </a:cubicBezTo>
                  <a:cubicBezTo>
                    <a:pt x="7391" y="17906"/>
                    <a:pt x="7937" y="16897"/>
                    <a:pt x="8144" y="16448"/>
                  </a:cubicBezTo>
                  <a:close/>
                  <a:moveTo>
                    <a:pt x="22789" y="18137"/>
                  </a:moveTo>
                  <a:cubicBezTo>
                    <a:pt x="22846" y="18138"/>
                    <a:pt x="22842" y="18181"/>
                    <a:pt x="22885" y="18193"/>
                  </a:cubicBezTo>
                  <a:cubicBezTo>
                    <a:pt x="22043" y="18387"/>
                    <a:pt x="21213" y="18594"/>
                    <a:pt x="20266" y="18627"/>
                  </a:cubicBezTo>
                  <a:cubicBezTo>
                    <a:pt x="21008" y="18311"/>
                    <a:pt x="21991" y="18364"/>
                    <a:pt x="22789" y="18137"/>
                  </a:cubicBezTo>
                  <a:close/>
                  <a:moveTo>
                    <a:pt x="12180" y="17896"/>
                  </a:moveTo>
                  <a:lnTo>
                    <a:pt x="12180" y="17896"/>
                  </a:lnTo>
                  <a:cubicBezTo>
                    <a:pt x="11616" y="18102"/>
                    <a:pt x="10490" y="18482"/>
                    <a:pt x="9789" y="18629"/>
                  </a:cubicBezTo>
                  <a:cubicBezTo>
                    <a:pt x="10554" y="18340"/>
                    <a:pt x="11369" y="18120"/>
                    <a:pt x="12180" y="17896"/>
                  </a:cubicBezTo>
                  <a:close/>
                  <a:moveTo>
                    <a:pt x="16833" y="17413"/>
                  </a:moveTo>
                  <a:cubicBezTo>
                    <a:pt x="16967" y="17504"/>
                    <a:pt x="17049" y="17629"/>
                    <a:pt x="17080" y="17788"/>
                  </a:cubicBezTo>
                  <a:cubicBezTo>
                    <a:pt x="14524" y="17971"/>
                    <a:pt x="12197" y="18743"/>
                    <a:pt x="9786" y="18991"/>
                  </a:cubicBezTo>
                  <a:cubicBezTo>
                    <a:pt x="9726" y="18831"/>
                    <a:pt x="10022" y="18881"/>
                    <a:pt x="10114" y="18806"/>
                  </a:cubicBezTo>
                  <a:cubicBezTo>
                    <a:pt x="10242" y="18744"/>
                    <a:pt x="10396" y="18718"/>
                    <a:pt x="10538" y="18676"/>
                  </a:cubicBezTo>
                  <a:cubicBezTo>
                    <a:pt x="10817" y="18586"/>
                    <a:pt x="11109" y="18513"/>
                    <a:pt x="11386" y="18419"/>
                  </a:cubicBezTo>
                  <a:cubicBezTo>
                    <a:pt x="13181" y="18053"/>
                    <a:pt x="14856" y="17501"/>
                    <a:pt x="16833" y="17413"/>
                  </a:cubicBezTo>
                  <a:close/>
                  <a:moveTo>
                    <a:pt x="8589" y="17263"/>
                  </a:moveTo>
                  <a:cubicBezTo>
                    <a:pt x="8678" y="17305"/>
                    <a:pt x="8702" y="17390"/>
                    <a:pt x="8769" y="17443"/>
                  </a:cubicBezTo>
                  <a:cubicBezTo>
                    <a:pt x="8591" y="18007"/>
                    <a:pt x="8383" y="18528"/>
                    <a:pt x="8238" y="19141"/>
                  </a:cubicBezTo>
                  <a:cubicBezTo>
                    <a:pt x="7906" y="18790"/>
                    <a:pt x="8435" y="17845"/>
                    <a:pt x="8534" y="17359"/>
                  </a:cubicBezTo>
                  <a:cubicBezTo>
                    <a:pt x="8536" y="17301"/>
                    <a:pt x="8579" y="17306"/>
                    <a:pt x="8589" y="17263"/>
                  </a:cubicBezTo>
                  <a:close/>
                  <a:moveTo>
                    <a:pt x="17189" y="17955"/>
                  </a:moveTo>
                  <a:cubicBezTo>
                    <a:pt x="17232" y="17976"/>
                    <a:pt x="17231" y="18027"/>
                    <a:pt x="17278" y="18046"/>
                  </a:cubicBezTo>
                  <a:cubicBezTo>
                    <a:pt x="17008" y="18213"/>
                    <a:pt x="16675" y="18203"/>
                    <a:pt x="16368" y="18255"/>
                  </a:cubicBezTo>
                  <a:cubicBezTo>
                    <a:pt x="14247" y="18619"/>
                    <a:pt x="12025" y="19196"/>
                    <a:pt x="9763" y="19275"/>
                  </a:cubicBezTo>
                  <a:cubicBezTo>
                    <a:pt x="9993" y="19047"/>
                    <a:pt x="10357" y="19058"/>
                    <a:pt x="10646" y="19025"/>
                  </a:cubicBezTo>
                  <a:cubicBezTo>
                    <a:pt x="12829" y="18769"/>
                    <a:pt x="14998" y="18221"/>
                    <a:pt x="17189" y="17955"/>
                  </a:cubicBezTo>
                  <a:close/>
                  <a:moveTo>
                    <a:pt x="17333" y="18310"/>
                  </a:moveTo>
                  <a:cubicBezTo>
                    <a:pt x="17419" y="18413"/>
                    <a:pt x="17434" y="18564"/>
                    <a:pt x="17469" y="18700"/>
                  </a:cubicBezTo>
                  <a:cubicBezTo>
                    <a:pt x="15219" y="19039"/>
                    <a:pt x="12978" y="19592"/>
                    <a:pt x="10557" y="19592"/>
                  </a:cubicBezTo>
                  <a:cubicBezTo>
                    <a:pt x="10310" y="19592"/>
                    <a:pt x="10061" y="19586"/>
                    <a:pt x="9811" y="19574"/>
                  </a:cubicBezTo>
                  <a:cubicBezTo>
                    <a:pt x="12393" y="19266"/>
                    <a:pt x="14831" y="18739"/>
                    <a:pt x="17333" y="18310"/>
                  </a:cubicBezTo>
                  <a:close/>
                  <a:moveTo>
                    <a:pt x="9062" y="18300"/>
                  </a:moveTo>
                  <a:cubicBezTo>
                    <a:pt x="9104" y="18811"/>
                    <a:pt x="9086" y="19361"/>
                    <a:pt x="9261" y="19787"/>
                  </a:cubicBezTo>
                  <a:cubicBezTo>
                    <a:pt x="9228" y="19816"/>
                    <a:pt x="9181" y="19825"/>
                    <a:pt x="9128" y="19825"/>
                  </a:cubicBezTo>
                  <a:cubicBezTo>
                    <a:pt x="9051" y="19825"/>
                    <a:pt x="8962" y="19806"/>
                    <a:pt x="8885" y="19806"/>
                  </a:cubicBezTo>
                  <a:cubicBezTo>
                    <a:pt x="8825" y="19806"/>
                    <a:pt x="8773" y="19818"/>
                    <a:pt x="8740" y="19858"/>
                  </a:cubicBezTo>
                  <a:cubicBezTo>
                    <a:pt x="8769" y="19402"/>
                    <a:pt x="8919" y="18734"/>
                    <a:pt x="9062" y="18300"/>
                  </a:cubicBezTo>
                  <a:close/>
                  <a:moveTo>
                    <a:pt x="17449" y="18964"/>
                  </a:moveTo>
                  <a:cubicBezTo>
                    <a:pt x="17521" y="18964"/>
                    <a:pt x="17580" y="18988"/>
                    <a:pt x="17613" y="19055"/>
                  </a:cubicBezTo>
                  <a:cubicBezTo>
                    <a:pt x="15236" y="19418"/>
                    <a:pt x="13001" y="19994"/>
                    <a:pt x="10432" y="20064"/>
                  </a:cubicBezTo>
                  <a:cubicBezTo>
                    <a:pt x="12288" y="19835"/>
                    <a:pt x="14114" y="19562"/>
                    <a:pt x="15940" y="19287"/>
                  </a:cubicBezTo>
                  <a:cubicBezTo>
                    <a:pt x="16229" y="19212"/>
                    <a:pt x="16531" y="19155"/>
                    <a:pt x="16843" y="19113"/>
                  </a:cubicBezTo>
                  <a:cubicBezTo>
                    <a:pt x="17012" y="19106"/>
                    <a:pt x="17272" y="18964"/>
                    <a:pt x="17449" y="18964"/>
                  </a:cubicBezTo>
                  <a:close/>
                  <a:moveTo>
                    <a:pt x="18990" y="17280"/>
                  </a:moveTo>
                  <a:lnTo>
                    <a:pt x="18990" y="17280"/>
                  </a:lnTo>
                  <a:cubicBezTo>
                    <a:pt x="19014" y="17285"/>
                    <a:pt x="19036" y="17290"/>
                    <a:pt x="19060" y="17295"/>
                  </a:cubicBezTo>
                  <a:cubicBezTo>
                    <a:pt x="19720" y="18038"/>
                    <a:pt x="19900" y="19098"/>
                    <a:pt x="20097" y="20146"/>
                  </a:cubicBezTo>
                  <a:cubicBezTo>
                    <a:pt x="19769" y="19992"/>
                    <a:pt x="19580" y="19747"/>
                    <a:pt x="19107" y="19689"/>
                  </a:cubicBezTo>
                  <a:cubicBezTo>
                    <a:pt x="18821" y="19724"/>
                    <a:pt x="18739" y="20071"/>
                    <a:pt x="18582" y="20303"/>
                  </a:cubicBezTo>
                  <a:cubicBezTo>
                    <a:pt x="18443" y="19197"/>
                    <a:pt x="17887" y="18205"/>
                    <a:pt x="17450" y="17395"/>
                  </a:cubicBezTo>
                  <a:cubicBezTo>
                    <a:pt x="17878" y="17380"/>
                    <a:pt x="18305" y="17362"/>
                    <a:pt x="18727" y="17335"/>
                  </a:cubicBezTo>
                  <a:cubicBezTo>
                    <a:pt x="19032" y="17751"/>
                    <a:pt x="19222" y="18245"/>
                    <a:pt x="19454" y="18713"/>
                  </a:cubicBezTo>
                  <a:cubicBezTo>
                    <a:pt x="19657" y="18237"/>
                    <a:pt x="19162" y="17710"/>
                    <a:pt x="18990" y="17280"/>
                  </a:cubicBezTo>
                  <a:close/>
                  <a:moveTo>
                    <a:pt x="9956" y="0"/>
                  </a:moveTo>
                  <a:cubicBezTo>
                    <a:pt x="6744" y="0"/>
                    <a:pt x="3786" y="387"/>
                    <a:pt x="1050" y="1110"/>
                  </a:cubicBezTo>
                  <a:cubicBezTo>
                    <a:pt x="536" y="1497"/>
                    <a:pt x="299" y="2304"/>
                    <a:pt x="32" y="3067"/>
                  </a:cubicBezTo>
                  <a:cubicBezTo>
                    <a:pt x="1" y="3289"/>
                    <a:pt x="105" y="3420"/>
                    <a:pt x="56" y="3650"/>
                  </a:cubicBezTo>
                  <a:cubicBezTo>
                    <a:pt x="273" y="4404"/>
                    <a:pt x="537" y="5156"/>
                    <a:pt x="743" y="5924"/>
                  </a:cubicBezTo>
                  <a:cubicBezTo>
                    <a:pt x="952" y="6704"/>
                    <a:pt x="1255" y="7420"/>
                    <a:pt x="1589" y="8121"/>
                  </a:cubicBezTo>
                  <a:cubicBezTo>
                    <a:pt x="2157" y="9575"/>
                    <a:pt x="2717" y="11033"/>
                    <a:pt x="3415" y="12400"/>
                  </a:cubicBezTo>
                  <a:cubicBezTo>
                    <a:pt x="4191" y="13716"/>
                    <a:pt x="4664" y="15232"/>
                    <a:pt x="5575" y="16459"/>
                  </a:cubicBezTo>
                  <a:cubicBezTo>
                    <a:pt x="6428" y="17725"/>
                    <a:pt x="6982" y="19188"/>
                    <a:pt x="8111" y="20270"/>
                  </a:cubicBezTo>
                  <a:cubicBezTo>
                    <a:pt x="8457" y="20351"/>
                    <a:pt x="8795" y="20421"/>
                    <a:pt x="9087" y="20421"/>
                  </a:cubicBezTo>
                  <a:cubicBezTo>
                    <a:pt x="9224" y="20421"/>
                    <a:pt x="9351" y="20406"/>
                    <a:pt x="9465" y="20369"/>
                  </a:cubicBezTo>
                  <a:cubicBezTo>
                    <a:pt x="9914" y="20401"/>
                    <a:pt x="10351" y="20415"/>
                    <a:pt x="10779" y="20415"/>
                  </a:cubicBezTo>
                  <a:cubicBezTo>
                    <a:pt x="13304" y="20415"/>
                    <a:pt x="15496" y="19906"/>
                    <a:pt x="17740" y="19476"/>
                  </a:cubicBezTo>
                  <a:cubicBezTo>
                    <a:pt x="17879" y="19955"/>
                    <a:pt x="17963" y="20469"/>
                    <a:pt x="18126" y="20930"/>
                  </a:cubicBezTo>
                  <a:cubicBezTo>
                    <a:pt x="18145" y="21117"/>
                    <a:pt x="18231" y="21017"/>
                    <a:pt x="18313" y="21077"/>
                  </a:cubicBezTo>
                  <a:cubicBezTo>
                    <a:pt x="18248" y="21160"/>
                    <a:pt x="18188" y="21251"/>
                    <a:pt x="18171" y="21409"/>
                  </a:cubicBezTo>
                  <a:cubicBezTo>
                    <a:pt x="18223" y="21419"/>
                    <a:pt x="18271" y="21424"/>
                    <a:pt x="18315" y="21424"/>
                  </a:cubicBezTo>
                  <a:cubicBezTo>
                    <a:pt x="18859" y="21424"/>
                    <a:pt x="18942" y="20724"/>
                    <a:pt x="19198" y="20285"/>
                  </a:cubicBezTo>
                  <a:cubicBezTo>
                    <a:pt x="19957" y="20375"/>
                    <a:pt x="20060" y="20897"/>
                    <a:pt x="20616" y="21118"/>
                  </a:cubicBezTo>
                  <a:cubicBezTo>
                    <a:pt x="21000" y="20465"/>
                    <a:pt x="20543" y="19647"/>
                    <a:pt x="20434" y="19022"/>
                  </a:cubicBezTo>
                  <a:cubicBezTo>
                    <a:pt x="20938" y="18922"/>
                    <a:pt x="21478" y="18881"/>
                    <a:pt x="21942" y="18718"/>
                  </a:cubicBezTo>
                  <a:cubicBezTo>
                    <a:pt x="22468" y="18579"/>
                    <a:pt x="23367" y="18668"/>
                    <a:pt x="23303" y="17918"/>
                  </a:cubicBezTo>
                  <a:cubicBezTo>
                    <a:pt x="23245" y="17866"/>
                    <a:pt x="23189" y="17852"/>
                    <a:pt x="23133" y="17852"/>
                  </a:cubicBezTo>
                  <a:cubicBezTo>
                    <a:pt x="23069" y="17852"/>
                    <a:pt x="23005" y="17870"/>
                    <a:pt x="22934" y="17870"/>
                  </a:cubicBezTo>
                  <a:cubicBezTo>
                    <a:pt x="22906" y="17870"/>
                    <a:pt x="22877" y="17867"/>
                    <a:pt x="22846" y="17860"/>
                  </a:cubicBezTo>
                  <a:cubicBezTo>
                    <a:pt x="22633" y="17146"/>
                    <a:pt x="22468" y="16295"/>
                    <a:pt x="22792" y="15319"/>
                  </a:cubicBezTo>
                  <a:cubicBezTo>
                    <a:pt x="22943" y="15260"/>
                    <a:pt x="23110" y="15227"/>
                    <a:pt x="23120" y="14955"/>
                  </a:cubicBezTo>
                  <a:cubicBezTo>
                    <a:pt x="22707" y="13550"/>
                    <a:pt x="21827" y="12192"/>
                    <a:pt x="21190" y="10834"/>
                  </a:cubicBezTo>
                  <a:cubicBezTo>
                    <a:pt x="21301" y="10610"/>
                    <a:pt x="21295" y="10396"/>
                    <a:pt x="21382" y="10079"/>
                  </a:cubicBezTo>
                  <a:cubicBezTo>
                    <a:pt x="21242" y="9583"/>
                    <a:pt x="20849" y="9252"/>
                    <a:pt x="20549" y="8860"/>
                  </a:cubicBezTo>
                  <a:cubicBezTo>
                    <a:pt x="20209" y="7906"/>
                    <a:pt x="19892" y="6937"/>
                    <a:pt x="19470" y="6035"/>
                  </a:cubicBezTo>
                  <a:cubicBezTo>
                    <a:pt x="19353" y="5998"/>
                    <a:pt x="19252" y="5988"/>
                    <a:pt x="19157" y="5988"/>
                  </a:cubicBezTo>
                  <a:cubicBezTo>
                    <a:pt x="19042" y="5988"/>
                    <a:pt x="18936" y="6004"/>
                    <a:pt x="18825" y="6010"/>
                  </a:cubicBezTo>
                  <a:cubicBezTo>
                    <a:pt x="17828" y="4111"/>
                    <a:pt x="16776" y="2246"/>
                    <a:pt x="15599" y="467"/>
                  </a:cubicBezTo>
                  <a:cubicBezTo>
                    <a:pt x="15486" y="441"/>
                    <a:pt x="15389" y="405"/>
                    <a:pt x="15335" y="340"/>
                  </a:cubicBezTo>
                  <a:cubicBezTo>
                    <a:pt x="13466" y="111"/>
                    <a:pt x="11675" y="0"/>
                    <a:pt x="9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52"/>
            <p:cNvSpPr/>
            <p:nvPr/>
          </p:nvSpPr>
          <p:spPr>
            <a:xfrm>
              <a:off x="4592250" y="3098025"/>
              <a:ext cx="12150" cy="29825"/>
            </a:xfrm>
            <a:custGeom>
              <a:avLst/>
              <a:gdLst/>
              <a:ahLst/>
              <a:cxnLst/>
              <a:rect l="l" t="t" r="r" b="b"/>
              <a:pathLst>
                <a:path w="486" h="1193" extrusionOk="0">
                  <a:moveTo>
                    <a:pt x="389" y="1"/>
                  </a:moveTo>
                  <a:cubicBezTo>
                    <a:pt x="1" y="1"/>
                    <a:pt x="83" y="965"/>
                    <a:pt x="55" y="1192"/>
                  </a:cubicBezTo>
                  <a:cubicBezTo>
                    <a:pt x="293" y="969"/>
                    <a:pt x="486" y="462"/>
                    <a:pt x="478" y="16"/>
                  </a:cubicBezTo>
                  <a:cubicBezTo>
                    <a:pt x="446" y="5"/>
                    <a:pt x="41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52"/>
            <p:cNvSpPr/>
            <p:nvPr/>
          </p:nvSpPr>
          <p:spPr>
            <a:xfrm>
              <a:off x="4956125" y="3171575"/>
              <a:ext cx="12800" cy="15150"/>
            </a:xfrm>
            <a:custGeom>
              <a:avLst/>
              <a:gdLst/>
              <a:ahLst/>
              <a:cxnLst/>
              <a:rect l="l" t="t" r="r" b="b"/>
              <a:pathLst>
                <a:path w="512" h="606" extrusionOk="0">
                  <a:moveTo>
                    <a:pt x="387" y="0"/>
                  </a:moveTo>
                  <a:cubicBezTo>
                    <a:pt x="196" y="0"/>
                    <a:pt x="0" y="496"/>
                    <a:pt x="224" y="606"/>
                  </a:cubicBezTo>
                  <a:cubicBezTo>
                    <a:pt x="400" y="555"/>
                    <a:pt x="393" y="224"/>
                    <a:pt x="512" y="87"/>
                  </a:cubicBezTo>
                  <a:cubicBezTo>
                    <a:pt x="474" y="26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52"/>
            <p:cNvSpPr/>
            <p:nvPr/>
          </p:nvSpPr>
          <p:spPr>
            <a:xfrm>
              <a:off x="4945575" y="3198225"/>
              <a:ext cx="11100" cy="10825"/>
            </a:xfrm>
            <a:custGeom>
              <a:avLst/>
              <a:gdLst/>
              <a:ahLst/>
              <a:cxnLst/>
              <a:rect l="l" t="t" r="r" b="b"/>
              <a:pathLst>
                <a:path w="444" h="433" extrusionOk="0">
                  <a:moveTo>
                    <a:pt x="154" y="1"/>
                  </a:moveTo>
                  <a:cubicBezTo>
                    <a:pt x="73" y="1"/>
                    <a:pt x="0" y="85"/>
                    <a:pt x="16" y="312"/>
                  </a:cubicBezTo>
                  <a:cubicBezTo>
                    <a:pt x="85" y="356"/>
                    <a:pt x="115" y="426"/>
                    <a:pt x="244" y="433"/>
                  </a:cubicBezTo>
                  <a:cubicBezTo>
                    <a:pt x="443" y="236"/>
                    <a:pt x="288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7" name="Google Shape;5807;p52"/>
          <p:cNvGrpSpPr/>
          <p:nvPr/>
        </p:nvGrpSpPr>
        <p:grpSpPr>
          <a:xfrm>
            <a:off x="3928068" y="4243494"/>
            <a:ext cx="489642" cy="566901"/>
            <a:chOff x="3485150" y="4158625"/>
            <a:chExt cx="355225" cy="411275"/>
          </a:xfrm>
        </p:grpSpPr>
        <p:sp>
          <p:nvSpPr>
            <p:cNvPr id="5808" name="Google Shape;5808;p52"/>
            <p:cNvSpPr/>
            <p:nvPr/>
          </p:nvSpPr>
          <p:spPr>
            <a:xfrm>
              <a:off x="3485150" y="4270975"/>
              <a:ext cx="228550" cy="81625"/>
            </a:xfrm>
            <a:custGeom>
              <a:avLst/>
              <a:gdLst/>
              <a:ahLst/>
              <a:cxnLst/>
              <a:rect l="l" t="t" r="r" b="b"/>
              <a:pathLst>
                <a:path w="9142" h="3265" extrusionOk="0">
                  <a:moveTo>
                    <a:pt x="1019" y="1"/>
                  </a:moveTo>
                  <a:cubicBezTo>
                    <a:pt x="1068" y="53"/>
                    <a:pt x="1114" y="103"/>
                    <a:pt x="1152" y="150"/>
                  </a:cubicBezTo>
                  <a:cubicBezTo>
                    <a:pt x="1030" y="97"/>
                    <a:pt x="909" y="44"/>
                    <a:pt x="842" y="44"/>
                  </a:cubicBezTo>
                  <a:cubicBezTo>
                    <a:pt x="836" y="44"/>
                    <a:pt x="830" y="45"/>
                    <a:pt x="825" y="46"/>
                  </a:cubicBezTo>
                  <a:cubicBezTo>
                    <a:pt x="789" y="41"/>
                    <a:pt x="758" y="38"/>
                    <a:pt x="733" y="38"/>
                  </a:cubicBezTo>
                  <a:cubicBezTo>
                    <a:pt x="541" y="38"/>
                    <a:pt x="647" y="170"/>
                    <a:pt x="702" y="309"/>
                  </a:cubicBezTo>
                  <a:cubicBezTo>
                    <a:pt x="761" y="391"/>
                    <a:pt x="624" y="424"/>
                    <a:pt x="726" y="525"/>
                  </a:cubicBezTo>
                  <a:cubicBezTo>
                    <a:pt x="638" y="487"/>
                    <a:pt x="593" y="467"/>
                    <a:pt x="506" y="429"/>
                  </a:cubicBezTo>
                  <a:lnTo>
                    <a:pt x="506" y="429"/>
                  </a:lnTo>
                  <a:cubicBezTo>
                    <a:pt x="477" y="472"/>
                    <a:pt x="790" y="516"/>
                    <a:pt x="697" y="569"/>
                  </a:cubicBezTo>
                  <a:cubicBezTo>
                    <a:pt x="618" y="516"/>
                    <a:pt x="512" y="507"/>
                    <a:pt x="424" y="467"/>
                  </a:cubicBezTo>
                  <a:lnTo>
                    <a:pt x="424" y="467"/>
                  </a:lnTo>
                  <a:cubicBezTo>
                    <a:pt x="429" y="544"/>
                    <a:pt x="722" y="616"/>
                    <a:pt x="682" y="674"/>
                  </a:cubicBezTo>
                  <a:cubicBezTo>
                    <a:pt x="638" y="670"/>
                    <a:pt x="518" y="542"/>
                    <a:pt x="451" y="542"/>
                  </a:cubicBezTo>
                  <a:cubicBezTo>
                    <a:pt x="438" y="542"/>
                    <a:pt x="427" y="547"/>
                    <a:pt x="419" y="559"/>
                  </a:cubicBezTo>
                  <a:cubicBezTo>
                    <a:pt x="409" y="574"/>
                    <a:pt x="497" y="611"/>
                    <a:pt x="540" y="631"/>
                  </a:cubicBezTo>
                  <a:cubicBezTo>
                    <a:pt x="433" y="599"/>
                    <a:pt x="341" y="580"/>
                    <a:pt x="279" y="580"/>
                  </a:cubicBezTo>
                  <a:cubicBezTo>
                    <a:pt x="176" y="580"/>
                    <a:pt x="156" y="631"/>
                    <a:pt x="290" y="747"/>
                  </a:cubicBezTo>
                  <a:cubicBezTo>
                    <a:pt x="204" y="711"/>
                    <a:pt x="95" y="627"/>
                    <a:pt x="0" y="601"/>
                  </a:cubicBezTo>
                  <a:lnTo>
                    <a:pt x="0" y="602"/>
                  </a:lnTo>
                  <a:cubicBezTo>
                    <a:pt x="44" y="623"/>
                    <a:pt x="116" y="671"/>
                    <a:pt x="158" y="690"/>
                  </a:cubicBezTo>
                  <a:cubicBezTo>
                    <a:pt x="107" y="668"/>
                    <a:pt x="55" y="645"/>
                    <a:pt x="4" y="623"/>
                  </a:cubicBezTo>
                  <a:lnTo>
                    <a:pt x="4" y="623"/>
                  </a:lnTo>
                  <a:cubicBezTo>
                    <a:pt x="8" y="638"/>
                    <a:pt x="13" y="652"/>
                    <a:pt x="18" y="668"/>
                  </a:cubicBezTo>
                  <a:cubicBezTo>
                    <a:pt x="54" y="692"/>
                    <a:pt x="89" y="716"/>
                    <a:pt x="130" y="734"/>
                  </a:cubicBezTo>
                  <a:cubicBezTo>
                    <a:pt x="95" y="720"/>
                    <a:pt x="62" y="704"/>
                    <a:pt x="27" y="690"/>
                  </a:cubicBezTo>
                  <a:lnTo>
                    <a:pt x="27" y="690"/>
                  </a:lnTo>
                  <a:cubicBezTo>
                    <a:pt x="43" y="726"/>
                    <a:pt x="63" y="763"/>
                    <a:pt x="86" y="800"/>
                  </a:cubicBezTo>
                  <a:cubicBezTo>
                    <a:pt x="188" y="900"/>
                    <a:pt x="277" y="1023"/>
                    <a:pt x="342" y="1051"/>
                  </a:cubicBezTo>
                  <a:cubicBezTo>
                    <a:pt x="863" y="1301"/>
                    <a:pt x="1392" y="1543"/>
                    <a:pt x="1928" y="1766"/>
                  </a:cubicBezTo>
                  <a:cubicBezTo>
                    <a:pt x="1940" y="1738"/>
                    <a:pt x="1925" y="1700"/>
                    <a:pt x="1965" y="1700"/>
                  </a:cubicBezTo>
                  <a:cubicBezTo>
                    <a:pt x="1967" y="1700"/>
                    <a:pt x="1970" y="1700"/>
                    <a:pt x="1973" y="1700"/>
                  </a:cubicBezTo>
                  <a:cubicBezTo>
                    <a:pt x="2124" y="1729"/>
                    <a:pt x="2198" y="1873"/>
                    <a:pt x="2349" y="1902"/>
                  </a:cubicBezTo>
                  <a:cubicBezTo>
                    <a:pt x="2359" y="1887"/>
                    <a:pt x="2369" y="1873"/>
                    <a:pt x="2378" y="1858"/>
                  </a:cubicBezTo>
                  <a:cubicBezTo>
                    <a:pt x="2479" y="1923"/>
                    <a:pt x="2581" y="1994"/>
                    <a:pt x="2688" y="2064"/>
                  </a:cubicBezTo>
                  <a:cubicBezTo>
                    <a:pt x="2904" y="2143"/>
                    <a:pt x="3120" y="2217"/>
                    <a:pt x="3337" y="2285"/>
                  </a:cubicBezTo>
                  <a:cubicBezTo>
                    <a:pt x="3337" y="2266"/>
                    <a:pt x="3341" y="2250"/>
                    <a:pt x="3362" y="2250"/>
                  </a:cubicBezTo>
                  <a:cubicBezTo>
                    <a:pt x="3363" y="2250"/>
                    <a:pt x="3364" y="2250"/>
                    <a:pt x="3366" y="2250"/>
                  </a:cubicBezTo>
                  <a:cubicBezTo>
                    <a:pt x="3458" y="2273"/>
                    <a:pt x="3573" y="2338"/>
                    <a:pt x="3696" y="2395"/>
                  </a:cubicBezTo>
                  <a:cubicBezTo>
                    <a:pt x="3716" y="2400"/>
                    <a:pt x="3735" y="2404"/>
                    <a:pt x="3755" y="2409"/>
                  </a:cubicBezTo>
                  <a:cubicBezTo>
                    <a:pt x="3774" y="2405"/>
                    <a:pt x="3784" y="2389"/>
                    <a:pt x="3790" y="2380"/>
                  </a:cubicBezTo>
                  <a:cubicBezTo>
                    <a:pt x="3847" y="2405"/>
                    <a:pt x="3895" y="2430"/>
                    <a:pt x="3939" y="2453"/>
                  </a:cubicBezTo>
                  <a:cubicBezTo>
                    <a:pt x="4595" y="2608"/>
                    <a:pt x="5265" y="2750"/>
                    <a:pt x="5988" y="2914"/>
                  </a:cubicBezTo>
                  <a:cubicBezTo>
                    <a:pt x="6149" y="2929"/>
                    <a:pt x="6311" y="2943"/>
                    <a:pt x="6457" y="2979"/>
                  </a:cubicBezTo>
                  <a:cubicBezTo>
                    <a:pt x="6669" y="3043"/>
                    <a:pt x="6919" y="3179"/>
                    <a:pt x="7116" y="3265"/>
                  </a:cubicBezTo>
                  <a:cubicBezTo>
                    <a:pt x="7153" y="3085"/>
                    <a:pt x="7673" y="3199"/>
                    <a:pt x="7644" y="2991"/>
                  </a:cubicBezTo>
                  <a:lnTo>
                    <a:pt x="7644" y="2991"/>
                  </a:lnTo>
                  <a:cubicBezTo>
                    <a:pt x="7751" y="3037"/>
                    <a:pt x="7900" y="3102"/>
                    <a:pt x="7969" y="3102"/>
                  </a:cubicBezTo>
                  <a:cubicBezTo>
                    <a:pt x="7986" y="3102"/>
                    <a:pt x="7998" y="3099"/>
                    <a:pt x="8003" y="3090"/>
                  </a:cubicBezTo>
                  <a:cubicBezTo>
                    <a:pt x="8076" y="2982"/>
                    <a:pt x="8205" y="2880"/>
                    <a:pt x="8469" y="2880"/>
                  </a:cubicBezTo>
                  <a:cubicBezTo>
                    <a:pt x="8523" y="2880"/>
                    <a:pt x="8583" y="2884"/>
                    <a:pt x="8650" y="2893"/>
                  </a:cubicBezTo>
                  <a:cubicBezTo>
                    <a:pt x="8791" y="2928"/>
                    <a:pt x="8973" y="3066"/>
                    <a:pt x="9040" y="3066"/>
                  </a:cubicBezTo>
                  <a:cubicBezTo>
                    <a:pt x="9042" y="3066"/>
                    <a:pt x="9044" y="3066"/>
                    <a:pt x="9046" y="3066"/>
                  </a:cubicBezTo>
                  <a:cubicBezTo>
                    <a:pt x="9141" y="3052"/>
                    <a:pt x="8907" y="2893"/>
                    <a:pt x="9001" y="2880"/>
                  </a:cubicBezTo>
                  <a:cubicBezTo>
                    <a:pt x="7992" y="2414"/>
                    <a:pt x="6976" y="2077"/>
                    <a:pt x="5941" y="1658"/>
                  </a:cubicBezTo>
                  <a:cubicBezTo>
                    <a:pt x="5558" y="1590"/>
                    <a:pt x="3165" y="666"/>
                    <a:pt x="2568" y="388"/>
                  </a:cubicBezTo>
                  <a:cubicBezTo>
                    <a:pt x="2549" y="381"/>
                    <a:pt x="2530" y="375"/>
                    <a:pt x="2511" y="368"/>
                  </a:cubicBezTo>
                  <a:cubicBezTo>
                    <a:pt x="2182" y="224"/>
                    <a:pt x="1772" y="74"/>
                    <a:pt x="1464" y="25"/>
                  </a:cubicBezTo>
                  <a:cubicBezTo>
                    <a:pt x="1319" y="11"/>
                    <a:pt x="1167" y="7"/>
                    <a:pt x="1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52"/>
            <p:cNvSpPr/>
            <p:nvPr/>
          </p:nvSpPr>
          <p:spPr>
            <a:xfrm>
              <a:off x="3562275" y="4336700"/>
              <a:ext cx="110625" cy="182000"/>
            </a:xfrm>
            <a:custGeom>
              <a:avLst/>
              <a:gdLst/>
              <a:ahLst/>
              <a:cxnLst/>
              <a:rect l="l" t="t" r="r" b="b"/>
              <a:pathLst>
                <a:path w="4425" h="7280" extrusionOk="0">
                  <a:moveTo>
                    <a:pt x="3597" y="1"/>
                  </a:moveTo>
                  <a:cubicBezTo>
                    <a:pt x="3587" y="40"/>
                    <a:pt x="3555" y="107"/>
                    <a:pt x="3547" y="143"/>
                  </a:cubicBezTo>
                  <a:cubicBezTo>
                    <a:pt x="3557" y="97"/>
                    <a:pt x="3568" y="53"/>
                    <a:pt x="3578" y="7"/>
                  </a:cubicBezTo>
                  <a:lnTo>
                    <a:pt x="3578" y="7"/>
                  </a:lnTo>
                  <a:cubicBezTo>
                    <a:pt x="3566" y="12"/>
                    <a:pt x="3552" y="19"/>
                    <a:pt x="3540" y="24"/>
                  </a:cubicBezTo>
                  <a:cubicBezTo>
                    <a:pt x="3522" y="57"/>
                    <a:pt x="3508" y="89"/>
                    <a:pt x="3500" y="123"/>
                  </a:cubicBezTo>
                  <a:cubicBezTo>
                    <a:pt x="3506" y="94"/>
                    <a:pt x="3514" y="64"/>
                    <a:pt x="3521" y="33"/>
                  </a:cubicBezTo>
                  <a:lnTo>
                    <a:pt x="3521" y="33"/>
                  </a:lnTo>
                  <a:cubicBezTo>
                    <a:pt x="3490" y="50"/>
                    <a:pt x="3458" y="71"/>
                    <a:pt x="3428" y="95"/>
                  </a:cubicBezTo>
                  <a:cubicBezTo>
                    <a:pt x="3355" y="191"/>
                    <a:pt x="3253" y="274"/>
                    <a:pt x="3238" y="330"/>
                  </a:cubicBezTo>
                  <a:cubicBezTo>
                    <a:pt x="3166" y="554"/>
                    <a:pt x="3092" y="775"/>
                    <a:pt x="3009" y="993"/>
                  </a:cubicBezTo>
                  <a:cubicBezTo>
                    <a:pt x="2929" y="1220"/>
                    <a:pt x="2845" y="1438"/>
                    <a:pt x="2756" y="1652"/>
                  </a:cubicBezTo>
                  <a:cubicBezTo>
                    <a:pt x="2786" y="1665"/>
                    <a:pt x="2824" y="1653"/>
                    <a:pt x="2823" y="1694"/>
                  </a:cubicBezTo>
                  <a:cubicBezTo>
                    <a:pt x="2815" y="1757"/>
                    <a:pt x="2776" y="1800"/>
                    <a:pt x="2736" y="1843"/>
                  </a:cubicBezTo>
                  <a:cubicBezTo>
                    <a:pt x="2718" y="1865"/>
                    <a:pt x="2698" y="1886"/>
                    <a:pt x="2682" y="1910"/>
                  </a:cubicBezTo>
                  <a:cubicBezTo>
                    <a:pt x="2666" y="1933"/>
                    <a:pt x="2655" y="1959"/>
                    <a:pt x="2648" y="1990"/>
                  </a:cubicBezTo>
                  <a:cubicBezTo>
                    <a:pt x="2662" y="2000"/>
                    <a:pt x="2677" y="2010"/>
                    <a:pt x="2692" y="2019"/>
                  </a:cubicBezTo>
                  <a:cubicBezTo>
                    <a:pt x="2632" y="2097"/>
                    <a:pt x="2567" y="2175"/>
                    <a:pt x="2500" y="2255"/>
                  </a:cubicBezTo>
                  <a:cubicBezTo>
                    <a:pt x="2482" y="2297"/>
                    <a:pt x="2464" y="2339"/>
                    <a:pt x="2447" y="2381"/>
                  </a:cubicBezTo>
                  <a:cubicBezTo>
                    <a:pt x="2428" y="2423"/>
                    <a:pt x="2409" y="2465"/>
                    <a:pt x="2391" y="2508"/>
                  </a:cubicBezTo>
                  <a:cubicBezTo>
                    <a:pt x="2357" y="2594"/>
                    <a:pt x="2317" y="2677"/>
                    <a:pt x="2282" y="2761"/>
                  </a:cubicBezTo>
                  <a:cubicBezTo>
                    <a:pt x="2300" y="2766"/>
                    <a:pt x="2317" y="2772"/>
                    <a:pt x="2313" y="2790"/>
                  </a:cubicBezTo>
                  <a:cubicBezTo>
                    <a:pt x="2301" y="2827"/>
                    <a:pt x="2276" y="2867"/>
                    <a:pt x="2249" y="2908"/>
                  </a:cubicBezTo>
                  <a:cubicBezTo>
                    <a:pt x="2221" y="2949"/>
                    <a:pt x="2191" y="2994"/>
                    <a:pt x="2159" y="3039"/>
                  </a:cubicBezTo>
                  <a:cubicBezTo>
                    <a:pt x="2153" y="3055"/>
                    <a:pt x="2148" y="3071"/>
                    <a:pt x="2140" y="3085"/>
                  </a:cubicBezTo>
                  <a:cubicBezTo>
                    <a:pt x="2143" y="3102"/>
                    <a:pt x="2158" y="3113"/>
                    <a:pt x="2165" y="3120"/>
                  </a:cubicBezTo>
                  <a:cubicBezTo>
                    <a:pt x="2138" y="3162"/>
                    <a:pt x="2111" y="3197"/>
                    <a:pt x="2085" y="3228"/>
                  </a:cubicBezTo>
                  <a:cubicBezTo>
                    <a:pt x="1982" y="3484"/>
                    <a:pt x="1873" y="3741"/>
                    <a:pt x="1747" y="4002"/>
                  </a:cubicBezTo>
                  <a:cubicBezTo>
                    <a:pt x="1622" y="4264"/>
                    <a:pt x="1480" y="4528"/>
                    <a:pt x="1316" y="4795"/>
                  </a:cubicBezTo>
                  <a:cubicBezTo>
                    <a:pt x="1288" y="4859"/>
                    <a:pt x="1261" y="4922"/>
                    <a:pt x="1233" y="4984"/>
                  </a:cubicBezTo>
                  <a:cubicBezTo>
                    <a:pt x="1218" y="5016"/>
                    <a:pt x="1202" y="5044"/>
                    <a:pt x="1185" y="5073"/>
                  </a:cubicBezTo>
                  <a:cubicBezTo>
                    <a:pt x="1168" y="5102"/>
                    <a:pt x="1151" y="5130"/>
                    <a:pt x="1133" y="5156"/>
                  </a:cubicBezTo>
                  <a:cubicBezTo>
                    <a:pt x="1076" y="5230"/>
                    <a:pt x="994" y="5302"/>
                    <a:pt x="914" y="5371"/>
                  </a:cubicBezTo>
                  <a:cubicBezTo>
                    <a:pt x="873" y="5407"/>
                    <a:pt x="831" y="5438"/>
                    <a:pt x="790" y="5471"/>
                  </a:cubicBezTo>
                  <a:cubicBezTo>
                    <a:pt x="749" y="5502"/>
                    <a:pt x="712" y="5535"/>
                    <a:pt x="676" y="5564"/>
                  </a:cubicBezTo>
                  <a:cubicBezTo>
                    <a:pt x="747" y="5621"/>
                    <a:pt x="713" y="5742"/>
                    <a:pt x="681" y="5858"/>
                  </a:cubicBezTo>
                  <a:cubicBezTo>
                    <a:pt x="674" y="5886"/>
                    <a:pt x="666" y="5915"/>
                    <a:pt x="660" y="5942"/>
                  </a:cubicBezTo>
                  <a:cubicBezTo>
                    <a:pt x="655" y="5970"/>
                    <a:pt x="652" y="5996"/>
                    <a:pt x="652" y="6020"/>
                  </a:cubicBezTo>
                  <a:cubicBezTo>
                    <a:pt x="652" y="6067"/>
                    <a:pt x="669" y="6105"/>
                    <a:pt x="716" y="6126"/>
                  </a:cubicBezTo>
                  <a:cubicBezTo>
                    <a:pt x="617" y="6205"/>
                    <a:pt x="461" y="6318"/>
                    <a:pt x="485" y="6365"/>
                  </a:cubicBezTo>
                  <a:cubicBezTo>
                    <a:pt x="503" y="6401"/>
                    <a:pt x="517" y="6438"/>
                    <a:pt x="527" y="6481"/>
                  </a:cubicBezTo>
                  <a:cubicBezTo>
                    <a:pt x="532" y="6502"/>
                    <a:pt x="534" y="6526"/>
                    <a:pt x="535" y="6549"/>
                  </a:cubicBezTo>
                  <a:cubicBezTo>
                    <a:pt x="537" y="6573"/>
                    <a:pt x="535" y="6597"/>
                    <a:pt x="533" y="6623"/>
                  </a:cubicBezTo>
                  <a:cubicBezTo>
                    <a:pt x="527" y="6675"/>
                    <a:pt x="511" y="6732"/>
                    <a:pt x="482" y="6793"/>
                  </a:cubicBezTo>
                  <a:cubicBezTo>
                    <a:pt x="467" y="6822"/>
                    <a:pt x="450" y="6856"/>
                    <a:pt x="428" y="6888"/>
                  </a:cubicBezTo>
                  <a:cubicBezTo>
                    <a:pt x="406" y="6920"/>
                    <a:pt x="381" y="6955"/>
                    <a:pt x="351" y="6989"/>
                  </a:cubicBezTo>
                  <a:cubicBezTo>
                    <a:pt x="326" y="7014"/>
                    <a:pt x="293" y="7036"/>
                    <a:pt x="258" y="7057"/>
                  </a:cubicBezTo>
                  <a:cubicBezTo>
                    <a:pt x="224" y="7078"/>
                    <a:pt x="187" y="7097"/>
                    <a:pt x="151" y="7114"/>
                  </a:cubicBezTo>
                  <a:cubicBezTo>
                    <a:pt x="82" y="7149"/>
                    <a:pt x="22" y="7178"/>
                    <a:pt x="10" y="7204"/>
                  </a:cubicBezTo>
                  <a:cubicBezTo>
                    <a:pt x="0" y="7224"/>
                    <a:pt x="10" y="7234"/>
                    <a:pt x="27" y="7239"/>
                  </a:cubicBezTo>
                  <a:cubicBezTo>
                    <a:pt x="37" y="7242"/>
                    <a:pt x="50" y="7243"/>
                    <a:pt x="64" y="7243"/>
                  </a:cubicBezTo>
                  <a:cubicBezTo>
                    <a:pt x="74" y="7243"/>
                    <a:pt x="85" y="7243"/>
                    <a:pt x="96" y="7242"/>
                  </a:cubicBezTo>
                  <a:cubicBezTo>
                    <a:pt x="109" y="7242"/>
                    <a:pt x="122" y="7241"/>
                    <a:pt x="134" y="7241"/>
                  </a:cubicBezTo>
                  <a:cubicBezTo>
                    <a:pt x="170" y="7241"/>
                    <a:pt x="197" y="7248"/>
                    <a:pt x="182" y="7279"/>
                  </a:cubicBezTo>
                  <a:cubicBezTo>
                    <a:pt x="409" y="7146"/>
                    <a:pt x="624" y="6998"/>
                    <a:pt x="831" y="6842"/>
                  </a:cubicBezTo>
                  <a:cubicBezTo>
                    <a:pt x="882" y="6801"/>
                    <a:pt x="932" y="6762"/>
                    <a:pt x="984" y="6722"/>
                  </a:cubicBezTo>
                  <a:cubicBezTo>
                    <a:pt x="1035" y="6681"/>
                    <a:pt x="1083" y="6639"/>
                    <a:pt x="1133" y="6597"/>
                  </a:cubicBezTo>
                  <a:lnTo>
                    <a:pt x="1206" y="6534"/>
                  </a:lnTo>
                  <a:lnTo>
                    <a:pt x="1277" y="6471"/>
                  </a:lnTo>
                  <a:cubicBezTo>
                    <a:pt x="1327" y="6428"/>
                    <a:pt x="1374" y="6385"/>
                    <a:pt x="1422" y="6341"/>
                  </a:cubicBezTo>
                  <a:cubicBezTo>
                    <a:pt x="1515" y="6252"/>
                    <a:pt x="1609" y="6163"/>
                    <a:pt x="1699" y="6071"/>
                  </a:cubicBezTo>
                  <a:lnTo>
                    <a:pt x="1767" y="6001"/>
                  </a:lnTo>
                  <a:cubicBezTo>
                    <a:pt x="1789" y="5978"/>
                    <a:pt x="1813" y="5956"/>
                    <a:pt x="1834" y="5932"/>
                  </a:cubicBezTo>
                  <a:lnTo>
                    <a:pt x="1967" y="5791"/>
                  </a:lnTo>
                  <a:cubicBezTo>
                    <a:pt x="1989" y="5768"/>
                    <a:pt x="2012" y="5744"/>
                    <a:pt x="2033" y="5719"/>
                  </a:cubicBezTo>
                  <a:lnTo>
                    <a:pt x="2097" y="5648"/>
                  </a:lnTo>
                  <a:cubicBezTo>
                    <a:pt x="2140" y="5598"/>
                    <a:pt x="2185" y="5550"/>
                    <a:pt x="2227" y="5501"/>
                  </a:cubicBezTo>
                  <a:cubicBezTo>
                    <a:pt x="2270" y="5451"/>
                    <a:pt x="2312" y="5403"/>
                    <a:pt x="2355" y="5353"/>
                  </a:cubicBezTo>
                  <a:cubicBezTo>
                    <a:pt x="2397" y="5303"/>
                    <a:pt x="2438" y="5252"/>
                    <a:pt x="2482" y="5203"/>
                  </a:cubicBezTo>
                  <a:cubicBezTo>
                    <a:pt x="2493" y="5182"/>
                    <a:pt x="2508" y="5156"/>
                    <a:pt x="2529" y="5125"/>
                  </a:cubicBezTo>
                  <a:cubicBezTo>
                    <a:pt x="2548" y="5091"/>
                    <a:pt x="2573" y="5055"/>
                    <a:pt x="2601" y="5012"/>
                  </a:cubicBezTo>
                  <a:cubicBezTo>
                    <a:pt x="2657" y="4928"/>
                    <a:pt x="2728" y="4823"/>
                    <a:pt x="2809" y="4706"/>
                  </a:cubicBezTo>
                  <a:cubicBezTo>
                    <a:pt x="2967" y="4469"/>
                    <a:pt x="3159" y="4173"/>
                    <a:pt x="3340" y="3861"/>
                  </a:cubicBezTo>
                  <a:cubicBezTo>
                    <a:pt x="3521" y="3551"/>
                    <a:pt x="3692" y="3224"/>
                    <a:pt x="3832" y="2941"/>
                  </a:cubicBezTo>
                  <a:cubicBezTo>
                    <a:pt x="3848" y="2905"/>
                    <a:pt x="3865" y="2871"/>
                    <a:pt x="3882" y="2836"/>
                  </a:cubicBezTo>
                  <a:cubicBezTo>
                    <a:pt x="3890" y="2820"/>
                    <a:pt x="3899" y="2803"/>
                    <a:pt x="3907" y="2785"/>
                  </a:cubicBezTo>
                  <a:cubicBezTo>
                    <a:pt x="3915" y="2768"/>
                    <a:pt x="3922" y="2753"/>
                    <a:pt x="3929" y="2736"/>
                  </a:cubicBezTo>
                  <a:cubicBezTo>
                    <a:pt x="3959" y="2670"/>
                    <a:pt x="3988" y="2609"/>
                    <a:pt x="4015" y="2553"/>
                  </a:cubicBezTo>
                  <a:cubicBezTo>
                    <a:pt x="4041" y="2495"/>
                    <a:pt x="4064" y="2443"/>
                    <a:pt x="4085" y="2396"/>
                  </a:cubicBezTo>
                  <a:cubicBezTo>
                    <a:pt x="4107" y="2349"/>
                    <a:pt x="4125" y="2308"/>
                    <a:pt x="4142" y="2273"/>
                  </a:cubicBezTo>
                  <a:cubicBezTo>
                    <a:pt x="4148" y="2255"/>
                    <a:pt x="4154" y="2238"/>
                    <a:pt x="4160" y="2220"/>
                  </a:cubicBezTo>
                  <a:cubicBezTo>
                    <a:pt x="4227" y="2067"/>
                    <a:pt x="4291" y="1891"/>
                    <a:pt x="4339" y="1717"/>
                  </a:cubicBezTo>
                  <a:cubicBezTo>
                    <a:pt x="4350" y="1674"/>
                    <a:pt x="4361" y="1631"/>
                    <a:pt x="4371" y="1587"/>
                  </a:cubicBezTo>
                  <a:cubicBezTo>
                    <a:pt x="4376" y="1567"/>
                    <a:pt x="4380" y="1545"/>
                    <a:pt x="4386" y="1524"/>
                  </a:cubicBezTo>
                  <a:lnTo>
                    <a:pt x="4397" y="1461"/>
                  </a:lnTo>
                  <a:cubicBezTo>
                    <a:pt x="4412" y="1377"/>
                    <a:pt x="4420" y="1299"/>
                    <a:pt x="4425" y="1226"/>
                  </a:cubicBezTo>
                  <a:cubicBezTo>
                    <a:pt x="4418" y="1089"/>
                    <a:pt x="4404" y="950"/>
                    <a:pt x="4386" y="811"/>
                  </a:cubicBezTo>
                  <a:cubicBezTo>
                    <a:pt x="4342" y="863"/>
                    <a:pt x="4300" y="910"/>
                    <a:pt x="4258" y="948"/>
                  </a:cubicBezTo>
                  <a:cubicBezTo>
                    <a:pt x="4277" y="886"/>
                    <a:pt x="4294" y="823"/>
                    <a:pt x="4305" y="769"/>
                  </a:cubicBezTo>
                  <a:cubicBezTo>
                    <a:pt x="4316" y="713"/>
                    <a:pt x="4321" y="669"/>
                    <a:pt x="4309" y="640"/>
                  </a:cubicBezTo>
                  <a:cubicBezTo>
                    <a:pt x="4303" y="509"/>
                    <a:pt x="4272" y="465"/>
                    <a:pt x="4229" y="465"/>
                  </a:cubicBezTo>
                  <a:cubicBezTo>
                    <a:pt x="4225" y="465"/>
                    <a:pt x="4221" y="466"/>
                    <a:pt x="4216" y="466"/>
                  </a:cubicBezTo>
                  <a:cubicBezTo>
                    <a:pt x="4166" y="474"/>
                    <a:pt x="4100" y="525"/>
                    <a:pt x="4028" y="563"/>
                  </a:cubicBezTo>
                  <a:cubicBezTo>
                    <a:pt x="4013" y="576"/>
                    <a:pt x="3998" y="581"/>
                    <a:pt x="3983" y="581"/>
                  </a:cubicBezTo>
                  <a:cubicBezTo>
                    <a:pt x="3965" y="581"/>
                    <a:pt x="3947" y="574"/>
                    <a:pt x="3929" y="570"/>
                  </a:cubicBezTo>
                  <a:cubicBezTo>
                    <a:pt x="3918" y="567"/>
                    <a:pt x="3906" y="564"/>
                    <a:pt x="3895" y="564"/>
                  </a:cubicBezTo>
                  <a:cubicBezTo>
                    <a:pt x="3872" y="564"/>
                    <a:pt x="3848" y="574"/>
                    <a:pt x="3821" y="606"/>
                  </a:cubicBezTo>
                  <a:cubicBezTo>
                    <a:pt x="3826" y="587"/>
                    <a:pt x="3832" y="568"/>
                    <a:pt x="3835" y="552"/>
                  </a:cubicBezTo>
                  <a:cubicBezTo>
                    <a:pt x="3839" y="536"/>
                    <a:pt x="3843" y="521"/>
                    <a:pt x="3847" y="507"/>
                  </a:cubicBezTo>
                  <a:cubicBezTo>
                    <a:pt x="3855" y="477"/>
                    <a:pt x="3863" y="446"/>
                    <a:pt x="3871" y="406"/>
                  </a:cubicBezTo>
                  <a:cubicBezTo>
                    <a:pt x="3870" y="405"/>
                    <a:pt x="3868" y="405"/>
                    <a:pt x="3866" y="405"/>
                  </a:cubicBezTo>
                  <a:cubicBezTo>
                    <a:pt x="3847" y="405"/>
                    <a:pt x="3839" y="464"/>
                    <a:pt x="3830" y="515"/>
                  </a:cubicBezTo>
                  <a:cubicBezTo>
                    <a:pt x="3826" y="545"/>
                    <a:pt x="3820" y="571"/>
                    <a:pt x="3810" y="586"/>
                  </a:cubicBezTo>
                  <a:cubicBezTo>
                    <a:pt x="3805" y="593"/>
                    <a:pt x="3800" y="597"/>
                    <a:pt x="3793" y="597"/>
                  </a:cubicBezTo>
                  <a:cubicBezTo>
                    <a:pt x="3787" y="597"/>
                    <a:pt x="3780" y="593"/>
                    <a:pt x="3772" y="583"/>
                  </a:cubicBezTo>
                  <a:cubicBezTo>
                    <a:pt x="3792" y="547"/>
                    <a:pt x="3797" y="505"/>
                    <a:pt x="3801" y="463"/>
                  </a:cubicBezTo>
                  <a:cubicBezTo>
                    <a:pt x="3804" y="421"/>
                    <a:pt x="3807" y="378"/>
                    <a:pt x="3817" y="338"/>
                  </a:cubicBezTo>
                  <a:lnTo>
                    <a:pt x="3817" y="338"/>
                  </a:lnTo>
                  <a:cubicBezTo>
                    <a:pt x="3780" y="345"/>
                    <a:pt x="3757" y="413"/>
                    <a:pt x="3738" y="476"/>
                  </a:cubicBezTo>
                  <a:cubicBezTo>
                    <a:pt x="3721" y="532"/>
                    <a:pt x="3701" y="584"/>
                    <a:pt x="3675" y="584"/>
                  </a:cubicBezTo>
                  <a:cubicBezTo>
                    <a:pt x="3672" y="584"/>
                    <a:pt x="3669" y="583"/>
                    <a:pt x="3665" y="581"/>
                  </a:cubicBezTo>
                  <a:cubicBezTo>
                    <a:pt x="3663" y="570"/>
                    <a:pt x="3673" y="551"/>
                    <a:pt x="3684" y="530"/>
                  </a:cubicBezTo>
                  <a:cubicBezTo>
                    <a:pt x="3697" y="509"/>
                    <a:pt x="3712" y="483"/>
                    <a:pt x="3725" y="460"/>
                  </a:cubicBezTo>
                  <a:cubicBezTo>
                    <a:pt x="3751" y="410"/>
                    <a:pt x="3767" y="363"/>
                    <a:pt x="3728" y="346"/>
                  </a:cubicBezTo>
                  <a:cubicBezTo>
                    <a:pt x="3727" y="346"/>
                    <a:pt x="3727" y="346"/>
                    <a:pt x="3726" y="346"/>
                  </a:cubicBezTo>
                  <a:cubicBezTo>
                    <a:pt x="3711" y="346"/>
                    <a:pt x="3691" y="420"/>
                    <a:pt x="3682" y="457"/>
                  </a:cubicBezTo>
                  <a:cubicBezTo>
                    <a:pt x="3688" y="394"/>
                    <a:pt x="3691" y="338"/>
                    <a:pt x="3688" y="293"/>
                  </a:cubicBezTo>
                  <a:cubicBezTo>
                    <a:pt x="3686" y="247"/>
                    <a:pt x="3676" y="210"/>
                    <a:pt x="3662" y="189"/>
                  </a:cubicBezTo>
                  <a:cubicBezTo>
                    <a:pt x="3653" y="174"/>
                    <a:pt x="3641" y="166"/>
                    <a:pt x="3626" y="166"/>
                  </a:cubicBezTo>
                  <a:cubicBezTo>
                    <a:pt x="3600" y="166"/>
                    <a:pt x="3564" y="194"/>
                    <a:pt x="3520" y="259"/>
                  </a:cubicBezTo>
                  <a:cubicBezTo>
                    <a:pt x="3530" y="222"/>
                    <a:pt x="3547" y="179"/>
                    <a:pt x="3564" y="133"/>
                  </a:cubicBezTo>
                  <a:cubicBezTo>
                    <a:pt x="3582" y="89"/>
                    <a:pt x="3595" y="42"/>
                    <a:pt x="3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52"/>
            <p:cNvSpPr/>
            <p:nvPr/>
          </p:nvSpPr>
          <p:spPr>
            <a:xfrm>
              <a:off x="3716775" y="4158625"/>
              <a:ext cx="56400" cy="411275"/>
            </a:xfrm>
            <a:custGeom>
              <a:avLst/>
              <a:gdLst/>
              <a:ahLst/>
              <a:cxnLst/>
              <a:rect l="l" t="t" r="r" b="b"/>
              <a:pathLst>
                <a:path w="2256" h="16451" extrusionOk="0">
                  <a:moveTo>
                    <a:pt x="577" y="1"/>
                  </a:moveTo>
                  <a:lnTo>
                    <a:pt x="576" y="2"/>
                  </a:lnTo>
                  <a:cubicBezTo>
                    <a:pt x="566" y="89"/>
                    <a:pt x="539" y="239"/>
                    <a:pt x="533" y="321"/>
                  </a:cubicBezTo>
                  <a:cubicBezTo>
                    <a:pt x="540" y="221"/>
                    <a:pt x="550" y="121"/>
                    <a:pt x="557" y="21"/>
                  </a:cubicBezTo>
                  <a:lnTo>
                    <a:pt x="557" y="21"/>
                  </a:lnTo>
                  <a:cubicBezTo>
                    <a:pt x="544" y="35"/>
                    <a:pt x="531" y="53"/>
                    <a:pt x="518" y="71"/>
                  </a:cubicBezTo>
                  <a:cubicBezTo>
                    <a:pt x="503" y="144"/>
                    <a:pt x="489" y="218"/>
                    <a:pt x="483" y="296"/>
                  </a:cubicBezTo>
                  <a:cubicBezTo>
                    <a:pt x="488" y="231"/>
                    <a:pt x="493" y="165"/>
                    <a:pt x="499" y="98"/>
                  </a:cubicBezTo>
                  <a:lnTo>
                    <a:pt x="499" y="98"/>
                  </a:lnTo>
                  <a:cubicBezTo>
                    <a:pt x="468" y="145"/>
                    <a:pt x="439" y="201"/>
                    <a:pt x="408" y="262"/>
                  </a:cubicBezTo>
                  <a:cubicBezTo>
                    <a:pt x="337" y="494"/>
                    <a:pt x="241" y="717"/>
                    <a:pt x="231" y="845"/>
                  </a:cubicBezTo>
                  <a:lnTo>
                    <a:pt x="210" y="1038"/>
                  </a:lnTo>
                  <a:lnTo>
                    <a:pt x="191" y="1231"/>
                  </a:lnTo>
                  <a:cubicBezTo>
                    <a:pt x="179" y="1361"/>
                    <a:pt x="168" y="1490"/>
                    <a:pt x="157" y="1620"/>
                  </a:cubicBezTo>
                  <a:cubicBezTo>
                    <a:pt x="147" y="1749"/>
                    <a:pt x="135" y="1879"/>
                    <a:pt x="125" y="2009"/>
                  </a:cubicBezTo>
                  <a:cubicBezTo>
                    <a:pt x="115" y="2137"/>
                    <a:pt x="106" y="2267"/>
                    <a:pt x="97" y="2398"/>
                  </a:cubicBezTo>
                  <a:lnTo>
                    <a:pt x="73" y="2787"/>
                  </a:lnTo>
                  <a:lnTo>
                    <a:pt x="60" y="2982"/>
                  </a:lnTo>
                  <a:cubicBezTo>
                    <a:pt x="57" y="3047"/>
                    <a:pt x="53" y="3111"/>
                    <a:pt x="50" y="3177"/>
                  </a:cubicBezTo>
                  <a:cubicBezTo>
                    <a:pt x="34" y="3433"/>
                    <a:pt x="24" y="3692"/>
                    <a:pt x="15" y="3951"/>
                  </a:cubicBezTo>
                  <a:cubicBezTo>
                    <a:pt x="16" y="3951"/>
                    <a:pt x="17" y="3951"/>
                    <a:pt x="18" y="3951"/>
                  </a:cubicBezTo>
                  <a:cubicBezTo>
                    <a:pt x="34" y="3951"/>
                    <a:pt x="51" y="3936"/>
                    <a:pt x="65" y="3936"/>
                  </a:cubicBezTo>
                  <a:cubicBezTo>
                    <a:pt x="77" y="3936"/>
                    <a:pt x="86" y="3947"/>
                    <a:pt x="92" y="3985"/>
                  </a:cubicBezTo>
                  <a:cubicBezTo>
                    <a:pt x="102" y="4121"/>
                    <a:pt x="81" y="4243"/>
                    <a:pt x="60" y="4364"/>
                  </a:cubicBezTo>
                  <a:cubicBezTo>
                    <a:pt x="39" y="4485"/>
                    <a:pt x="18" y="4608"/>
                    <a:pt x="32" y="4744"/>
                  </a:cubicBezTo>
                  <a:lnTo>
                    <a:pt x="83" y="4762"/>
                  </a:lnTo>
                  <a:cubicBezTo>
                    <a:pt x="58" y="4972"/>
                    <a:pt x="24" y="5189"/>
                    <a:pt x="1" y="5413"/>
                  </a:cubicBezTo>
                  <a:cubicBezTo>
                    <a:pt x="7" y="5823"/>
                    <a:pt x="15" y="6231"/>
                    <a:pt x="38" y="6638"/>
                  </a:cubicBezTo>
                  <a:cubicBezTo>
                    <a:pt x="45" y="6633"/>
                    <a:pt x="52" y="6630"/>
                    <a:pt x="59" y="6630"/>
                  </a:cubicBezTo>
                  <a:cubicBezTo>
                    <a:pt x="68" y="6630"/>
                    <a:pt x="77" y="6638"/>
                    <a:pt x="81" y="6663"/>
                  </a:cubicBezTo>
                  <a:cubicBezTo>
                    <a:pt x="97" y="6831"/>
                    <a:pt x="80" y="7065"/>
                    <a:pt x="79" y="7308"/>
                  </a:cubicBezTo>
                  <a:cubicBezTo>
                    <a:pt x="83" y="7344"/>
                    <a:pt x="86" y="7380"/>
                    <a:pt x="90" y="7416"/>
                  </a:cubicBezTo>
                  <a:cubicBezTo>
                    <a:pt x="102" y="7443"/>
                    <a:pt x="121" y="7449"/>
                    <a:pt x="131" y="7453"/>
                  </a:cubicBezTo>
                  <a:cubicBezTo>
                    <a:pt x="131" y="7563"/>
                    <a:pt x="128" y="7659"/>
                    <a:pt x="126" y="7750"/>
                  </a:cubicBezTo>
                  <a:cubicBezTo>
                    <a:pt x="253" y="8937"/>
                    <a:pt x="421" y="10137"/>
                    <a:pt x="624" y="11430"/>
                  </a:cubicBezTo>
                  <a:cubicBezTo>
                    <a:pt x="691" y="11702"/>
                    <a:pt x="759" y="11974"/>
                    <a:pt x="800" y="12237"/>
                  </a:cubicBezTo>
                  <a:cubicBezTo>
                    <a:pt x="822" y="12432"/>
                    <a:pt x="839" y="12656"/>
                    <a:pt x="852" y="12877"/>
                  </a:cubicBezTo>
                  <a:cubicBezTo>
                    <a:pt x="864" y="13100"/>
                    <a:pt x="873" y="13321"/>
                    <a:pt x="886" y="13511"/>
                  </a:cubicBezTo>
                  <a:cubicBezTo>
                    <a:pt x="893" y="13508"/>
                    <a:pt x="900" y="13507"/>
                    <a:pt x="907" y="13507"/>
                  </a:cubicBezTo>
                  <a:cubicBezTo>
                    <a:pt x="988" y="13507"/>
                    <a:pt x="1069" y="13701"/>
                    <a:pt x="1150" y="13880"/>
                  </a:cubicBezTo>
                  <a:cubicBezTo>
                    <a:pt x="1219" y="14036"/>
                    <a:pt x="1288" y="14181"/>
                    <a:pt x="1355" y="14181"/>
                  </a:cubicBezTo>
                  <a:cubicBezTo>
                    <a:pt x="1371" y="14181"/>
                    <a:pt x="1388" y="14172"/>
                    <a:pt x="1404" y="14152"/>
                  </a:cubicBezTo>
                  <a:cubicBezTo>
                    <a:pt x="1424" y="14405"/>
                    <a:pt x="1462" y="14785"/>
                    <a:pt x="1514" y="14800"/>
                  </a:cubicBezTo>
                  <a:cubicBezTo>
                    <a:pt x="1594" y="14820"/>
                    <a:pt x="1683" y="14874"/>
                    <a:pt x="1773" y="15006"/>
                  </a:cubicBezTo>
                  <a:cubicBezTo>
                    <a:pt x="1817" y="15071"/>
                    <a:pt x="1863" y="15156"/>
                    <a:pt x="1908" y="15265"/>
                  </a:cubicBezTo>
                  <a:cubicBezTo>
                    <a:pt x="1930" y="15319"/>
                    <a:pt x="1951" y="15380"/>
                    <a:pt x="1974" y="15448"/>
                  </a:cubicBezTo>
                  <a:cubicBezTo>
                    <a:pt x="1997" y="15516"/>
                    <a:pt x="2019" y="15589"/>
                    <a:pt x="2041" y="15671"/>
                  </a:cubicBezTo>
                  <a:cubicBezTo>
                    <a:pt x="2094" y="15929"/>
                    <a:pt x="2081" y="16338"/>
                    <a:pt x="2124" y="16426"/>
                  </a:cubicBezTo>
                  <a:cubicBezTo>
                    <a:pt x="2132" y="16443"/>
                    <a:pt x="2139" y="16451"/>
                    <a:pt x="2146" y="16451"/>
                  </a:cubicBezTo>
                  <a:cubicBezTo>
                    <a:pt x="2185" y="16451"/>
                    <a:pt x="2194" y="16187"/>
                    <a:pt x="2233" y="16187"/>
                  </a:cubicBezTo>
                  <a:cubicBezTo>
                    <a:pt x="2240" y="16187"/>
                    <a:pt x="2247" y="16195"/>
                    <a:pt x="2255" y="16213"/>
                  </a:cubicBezTo>
                  <a:cubicBezTo>
                    <a:pt x="2232" y="15969"/>
                    <a:pt x="2207" y="15728"/>
                    <a:pt x="2181" y="15488"/>
                  </a:cubicBezTo>
                  <a:cubicBezTo>
                    <a:pt x="2167" y="15367"/>
                    <a:pt x="2156" y="15247"/>
                    <a:pt x="2143" y="15129"/>
                  </a:cubicBezTo>
                  <a:cubicBezTo>
                    <a:pt x="2130" y="15009"/>
                    <a:pt x="2118" y="14889"/>
                    <a:pt x="2105" y="14770"/>
                  </a:cubicBezTo>
                  <a:cubicBezTo>
                    <a:pt x="2092" y="14651"/>
                    <a:pt x="2079" y="14533"/>
                    <a:pt x="2066" y="14413"/>
                  </a:cubicBezTo>
                  <a:cubicBezTo>
                    <a:pt x="2055" y="14293"/>
                    <a:pt x="2041" y="14174"/>
                    <a:pt x="2029" y="14055"/>
                  </a:cubicBezTo>
                  <a:cubicBezTo>
                    <a:pt x="2004" y="13817"/>
                    <a:pt x="1978" y="13579"/>
                    <a:pt x="1953" y="13342"/>
                  </a:cubicBezTo>
                  <a:cubicBezTo>
                    <a:pt x="1930" y="13103"/>
                    <a:pt x="1908" y="12865"/>
                    <a:pt x="1884" y="12626"/>
                  </a:cubicBezTo>
                  <a:cubicBezTo>
                    <a:pt x="1879" y="12567"/>
                    <a:pt x="1873" y="12507"/>
                    <a:pt x="1867" y="12447"/>
                  </a:cubicBezTo>
                  <a:cubicBezTo>
                    <a:pt x="1861" y="12387"/>
                    <a:pt x="1856" y="12328"/>
                    <a:pt x="1851" y="12269"/>
                  </a:cubicBezTo>
                  <a:cubicBezTo>
                    <a:pt x="1840" y="12148"/>
                    <a:pt x="1831" y="12029"/>
                    <a:pt x="1820" y="11909"/>
                  </a:cubicBezTo>
                  <a:cubicBezTo>
                    <a:pt x="1810" y="11788"/>
                    <a:pt x="1800" y="11668"/>
                    <a:pt x="1790" y="11548"/>
                  </a:cubicBezTo>
                  <a:cubicBezTo>
                    <a:pt x="1780" y="11428"/>
                    <a:pt x="1770" y="11306"/>
                    <a:pt x="1763" y="11186"/>
                  </a:cubicBezTo>
                  <a:cubicBezTo>
                    <a:pt x="1747" y="10943"/>
                    <a:pt x="1731" y="10700"/>
                    <a:pt x="1717" y="10455"/>
                  </a:cubicBezTo>
                  <a:cubicBezTo>
                    <a:pt x="1709" y="10413"/>
                    <a:pt x="1701" y="10357"/>
                    <a:pt x="1692" y="10288"/>
                  </a:cubicBezTo>
                  <a:cubicBezTo>
                    <a:pt x="1684" y="10219"/>
                    <a:pt x="1675" y="10135"/>
                    <a:pt x="1668" y="10041"/>
                  </a:cubicBezTo>
                  <a:cubicBezTo>
                    <a:pt x="1650" y="9853"/>
                    <a:pt x="1631" y="9617"/>
                    <a:pt x="1611" y="9351"/>
                  </a:cubicBezTo>
                  <a:cubicBezTo>
                    <a:pt x="1606" y="9284"/>
                    <a:pt x="1602" y="9215"/>
                    <a:pt x="1598" y="9145"/>
                  </a:cubicBezTo>
                  <a:cubicBezTo>
                    <a:pt x="1594" y="9074"/>
                    <a:pt x="1590" y="9002"/>
                    <a:pt x="1586" y="8928"/>
                  </a:cubicBezTo>
                  <a:cubicBezTo>
                    <a:pt x="1579" y="8781"/>
                    <a:pt x="1570" y="8626"/>
                    <a:pt x="1561" y="8468"/>
                  </a:cubicBezTo>
                  <a:cubicBezTo>
                    <a:pt x="1558" y="8388"/>
                    <a:pt x="1553" y="8308"/>
                    <a:pt x="1549" y="8227"/>
                  </a:cubicBezTo>
                  <a:cubicBezTo>
                    <a:pt x="1547" y="8146"/>
                    <a:pt x="1543" y="8064"/>
                    <a:pt x="1540" y="7982"/>
                  </a:cubicBezTo>
                  <a:cubicBezTo>
                    <a:pt x="1535" y="7815"/>
                    <a:pt x="1529" y="7647"/>
                    <a:pt x="1523" y="7478"/>
                  </a:cubicBezTo>
                  <a:cubicBezTo>
                    <a:pt x="1503" y="6801"/>
                    <a:pt x="1496" y="6108"/>
                    <a:pt x="1501" y="5512"/>
                  </a:cubicBezTo>
                  <a:cubicBezTo>
                    <a:pt x="1501" y="5437"/>
                    <a:pt x="1502" y="5364"/>
                    <a:pt x="1502" y="5294"/>
                  </a:cubicBezTo>
                  <a:cubicBezTo>
                    <a:pt x="1502" y="5258"/>
                    <a:pt x="1502" y="5223"/>
                    <a:pt x="1503" y="5188"/>
                  </a:cubicBezTo>
                  <a:cubicBezTo>
                    <a:pt x="1506" y="5152"/>
                    <a:pt x="1506" y="5118"/>
                    <a:pt x="1507" y="5084"/>
                  </a:cubicBezTo>
                  <a:cubicBezTo>
                    <a:pt x="1509" y="4950"/>
                    <a:pt x="1513" y="4822"/>
                    <a:pt x="1516" y="4704"/>
                  </a:cubicBezTo>
                  <a:cubicBezTo>
                    <a:pt x="1522" y="4468"/>
                    <a:pt x="1527" y="4271"/>
                    <a:pt x="1535" y="4128"/>
                  </a:cubicBezTo>
                  <a:cubicBezTo>
                    <a:pt x="1535" y="4092"/>
                    <a:pt x="1535" y="4056"/>
                    <a:pt x="1537" y="4023"/>
                  </a:cubicBezTo>
                  <a:cubicBezTo>
                    <a:pt x="1543" y="3865"/>
                    <a:pt x="1549" y="3699"/>
                    <a:pt x="1554" y="3530"/>
                  </a:cubicBezTo>
                  <a:cubicBezTo>
                    <a:pt x="1556" y="3445"/>
                    <a:pt x="1558" y="3360"/>
                    <a:pt x="1558" y="3275"/>
                  </a:cubicBezTo>
                  <a:cubicBezTo>
                    <a:pt x="1558" y="3232"/>
                    <a:pt x="1559" y="3190"/>
                    <a:pt x="1559" y="3146"/>
                  </a:cubicBezTo>
                  <a:cubicBezTo>
                    <a:pt x="1559" y="3104"/>
                    <a:pt x="1560" y="3062"/>
                    <a:pt x="1560" y="3020"/>
                  </a:cubicBezTo>
                  <a:cubicBezTo>
                    <a:pt x="1564" y="2683"/>
                    <a:pt x="1556" y="2356"/>
                    <a:pt x="1534" y="2087"/>
                  </a:cubicBezTo>
                  <a:cubicBezTo>
                    <a:pt x="1506" y="1839"/>
                    <a:pt x="1467" y="1587"/>
                    <a:pt x="1430" y="1336"/>
                  </a:cubicBezTo>
                  <a:cubicBezTo>
                    <a:pt x="1394" y="1450"/>
                    <a:pt x="1359" y="1556"/>
                    <a:pt x="1325" y="1648"/>
                  </a:cubicBezTo>
                  <a:cubicBezTo>
                    <a:pt x="1343" y="1394"/>
                    <a:pt x="1360" y="1142"/>
                    <a:pt x="1334" y="1042"/>
                  </a:cubicBezTo>
                  <a:cubicBezTo>
                    <a:pt x="1317" y="813"/>
                    <a:pt x="1287" y="733"/>
                    <a:pt x="1248" y="733"/>
                  </a:cubicBezTo>
                  <a:cubicBezTo>
                    <a:pt x="1195" y="733"/>
                    <a:pt x="1124" y="882"/>
                    <a:pt x="1045" y="997"/>
                  </a:cubicBezTo>
                  <a:cubicBezTo>
                    <a:pt x="1025" y="1046"/>
                    <a:pt x="1002" y="1055"/>
                    <a:pt x="980" y="1055"/>
                  </a:cubicBezTo>
                  <a:cubicBezTo>
                    <a:pt x="969" y="1055"/>
                    <a:pt x="957" y="1053"/>
                    <a:pt x="946" y="1052"/>
                  </a:cubicBezTo>
                  <a:cubicBezTo>
                    <a:pt x="941" y="1051"/>
                    <a:pt x="936" y="1050"/>
                    <a:pt x="931" y="1050"/>
                  </a:cubicBezTo>
                  <a:cubicBezTo>
                    <a:pt x="901" y="1050"/>
                    <a:pt x="871" y="1069"/>
                    <a:pt x="842" y="1169"/>
                  </a:cubicBezTo>
                  <a:cubicBezTo>
                    <a:pt x="845" y="1127"/>
                    <a:pt x="848" y="1089"/>
                    <a:pt x="850" y="1055"/>
                  </a:cubicBezTo>
                  <a:cubicBezTo>
                    <a:pt x="853" y="1021"/>
                    <a:pt x="855" y="989"/>
                    <a:pt x="858" y="957"/>
                  </a:cubicBezTo>
                  <a:cubicBezTo>
                    <a:pt x="863" y="893"/>
                    <a:pt x="869" y="830"/>
                    <a:pt x="876" y="745"/>
                  </a:cubicBezTo>
                  <a:cubicBezTo>
                    <a:pt x="875" y="745"/>
                    <a:pt x="874" y="744"/>
                    <a:pt x="873" y="744"/>
                  </a:cubicBezTo>
                  <a:cubicBezTo>
                    <a:pt x="852" y="744"/>
                    <a:pt x="849" y="870"/>
                    <a:pt x="843" y="984"/>
                  </a:cubicBezTo>
                  <a:cubicBezTo>
                    <a:pt x="841" y="1042"/>
                    <a:pt x="837" y="1099"/>
                    <a:pt x="831" y="1132"/>
                  </a:cubicBezTo>
                  <a:cubicBezTo>
                    <a:pt x="827" y="1153"/>
                    <a:pt x="821" y="1165"/>
                    <a:pt x="813" y="1165"/>
                  </a:cubicBezTo>
                  <a:cubicBezTo>
                    <a:pt x="807" y="1165"/>
                    <a:pt x="800" y="1159"/>
                    <a:pt x="792" y="1147"/>
                  </a:cubicBezTo>
                  <a:cubicBezTo>
                    <a:pt x="807" y="1065"/>
                    <a:pt x="810" y="979"/>
                    <a:pt x="811" y="891"/>
                  </a:cubicBezTo>
                  <a:cubicBezTo>
                    <a:pt x="812" y="803"/>
                    <a:pt x="811" y="714"/>
                    <a:pt x="817" y="629"/>
                  </a:cubicBezTo>
                  <a:lnTo>
                    <a:pt x="817" y="629"/>
                  </a:lnTo>
                  <a:cubicBezTo>
                    <a:pt x="781" y="656"/>
                    <a:pt x="764" y="803"/>
                    <a:pt x="748" y="939"/>
                  </a:cubicBezTo>
                  <a:cubicBezTo>
                    <a:pt x="733" y="1067"/>
                    <a:pt x="722" y="1187"/>
                    <a:pt x="692" y="1187"/>
                  </a:cubicBezTo>
                  <a:cubicBezTo>
                    <a:pt x="690" y="1187"/>
                    <a:pt x="688" y="1186"/>
                    <a:pt x="687" y="1185"/>
                  </a:cubicBezTo>
                  <a:cubicBezTo>
                    <a:pt x="674" y="1093"/>
                    <a:pt x="811" y="714"/>
                    <a:pt x="727" y="676"/>
                  </a:cubicBezTo>
                  <a:cubicBezTo>
                    <a:pt x="727" y="676"/>
                    <a:pt x="727" y="676"/>
                    <a:pt x="726" y="676"/>
                  </a:cubicBezTo>
                  <a:cubicBezTo>
                    <a:pt x="710" y="676"/>
                    <a:pt x="697" y="840"/>
                    <a:pt x="690" y="923"/>
                  </a:cubicBezTo>
                  <a:cubicBezTo>
                    <a:pt x="695" y="583"/>
                    <a:pt x="672" y="339"/>
                    <a:pt x="620" y="339"/>
                  </a:cubicBezTo>
                  <a:cubicBezTo>
                    <a:pt x="592" y="339"/>
                    <a:pt x="556" y="410"/>
                    <a:pt x="512" y="576"/>
                  </a:cubicBezTo>
                  <a:cubicBezTo>
                    <a:pt x="526" y="409"/>
                    <a:pt x="577" y="176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52"/>
            <p:cNvSpPr/>
            <p:nvPr/>
          </p:nvSpPr>
          <p:spPr>
            <a:xfrm>
              <a:off x="3743175" y="4337250"/>
              <a:ext cx="97200" cy="47250"/>
            </a:xfrm>
            <a:custGeom>
              <a:avLst/>
              <a:gdLst/>
              <a:ahLst/>
              <a:cxnLst/>
              <a:rect l="l" t="t" r="r" b="b"/>
              <a:pathLst>
                <a:path w="3888" h="1890" extrusionOk="0">
                  <a:moveTo>
                    <a:pt x="2909" y="1"/>
                  </a:moveTo>
                  <a:cubicBezTo>
                    <a:pt x="2908" y="32"/>
                    <a:pt x="2923" y="65"/>
                    <a:pt x="2900" y="79"/>
                  </a:cubicBezTo>
                  <a:cubicBezTo>
                    <a:pt x="2891" y="83"/>
                    <a:pt x="2883" y="85"/>
                    <a:pt x="2875" y="85"/>
                  </a:cubicBezTo>
                  <a:cubicBezTo>
                    <a:pt x="2826" y="85"/>
                    <a:pt x="2783" y="28"/>
                    <a:pt x="2734" y="28"/>
                  </a:cubicBezTo>
                  <a:cubicBezTo>
                    <a:pt x="2726" y="28"/>
                    <a:pt x="2717" y="30"/>
                    <a:pt x="2709" y="33"/>
                  </a:cubicBezTo>
                  <a:cubicBezTo>
                    <a:pt x="2706" y="51"/>
                    <a:pt x="2705" y="68"/>
                    <a:pt x="2703" y="85"/>
                  </a:cubicBezTo>
                  <a:cubicBezTo>
                    <a:pt x="2649" y="64"/>
                    <a:pt x="2595" y="35"/>
                    <a:pt x="2538" y="11"/>
                  </a:cubicBezTo>
                  <a:cubicBezTo>
                    <a:pt x="2435" y="22"/>
                    <a:pt x="2332" y="34"/>
                    <a:pt x="2230" y="57"/>
                  </a:cubicBezTo>
                  <a:cubicBezTo>
                    <a:pt x="2234" y="75"/>
                    <a:pt x="2235" y="93"/>
                    <a:pt x="2224" y="100"/>
                  </a:cubicBezTo>
                  <a:cubicBezTo>
                    <a:pt x="2211" y="105"/>
                    <a:pt x="2195" y="107"/>
                    <a:pt x="2179" y="107"/>
                  </a:cubicBezTo>
                  <a:cubicBezTo>
                    <a:pt x="2144" y="107"/>
                    <a:pt x="2103" y="99"/>
                    <a:pt x="2061" y="97"/>
                  </a:cubicBezTo>
                  <a:cubicBezTo>
                    <a:pt x="2052" y="101"/>
                    <a:pt x="2042" y="104"/>
                    <a:pt x="2035" y="108"/>
                  </a:cubicBezTo>
                  <a:cubicBezTo>
                    <a:pt x="2029" y="120"/>
                    <a:pt x="2027" y="138"/>
                    <a:pt x="2027" y="148"/>
                  </a:cubicBezTo>
                  <a:cubicBezTo>
                    <a:pt x="1999" y="148"/>
                    <a:pt x="1974" y="144"/>
                    <a:pt x="1951" y="141"/>
                  </a:cubicBezTo>
                  <a:cubicBezTo>
                    <a:pt x="1657" y="258"/>
                    <a:pt x="1367" y="402"/>
                    <a:pt x="1061" y="557"/>
                  </a:cubicBezTo>
                  <a:cubicBezTo>
                    <a:pt x="1000" y="614"/>
                    <a:pt x="938" y="669"/>
                    <a:pt x="876" y="698"/>
                  </a:cubicBezTo>
                  <a:cubicBezTo>
                    <a:pt x="829" y="714"/>
                    <a:pt x="776" y="719"/>
                    <a:pt x="719" y="721"/>
                  </a:cubicBezTo>
                  <a:cubicBezTo>
                    <a:pt x="665" y="723"/>
                    <a:pt x="610" y="721"/>
                    <a:pt x="562" y="725"/>
                  </a:cubicBezTo>
                  <a:cubicBezTo>
                    <a:pt x="583" y="812"/>
                    <a:pt x="542" y="889"/>
                    <a:pt x="504" y="963"/>
                  </a:cubicBezTo>
                  <a:cubicBezTo>
                    <a:pt x="466" y="1037"/>
                    <a:pt x="434" y="1112"/>
                    <a:pt x="471" y="1198"/>
                  </a:cubicBezTo>
                  <a:cubicBezTo>
                    <a:pt x="411" y="1204"/>
                    <a:pt x="320" y="1215"/>
                    <a:pt x="323" y="1266"/>
                  </a:cubicBezTo>
                  <a:cubicBezTo>
                    <a:pt x="330" y="1344"/>
                    <a:pt x="330" y="1427"/>
                    <a:pt x="311" y="1507"/>
                  </a:cubicBezTo>
                  <a:cubicBezTo>
                    <a:pt x="294" y="1586"/>
                    <a:pt x="255" y="1661"/>
                    <a:pt x="188" y="1722"/>
                  </a:cubicBezTo>
                  <a:cubicBezTo>
                    <a:pt x="171" y="1732"/>
                    <a:pt x="149" y="1735"/>
                    <a:pt x="126" y="1735"/>
                  </a:cubicBezTo>
                  <a:cubicBezTo>
                    <a:pt x="100" y="1735"/>
                    <a:pt x="73" y="1732"/>
                    <a:pt x="52" y="1732"/>
                  </a:cubicBezTo>
                  <a:cubicBezTo>
                    <a:pt x="32" y="1732"/>
                    <a:pt x="17" y="1735"/>
                    <a:pt x="12" y="1746"/>
                  </a:cubicBezTo>
                  <a:cubicBezTo>
                    <a:pt x="1" y="1774"/>
                    <a:pt x="27" y="1796"/>
                    <a:pt x="50" y="1818"/>
                  </a:cubicBezTo>
                  <a:cubicBezTo>
                    <a:pt x="75" y="1841"/>
                    <a:pt x="100" y="1864"/>
                    <a:pt x="88" y="1890"/>
                  </a:cubicBezTo>
                  <a:cubicBezTo>
                    <a:pt x="144" y="1886"/>
                    <a:pt x="201" y="1879"/>
                    <a:pt x="255" y="1872"/>
                  </a:cubicBezTo>
                  <a:cubicBezTo>
                    <a:pt x="310" y="1864"/>
                    <a:pt x="365" y="1857"/>
                    <a:pt x="420" y="1847"/>
                  </a:cubicBezTo>
                  <a:cubicBezTo>
                    <a:pt x="447" y="1842"/>
                    <a:pt x="476" y="1837"/>
                    <a:pt x="502" y="1832"/>
                  </a:cubicBezTo>
                  <a:lnTo>
                    <a:pt x="582" y="1818"/>
                  </a:lnTo>
                  <a:cubicBezTo>
                    <a:pt x="636" y="1807"/>
                    <a:pt x="691" y="1797"/>
                    <a:pt x="744" y="1785"/>
                  </a:cubicBezTo>
                  <a:cubicBezTo>
                    <a:pt x="961" y="1743"/>
                    <a:pt x="1178" y="1696"/>
                    <a:pt x="1403" y="1674"/>
                  </a:cubicBezTo>
                  <a:cubicBezTo>
                    <a:pt x="1440" y="1649"/>
                    <a:pt x="1531" y="1624"/>
                    <a:pt x="1653" y="1598"/>
                  </a:cubicBezTo>
                  <a:cubicBezTo>
                    <a:pt x="1714" y="1586"/>
                    <a:pt x="1782" y="1575"/>
                    <a:pt x="1855" y="1564"/>
                  </a:cubicBezTo>
                  <a:cubicBezTo>
                    <a:pt x="1892" y="1559"/>
                    <a:pt x="1930" y="1554"/>
                    <a:pt x="1968" y="1550"/>
                  </a:cubicBezTo>
                  <a:cubicBezTo>
                    <a:pt x="2006" y="1546"/>
                    <a:pt x="2046" y="1540"/>
                    <a:pt x="2084" y="1537"/>
                  </a:cubicBezTo>
                  <a:cubicBezTo>
                    <a:pt x="2241" y="1522"/>
                    <a:pt x="2402" y="1512"/>
                    <a:pt x="2540" y="1511"/>
                  </a:cubicBezTo>
                  <a:cubicBezTo>
                    <a:pt x="2562" y="1510"/>
                    <a:pt x="2583" y="1510"/>
                    <a:pt x="2603" y="1510"/>
                  </a:cubicBezTo>
                  <a:cubicBezTo>
                    <a:pt x="2649" y="1510"/>
                    <a:pt x="2691" y="1511"/>
                    <a:pt x="2727" y="1512"/>
                  </a:cubicBezTo>
                  <a:cubicBezTo>
                    <a:pt x="2783" y="1514"/>
                    <a:pt x="2828" y="1517"/>
                    <a:pt x="2861" y="1522"/>
                  </a:cubicBezTo>
                  <a:cubicBezTo>
                    <a:pt x="2869" y="1522"/>
                    <a:pt x="2877" y="1519"/>
                    <a:pt x="2885" y="1519"/>
                  </a:cubicBezTo>
                  <a:cubicBezTo>
                    <a:pt x="2917" y="1523"/>
                    <a:pt x="2950" y="1524"/>
                    <a:pt x="2984" y="1524"/>
                  </a:cubicBezTo>
                  <a:cubicBezTo>
                    <a:pt x="3028" y="1524"/>
                    <a:pt x="3074" y="1522"/>
                    <a:pt x="3119" y="1517"/>
                  </a:cubicBezTo>
                  <a:cubicBezTo>
                    <a:pt x="3197" y="1509"/>
                    <a:pt x="3272" y="1490"/>
                    <a:pt x="3337" y="1459"/>
                  </a:cubicBezTo>
                  <a:cubicBezTo>
                    <a:pt x="3396" y="1419"/>
                    <a:pt x="3455" y="1370"/>
                    <a:pt x="3517" y="1323"/>
                  </a:cubicBezTo>
                  <a:cubicBezTo>
                    <a:pt x="3491" y="1291"/>
                    <a:pt x="3468" y="1260"/>
                    <a:pt x="3448" y="1230"/>
                  </a:cubicBezTo>
                  <a:lnTo>
                    <a:pt x="3448" y="1230"/>
                  </a:lnTo>
                  <a:cubicBezTo>
                    <a:pt x="3472" y="1232"/>
                    <a:pt x="3497" y="1235"/>
                    <a:pt x="3519" y="1235"/>
                  </a:cubicBezTo>
                  <a:cubicBezTo>
                    <a:pt x="3550" y="1235"/>
                    <a:pt x="3577" y="1230"/>
                    <a:pt x="3591" y="1211"/>
                  </a:cubicBezTo>
                  <a:cubicBezTo>
                    <a:pt x="3724" y="1142"/>
                    <a:pt x="3658" y="1048"/>
                    <a:pt x="3615" y="921"/>
                  </a:cubicBezTo>
                  <a:cubicBezTo>
                    <a:pt x="3583" y="865"/>
                    <a:pt x="3636" y="785"/>
                    <a:pt x="3583" y="728"/>
                  </a:cubicBezTo>
                  <a:lnTo>
                    <a:pt x="3583" y="728"/>
                  </a:lnTo>
                  <a:cubicBezTo>
                    <a:pt x="3623" y="732"/>
                    <a:pt x="3644" y="735"/>
                    <a:pt x="3685" y="740"/>
                  </a:cubicBezTo>
                  <a:cubicBezTo>
                    <a:pt x="3689" y="721"/>
                    <a:pt x="3669" y="719"/>
                    <a:pt x="3646" y="719"/>
                  </a:cubicBezTo>
                  <a:cubicBezTo>
                    <a:pt x="3640" y="719"/>
                    <a:pt x="3634" y="719"/>
                    <a:pt x="3628" y="719"/>
                  </a:cubicBezTo>
                  <a:cubicBezTo>
                    <a:pt x="3600" y="719"/>
                    <a:pt x="3574" y="717"/>
                    <a:pt x="3590" y="677"/>
                  </a:cubicBezTo>
                  <a:lnTo>
                    <a:pt x="3590" y="677"/>
                  </a:lnTo>
                  <a:cubicBezTo>
                    <a:pt x="3602" y="682"/>
                    <a:pt x="3613" y="685"/>
                    <a:pt x="3625" y="685"/>
                  </a:cubicBezTo>
                  <a:cubicBezTo>
                    <a:pt x="3652" y="685"/>
                    <a:pt x="3679" y="675"/>
                    <a:pt x="3705" y="675"/>
                  </a:cubicBezTo>
                  <a:cubicBezTo>
                    <a:pt x="3709" y="675"/>
                    <a:pt x="3713" y="675"/>
                    <a:pt x="3717" y="675"/>
                  </a:cubicBezTo>
                  <a:cubicBezTo>
                    <a:pt x="3706" y="604"/>
                    <a:pt x="3575" y="640"/>
                    <a:pt x="3585" y="572"/>
                  </a:cubicBezTo>
                  <a:cubicBezTo>
                    <a:pt x="3587" y="571"/>
                    <a:pt x="3588" y="570"/>
                    <a:pt x="3590" y="570"/>
                  </a:cubicBezTo>
                  <a:cubicBezTo>
                    <a:pt x="3611" y="570"/>
                    <a:pt x="3656" y="619"/>
                    <a:pt x="3685" y="619"/>
                  </a:cubicBezTo>
                  <a:cubicBezTo>
                    <a:pt x="3697" y="619"/>
                    <a:pt x="3707" y="611"/>
                    <a:pt x="3711" y="588"/>
                  </a:cubicBezTo>
                  <a:cubicBezTo>
                    <a:pt x="3714" y="571"/>
                    <a:pt x="3672" y="566"/>
                    <a:pt x="3651" y="563"/>
                  </a:cubicBezTo>
                  <a:cubicBezTo>
                    <a:pt x="3780" y="546"/>
                    <a:pt x="3858" y="468"/>
                    <a:pt x="3746" y="368"/>
                  </a:cubicBezTo>
                  <a:lnTo>
                    <a:pt x="3746" y="368"/>
                  </a:lnTo>
                  <a:cubicBezTo>
                    <a:pt x="3784" y="373"/>
                    <a:pt x="3831" y="406"/>
                    <a:pt x="3873" y="406"/>
                  </a:cubicBezTo>
                  <a:cubicBezTo>
                    <a:pt x="3878" y="406"/>
                    <a:pt x="3883" y="406"/>
                    <a:pt x="3887" y="405"/>
                  </a:cubicBezTo>
                  <a:lnTo>
                    <a:pt x="3887" y="404"/>
                  </a:lnTo>
                  <a:cubicBezTo>
                    <a:pt x="3865" y="399"/>
                    <a:pt x="3830" y="378"/>
                    <a:pt x="3809" y="376"/>
                  </a:cubicBezTo>
                  <a:lnTo>
                    <a:pt x="3809" y="376"/>
                  </a:lnTo>
                  <a:cubicBezTo>
                    <a:pt x="3834" y="378"/>
                    <a:pt x="3858" y="383"/>
                    <a:pt x="3883" y="385"/>
                  </a:cubicBezTo>
                  <a:cubicBezTo>
                    <a:pt x="3881" y="373"/>
                    <a:pt x="3877" y="361"/>
                    <a:pt x="3873" y="348"/>
                  </a:cubicBezTo>
                  <a:cubicBezTo>
                    <a:pt x="3858" y="338"/>
                    <a:pt x="3842" y="330"/>
                    <a:pt x="3827" y="327"/>
                  </a:cubicBezTo>
                  <a:lnTo>
                    <a:pt x="3827" y="327"/>
                  </a:lnTo>
                  <a:cubicBezTo>
                    <a:pt x="3840" y="329"/>
                    <a:pt x="3854" y="330"/>
                    <a:pt x="3867" y="331"/>
                  </a:cubicBezTo>
                  <a:cubicBezTo>
                    <a:pt x="3857" y="303"/>
                    <a:pt x="3845" y="276"/>
                    <a:pt x="3831" y="250"/>
                  </a:cubicBezTo>
                  <a:cubicBezTo>
                    <a:pt x="3776" y="190"/>
                    <a:pt x="3724" y="105"/>
                    <a:pt x="3691" y="101"/>
                  </a:cubicBezTo>
                  <a:cubicBezTo>
                    <a:pt x="3437" y="48"/>
                    <a:pt x="3174" y="9"/>
                    <a:pt x="29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2" name="Google Shape;5812;p52"/>
          <p:cNvGrpSpPr/>
          <p:nvPr/>
        </p:nvGrpSpPr>
        <p:grpSpPr>
          <a:xfrm>
            <a:off x="3963050" y="329700"/>
            <a:ext cx="419675" cy="562600"/>
            <a:chOff x="4017075" y="4632650"/>
            <a:chExt cx="419675" cy="562600"/>
          </a:xfrm>
        </p:grpSpPr>
        <p:sp>
          <p:nvSpPr>
            <p:cNvPr id="5813" name="Google Shape;5813;p52"/>
            <p:cNvSpPr/>
            <p:nvPr/>
          </p:nvSpPr>
          <p:spPr>
            <a:xfrm>
              <a:off x="4017075" y="4671100"/>
              <a:ext cx="125950" cy="207225"/>
            </a:xfrm>
            <a:custGeom>
              <a:avLst/>
              <a:gdLst/>
              <a:ahLst/>
              <a:cxnLst/>
              <a:rect l="l" t="t" r="r" b="b"/>
              <a:pathLst>
                <a:path w="5038" h="8289" extrusionOk="0">
                  <a:moveTo>
                    <a:pt x="3903" y="1"/>
                  </a:moveTo>
                  <a:cubicBezTo>
                    <a:pt x="3903" y="1"/>
                    <a:pt x="3902" y="1"/>
                    <a:pt x="3902" y="2"/>
                  </a:cubicBezTo>
                  <a:cubicBezTo>
                    <a:pt x="3903" y="49"/>
                    <a:pt x="3895" y="131"/>
                    <a:pt x="3897" y="174"/>
                  </a:cubicBezTo>
                  <a:cubicBezTo>
                    <a:pt x="3893" y="121"/>
                    <a:pt x="3890" y="68"/>
                    <a:pt x="3887" y="14"/>
                  </a:cubicBezTo>
                  <a:cubicBezTo>
                    <a:pt x="3876" y="24"/>
                    <a:pt x="3865" y="35"/>
                    <a:pt x="3854" y="45"/>
                  </a:cubicBezTo>
                  <a:cubicBezTo>
                    <a:pt x="3849" y="83"/>
                    <a:pt x="3844" y="121"/>
                    <a:pt x="3845" y="158"/>
                  </a:cubicBezTo>
                  <a:lnTo>
                    <a:pt x="3845" y="158"/>
                  </a:lnTo>
                  <a:cubicBezTo>
                    <a:pt x="3843" y="126"/>
                    <a:pt x="3841" y="94"/>
                    <a:pt x="3840" y="63"/>
                  </a:cubicBezTo>
                  <a:cubicBezTo>
                    <a:pt x="3815" y="92"/>
                    <a:pt x="3792" y="124"/>
                    <a:pt x="3770" y="159"/>
                  </a:cubicBezTo>
                  <a:cubicBezTo>
                    <a:pt x="3759" y="192"/>
                    <a:pt x="3746" y="223"/>
                    <a:pt x="3734" y="254"/>
                  </a:cubicBezTo>
                  <a:cubicBezTo>
                    <a:pt x="3728" y="269"/>
                    <a:pt x="3723" y="284"/>
                    <a:pt x="3715" y="299"/>
                  </a:cubicBezTo>
                  <a:cubicBezTo>
                    <a:pt x="3709" y="312"/>
                    <a:pt x="3703" y="327"/>
                    <a:pt x="3696" y="340"/>
                  </a:cubicBezTo>
                  <a:cubicBezTo>
                    <a:pt x="3671" y="395"/>
                    <a:pt x="3652" y="441"/>
                    <a:pt x="3655" y="473"/>
                  </a:cubicBezTo>
                  <a:cubicBezTo>
                    <a:pt x="3645" y="738"/>
                    <a:pt x="3625" y="1001"/>
                    <a:pt x="3587" y="1263"/>
                  </a:cubicBezTo>
                  <a:cubicBezTo>
                    <a:pt x="3542" y="1535"/>
                    <a:pt x="3497" y="1795"/>
                    <a:pt x="3437" y="2051"/>
                  </a:cubicBezTo>
                  <a:cubicBezTo>
                    <a:pt x="3443" y="2053"/>
                    <a:pt x="3449" y="2053"/>
                    <a:pt x="3455" y="2053"/>
                  </a:cubicBezTo>
                  <a:cubicBezTo>
                    <a:pt x="3462" y="2053"/>
                    <a:pt x="3469" y="2053"/>
                    <a:pt x="3475" y="2053"/>
                  </a:cubicBezTo>
                  <a:cubicBezTo>
                    <a:pt x="3493" y="2053"/>
                    <a:pt x="3507" y="2056"/>
                    <a:pt x="3510" y="2084"/>
                  </a:cubicBezTo>
                  <a:cubicBezTo>
                    <a:pt x="3510" y="2103"/>
                    <a:pt x="3509" y="2119"/>
                    <a:pt x="3505" y="2135"/>
                  </a:cubicBezTo>
                  <a:cubicBezTo>
                    <a:pt x="3504" y="2142"/>
                    <a:pt x="3501" y="2151"/>
                    <a:pt x="3499" y="2158"/>
                  </a:cubicBezTo>
                  <a:cubicBezTo>
                    <a:pt x="3496" y="2167"/>
                    <a:pt x="3493" y="2174"/>
                    <a:pt x="3489" y="2182"/>
                  </a:cubicBezTo>
                  <a:cubicBezTo>
                    <a:pt x="3477" y="2211"/>
                    <a:pt x="3459" y="2241"/>
                    <a:pt x="3442" y="2268"/>
                  </a:cubicBezTo>
                  <a:cubicBezTo>
                    <a:pt x="3425" y="2295"/>
                    <a:pt x="3409" y="2324"/>
                    <a:pt x="3395" y="2355"/>
                  </a:cubicBezTo>
                  <a:cubicBezTo>
                    <a:pt x="3389" y="2368"/>
                    <a:pt x="3384" y="2384"/>
                    <a:pt x="3379" y="2400"/>
                  </a:cubicBezTo>
                  <a:cubicBezTo>
                    <a:pt x="3375" y="2416"/>
                    <a:pt x="3371" y="2433"/>
                    <a:pt x="3370" y="2450"/>
                  </a:cubicBezTo>
                  <a:lnTo>
                    <a:pt x="3417" y="2473"/>
                  </a:lnTo>
                  <a:cubicBezTo>
                    <a:pt x="3391" y="2522"/>
                    <a:pt x="3364" y="2571"/>
                    <a:pt x="3337" y="2621"/>
                  </a:cubicBezTo>
                  <a:cubicBezTo>
                    <a:pt x="3329" y="2634"/>
                    <a:pt x="3322" y="2646"/>
                    <a:pt x="3316" y="2659"/>
                  </a:cubicBezTo>
                  <a:cubicBezTo>
                    <a:pt x="3307" y="2672"/>
                    <a:pt x="3300" y="2684"/>
                    <a:pt x="3293" y="2696"/>
                  </a:cubicBezTo>
                  <a:cubicBezTo>
                    <a:pt x="3279" y="2721"/>
                    <a:pt x="3263" y="2745"/>
                    <a:pt x="3249" y="2770"/>
                  </a:cubicBezTo>
                  <a:cubicBezTo>
                    <a:pt x="3233" y="2820"/>
                    <a:pt x="3219" y="2870"/>
                    <a:pt x="3204" y="2921"/>
                  </a:cubicBezTo>
                  <a:cubicBezTo>
                    <a:pt x="3187" y="2970"/>
                    <a:pt x="3171" y="3020"/>
                    <a:pt x="3156" y="3071"/>
                  </a:cubicBezTo>
                  <a:lnTo>
                    <a:pt x="3133" y="3145"/>
                  </a:lnTo>
                  <a:cubicBezTo>
                    <a:pt x="3124" y="3171"/>
                    <a:pt x="3115" y="3195"/>
                    <a:pt x="3108" y="3220"/>
                  </a:cubicBezTo>
                  <a:lnTo>
                    <a:pt x="3056" y="3369"/>
                  </a:lnTo>
                  <a:cubicBezTo>
                    <a:pt x="3076" y="3371"/>
                    <a:pt x="3093" y="3376"/>
                    <a:pt x="3091" y="3397"/>
                  </a:cubicBezTo>
                  <a:cubicBezTo>
                    <a:pt x="3088" y="3408"/>
                    <a:pt x="3084" y="3419"/>
                    <a:pt x="3080" y="3430"/>
                  </a:cubicBezTo>
                  <a:cubicBezTo>
                    <a:pt x="3076" y="3442"/>
                    <a:pt x="3071" y="3453"/>
                    <a:pt x="3066" y="3464"/>
                  </a:cubicBezTo>
                  <a:cubicBezTo>
                    <a:pt x="3055" y="3487"/>
                    <a:pt x="3043" y="3511"/>
                    <a:pt x="3028" y="3537"/>
                  </a:cubicBezTo>
                  <a:cubicBezTo>
                    <a:pt x="3000" y="3586"/>
                    <a:pt x="2970" y="3639"/>
                    <a:pt x="2939" y="3695"/>
                  </a:cubicBezTo>
                  <a:cubicBezTo>
                    <a:pt x="2933" y="3712"/>
                    <a:pt x="2928" y="3730"/>
                    <a:pt x="2920" y="3748"/>
                  </a:cubicBezTo>
                  <a:cubicBezTo>
                    <a:pt x="2923" y="3767"/>
                    <a:pt x="2938" y="3777"/>
                    <a:pt x="2946" y="3784"/>
                  </a:cubicBezTo>
                  <a:cubicBezTo>
                    <a:pt x="2919" y="3835"/>
                    <a:pt x="2891" y="3878"/>
                    <a:pt x="2865" y="3916"/>
                  </a:cubicBezTo>
                  <a:cubicBezTo>
                    <a:pt x="2760" y="4212"/>
                    <a:pt x="2637" y="4510"/>
                    <a:pt x="2490" y="4808"/>
                  </a:cubicBezTo>
                  <a:cubicBezTo>
                    <a:pt x="2343" y="5106"/>
                    <a:pt x="2172" y="5406"/>
                    <a:pt x="1963" y="5703"/>
                  </a:cubicBezTo>
                  <a:cubicBezTo>
                    <a:pt x="1927" y="5772"/>
                    <a:pt x="1889" y="5843"/>
                    <a:pt x="1850" y="5911"/>
                  </a:cubicBezTo>
                  <a:cubicBezTo>
                    <a:pt x="1831" y="5944"/>
                    <a:pt x="1810" y="5977"/>
                    <a:pt x="1788" y="6008"/>
                  </a:cubicBezTo>
                  <a:cubicBezTo>
                    <a:pt x="1765" y="6039"/>
                    <a:pt x="1743" y="6070"/>
                    <a:pt x="1720" y="6099"/>
                  </a:cubicBezTo>
                  <a:cubicBezTo>
                    <a:pt x="1701" y="6118"/>
                    <a:pt x="1681" y="6139"/>
                    <a:pt x="1660" y="6160"/>
                  </a:cubicBezTo>
                  <a:lnTo>
                    <a:pt x="1644" y="6176"/>
                  </a:lnTo>
                  <a:cubicBezTo>
                    <a:pt x="1639" y="6182"/>
                    <a:pt x="1634" y="6185"/>
                    <a:pt x="1628" y="6190"/>
                  </a:cubicBezTo>
                  <a:cubicBezTo>
                    <a:pt x="1616" y="6199"/>
                    <a:pt x="1606" y="6210"/>
                    <a:pt x="1594" y="6219"/>
                  </a:cubicBezTo>
                  <a:cubicBezTo>
                    <a:pt x="1547" y="6257"/>
                    <a:pt x="1498" y="6297"/>
                    <a:pt x="1449" y="6333"/>
                  </a:cubicBezTo>
                  <a:cubicBezTo>
                    <a:pt x="1424" y="6352"/>
                    <a:pt x="1399" y="6370"/>
                    <a:pt x="1372" y="6387"/>
                  </a:cubicBezTo>
                  <a:cubicBezTo>
                    <a:pt x="1348" y="6403"/>
                    <a:pt x="1322" y="6420"/>
                    <a:pt x="1298" y="6438"/>
                  </a:cubicBezTo>
                  <a:cubicBezTo>
                    <a:pt x="1273" y="6455"/>
                    <a:pt x="1250" y="6471"/>
                    <a:pt x="1226" y="6487"/>
                  </a:cubicBezTo>
                  <a:cubicBezTo>
                    <a:pt x="1203" y="6503"/>
                    <a:pt x="1181" y="6519"/>
                    <a:pt x="1158" y="6534"/>
                  </a:cubicBezTo>
                  <a:cubicBezTo>
                    <a:pt x="1225" y="6597"/>
                    <a:pt x="1165" y="6722"/>
                    <a:pt x="1109" y="6846"/>
                  </a:cubicBezTo>
                  <a:cubicBezTo>
                    <a:pt x="1103" y="6861"/>
                    <a:pt x="1094" y="6877"/>
                    <a:pt x="1088" y="6891"/>
                  </a:cubicBezTo>
                  <a:lnTo>
                    <a:pt x="1068" y="6935"/>
                  </a:lnTo>
                  <a:cubicBezTo>
                    <a:pt x="1057" y="6963"/>
                    <a:pt x="1047" y="6989"/>
                    <a:pt x="1042" y="7015"/>
                  </a:cubicBezTo>
                  <a:cubicBezTo>
                    <a:pt x="1033" y="7065"/>
                    <a:pt x="1042" y="7107"/>
                    <a:pt x="1090" y="7129"/>
                  </a:cubicBezTo>
                  <a:cubicBezTo>
                    <a:pt x="1025" y="7168"/>
                    <a:pt x="947" y="7219"/>
                    <a:pt x="881" y="7260"/>
                  </a:cubicBezTo>
                  <a:cubicBezTo>
                    <a:pt x="817" y="7303"/>
                    <a:pt x="771" y="7343"/>
                    <a:pt x="779" y="7369"/>
                  </a:cubicBezTo>
                  <a:cubicBezTo>
                    <a:pt x="791" y="7406"/>
                    <a:pt x="799" y="7448"/>
                    <a:pt x="799" y="7494"/>
                  </a:cubicBezTo>
                  <a:cubicBezTo>
                    <a:pt x="799" y="7517"/>
                    <a:pt x="797" y="7541"/>
                    <a:pt x="792" y="7565"/>
                  </a:cubicBezTo>
                  <a:cubicBezTo>
                    <a:pt x="787" y="7590"/>
                    <a:pt x="781" y="7615"/>
                    <a:pt x="770" y="7643"/>
                  </a:cubicBezTo>
                  <a:cubicBezTo>
                    <a:pt x="749" y="7696"/>
                    <a:pt x="718" y="7754"/>
                    <a:pt x="669" y="7815"/>
                  </a:cubicBezTo>
                  <a:cubicBezTo>
                    <a:pt x="656" y="7831"/>
                    <a:pt x="643" y="7847"/>
                    <a:pt x="629" y="7862"/>
                  </a:cubicBezTo>
                  <a:cubicBezTo>
                    <a:pt x="614" y="7878"/>
                    <a:pt x="599" y="7895"/>
                    <a:pt x="582" y="7910"/>
                  </a:cubicBezTo>
                  <a:cubicBezTo>
                    <a:pt x="548" y="7942"/>
                    <a:pt x="510" y="7975"/>
                    <a:pt x="466" y="8009"/>
                  </a:cubicBezTo>
                  <a:cubicBezTo>
                    <a:pt x="430" y="8031"/>
                    <a:pt x="387" y="8052"/>
                    <a:pt x="341" y="8070"/>
                  </a:cubicBezTo>
                  <a:cubicBezTo>
                    <a:pt x="295" y="8088"/>
                    <a:pt x="247" y="8102"/>
                    <a:pt x="203" y="8116"/>
                  </a:cubicBezTo>
                  <a:cubicBezTo>
                    <a:pt x="114" y="8144"/>
                    <a:pt x="37" y="8166"/>
                    <a:pt x="16" y="8192"/>
                  </a:cubicBezTo>
                  <a:cubicBezTo>
                    <a:pt x="0" y="8212"/>
                    <a:pt x="7" y="8222"/>
                    <a:pt x="23" y="8229"/>
                  </a:cubicBezTo>
                  <a:cubicBezTo>
                    <a:pt x="41" y="8238"/>
                    <a:pt x="72" y="8239"/>
                    <a:pt x="102" y="8240"/>
                  </a:cubicBezTo>
                  <a:cubicBezTo>
                    <a:pt x="163" y="8244"/>
                    <a:pt x="225" y="8248"/>
                    <a:pt x="190" y="8289"/>
                  </a:cubicBezTo>
                  <a:cubicBezTo>
                    <a:pt x="492" y="8182"/>
                    <a:pt x="776" y="8044"/>
                    <a:pt x="1051" y="7892"/>
                  </a:cubicBezTo>
                  <a:cubicBezTo>
                    <a:pt x="1119" y="7852"/>
                    <a:pt x="1187" y="7813"/>
                    <a:pt x="1254" y="7772"/>
                  </a:cubicBezTo>
                  <a:cubicBezTo>
                    <a:pt x="1271" y="7763"/>
                    <a:pt x="1288" y="7751"/>
                    <a:pt x="1303" y="7741"/>
                  </a:cubicBezTo>
                  <a:lnTo>
                    <a:pt x="1354" y="7710"/>
                  </a:lnTo>
                  <a:lnTo>
                    <a:pt x="1451" y="7646"/>
                  </a:lnTo>
                  <a:lnTo>
                    <a:pt x="1549" y="7581"/>
                  </a:lnTo>
                  <a:cubicBezTo>
                    <a:pt x="1581" y="7559"/>
                    <a:pt x="1612" y="7536"/>
                    <a:pt x="1644" y="7513"/>
                  </a:cubicBezTo>
                  <a:cubicBezTo>
                    <a:pt x="1707" y="7468"/>
                    <a:pt x="1772" y="7422"/>
                    <a:pt x="1833" y="7375"/>
                  </a:cubicBezTo>
                  <a:cubicBezTo>
                    <a:pt x="1893" y="7327"/>
                    <a:pt x="1954" y="7278"/>
                    <a:pt x="2015" y="7230"/>
                  </a:cubicBezTo>
                  <a:lnTo>
                    <a:pt x="2061" y="7193"/>
                  </a:lnTo>
                  <a:lnTo>
                    <a:pt x="2083" y="7175"/>
                  </a:lnTo>
                  <a:lnTo>
                    <a:pt x="2105" y="7155"/>
                  </a:lnTo>
                  <a:lnTo>
                    <a:pt x="2192" y="7078"/>
                  </a:lnTo>
                  <a:lnTo>
                    <a:pt x="2280" y="7001"/>
                  </a:lnTo>
                  <a:lnTo>
                    <a:pt x="2324" y="6963"/>
                  </a:lnTo>
                  <a:lnTo>
                    <a:pt x="2368" y="6924"/>
                  </a:lnTo>
                  <a:cubicBezTo>
                    <a:pt x="2424" y="6870"/>
                    <a:pt x="2480" y="6816"/>
                    <a:pt x="2538" y="6763"/>
                  </a:cubicBezTo>
                  <a:cubicBezTo>
                    <a:pt x="2552" y="6749"/>
                    <a:pt x="2567" y="6737"/>
                    <a:pt x="2579" y="6722"/>
                  </a:cubicBezTo>
                  <a:lnTo>
                    <a:pt x="2620" y="6680"/>
                  </a:lnTo>
                  <a:cubicBezTo>
                    <a:pt x="2647" y="6653"/>
                    <a:pt x="2675" y="6624"/>
                    <a:pt x="2703" y="6597"/>
                  </a:cubicBezTo>
                  <a:cubicBezTo>
                    <a:pt x="2730" y="6570"/>
                    <a:pt x="2757" y="6540"/>
                    <a:pt x="2784" y="6513"/>
                  </a:cubicBezTo>
                  <a:cubicBezTo>
                    <a:pt x="2799" y="6498"/>
                    <a:pt x="2813" y="6485"/>
                    <a:pt x="2825" y="6470"/>
                  </a:cubicBezTo>
                  <a:lnTo>
                    <a:pt x="2865" y="6427"/>
                  </a:lnTo>
                  <a:cubicBezTo>
                    <a:pt x="2917" y="6370"/>
                    <a:pt x="2971" y="6312"/>
                    <a:pt x="3024" y="6255"/>
                  </a:cubicBezTo>
                  <a:cubicBezTo>
                    <a:pt x="3075" y="6195"/>
                    <a:pt x="3126" y="6136"/>
                    <a:pt x="3179" y="6075"/>
                  </a:cubicBezTo>
                  <a:cubicBezTo>
                    <a:pt x="3191" y="6052"/>
                    <a:pt x="3212" y="6022"/>
                    <a:pt x="3237" y="5984"/>
                  </a:cubicBezTo>
                  <a:cubicBezTo>
                    <a:pt x="3262" y="5946"/>
                    <a:pt x="3292" y="5901"/>
                    <a:pt x="3326" y="5852"/>
                  </a:cubicBezTo>
                  <a:cubicBezTo>
                    <a:pt x="3343" y="5827"/>
                    <a:pt x="3362" y="5801"/>
                    <a:pt x="3381" y="5772"/>
                  </a:cubicBezTo>
                  <a:cubicBezTo>
                    <a:pt x="3390" y="5758"/>
                    <a:pt x="3400" y="5744"/>
                    <a:pt x="3411" y="5729"/>
                  </a:cubicBezTo>
                  <a:cubicBezTo>
                    <a:pt x="3421" y="5714"/>
                    <a:pt x="3431" y="5698"/>
                    <a:pt x="3441" y="5683"/>
                  </a:cubicBezTo>
                  <a:cubicBezTo>
                    <a:pt x="3482" y="5622"/>
                    <a:pt x="3527" y="5555"/>
                    <a:pt x="3574" y="5483"/>
                  </a:cubicBezTo>
                  <a:cubicBezTo>
                    <a:pt x="3599" y="5447"/>
                    <a:pt x="3621" y="5410"/>
                    <a:pt x="3645" y="5372"/>
                  </a:cubicBezTo>
                  <a:cubicBezTo>
                    <a:pt x="3668" y="5334"/>
                    <a:pt x="3693" y="5295"/>
                    <a:pt x="3718" y="5254"/>
                  </a:cubicBezTo>
                  <a:cubicBezTo>
                    <a:pt x="3770" y="5175"/>
                    <a:pt x="3818" y="5090"/>
                    <a:pt x="3870" y="5003"/>
                  </a:cubicBezTo>
                  <a:cubicBezTo>
                    <a:pt x="3895" y="4960"/>
                    <a:pt x="3922" y="4916"/>
                    <a:pt x="3947" y="4871"/>
                  </a:cubicBezTo>
                  <a:lnTo>
                    <a:pt x="4022" y="4734"/>
                  </a:lnTo>
                  <a:cubicBezTo>
                    <a:pt x="4047" y="4688"/>
                    <a:pt x="4073" y="4641"/>
                    <a:pt x="4097" y="4594"/>
                  </a:cubicBezTo>
                  <a:cubicBezTo>
                    <a:pt x="4121" y="4546"/>
                    <a:pt x="4146" y="4499"/>
                    <a:pt x="4169" y="4451"/>
                  </a:cubicBezTo>
                  <a:cubicBezTo>
                    <a:pt x="4193" y="4402"/>
                    <a:pt x="4217" y="4353"/>
                    <a:pt x="4241" y="4305"/>
                  </a:cubicBezTo>
                  <a:cubicBezTo>
                    <a:pt x="4263" y="4255"/>
                    <a:pt x="4285" y="4207"/>
                    <a:pt x="4309" y="4158"/>
                  </a:cubicBezTo>
                  <a:cubicBezTo>
                    <a:pt x="4331" y="4109"/>
                    <a:pt x="4353" y="4060"/>
                    <a:pt x="4376" y="4011"/>
                  </a:cubicBezTo>
                  <a:cubicBezTo>
                    <a:pt x="4397" y="3961"/>
                    <a:pt x="4416" y="3913"/>
                    <a:pt x="4437" y="3863"/>
                  </a:cubicBezTo>
                  <a:cubicBezTo>
                    <a:pt x="4458" y="3815"/>
                    <a:pt x="4478" y="3767"/>
                    <a:pt x="4498" y="3719"/>
                  </a:cubicBezTo>
                  <a:cubicBezTo>
                    <a:pt x="4515" y="3669"/>
                    <a:pt x="4534" y="3621"/>
                    <a:pt x="4552" y="3574"/>
                  </a:cubicBezTo>
                  <a:cubicBezTo>
                    <a:pt x="4571" y="3527"/>
                    <a:pt x="4587" y="3480"/>
                    <a:pt x="4606" y="3434"/>
                  </a:cubicBezTo>
                  <a:cubicBezTo>
                    <a:pt x="4615" y="3412"/>
                    <a:pt x="4623" y="3389"/>
                    <a:pt x="4630" y="3365"/>
                  </a:cubicBezTo>
                  <a:cubicBezTo>
                    <a:pt x="4639" y="3342"/>
                    <a:pt x="4646" y="3319"/>
                    <a:pt x="4654" y="3297"/>
                  </a:cubicBezTo>
                  <a:cubicBezTo>
                    <a:pt x="4670" y="3253"/>
                    <a:pt x="4685" y="3208"/>
                    <a:pt x="4698" y="3165"/>
                  </a:cubicBezTo>
                  <a:cubicBezTo>
                    <a:pt x="4707" y="3144"/>
                    <a:pt x="4713" y="3122"/>
                    <a:pt x="4721" y="3102"/>
                  </a:cubicBezTo>
                  <a:cubicBezTo>
                    <a:pt x="4728" y="3081"/>
                    <a:pt x="4734" y="3060"/>
                    <a:pt x="4739" y="3039"/>
                  </a:cubicBezTo>
                  <a:cubicBezTo>
                    <a:pt x="4764" y="2956"/>
                    <a:pt x="4787" y="2879"/>
                    <a:pt x="4810" y="2807"/>
                  </a:cubicBezTo>
                  <a:cubicBezTo>
                    <a:pt x="4831" y="2735"/>
                    <a:pt x="4848" y="2669"/>
                    <a:pt x="4865" y="2608"/>
                  </a:cubicBezTo>
                  <a:cubicBezTo>
                    <a:pt x="4873" y="2579"/>
                    <a:pt x="4881" y="2550"/>
                    <a:pt x="4889" y="2524"/>
                  </a:cubicBezTo>
                  <a:cubicBezTo>
                    <a:pt x="4896" y="2498"/>
                    <a:pt x="4902" y="2475"/>
                    <a:pt x="4910" y="2451"/>
                  </a:cubicBezTo>
                  <a:lnTo>
                    <a:pt x="4921" y="2385"/>
                  </a:lnTo>
                  <a:cubicBezTo>
                    <a:pt x="4969" y="2188"/>
                    <a:pt x="5007" y="1968"/>
                    <a:pt x="5026" y="1752"/>
                  </a:cubicBezTo>
                  <a:cubicBezTo>
                    <a:pt x="5030" y="1698"/>
                    <a:pt x="5033" y="1645"/>
                    <a:pt x="5035" y="1591"/>
                  </a:cubicBezTo>
                  <a:cubicBezTo>
                    <a:pt x="5036" y="1565"/>
                    <a:pt x="5037" y="1539"/>
                    <a:pt x="5037" y="1513"/>
                  </a:cubicBezTo>
                  <a:cubicBezTo>
                    <a:pt x="5037" y="1487"/>
                    <a:pt x="5037" y="1462"/>
                    <a:pt x="5036" y="1435"/>
                  </a:cubicBezTo>
                  <a:cubicBezTo>
                    <a:pt x="5035" y="1384"/>
                    <a:pt x="5032" y="1336"/>
                    <a:pt x="5030" y="1289"/>
                  </a:cubicBezTo>
                  <a:cubicBezTo>
                    <a:pt x="5028" y="1266"/>
                    <a:pt x="5026" y="1242"/>
                    <a:pt x="5025" y="1220"/>
                  </a:cubicBezTo>
                  <a:cubicBezTo>
                    <a:pt x="5021" y="1198"/>
                    <a:pt x="5020" y="1175"/>
                    <a:pt x="5016" y="1153"/>
                  </a:cubicBezTo>
                  <a:cubicBezTo>
                    <a:pt x="4998" y="1074"/>
                    <a:pt x="4978" y="995"/>
                    <a:pt x="4957" y="917"/>
                  </a:cubicBezTo>
                  <a:lnTo>
                    <a:pt x="4939" y="858"/>
                  </a:lnTo>
                  <a:cubicBezTo>
                    <a:pt x="4934" y="838"/>
                    <a:pt x="4926" y="818"/>
                    <a:pt x="4921" y="799"/>
                  </a:cubicBezTo>
                  <a:cubicBezTo>
                    <a:pt x="4907" y="760"/>
                    <a:pt x="4895" y="720"/>
                    <a:pt x="4883" y="682"/>
                  </a:cubicBezTo>
                  <a:cubicBezTo>
                    <a:pt x="4869" y="719"/>
                    <a:pt x="4854" y="754"/>
                    <a:pt x="4838" y="786"/>
                  </a:cubicBezTo>
                  <a:cubicBezTo>
                    <a:pt x="4824" y="818"/>
                    <a:pt x="4810" y="849"/>
                    <a:pt x="4795" y="877"/>
                  </a:cubicBezTo>
                  <a:lnTo>
                    <a:pt x="4796" y="849"/>
                  </a:lnTo>
                  <a:lnTo>
                    <a:pt x="4796" y="819"/>
                  </a:lnTo>
                  <a:lnTo>
                    <a:pt x="4796" y="762"/>
                  </a:lnTo>
                  <a:cubicBezTo>
                    <a:pt x="4796" y="724"/>
                    <a:pt x="4796" y="689"/>
                    <a:pt x="4795" y="656"/>
                  </a:cubicBezTo>
                  <a:cubicBezTo>
                    <a:pt x="4792" y="624"/>
                    <a:pt x="4790" y="594"/>
                    <a:pt x="4785" y="567"/>
                  </a:cubicBezTo>
                  <a:cubicBezTo>
                    <a:pt x="4782" y="555"/>
                    <a:pt x="4780" y="542"/>
                    <a:pt x="4777" y="534"/>
                  </a:cubicBezTo>
                  <a:cubicBezTo>
                    <a:pt x="4774" y="523"/>
                    <a:pt x="4769" y="514"/>
                    <a:pt x="4765" y="508"/>
                  </a:cubicBezTo>
                  <a:cubicBezTo>
                    <a:pt x="4727" y="374"/>
                    <a:pt x="4691" y="328"/>
                    <a:pt x="4654" y="328"/>
                  </a:cubicBezTo>
                  <a:cubicBezTo>
                    <a:pt x="4646" y="328"/>
                    <a:pt x="4637" y="331"/>
                    <a:pt x="4628" y="335"/>
                  </a:cubicBezTo>
                  <a:cubicBezTo>
                    <a:pt x="4581" y="358"/>
                    <a:pt x="4533" y="438"/>
                    <a:pt x="4473" y="500"/>
                  </a:cubicBezTo>
                  <a:cubicBezTo>
                    <a:pt x="4455" y="536"/>
                    <a:pt x="4429" y="539"/>
                    <a:pt x="4402" y="539"/>
                  </a:cubicBezTo>
                  <a:cubicBezTo>
                    <a:pt x="4395" y="539"/>
                    <a:pt x="4387" y="539"/>
                    <a:pt x="4379" y="539"/>
                  </a:cubicBezTo>
                  <a:cubicBezTo>
                    <a:pt x="4363" y="539"/>
                    <a:pt x="4346" y="540"/>
                    <a:pt x="4330" y="550"/>
                  </a:cubicBezTo>
                  <a:cubicBezTo>
                    <a:pt x="4314" y="560"/>
                    <a:pt x="4299" y="578"/>
                    <a:pt x="4285" y="610"/>
                  </a:cubicBezTo>
                  <a:cubicBezTo>
                    <a:pt x="4285" y="587"/>
                    <a:pt x="4287" y="565"/>
                    <a:pt x="4287" y="545"/>
                  </a:cubicBezTo>
                  <a:cubicBezTo>
                    <a:pt x="4287" y="526"/>
                    <a:pt x="4285" y="508"/>
                    <a:pt x="4285" y="489"/>
                  </a:cubicBezTo>
                  <a:cubicBezTo>
                    <a:pt x="4284" y="452"/>
                    <a:pt x="4284" y="417"/>
                    <a:pt x="4283" y="368"/>
                  </a:cubicBezTo>
                  <a:cubicBezTo>
                    <a:pt x="4282" y="367"/>
                    <a:pt x="4282" y="367"/>
                    <a:pt x="4281" y="367"/>
                  </a:cubicBezTo>
                  <a:cubicBezTo>
                    <a:pt x="4258" y="367"/>
                    <a:pt x="4268" y="439"/>
                    <a:pt x="4274" y="505"/>
                  </a:cubicBezTo>
                  <a:cubicBezTo>
                    <a:pt x="4275" y="521"/>
                    <a:pt x="4277" y="537"/>
                    <a:pt x="4277" y="552"/>
                  </a:cubicBezTo>
                  <a:cubicBezTo>
                    <a:pt x="4277" y="566"/>
                    <a:pt x="4275" y="579"/>
                    <a:pt x="4273" y="588"/>
                  </a:cubicBezTo>
                  <a:cubicBezTo>
                    <a:pt x="4269" y="601"/>
                    <a:pt x="4264" y="608"/>
                    <a:pt x="4256" y="608"/>
                  </a:cubicBezTo>
                  <a:cubicBezTo>
                    <a:pt x="4251" y="608"/>
                    <a:pt x="4244" y="605"/>
                    <a:pt x="4236" y="599"/>
                  </a:cubicBezTo>
                  <a:cubicBezTo>
                    <a:pt x="4247" y="553"/>
                    <a:pt x="4240" y="504"/>
                    <a:pt x="4232" y="455"/>
                  </a:cubicBezTo>
                  <a:cubicBezTo>
                    <a:pt x="4225" y="405"/>
                    <a:pt x="4215" y="357"/>
                    <a:pt x="4214" y="309"/>
                  </a:cubicBezTo>
                  <a:cubicBezTo>
                    <a:pt x="4180" y="327"/>
                    <a:pt x="4177" y="410"/>
                    <a:pt x="4174" y="487"/>
                  </a:cubicBezTo>
                  <a:cubicBezTo>
                    <a:pt x="4174" y="506"/>
                    <a:pt x="4173" y="524"/>
                    <a:pt x="4172" y="541"/>
                  </a:cubicBezTo>
                  <a:cubicBezTo>
                    <a:pt x="4170" y="558"/>
                    <a:pt x="4168" y="574"/>
                    <a:pt x="4165" y="587"/>
                  </a:cubicBezTo>
                  <a:cubicBezTo>
                    <a:pt x="4159" y="611"/>
                    <a:pt x="4150" y="626"/>
                    <a:pt x="4136" y="626"/>
                  </a:cubicBezTo>
                  <a:cubicBezTo>
                    <a:pt x="4134" y="626"/>
                    <a:pt x="4133" y="626"/>
                    <a:pt x="4131" y="626"/>
                  </a:cubicBezTo>
                  <a:cubicBezTo>
                    <a:pt x="4127" y="613"/>
                    <a:pt x="4131" y="591"/>
                    <a:pt x="4138" y="563"/>
                  </a:cubicBezTo>
                  <a:cubicBezTo>
                    <a:pt x="4144" y="536"/>
                    <a:pt x="4151" y="504"/>
                    <a:pt x="4158" y="472"/>
                  </a:cubicBezTo>
                  <a:cubicBezTo>
                    <a:pt x="4169" y="409"/>
                    <a:pt x="4172" y="351"/>
                    <a:pt x="4128" y="344"/>
                  </a:cubicBezTo>
                  <a:cubicBezTo>
                    <a:pt x="4128" y="344"/>
                    <a:pt x="4128" y="344"/>
                    <a:pt x="4128" y="344"/>
                  </a:cubicBezTo>
                  <a:cubicBezTo>
                    <a:pt x="4112" y="344"/>
                    <a:pt x="4115" y="436"/>
                    <a:pt x="4115" y="483"/>
                  </a:cubicBezTo>
                  <a:cubicBezTo>
                    <a:pt x="4104" y="410"/>
                    <a:pt x="4091" y="347"/>
                    <a:pt x="4075" y="296"/>
                  </a:cubicBezTo>
                  <a:cubicBezTo>
                    <a:pt x="4068" y="272"/>
                    <a:pt x="4058" y="249"/>
                    <a:pt x="4049" y="232"/>
                  </a:cubicBezTo>
                  <a:cubicBezTo>
                    <a:pt x="4039" y="213"/>
                    <a:pt x="4029" y="199"/>
                    <a:pt x="4021" y="190"/>
                  </a:cubicBezTo>
                  <a:cubicBezTo>
                    <a:pt x="4010" y="179"/>
                    <a:pt x="3999" y="174"/>
                    <a:pt x="3989" y="174"/>
                  </a:cubicBezTo>
                  <a:cubicBezTo>
                    <a:pt x="3980" y="174"/>
                    <a:pt x="3970" y="178"/>
                    <a:pt x="3961" y="187"/>
                  </a:cubicBezTo>
                  <a:cubicBezTo>
                    <a:pt x="3953" y="196"/>
                    <a:pt x="3942" y="212"/>
                    <a:pt x="3933" y="232"/>
                  </a:cubicBezTo>
                  <a:cubicBezTo>
                    <a:pt x="3923" y="253"/>
                    <a:pt x="3916" y="279"/>
                    <a:pt x="3906" y="311"/>
                  </a:cubicBezTo>
                  <a:lnTo>
                    <a:pt x="3906" y="276"/>
                  </a:lnTo>
                  <a:cubicBezTo>
                    <a:pt x="3906" y="264"/>
                    <a:pt x="3906" y="252"/>
                    <a:pt x="3907" y="238"/>
                  </a:cubicBezTo>
                  <a:cubicBezTo>
                    <a:pt x="3908" y="212"/>
                    <a:pt x="3909" y="185"/>
                    <a:pt x="3911" y="157"/>
                  </a:cubicBezTo>
                  <a:cubicBezTo>
                    <a:pt x="3913" y="102"/>
                    <a:pt x="3914" y="48"/>
                    <a:pt x="3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52"/>
            <p:cNvSpPr/>
            <p:nvPr/>
          </p:nvSpPr>
          <p:spPr>
            <a:xfrm>
              <a:off x="4098450" y="4769075"/>
              <a:ext cx="96400" cy="56175"/>
            </a:xfrm>
            <a:custGeom>
              <a:avLst/>
              <a:gdLst/>
              <a:ahLst/>
              <a:cxnLst/>
              <a:rect l="l" t="t" r="r" b="b"/>
              <a:pathLst>
                <a:path w="3856" h="2247" extrusionOk="0">
                  <a:moveTo>
                    <a:pt x="1035" y="0"/>
                  </a:moveTo>
                  <a:cubicBezTo>
                    <a:pt x="963" y="4"/>
                    <a:pt x="887" y="12"/>
                    <a:pt x="811" y="20"/>
                  </a:cubicBezTo>
                  <a:cubicBezTo>
                    <a:pt x="816" y="59"/>
                    <a:pt x="820" y="99"/>
                    <a:pt x="821" y="135"/>
                  </a:cubicBezTo>
                  <a:cubicBezTo>
                    <a:pt x="781" y="104"/>
                    <a:pt x="741" y="72"/>
                    <a:pt x="707" y="72"/>
                  </a:cubicBezTo>
                  <a:cubicBezTo>
                    <a:pt x="702" y="72"/>
                    <a:pt x="696" y="73"/>
                    <a:pt x="691" y="75"/>
                  </a:cubicBezTo>
                  <a:cubicBezTo>
                    <a:pt x="687" y="74"/>
                    <a:pt x="683" y="74"/>
                    <a:pt x="678" y="74"/>
                  </a:cubicBezTo>
                  <a:cubicBezTo>
                    <a:pt x="544" y="74"/>
                    <a:pt x="551" y="186"/>
                    <a:pt x="521" y="310"/>
                  </a:cubicBezTo>
                  <a:cubicBezTo>
                    <a:pt x="518" y="375"/>
                    <a:pt x="433" y="417"/>
                    <a:pt x="446" y="492"/>
                  </a:cubicBezTo>
                  <a:cubicBezTo>
                    <a:pt x="414" y="467"/>
                    <a:pt x="401" y="455"/>
                    <a:pt x="369" y="430"/>
                  </a:cubicBezTo>
                  <a:lnTo>
                    <a:pt x="369" y="430"/>
                  </a:lnTo>
                  <a:cubicBezTo>
                    <a:pt x="336" y="470"/>
                    <a:pt x="484" y="477"/>
                    <a:pt x="413" y="532"/>
                  </a:cubicBezTo>
                  <a:cubicBezTo>
                    <a:pt x="393" y="493"/>
                    <a:pt x="340" y="495"/>
                    <a:pt x="310" y="471"/>
                  </a:cubicBezTo>
                  <a:lnTo>
                    <a:pt x="310" y="471"/>
                  </a:lnTo>
                  <a:cubicBezTo>
                    <a:pt x="281" y="537"/>
                    <a:pt x="407" y="570"/>
                    <a:pt x="364" y="623"/>
                  </a:cubicBezTo>
                  <a:cubicBezTo>
                    <a:pt x="364" y="623"/>
                    <a:pt x="364" y="623"/>
                    <a:pt x="364" y="623"/>
                  </a:cubicBezTo>
                  <a:cubicBezTo>
                    <a:pt x="343" y="623"/>
                    <a:pt x="330" y="531"/>
                    <a:pt x="298" y="531"/>
                  </a:cubicBezTo>
                  <a:cubicBezTo>
                    <a:pt x="290" y="531"/>
                    <a:pt x="281" y="537"/>
                    <a:pt x="271" y="549"/>
                  </a:cubicBezTo>
                  <a:cubicBezTo>
                    <a:pt x="260" y="563"/>
                    <a:pt x="291" y="587"/>
                    <a:pt x="306" y="599"/>
                  </a:cubicBezTo>
                  <a:cubicBezTo>
                    <a:pt x="273" y="585"/>
                    <a:pt x="241" y="578"/>
                    <a:pt x="213" y="578"/>
                  </a:cubicBezTo>
                  <a:cubicBezTo>
                    <a:pt x="144" y="578"/>
                    <a:pt x="101" y="621"/>
                    <a:pt x="129" y="721"/>
                  </a:cubicBezTo>
                  <a:cubicBezTo>
                    <a:pt x="98" y="697"/>
                    <a:pt x="74" y="635"/>
                    <a:pt x="35" y="623"/>
                  </a:cubicBezTo>
                  <a:lnTo>
                    <a:pt x="35" y="624"/>
                  </a:lnTo>
                  <a:cubicBezTo>
                    <a:pt x="50" y="638"/>
                    <a:pt x="68" y="672"/>
                    <a:pt x="83" y="684"/>
                  </a:cubicBezTo>
                  <a:cubicBezTo>
                    <a:pt x="64" y="670"/>
                    <a:pt x="46" y="655"/>
                    <a:pt x="29" y="641"/>
                  </a:cubicBezTo>
                  <a:cubicBezTo>
                    <a:pt x="25" y="653"/>
                    <a:pt x="22" y="665"/>
                    <a:pt x="19" y="677"/>
                  </a:cubicBezTo>
                  <a:cubicBezTo>
                    <a:pt x="26" y="696"/>
                    <a:pt x="36" y="713"/>
                    <a:pt x="50" y="724"/>
                  </a:cubicBezTo>
                  <a:cubicBezTo>
                    <a:pt x="38" y="716"/>
                    <a:pt x="26" y="705"/>
                    <a:pt x="14" y="696"/>
                  </a:cubicBezTo>
                  <a:cubicBezTo>
                    <a:pt x="6" y="724"/>
                    <a:pt x="3" y="754"/>
                    <a:pt x="0" y="784"/>
                  </a:cubicBezTo>
                  <a:cubicBezTo>
                    <a:pt x="14" y="859"/>
                    <a:pt x="10" y="956"/>
                    <a:pt x="35" y="974"/>
                  </a:cubicBezTo>
                  <a:cubicBezTo>
                    <a:pt x="204" y="1140"/>
                    <a:pt x="385" y="1300"/>
                    <a:pt x="578" y="1439"/>
                  </a:cubicBezTo>
                  <a:cubicBezTo>
                    <a:pt x="596" y="1413"/>
                    <a:pt x="605" y="1381"/>
                    <a:pt x="630" y="1380"/>
                  </a:cubicBezTo>
                  <a:cubicBezTo>
                    <a:pt x="698" y="1390"/>
                    <a:pt x="678" y="1506"/>
                    <a:pt x="746" y="1517"/>
                  </a:cubicBezTo>
                  <a:cubicBezTo>
                    <a:pt x="756" y="1504"/>
                    <a:pt x="768" y="1491"/>
                    <a:pt x="778" y="1478"/>
                  </a:cubicBezTo>
                  <a:cubicBezTo>
                    <a:pt x="805" y="1523"/>
                    <a:pt x="830" y="1574"/>
                    <a:pt x="860" y="1625"/>
                  </a:cubicBezTo>
                  <a:cubicBezTo>
                    <a:pt x="940" y="1672"/>
                    <a:pt x="1025" y="1715"/>
                    <a:pt x="1112" y="1753"/>
                  </a:cubicBezTo>
                  <a:cubicBezTo>
                    <a:pt x="1121" y="1737"/>
                    <a:pt x="1129" y="1722"/>
                    <a:pt x="1140" y="1722"/>
                  </a:cubicBezTo>
                  <a:cubicBezTo>
                    <a:pt x="1180" y="1732"/>
                    <a:pt x="1213" y="1778"/>
                    <a:pt x="1257" y="1815"/>
                  </a:cubicBezTo>
                  <a:cubicBezTo>
                    <a:pt x="1264" y="1818"/>
                    <a:pt x="1274" y="1819"/>
                    <a:pt x="1281" y="1821"/>
                  </a:cubicBezTo>
                  <a:cubicBezTo>
                    <a:pt x="1293" y="1816"/>
                    <a:pt x="1305" y="1802"/>
                    <a:pt x="1312" y="1794"/>
                  </a:cubicBezTo>
                  <a:cubicBezTo>
                    <a:pt x="1331" y="1810"/>
                    <a:pt x="1347" y="1826"/>
                    <a:pt x="1361" y="1842"/>
                  </a:cubicBezTo>
                  <a:cubicBezTo>
                    <a:pt x="1643" y="1914"/>
                    <a:pt x="1939" y="1976"/>
                    <a:pt x="2253" y="2050"/>
                  </a:cubicBezTo>
                  <a:cubicBezTo>
                    <a:pt x="2282" y="2050"/>
                    <a:pt x="2312" y="2049"/>
                    <a:pt x="2340" y="2049"/>
                  </a:cubicBezTo>
                  <a:cubicBezTo>
                    <a:pt x="2388" y="2049"/>
                    <a:pt x="2434" y="2051"/>
                    <a:pt x="2473" y="2062"/>
                  </a:cubicBezTo>
                  <a:cubicBezTo>
                    <a:pt x="2560" y="2097"/>
                    <a:pt x="2636" y="2191"/>
                    <a:pt x="2705" y="2247"/>
                  </a:cubicBezTo>
                  <a:cubicBezTo>
                    <a:pt x="2797" y="2090"/>
                    <a:pt x="3024" y="2140"/>
                    <a:pt x="3094" y="1966"/>
                  </a:cubicBezTo>
                  <a:cubicBezTo>
                    <a:pt x="3129" y="1993"/>
                    <a:pt x="3177" y="2031"/>
                    <a:pt x="3213" y="2031"/>
                  </a:cubicBezTo>
                  <a:cubicBezTo>
                    <a:pt x="3224" y="2031"/>
                    <a:pt x="3234" y="2027"/>
                    <a:pt x="3242" y="2018"/>
                  </a:cubicBezTo>
                  <a:cubicBezTo>
                    <a:pt x="3335" y="1905"/>
                    <a:pt x="3465" y="1792"/>
                    <a:pt x="3632" y="1792"/>
                  </a:cubicBezTo>
                  <a:cubicBezTo>
                    <a:pt x="3642" y="1792"/>
                    <a:pt x="3651" y="1792"/>
                    <a:pt x="3661" y="1793"/>
                  </a:cubicBezTo>
                  <a:cubicBezTo>
                    <a:pt x="3720" y="1809"/>
                    <a:pt x="3759" y="1905"/>
                    <a:pt x="3793" y="1905"/>
                  </a:cubicBezTo>
                  <a:cubicBezTo>
                    <a:pt x="3795" y="1905"/>
                    <a:pt x="3798" y="1905"/>
                    <a:pt x="3800" y="1904"/>
                  </a:cubicBezTo>
                  <a:cubicBezTo>
                    <a:pt x="3855" y="1883"/>
                    <a:pt x="3795" y="1769"/>
                    <a:pt x="3852" y="1748"/>
                  </a:cubicBezTo>
                  <a:cubicBezTo>
                    <a:pt x="3508" y="1444"/>
                    <a:pt x="3109" y="1249"/>
                    <a:pt x="2733" y="987"/>
                  </a:cubicBezTo>
                  <a:cubicBezTo>
                    <a:pt x="2559" y="963"/>
                    <a:pt x="1671" y="393"/>
                    <a:pt x="1469" y="210"/>
                  </a:cubicBezTo>
                  <a:cubicBezTo>
                    <a:pt x="1462" y="205"/>
                    <a:pt x="1455" y="202"/>
                    <a:pt x="1449" y="198"/>
                  </a:cubicBezTo>
                  <a:cubicBezTo>
                    <a:pt x="1332" y="106"/>
                    <a:pt x="1178" y="15"/>
                    <a:pt x="1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52"/>
            <p:cNvSpPr/>
            <p:nvPr/>
          </p:nvSpPr>
          <p:spPr>
            <a:xfrm>
              <a:off x="4189400" y="4632650"/>
              <a:ext cx="122950" cy="562600"/>
            </a:xfrm>
            <a:custGeom>
              <a:avLst/>
              <a:gdLst/>
              <a:ahLst/>
              <a:cxnLst/>
              <a:rect l="l" t="t" r="r" b="b"/>
              <a:pathLst>
                <a:path w="4918" h="22504" extrusionOk="0">
                  <a:moveTo>
                    <a:pt x="1307" y="1"/>
                  </a:moveTo>
                  <a:cubicBezTo>
                    <a:pt x="997" y="1"/>
                    <a:pt x="1327" y="154"/>
                    <a:pt x="1558" y="306"/>
                  </a:cubicBezTo>
                  <a:cubicBezTo>
                    <a:pt x="1771" y="408"/>
                    <a:pt x="1449" y="423"/>
                    <a:pt x="1789" y="553"/>
                  </a:cubicBezTo>
                  <a:cubicBezTo>
                    <a:pt x="1536" y="495"/>
                    <a:pt x="1408" y="465"/>
                    <a:pt x="1154" y="406"/>
                  </a:cubicBezTo>
                  <a:lnTo>
                    <a:pt x="1154" y="406"/>
                  </a:lnTo>
                  <a:cubicBezTo>
                    <a:pt x="1113" y="449"/>
                    <a:pt x="1944" y="553"/>
                    <a:pt x="1748" y="596"/>
                  </a:cubicBezTo>
                  <a:cubicBezTo>
                    <a:pt x="1508" y="523"/>
                    <a:pt x="1227" y="494"/>
                    <a:pt x="973" y="434"/>
                  </a:cubicBezTo>
                  <a:lnTo>
                    <a:pt x="973" y="434"/>
                  </a:lnTo>
                  <a:cubicBezTo>
                    <a:pt x="1046" y="522"/>
                    <a:pt x="1850" y="656"/>
                    <a:pt x="1795" y="713"/>
                  </a:cubicBezTo>
                  <a:cubicBezTo>
                    <a:pt x="1673" y="701"/>
                    <a:pt x="1241" y="523"/>
                    <a:pt x="1085" y="523"/>
                  </a:cubicBezTo>
                  <a:cubicBezTo>
                    <a:pt x="1061" y="523"/>
                    <a:pt x="1043" y="527"/>
                    <a:pt x="1034" y="537"/>
                  </a:cubicBezTo>
                  <a:cubicBezTo>
                    <a:pt x="1020" y="551"/>
                    <a:pt x="1274" y="610"/>
                    <a:pt x="1401" y="640"/>
                  </a:cubicBezTo>
                  <a:cubicBezTo>
                    <a:pt x="1041" y="572"/>
                    <a:pt x="752" y="532"/>
                    <a:pt x="610" y="532"/>
                  </a:cubicBezTo>
                  <a:cubicBezTo>
                    <a:pt x="440" y="532"/>
                    <a:pt x="479" y="589"/>
                    <a:pt x="857" y="725"/>
                  </a:cubicBezTo>
                  <a:cubicBezTo>
                    <a:pt x="610" y="667"/>
                    <a:pt x="266" y="554"/>
                    <a:pt x="1" y="507"/>
                  </a:cubicBezTo>
                  <a:lnTo>
                    <a:pt x="1" y="507"/>
                  </a:lnTo>
                  <a:lnTo>
                    <a:pt x="2" y="509"/>
                  </a:lnTo>
                  <a:cubicBezTo>
                    <a:pt x="128" y="540"/>
                    <a:pt x="340" y="604"/>
                    <a:pt x="463" y="633"/>
                  </a:cubicBezTo>
                  <a:lnTo>
                    <a:pt x="463" y="633"/>
                  </a:lnTo>
                  <a:cubicBezTo>
                    <a:pt x="318" y="599"/>
                    <a:pt x="173" y="566"/>
                    <a:pt x="30" y="532"/>
                  </a:cubicBezTo>
                  <a:lnTo>
                    <a:pt x="30" y="532"/>
                  </a:lnTo>
                  <a:cubicBezTo>
                    <a:pt x="51" y="549"/>
                    <a:pt x="74" y="567"/>
                    <a:pt x="100" y="585"/>
                  </a:cubicBezTo>
                  <a:cubicBezTo>
                    <a:pt x="209" y="620"/>
                    <a:pt x="320" y="653"/>
                    <a:pt x="435" y="680"/>
                  </a:cubicBezTo>
                  <a:cubicBezTo>
                    <a:pt x="336" y="658"/>
                    <a:pt x="237" y="635"/>
                    <a:pt x="138" y="611"/>
                  </a:cubicBezTo>
                  <a:lnTo>
                    <a:pt x="138" y="611"/>
                  </a:lnTo>
                  <a:cubicBezTo>
                    <a:pt x="206" y="654"/>
                    <a:pt x="286" y="700"/>
                    <a:pt x="373" y="745"/>
                  </a:cubicBezTo>
                  <a:cubicBezTo>
                    <a:pt x="715" y="876"/>
                    <a:pt x="1035" y="1029"/>
                    <a:pt x="1224" y="1074"/>
                  </a:cubicBezTo>
                  <a:cubicBezTo>
                    <a:pt x="1652" y="1180"/>
                    <a:pt x="2080" y="1285"/>
                    <a:pt x="2509" y="1389"/>
                  </a:cubicBezTo>
                  <a:lnTo>
                    <a:pt x="2830" y="1467"/>
                  </a:lnTo>
                  <a:lnTo>
                    <a:pt x="2990" y="1505"/>
                  </a:lnTo>
                  <a:cubicBezTo>
                    <a:pt x="3039" y="1518"/>
                    <a:pt x="3084" y="1529"/>
                    <a:pt x="3121" y="1541"/>
                  </a:cubicBezTo>
                  <a:cubicBezTo>
                    <a:pt x="3141" y="1546"/>
                    <a:pt x="3158" y="1552"/>
                    <a:pt x="3175" y="1557"/>
                  </a:cubicBezTo>
                  <a:cubicBezTo>
                    <a:pt x="3190" y="1563"/>
                    <a:pt x="3206" y="1568"/>
                    <a:pt x="3220" y="1573"/>
                  </a:cubicBezTo>
                  <a:cubicBezTo>
                    <a:pt x="3226" y="1576"/>
                    <a:pt x="3232" y="1578"/>
                    <a:pt x="3238" y="1581"/>
                  </a:cubicBezTo>
                  <a:cubicBezTo>
                    <a:pt x="3244" y="1583"/>
                    <a:pt x="3246" y="1586"/>
                    <a:pt x="3247" y="1586"/>
                  </a:cubicBezTo>
                  <a:cubicBezTo>
                    <a:pt x="3247" y="1587"/>
                    <a:pt x="3249" y="1587"/>
                    <a:pt x="3249" y="1588"/>
                  </a:cubicBezTo>
                  <a:cubicBezTo>
                    <a:pt x="3251" y="1589"/>
                    <a:pt x="3252" y="1592"/>
                    <a:pt x="3253" y="1594"/>
                  </a:cubicBezTo>
                  <a:cubicBezTo>
                    <a:pt x="3253" y="1596"/>
                    <a:pt x="3254" y="1596"/>
                    <a:pt x="3254" y="1598"/>
                  </a:cubicBezTo>
                  <a:cubicBezTo>
                    <a:pt x="3256" y="1598"/>
                    <a:pt x="3254" y="1601"/>
                    <a:pt x="3256" y="1601"/>
                  </a:cubicBezTo>
                  <a:cubicBezTo>
                    <a:pt x="3256" y="1603"/>
                    <a:pt x="3257" y="1604"/>
                    <a:pt x="3257" y="1606"/>
                  </a:cubicBezTo>
                  <a:lnTo>
                    <a:pt x="3257" y="1612"/>
                  </a:lnTo>
                  <a:lnTo>
                    <a:pt x="3257" y="1614"/>
                  </a:lnTo>
                  <a:cubicBezTo>
                    <a:pt x="3257" y="1615"/>
                    <a:pt x="3256" y="1615"/>
                    <a:pt x="3257" y="1617"/>
                  </a:cubicBezTo>
                  <a:lnTo>
                    <a:pt x="3257" y="1619"/>
                  </a:lnTo>
                  <a:cubicBezTo>
                    <a:pt x="3257" y="1624"/>
                    <a:pt x="3258" y="1627"/>
                    <a:pt x="3258" y="1634"/>
                  </a:cubicBezTo>
                  <a:cubicBezTo>
                    <a:pt x="3260" y="1645"/>
                    <a:pt x="3262" y="1655"/>
                    <a:pt x="3262" y="1667"/>
                  </a:cubicBezTo>
                  <a:lnTo>
                    <a:pt x="3263" y="1687"/>
                  </a:lnTo>
                  <a:lnTo>
                    <a:pt x="3264" y="1708"/>
                  </a:lnTo>
                  <a:lnTo>
                    <a:pt x="3264" y="1718"/>
                  </a:lnTo>
                  <a:lnTo>
                    <a:pt x="3264" y="1730"/>
                  </a:lnTo>
                  <a:lnTo>
                    <a:pt x="3264" y="1754"/>
                  </a:lnTo>
                  <a:lnTo>
                    <a:pt x="3264" y="1864"/>
                  </a:lnTo>
                  <a:lnTo>
                    <a:pt x="3262" y="2124"/>
                  </a:lnTo>
                  <a:cubicBezTo>
                    <a:pt x="3258" y="2472"/>
                    <a:pt x="3256" y="2823"/>
                    <a:pt x="3254" y="3171"/>
                  </a:cubicBezTo>
                  <a:cubicBezTo>
                    <a:pt x="3255" y="3171"/>
                    <a:pt x="3255" y="3171"/>
                    <a:pt x="3255" y="3171"/>
                  </a:cubicBezTo>
                  <a:cubicBezTo>
                    <a:pt x="3273" y="3171"/>
                    <a:pt x="3290" y="3147"/>
                    <a:pt x="3305" y="3147"/>
                  </a:cubicBezTo>
                  <a:cubicBezTo>
                    <a:pt x="3317" y="3147"/>
                    <a:pt x="3327" y="3163"/>
                    <a:pt x="3333" y="3220"/>
                  </a:cubicBezTo>
                  <a:cubicBezTo>
                    <a:pt x="3363" y="3632"/>
                    <a:pt x="3257" y="3962"/>
                    <a:pt x="3288" y="4374"/>
                  </a:cubicBezTo>
                  <a:cubicBezTo>
                    <a:pt x="3304" y="4383"/>
                    <a:pt x="3321" y="4394"/>
                    <a:pt x="3338" y="4403"/>
                  </a:cubicBezTo>
                  <a:cubicBezTo>
                    <a:pt x="3316" y="4722"/>
                    <a:pt x="3288" y="5054"/>
                    <a:pt x="3264" y="5393"/>
                  </a:cubicBezTo>
                  <a:cubicBezTo>
                    <a:pt x="3271" y="6016"/>
                    <a:pt x="3284" y="6637"/>
                    <a:pt x="3300" y="7253"/>
                  </a:cubicBezTo>
                  <a:cubicBezTo>
                    <a:pt x="3307" y="7247"/>
                    <a:pt x="3314" y="7242"/>
                    <a:pt x="3320" y="7242"/>
                  </a:cubicBezTo>
                  <a:cubicBezTo>
                    <a:pt x="3330" y="7242"/>
                    <a:pt x="3339" y="7254"/>
                    <a:pt x="3343" y="7292"/>
                  </a:cubicBezTo>
                  <a:cubicBezTo>
                    <a:pt x="3357" y="7549"/>
                    <a:pt x="3339" y="7905"/>
                    <a:pt x="3333" y="8273"/>
                  </a:cubicBezTo>
                  <a:cubicBezTo>
                    <a:pt x="3336" y="8328"/>
                    <a:pt x="3339" y="8382"/>
                    <a:pt x="3342" y="8435"/>
                  </a:cubicBezTo>
                  <a:cubicBezTo>
                    <a:pt x="3353" y="8478"/>
                    <a:pt x="3371" y="8487"/>
                    <a:pt x="3383" y="8496"/>
                  </a:cubicBezTo>
                  <a:cubicBezTo>
                    <a:pt x="3381" y="8663"/>
                    <a:pt x="3376" y="8810"/>
                    <a:pt x="3371" y="8948"/>
                  </a:cubicBezTo>
                  <a:cubicBezTo>
                    <a:pt x="3472" y="10759"/>
                    <a:pt x="3589" y="12596"/>
                    <a:pt x="3706" y="14589"/>
                  </a:cubicBezTo>
                  <a:cubicBezTo>
                    <a:pt x="3753" y="15010"/>
                    <a:pt x="3800" y="15433"/>
                    <a:pt x="3820" y="15838"/>
                  </a:cubicBezTo>
                  <a:cubicBezTo>
                    <a:pt x="3840" y="16439"/>
                    <a:pt x="3806" y="17207"/>
                    <a:pt x="3801" y="17793"/>
                  </a:cubicBezTo>
                  <a:cubicBezTo>
                    <a:pt x="3807" y="17791"/>
                    <a:pt x="3812" y="17789"/>
                    <a:pt x="3818" y="17789"/>
                  </a:cubicBezTo>
                  <a:cubicBezTo>
                    <a:pt x="3971" y="17789"/>
                    <a:pt x="4058" y="18886"/>
                    <a:pt x="4205" y="18886"/>
                  </a:cubicBezTo>
                  <a:cubicBezTo>
                    <a:pt x="4221" y="18886"/>
                    <a:pt x="4236" y="18874"/>
                    <a:pt x="4253" y="18849"/>
                  </a:cubicBezTo>
                  <a:lnTo>
                    <a:pt x="4253" y="18849"/>
                  </a:lnTo>
                  <a:cubicBezTo>
                    <a:pt x="4250" y="19240"/>
                    <a:pt x="4243" y="19827"/>
                    <a:pt x="4294" y="19857"/>
                  </a:cubicBezTo>
                  <a:cubicBezTo>
                    <a:pt x="4447" y="19948"/>
                    <a:pt x="4624" y="20249"/>
                    <a:pt x="4716" y="21287"/>
                  </a:cubicBezTo>
                  <a:cubicBezTo>
                    <a:pt x="4737" y="21693"/>
                    <a:pt x="4674" y="22317"/>
                    <a:pt x="4705" y="22461"/>
                  </a:cubicBezTo>
                  <a:cubicBezTo>
                    <a:pt x="4711" y="22491"/>
                    <a:pt x="4718" y="22504"/>
                    <a:pt x="4725" y="22504"/>
                  </a:cubicBezTo>
                  <a:cubicBezTo>
                    <a:pt x="4763" y="22504"/>
                    <a:pt x="4804" y="22117"/>
                    <a:pt x="4842" y="22117"/>
                  </a:cubicBezTo>
                  <a:cubicBezTo>
                    <a:pt x="4849" y="22117"/>
                    <a:pt x="4855" y="22130"/>
                    <a:pt x="4862" y="22160"/>
                  </a:cubicBezTo>
                  <a:cubicBezTo>
                    <a:pt x="4917" y="19140"/>
                    <a:pt x="4852" y="16231"/>
                    <a:pt x="4853" y="13191"/>
                  </a:cubicBezTo>
                  <a:cubicBezTo>
                    <a:pt x="4774" y="12155"/>
                    <a:pt x="4739" y="5174"/>
                    <a:pt x="4776" y="3380"/>
                  </a:cubicBezTo>
                  <a:cubicBezTo>
                    <a:pt x="4775" y="3325"/>
                    <a:pt x="4775" y="3272"/>
                    <a:pt x="4774" y="3217"/>
                  </a:cubicBezTo>
                  <a:cubicBezTo>
                    <a:pt x="4777" y="2878"/>
                    <a:pt x="4777" y="2513"/>
                    <a:pt x="4775" y="2148"/>
                  </a:cubicBezTo>
                  <a:lnTo>
                    <a:pt x="4771" y="1874"/>
                  </a:lnTo>
                  <a:cubicBezTo>
                    <a:pt x="4770" y="1777"/>
                    <a:pt x="4768" y="1667"/>
                    <a:pt x="4754" y="1545"/>
                  </a:cubicBezTo>
                  <a:cubicBezTo>
                    <a:pt x="4753" y="1529"/>
                    <a:pt x="4752" y="1514"/>
                    <a:pt x="4749" y="1498"/>
                  </a:cubicBezTo>
                  <a:lnTo>
                    <a:pt x="4743" y="1449"/>
                  </a:lnTo>
                  <a:cubicBezTo>
                    <a:pt x="4741" y="1433"/>
                    <a:pt x="4737" y="1416"/>
                    <a:pt x="4734" y="1399"/>
                  </a:cubicBezTo>
                  <a:lnTo>
                    <a:pt x="4729" y="1370"/>
                  </a:lnTo>
                  <a:cubicBezTo>
                    <a:pt x="4728" y="1360"/>
                    <a:pt x="4726" y="1351"/>
                    <a:pt x="4724" y="1341"/>
                  </a:cubicBezTo>
                  <a:cubicBezTo>
                    <a:pt x="4716" y="1300"/>
                    <a:pt x="4707" y="1259"/>
                    <a:pt x="4697" y="1218"/>
                  </a:cubicBezTo>
                  <a:cubicBezTo>
                    <a:pt x="4691" y="1200"/>
                    <a:pt x="4686" y="1180"/>
                    <a:pt x="4680" y="1160"/>
                  </a:cubicBezTo>
                  <a:lnTo>
                    <a:pt x="4660" y="1101"/>
                  </a:lnTo>
                  <a:cubicBezTo>
                    <a:pt x="4607" y="948"/>
                    <a:pt x="4527" y="804"/>
                    <a:pt x="4429" y="682"/>
                  </a:cubicBezTo>
                  <a:cubicBezTo>
                    <a:pt x="4405" y="656"/>
                    <a:pt x="4383" y="628"/>
                    <a:pt x="4358" y="604"/>
                  </a:cubicBezTo>
                  <a:cubicBezTo>
                    <a:pt x="4334" y="578"/>
                    <a:pt x="4310" y="553"/>
                    <a:pt x="4283" y="531"/>
                  </a:cubicBezTo>
                  <a:cubicBezTo>
                    <a:pt x="4231" y="485"/>
                    <a:pt x="4178" y="443"/>
                    <a:pt x="4120" y="407"/>
                  </a:cubicBezTo>
                  <a:lnTo>
                    <a:pt x="4077" y="380"/>
                  </a:lnTo>
                  <a:cubicBezTo>
                    <a:pt x="4063" y="370"/>
                    <a:pt x="4048" y="363"/>
                    <a:pt x="4033" y="355"/>
                  </a:cubicBezTo>
                  <a:cubicBezTo>
                    <a:pt x="4020" y="347"/>
                    <a:pt x="4005" y="339"/>
                    <a:pt x="3990" y="332"/>
                  </a:cubicBezTo>
                  <a:cubicBezTo>
                    <a:pt x="3975" y="323"/>
                    <a:pt x="3959" y="317"/>
                    <a:pt x="3945" y="309"/>
                  </a:cubicBezTo>
                  <a:cubicBezTo>
                    <a:pt x="3931" y="302"/>
                    <a:pt x="3915" y="295"/>
                    <a:pt x="3901" y="288"/>
                  </a:cubicBezTo>
                  <a:cubicBezTo>
                    <a:pt x="3885" y="281"/>
                    <a:pt x="3870" y="275"/>
                    <a:pt x="3855" y="269"/>
                  </a:cubicBezTo>
                  <a:cubicBezTo>
                    <a:pt x="3839" y="262"/>
                    <a:pt x="3824" y="256"/>
                    <a:pt x="3809" y="250"/>
                  </a:cubicBezTo>
                  <a:lnTo>
                    <a:pt x="3766" y="234"/>
                  </a:lnTo>
                  <a:cubicBezTo>
                    <a:pt x="3665" y="201"/>
                    <a:pt x="3575" y="178"/>
                    <a:pt x="3494" y="161"/>
                  </a:cubicBezTo>
                  <a:cubicBezTo>
                    <a:pt x="3411" y="144"/>
                    <a:pt x="3338" y="133"/>
                    <a:pt x="3273" y="123"/>
                  </a:cubicBezTo>
                  <a:cubicBezTo>
                    <a:pt x="2892" y="83"/>
                    <a:pt x="2504" y="50"/>
                    <a:pt x="2118" y="16"/>
                  </a:cubicBezTo>
                  <a:lnTo>
                    <a:pt x="2118" y="16"/>
                  </a:lnTo>
                  <a:cubicBezTo>
                    <a:pt x="2287" y="84"/>
                    <a:pt x="2442" y="149"/>
                    <a:pt x="2577" y="208"/>
                  </a:cubicBezTo>
                  <a:cubicBezTo>
                    <a:pt x="2195" y="119"/>
                    <a:pt x="1814" y="31"/>
                    <a:pt x="1659" y="30"/>
                  </a:cubicBezTo>
                  <a:cubicBezTo>
                    <a:pt x="1497" y="10"/>
                    <a:pt x="1383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52"/>
            <p:cNvSpPr/>
            <p:nvPr/>
          </p:nvSpPr>
          <p:spPr>
            <a:xfrm>
              <a:off x="4302900" y="4928575"/>
              <a:ext cx="133850" cy="40875"/>
            </a:xfrm>
            <a:custGeom>
              <a:avLst/>
              <a:gdLst/>
              <a:ahLst/>
              <a:cxnLst/>
              <a:rect l="l" t="t" r="r" b="b"/>
              <a:pathLst>
                <a:path w="5354" h="1635" extrusionOk="0">
                  <a:moveTo>
                    <a:pt x="4087" y="0"/>
                  </a:moveTo>
                  <a:cubicBezTo>
                    <a:pt x="4087" y="32"/>
                    <a:pt x="4104" y="63"/>
                    <a:pt x="4076" y="79"/>
                  </a:cubicBezTo>
                  <a:cubicBezTo>
                    <a:pt x="4065" y="82"/>
                    <a:pt x="4055" y="84"/>
                    <a:pt x="4044" y="84"/>
                  </a:cubicBezTo>
                  <a:cubicBezTo>
                    <a:pt x="3982" y="84"/>
                    <a:pt x="3927" y="27"/>
                    <a:pt x="3865" y="27"/>
                  </a:cubicBezTo>
                  <a:cubicBezTo>
                    <a:pt x="3855" y="27"/>
                    <a:pt x="3845" y="29"/>
                    <a:pt x="3834" y="33"/>
                  </a:cubicBezTo>
                  <a:cubicBezTo>
                    <a:pt x="3832" y="50"/>
                    <a:pt x="3831" y="67"/>
                    <a:pt x="3828" y="84"/>
                  </a:cubicBezTo>
                  <a:cubicBezTo>
                    <a:pt x="3761" y="62"/>
                    <a:pt x="3692" y="35"/>
                    <a:pt x="3621" y="10"/>
                  </a:cubicBezTo>
                  <a:cubicBezTo>
                    <a:pt x="3491" y="17"/>
                    <a:pt x="3361" y="29"/>
                    <a:pt x="3231" y="46"/>
                  </a:cubicBezTo>
                  <a:cubicBezTo>
                    <a:pt x="3236" y="64"/>
                    <a:pt x="3237" y="82"/>
                    <a:pt x="3224" y="89"/>
                  </a:cubicBezTo>
                  <a:cubicBezTo>
                    <a:pt x="3210" y="92"/>
                    <a:pt x="3194" y="94"/>
                    <a:pt x="3177" y="94"/>
                  </a:cubicBezTo>
                  <a:cubicBezTo>
                    <a:pt x="3131" y="94"/>
                    <a:pt x="3075" y="84"/>
                    <a:pt x="3018" y="80"/>
                  </a:cubicBezTo>
                  <a:cubicBezTo>
                    <a:pt x="3007" y="83"/>
                    <a:pt x="2996" y="86"/>
                    <a:pt x="2985" y="89"/>
                  </a:cubicBezTo>
                  <a:cubicBezTo>
                    <a:pt x="2975" y="100"/>
                    <a:pt x="2974" y="118"/>
                    <a:pt x="2971" y="130"/>
                  </a:cubicBezTo>
                  <a:cubicBezTo>
                    <a:pt x="2936" y="128"/>
                    <a:pt x="2906" y="123"/>
                    <a:pt x="2877" y="118"/>
                  </a:cubicBezTo>
                  <a:cubicBezTo>
                    <a:pt x="2498" y="219"/>
                    <a:pt x="2113" y="337"/>
                    <a:pt x="1695" y="454"/>
                  </a:cubicBezTo>
                  <a:cubicBezTo>
                    <a:pt x="1607" y="501"/>
                    <a:pt x="1519" y="548"/>
                    <a:pt x="1434" y="570"/>
                  </a:cubicBezTo>
                  <a:cubicBezTo>
                    <a:pt x="1406" y="575"/>
                    <a:pt x="1377" y="576"/>
                    <a:pt x="1346" y="576"/>
                  </a:cubicBezTo>
                  <a:cubicBezTo>
                    <a:pt x="1239" y="576"/>
                    <a:pt x="1121" y="554"/>
                    <a:pt x="1025" y="550"/>
                  </a:cubicBezTo>
                  <a:lnTo>
                    <a:pt x="1025" y="550"/>
                  </a:lnTo>
                  <a:cubicBezTo>
                    <a:pt x="1043" y="731"/>
                    <a:pt x="743" y="820"/>
                    <a:pt x="804" y="1003"/>
                  </a:cubicBezTo>
                  <a:cubicBezTo>
                    <a:pt x="779" y="1002"/>
                    <a:pt x="751" y="1000"/>
                    <a:pt x="723" y="1000"/>
                  </a:cubicBezTo>
                  <a:cubicBezTo>
                    <a:pt x="659" y="1000"/>
                    <a:pt x="597" y="1008"/>
                    <a:pt x="594" y="1045"/>
                  </a:cubicBezTo>
                  <a:cubicBezTo>
                    <a:pt x="574" y="1198"/>
                    <a:pt x="511" y="1375"/>
                    <a:pt x="294" y="1468"/>
                  </a:cubicBezTo>
                  <a:cubicBezTo>
                    <a:pt x="281" y="1471"/>
                    <a:pt x="267" y="1472"/>
                    <a:pt x="253" y="1472"/>
                  </a:cubicBezTo>
                  <a:cubicBezTo>
                    <a:pt x="191" y="1472"/>
                    <a:pt x="119" y="1446"/>
                    <a:pt x="77" y="1446"/>
                  </a:cubicBezTo>
                  <a:cubicBezTo>
                    <a:pt x="64" y="1446"/>
                    <a:pt x="54" y="1449"/>
                    <a:pt x="48" y="1455"/>
                  </a:cubicBezTo>
                  <a:cubicBezTo>
                    <a:pt x="1" y="1505"/>
                    <a:pt x="158" y="1564"/>
                    <a:pt x="111" y="1612"/>
                  </a:cubicBezTo>
                  <a:cubicBezTo>
                    <a:pt x="299" y="1628"/>
                    <a:pt x="485" y="1634"/>
                    <a:pt x="670" y="1634"/>
                  </a:cubicBezTo>
                  <a:cubicBezTo>
                    <a:pt x="1098" y="1634"/>
                    <a:pt x="1522" y="1603"/>
                    <a:pt x="1958" y="1603"/>
                  </a:cubicBezTo>
                  <a:cubicBezTo>
                    <a:pt x="1968" y="1603"/>
                    <a:pt x="1978" y="1603"/>
                    <a:pt x="1988" y="1603"/>
                  </a:cubicBezTo>
                  <a:cubicBezTo>
                    <a:pt x="2149" y="1544"/>
                    <a:pt x="2988" y="1510"/>
                    <a:pt x="3567" y="1510"/>
                  </a:cubicBezTo>
                  <a:cubicBezTo>
                    <a:pt x="3771" y="1510"/>
                    <a:pt x="3944" y="1514"/>
                    <a:pt x="4042" y="1523"/>
                  </a:cubicBezTo>
                  <a:cubicBezTo>
                    <a:pt x="4053" y="1522"/>
                    <a:pt x="4064" y="1522"/>
                    <a:pt x="4076" y="1521"/>
                  </a:cubicBezTo>
                  <a:cubicBezTo>
                    <a:pt x="4115" y="1523"/>
                    <a:pt x="4155" y="1524"/>
                    <a:pt x="4196" y="1524"/>
                  </a:cubicBezTo>
                  <a:cubicBezTo>
                    <a:pt x="4372" y="1524"/>
                    <a:pt x="4562" y="1504"/>
                    <a:pt x="4704" y="1448"/>
                  </a:cubicBezTo>
                  <a:cubicBezTo>
                    <a:pt x="4783" y="1404"/>
                    <a:pt x="4864" y="1354"/>
                    <a:pt x="4945" y="1303"/>
                  </a:cubicBezTo>
                  <a:cubicBezTo>
                    <a:pt x="4906" y="1273"/>
                    <a:pt x="4872" y="1244"/>
                    <a:pt x="4842" y="1214"/>
                  </a:cubicBezTo>
                  <a:lnTo>
                    <a:pt x="4842" y="1214"/>
                  </a:lnTo>
                  <a:cubicBezTo>
                    <a:pt x="4870" y="1216"/>
                    <a:pt x="4898" y="1217"/>
                    <a:pt x="4923" y="1217"/>
                  </a:cubicBezTo>
                  <a:cubicBezTo>
                    <a:pt x="4973" y="1217"/>
                    <a:pt x="5016" y="1212"/>
                    <a:pt x="5037" y="1190"/>
                  </a:cubicBezTo>
                  <a:cubicBezTo>
                    <a:pt x="5211" y="1113"/>
                    <a:pt x="5113" y="1023"/>
                    <a:pt x="5046" y="899"/>
                  </a:cubicBezTo>
                  <a:cubicBezTo>
                    <a:pt x="4998" y="845"/>
                    <a:pt x="5063" y="763"/>
                    <a:pt x="4987" y="707"/>
                  </a:cubicBezTo>
                  <a:lnTo>
                    <a:pt x="4987" y="707"/>
                  </a:lnTo>
                  <a:cubicBezTo>
                    <a:pt x="5042" y="710"/>
                    <a:pt x="5070" y="711"/>
                    <a:pt x="5123" y="714"/>
                  </a:cubicBezTo>
                  <a:cubicBezTo>
                    <a:pt x="5125" y="699"/>
                    <a:pt x="5111" y="695"/>
                    <a:pt x="5090" y="695"/>
                  </a:cubicBezTo>
                  <a:cubicBezTo>
                    <a:pt x="5071" y="695"/>
                    <a:pt x="5047" y="699"/>
                    <a:pt x="5027" y="699"/>
                  </a:cubicBezTo>
                  <a:cubicBezTo>
                    <a:pt x="4998" y="699"/>
                    <a:pt x="4977" y="692"/>
                    <a:pt x="4993" y="657"/>
                  </a:cubicBezTo>
                  <a:lnTo>
                    <a:pt x="4993" y="657"/>
                  </a:lnTo>
                  <a:cubicBezTo>
                    <a:pt x="5005" y="661"/>
                    <a:pt x="5017" y="663"/>
                    <a:pt x="5030" y="663"/>
                  </a:cubicBezTo>
                  <a:cubicBezTo>
                    <a:pt x="5069" y="663"/>
                    <a:pt x="5111" y="647"/>
                    <a:pt x="5151" y="647"/>
                  </a:cubicBezTo>
                  <a:cubicBezTo>
                    <a:pt x="5154" y="647"/>
                    <a:pt x="5156" y="647"/>
                    <a:pt x="5159" y="648"/>
                  </a:cubicBezTo>
                  <a:cubicBezTo>
                    <a:pt x="5140" y="579"/>
                    <a:pt x="4969" y="621"/>
                    <a:pt x="4978" y="553"/>
                  </a:cubicBezTo>
                  <a:cubicBezTo>
                    <a:pt x="4980" y="552"/>
                    <a:pt x="4983" y="552"/>
                    <a:pt x="4986" y="552"/>
                  </a:cubicBezTo>
                  <a:cubicBezTo>
                    <a:pt x="5013" y="552"/>
                    <a:pt x="5072" y="594"/>
                    <a:pt x="5109" y="594"/>
                  </a:cubicBezTo>
                  <a:cubicBezTo>
                    <a:pt x="5126" y="594"/>
                    <a:pt x="5138" y="585"/>
                    <a:pt x="5141" y="561"/>
                  </a:cubicBezTo>
                  <a:cubicBezTo>
                    <a:pt x="5144" y="544"/>
                    <a:pt x="5089" y="541"/>
                    <a:pt x="5062" y="540"/>
                  </a:cubicBezTo>
                  <a:cubicBezTo>
                    <a:pt x="5230" y="514"/>
                    <a:pt x="5322" y="433"/>
                    <a:pt x="5169" y="340"/>
                  </a:cubicBezTo>
                  <a:lnTo>
                    <a:pt x="5169" y="340"/>
                  </a:lnTo>
                  <a:cubicBezTo>
                    <a:pt x="5215" y="343"/>
                    <a:pt x="5276" y="370"/>
                    <a:pt x="5328" y="370"/>
                  </a:cubicBezTo>
                  <a:cubicBezTo>
                    <a:pt x="5337" y="370"/>
                    <a:pt x="5345" y="369"/>
                    <a:pt x="5353" y="367"/>
                  </a:cubicBezTo>
                  <a:lnTo>
                    <a:pt x="5353" y="366"/>
                  </a:lnTo>
                  <a:cubicBezTo>
                    <a:pt x="5324" y="363"/>
                    <a:pt x="5276" y="345"/>
                    <a:pt x="5251" y="344"/>
                  </a:cubicBezTo>
                  <a:lnTo>
                    <a:pt x="5251" y="344"/>
                  </a:lnTo>
                  <a:cubicBezTo>
                    <a:pt x="5282" y="345"/>
                    <a:pt x="5316" y="346"/>
                    <a:pt x="5347" y="349"/>
                  </a:cubicBezTo>
                  <a:cubicBezTo>
                    <a:pt x="5342" y="337"/>
                    <a:pt x="5337" y="325"/>
                    <a:pt x="5329" y="314"/>
                  </a:cubicBezTo>
                  <a:cubicBezTo>
                    <a:pt x="5310" y="305"/>
                    <a:pt x="5289" y="297"/>
                    <a:pt x="5268" y="295"/>
                  </a:cubicBezTo>
                  <a:lnTo>
                    <a:pt x="5268" y="295"/>
                  </a:lnTo>
                  <a:cubicBezTo>
                    <a:pt x="5285" y="296"/>
                    <a:pt x="5302" y="297"/>
                    <a:pt x="5321" y="297"/>
                  </a:cubicBezTo>
                  <a:cubicBezTo>
                    <a:pt x="5305" y="269"/>
                    <a:pt x="5286" y="242"/>
                    <a:pt x="5267" y="217"/>
                  </a:cubicBezTo>
                  <a:cubicBezTo>
                    <a:pt x="5191" y="162"/>
                    <a:pt x="5119" y="81"/>
                    <a:pt x="5077" y="80"/>
                  </a:cubicBezTo>
                  <a:cubicBezTo>
                    <a:pt x="4749" y="36"/>
                    <a:pt x="4417" y="6"/>
                    <a:pt x="4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7" name="Google Shape;5817;p52"/>
          <p:cNvGrpSpPr/>
          <p:nvPr/>
        </p:nvGrpSpPr>
        <p:grpSpPr>
          <a:xfrm>
            <a:off x="7463125" y="3701963"/>
            <a:ext cx="489625" cy="541525"/>
            <a:chOff x="3346275" y="4694550"/>
            <a:chExt cx="489625" cy="541525"/>
          </a:xfrm>
        </p:grpSpPr>
        <p:sp>
          <p:nvSpPr>
            <p:cNvPr id="5818" name="Google Shape;5818;p52"/>
            <p:cNvSpPr/>
            <p:nvPr/>
          </p:nvSpPr>
          <p:spPr>
            <a:xfrm>
              <a:off x="3421450" y="4802800"/>
              <a:ext cx="41700" cy="245900"/>
            </a:xfrm>
            <a:custGeom>
              <a:avLst/>
              <a:gdLst/>
              <a:ahLst/>
              <a:cxnLst/>
              <a:rect l="l" t="t" r="r" b="b"/>
              <a:pathLst>
                <a:path w="1668" h="9836" extrusionOk="0">
                  <a:moveTo>
                    <a:pt x="368" y="1"/>
                  </a:moveTo>
                  <a:cubicBezTo>
                    <a:pt x="368" y="1"/>
                    <a:pt x="367" y="1"/>
                    <a:pt x="367" y="2"/>
                  </a:cubicBezTo>
                  <a:cubicBezTo>
                    <a:pt x="363" y="54"/>
                    <a:pt x="346" y="143"/>
                    <a:pt x="345" y="191"/>
                  </a:cubicBezTo>
                  <a:cubicBezTo>
                    <a:pt x="346" y="132"/>
                    <a:pt x="347" y="74"/>
                    <a:pt x="350" y="13"/>
                  </a:cubicBezTo>
                  <a:lnTo>
                    <a:pt x="350" y="13"/>
                  </a:lnTo>
                  <a:cubicBezTo>
                    <a:pt x="337" y="23"/>
                    <a:pt x="326" y="33"/>
                    <a:pt x="314" y="44"/>
                  </a:cubicBezTo>
                  <a:cubicBezTo>
                    <a:pt x="305" y="82"/>
                    <a:pt x="297" y="119"/>
                    <a:pt x="295" y="158"/>
                  </a:cubicBezTo>
                  <a:lnTo>
                    <a:pt x="295" y="158"/>
                  </a:lnTo>
                  <a:cubicBezTo>
                    <a:pt x="296" y="126"/>
                    <a:pt x="297" y="94"/>
                    <a:pt x="297" y="62"/>
                  </a:cubicBezTo>
                  <a:lnTo>
                    <a:pt x="297" y="62"/>
                  </a:lnTo>
                  <a:cubicBezTo>
                    <a:pt x="269" y="90"/>
                    <a:pt x="242" y="125"/>
                    <a:pt x="217" y="163"/>
                  </a:cubicBezTo>
                  <a:cubicBezTo>
                    <a:pt x="163" y="303"/>
                    <a:pt x="81" y="437"/>
                    <a:pt x="80" y="512"/>
                  </a:cubicBezTo>
                  <a:cubicBezTo>
                    <a:pt x="36" y="1121"/>
                    <a:pt x="7" y="1735"/>
                    <a:pt x="0" y="2344"/>
                  </a:cubicBezTo>
                  <a:cubicBezTo>
                    <a:pt x="1" y="2344"/>
                    <a:pt x="2" y="2344"/>
                    <a:pt x="3" y="2344"/>
                  </a:cubicBezTo>
                  <a:cubicBezTo>
                    <a:pt x="20" y="2344"/>
                    <a:pt x="36" y="2336"/>
                    <a:pt x="50" y="2336"/>
                  </a:cubicBezTo>
                  <a:cubicBezTo>
                    <a:pt x="62" y="2336"/>
                    <a:pt x="72" y="2342"/>
                    <a:pt x="79" y="2364"/>
                  </a:cubicBezTo>
                  <a:cubicBezTo>
                    <a:pt x="109" y="2524"/>
                    <a:pt x="3" y="2652"/>
                    <a:pt x="33" y="2812"/>
                  </a:cubicBezTo>
                  <a:lnTo>
                    <a:pt x="84" y="2823"/>
                  </a:lnTo>
                  <a:cubicBezTo>
                    <a:pt x="62" y="2946"/>
                    <a:pt x="34" y="3075"/>
                    <a:pt x="10" y="3206"/>
                  </a:cubicBezTo>
                  <a:cubicBezTo>
                    <a:pt x="17" y="3448"/>
                    <a:pt x="29" y="3688"/>
                    <a:pt x="46" y="3928"/>
                  </a:cubicBezTo>
                  <a:cubicBezTo>
                    <a:pt x="54" y="3925"/>
                    <a:pt x="60" y="3923"/>
                    <a:pt x="67" y="3923"/>
                  </a:cubicBezTo>
                  <a:cubicBezTo>
                    <a:pt x="76" y="3923"/>
                    <a:pt x="84" y="3928"/>
                    <a:pt x="89" y="3942"/>
                  </a:cubicBezTo>
                  <a:cubicBezTo>
                    <a:pt x="102" y="4042"/>
                    <a:pt x="85" y="4180"/>
                    <a:pt x="80" y="4323"/>
                  </a:cubicBezTo>
                  <a:cubicBezTo>
                    <a:pt x="83" y="4344"/>
                    <a:pt x="86" y="4365"/>
                    <a:pt x="89" y="4386"/>
                  </a:cubicBezTo>
                  <a:cubicBezTo>
                    <a:pt x="100" y="4402"/>
                    <a:pt x="118" y="4407"/>
                    <a:pt x="130" y="4409"/>
                  </a:cubicBezTo>
                  <a:cubicBezTo>
                    <a:pt x="128" y="4473"/>
                    <a:pt x="123" y="4530"/>
                    <a:pt x="118" y="4585"/>
                  </a:cubicBezTo>
                  <a:cubicBezTo>
                    <a:pt x="219" y="5285"/>
                    <a:pt x="337" y="5998"/>
                    <a:pt x="454" y="6770"/>
                  </a:cubicBezTo>
                  <a:cubicBezTo>
                    <a:pt x="501" y="6934"/>
                    <a:pt x="548" y="7097"/>
                    <a:pt x="570" y="7254"/>
                  </a:cubicBezTo>
                  <a:cubicBezTo>
                    <a:pt x="590" y="7487"/>
                    <a:pt x="556" y="7785"/>
                    <a:pt x="551" y="8011"/>
                  </a:cubicBezTo>
                  <a:cubicBezTo>
                    <a:pt x="556" y="8010"/>
                    <a:pt x="562" y="8009"/>
                    <a:pt x="567" y="8009"/>
                  </a:cubicBezTo>
                  <a:cubicBezTo>
                    <a:pt x="721" y="8009"/>
                    <a:pt x="809" y="8433"/>
                    <a:pt x="956" y="8433"/>
                  </a:cubicBezTo>
                  <a:cubicBezTo>
                    <a:pt x="971" y="8433"/>
                    <a:pt x="987" y="8429"/>
                    <a:pt x="1003" y="8419"/>
                  </a:cubicBezTo>
                  <a:lnTo>
                    <a:pt x="1003" y="8419"/>
                  </a:lnTo>
                  <a:cubicBezTo>
                    <a:pt x="999" y="8570"/>
                    <a:pt x="993" y="8797"/>
                    <a:pt x="1045" y="8810"/>
                  </a:cubicBezTo>
                  <a:cubicBezTo>
                    <a:pt x="1198" y="8844"/>
                    <a:pt x="1376" y="8962"/>
                    <a:pt x="1467" y="9364"/>
                  </a:cubicBezTo>
                  <a:cubicBezTo>
                    <a:pt x="1490" y="9521"/>
                    <a:pt x="1424" y="9763"/>
                    <a:pt x="1455" y="9819"/>
                  </a:cubicBezTo>
                  <a:cubicBezTo>
                    <a:pt x="1462" y="9831"/>
                    <a:pt x="1469" y="9836"/>
                    <a:pt x="1476" y="9836"/>
                  </a:cubicBezTo>
                  <a:cubicBezTo>
                    <a:pt x="1514" y="9836"/>
                    <a:pt x="1555" y="9686"/>
                    <a:pt x="1593" y="9686"/>
                  </a:cubicBezTo>
                  <a:cubicBezTo>
                    <a:pt x="1599" y="9686"/>
                    <a:pt x="1606" y="9691"/>
                    <a:pt x="1612" y="9702"/>
                  </a:cubicBezTo>
                  <a:cubicBezTo>
                    <a:pt x="1668" y="8533"/>
                    <a:pt x="1602" y="7405"/>
                    <a:pt x="1603" y="6229"/>
                  </a:cubicBezTo>
                  <a:cubicBezTo>
                    <a:pt x="1523" y="5827"/>
                    <a:pt x="1488" y="3124"/>
                    <a:pt x="1523" y="2428"/>
                  </a:cubicBezTo>
                  <a:cubicBezTo>
                    <a:pt x="1522" y="2407"/>
                    <a:pt x="1522" y="2386"/>
                    <a:pt x="1521" y="2365"/>
                  </a:cubicBezTo>
                  <a:cubicBezTo>
                    <a:pt x="1532" y="1987"/>
                    <a:pt x="1517" y="1526"/>
                    <a:pt x="1448" y="1205"/>
                  </a:cubicBezTo>
                  <a:cubicBezTo>
                    <a:pt x="1404" y="1059"/>
                    <a:pt x="1354" y="909"/>
                    <a:pt x="1304" y="760"/>
                  </a:cubicBezTo>
                  <a:cubicBezTo>
                    <a:pt x="1273" y="829"/>
                    <a:pt x="1244" y="894"/>
                    <a:pt x="1215" y="949"/>
                  </a:cubicBezTo>
                  <a:cubicBezTo>
                    <a:pt x="1219" y="797"/>
                    <a:pt x="1223" y="646"/>
                    <a:pt x="1190" y="588"/>
                  </a:cubicBezTo>
                  <a:cubicBezTo>
                    <a:pt x="1158" y="455"/>
                    <a:pt x="1124" y="408"/>
                    <a:pt x="1086" y="408"/>
                  </a:cubicBezTo>
                  <a:cubicBezTo>
                    <a:pt x="1032" y="408"/>
                    <a:pt x="971" y="500"/>
                    <a:pt x="899" y="573"/>
                  </a:cubicBezTo>
                  <a:cubicBezTo>
                    <a:pt x="880" y="604"/>
                    <a:pt x="857" y="609"/>
                    <a:pt x="834" y="609"/>
                  </a:cubicBezTo>
                  <a:cubicBezTo>
                    <a:pt x="821" y="609"/>
                    <a:pt x="808" y="608"/>
                    <a:pt x="795" y="608"/>
                  </a:cubicBezTo>
                  <a:cubicBezTo>
                    <a:pt x="764" y="608"/>
                    <a:pt x="733" y="617"/>
                    <a:pt x="707" y="681"/>
                  </a:cubicBezTo>
                  <a:cubicBezTo>
                    <a:pt x="711" y="581"/>
                    <a:pt x="712" y="530"/>
                    <a:pt x="714" y="429"/>
                  </a:cubicBezTo>
                  <a:cubicBezTo>
                    <a:pt x="713" y="429"/>
                    <a:pt x="712" y="429"/>
                    <a:pt x="711" y="429"/>
                  </a:cubicBezTo>
                  <a:cubicBezTo>
                    <a:pt x="671" y="429"/>
                    <a:pt x="725" y="680"/>
                    <a:pt x="677" y="680"/>
                  </a:cubicBezTo>
                  <a:cubicBezTo>
                    <a:pt x="671" y="680"/>
                    <a:pt x="664" y="677"/>
                    <a:pt x="656" y="670"/>
                  </a:cubicBezTo>
                  <a:cubicBezTo>
                    <a:pt x="676" y="573"/>
                    <a:pt x="645" y="463"/>
                    <a:pt x="648" y="362"/>
                  </a:cubicBezTo>
                  <a:lnTo>
                    <a:pt x="648" y="362"/>
                  </a:lnTo>
                  <a:cubicBezTo>
                    <a:pt x="579" y="397"/>
                    <a:pt x="620" y="698"/>
                    <a:pt x="558" y="698"/>
                  </a:cubicBezTo>
                  <a:cubicBezTo>
                    <a:pt x="557" y="698"/>
                    <a:pt x="555" y="697"/>
                    <a:pt x="554" y="697"/>
                  </a:cubicBezTo>
                  <a:cubicBezTo>
                    <a:pt x="538" y="643"/>
                    <a:pt x="646" y="414"/>
                    <a:pt x="561" y="394"/>
                  </a:cubicBezTo>
                  <a:cubicBezTo>
                    <a:pt x="561" y="394"/>
                    <a:pt x="560" y="394"/>
                    <a:pt x="560" y="394"/>
                  </a:cubicBezTo>
                  <a:cubicBezTo>
                    <a:pt x="544" y="394"/>
                    <a:pt x="541" y="492"/>
                    <a:pt x="540" y="541"/>
                  </a:cubicBezTo>
                  <a:cubicBezTo>
                    <a:pt x="523" y="341"/>
                    <a:pt x="484" y="199"/>
                    <a:pt x="433" y="199"/>
                  </a:cubicBezTo>
                  <a:cubicBezTo>
                    <a:pt x="405" y="199"/>
                    <a:pt x="373" y="242"/>
                    <a:pt x="340" y="343"/>
                  </a:cubicBezTo>
                  <a:cubicBezTo>
                    <a:pt x="342" y="245"/>
                    <a:pt x="379" y="105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2"/>
            <p:cNvSpPr/>
            <p:nvPr/>
          </p:nvSpPr>
          <p:spPr>
            <a:xfrm>
              <a:off x="3437650" y="4790375"/>
              <a:ext cx="202150" cy="38450"/>
            </a:xfrm>
            <a:custGeom>
              <a:avLst/>
              <a:gdLst/>
              <a:ahLst/>
              <a:cxnLst/>
              <a:rect l="l" t="t" r="r" b="b"/>
              <a:pathLst>
                <a:path w="8086" h="1538" extrusionOk="0">
                  <a:moveTo>
                    <a:pt x="6202" y="1"/>
                  </a:moveTo>
                  <a:cubicBezTo>
                    <a:pt x="6202" y="32"/>
                    <a:pt x="6228" y="64"/>
                    <a:pt x="6187" y="79"/>
                  </a:cubicBezTo>
                  <a:cubicBezTo>
                    <a:pt x="6170" y="84"/>
                    <a:pt x="6153" y="86"/>
                    <a:pt x="6137" y="86"/>
                  </a:cubicBezTo>
                  <a:cubicBezTo>
                    <a:pt x="6093" y="86"/>
                    <a:pt x="6050" y="72"/>
                    <a:pt x="6008" y="58"/>
                  </a:cubicBezTo>
                  <a:cubicBezTo>
                    <a:pt x="5965" y="45"/>
                    <a:pt x="5922" y="31"/>
                    <a:pt x="5876" y="31"/>
                  </a:cubicBezTo>
                  <a:cubicBezTo>
                    <a:pt x="5861" y="31"/>
                    <a:pt x="5845" y="33"/>
                    <a:pt x="5828" y="36"/>
                  </a:cubicBezTo>
                  <a:cubicBezTo>
                    <a:pt x="5826" y="53"/>
                    <a:pt x="5823" y="70"/>
                    <a:pt x="5820" y="87"/>
                  </a:cubicBezTo>
                  <a:cubicBezTo>
                    <a:pt x="5722" y="66"/>
                    <a:pt x="5618" y="38"/>
                    <a:pt x="5514" y="13"/>
                  </a:cubicBezTo>
                  <a:cubicBezTo>
                    <a:pt x="5321" y="21"/>
                    <a:pt x="5130" y="32"/>
                    <a:pt x="4938" y="47"/>
                  </a:cubicBezTo>
                  <a:cubicBezTo>
                    <a:pt x="4944" y="65"/>
                    <a:pt x="4945" y="83"/>
                    <a:pt x="4927" y="90"/>
                  </a:cubicBezTo>
                  <a:cubicBezTo>
                    <a:pt x="4908" y="92"/>
                    <a:pt x="4888" y="93"/>
                    <a:pt x="4867" y="93"/>
                  </a:cubicBezTo>
                  <a:cubicBezTo>
                    <a:pt x="4796" y="93"/>
                    <a:pt x="4711" y="81"/>
                    <a:pt x="4624" y="75"/>
                  </a:cubicBezTo>
                  <a:lnTo>
                    <a:pt x="4572" y="83"/>
                  </a:lnTo>
                  <a:cubicBezTo>
                    <a:pt x="4560" y="94"/>
                    <a:pt x="4556" y="112"/>
                    <a:pt x="4553" y="122"/>
                  </a:cubicBezTo>
                  <a:cubicBezTo>
                    <a:pt x="4502" y="120"/>
                    <a:pt x="4456" y="113"/>
                    <a:pt x="4413" y="106"/>
                  </a:cubicBezTo>
                  <a:cubicBezTo>
                    <a:pt x="3850" y="193"/>
                    <a:pt x="3274" y="287"/>
                    <a:pt x="2646" y="363"/>
                  </a:cubicBezTo>
                  <a:cubicBezTo>
                    <a:pt x="2511" y="400"/>
                    <a:pt x="2376" y="439"/>
                    <a:pt x="2248" y="450"/>
                  </a:cubicBezTo>
                  <a:cubicBezTo>
                    <a:pt x="2237" y="451"/>
                    <a:pt x="2225" y="451"/>
                    <a:pt x="2213" y="451"/>
                  </a:cubicBezTo>
                  <a:cubicBezTo>
                    <a:pt x="2128" y="451"/>
                    <a:pt x="2033" y="439"/>
                    <a:pt x="1941" y="425"/>
                  </a:cubicBezTo>
                  <a:cubicBezTo>
                    <a:pt x="1835" y="410"/>
                    <a:pt x="1731" y="392"/>
                    <a:pt x="1639" y="381"/>
                  </a:cubicBezTo>
                  <a:lnTo>
                    <a:pt x="1639" y="381"/>
                  </a:lnTo>
                  <a:cubicBezTo>
                    <a:pt x="1652" y="564"/>
                    <a:pt x="1195" y="609"/>
                    <a:pt x="1267" y="801"/>
                  </a:cubicBezTo>
                  <a:cubicBezTo>
                    <a:pt x="1199" y="793"/>
                    <a:pt x="1111" y="781"/>
                    <a:pt x="1045" y="781"/>
                  </a:cubicBezTo>
                  <a:cubicBezTo>
                    <a:pt x="993" y="781"/>
                    <a:pt x="953" y="788"/>
                    <a:pt x="946" y="810"/>
                  </a:cubicBezTo>
                  <a:cubicBezTo>
                    <a:pt x="923" y="885"/>
                    <a:pt x="885" y="964"/>
                    <a:pt x="808" y="1031"/>
                  </a:cubicBezTo>
                  <a:cubicBezTo>
                    <a:pt x="733" y="1098"/>
                    <a:pt x="619" y="1155"/>
                    <a:pt x="450" y="1182"/>
                  </a:cubicBezTo>
                  <a:cubicBezTo>
                    <a:pt x="445" y="1182"/>
                    <a:pt x="440" y="1182"/>
                    <a:pt x="436" y="1182"/>
                  </a:cubicBezTo>
                  <a:cubicBezTo>
                    <a:pt x="322" y="1182"/>
                    <a:pt x="173" y="1121"/>
                    <a:pt x="104" y="1121"/>
                  </a:cubicBezTo>
                  <a:cubicBezTo>
                    <a:pt x="93" y="1121"/>
                    <a:pt x="85" y="1123"/>
                    <a:pt x="78" y="1126"/>
                  </a:cubicBezTo>
                  <a:cubicBezTo>
                    <a:pt x="1" y="1167"/>
                    <a:pt x="232" y="1254"/>
                    <a:pt x="155" y="1293"/>
                  </a:cubicBezTo>
                  <a:cubicBezTo>
                    <a:pt x="274" y="1314"/>
                    <a:pt x="393" y="1334"/>
                    <a:pt x="512" y="1351"/>
                  </a:cubicBezTo>
                  <a:cubicBezTo>
                    <a:pt x="631" y="1368"/>
                    <a:pt x="750" y="1382"/>
                    <a:pt x="868" y="1396"/>
                  </a:cubicBezTo>
                  <a:cubicBezTo>
                    <a:pt x="926" y="1402"/>
                    <a:pt x="986" y="1408"/>
                    <a:pt x="1046" y="1415"/>
                  </a:cubicBezTo>
                  <a:cubicBezTo>
                    <a:pt x="1104" y="1420"/>
                    <a:pt x="1164" y="1425"/>
                    <a:pt x="1224" y="1430"/>
                  </a:cubicBezTo>
                  <a:cubicBezTo>
                    <a:pt x="1342" y="1441"/>
                    <a:pt x="1460" y="1450"/>
                    <a:pt x="1579" y="1459"/>
                  </a:cubicBezTo>
                  <a:cubicBezTo>
                    <a:pt x="1817" y="1472"/>
                    <a:pt x="2053" y="1488"/>
                    <a:pt x="2292" y="1498"/>
                  </a:cubicBezTo>
                  <a:cubicBezTo>
                    <a:pt x="2412" y="1506"/>
                    <a:pt x="2532" y="1511"/>
                    <a:pt x="2652" y="1517"/>
                  </a:cubicBezTo>
                  <a:cubicBezTo>
                    <a:pt x="2772" y="1522"/>
                    <a:pt x="2894" y="1529"/>
                    <a:pt x="3014" y="1537"/>
                  </a:cubicBezTo>
                  <a:cubicBezTo>
                    <a:pt x="3035" y="1533"/>
                    <a:pt x="3064" y="1530"/>
                    <a:pt x="3098" y="1528"/>
                  </a:cubicBezTo>
                  <a:cubicBezTo>
                    <a:pt x="3133" y="1525"/>
                    <a:pt x="3174" y="1522"/>
                    <a:pt x="3221" y="1519"/>
                  </a:cubicBezTo>
                  <a:cubicBezTo>
                    <a:pt x="3315" y="1516"/>
                    <a:pt x="3431" y="1513"/>
                    <a:pt x="3564" y="1513"/>
                  </a:cubicBezTo>
                  <a:cubicBezTo>
                    <a:pt x="3658" y="1512"/>
                    <a:pt x="3760" y="1512"/>
                    <a:pt x="3867" y="1512"/>
                  </a:cubicBezTo>
                  <a:cubicBezTo>
                    <a:pt x="3911" y="1512"/>
                    <a:pt x="3956" y="1512"/>
                    <a:pt x="4002" y="1512"/>
                  </a:cubicBezTo>
                  <a:lnTo>
                    <a:pt x="4493" y="1512"/>
                  </a:lnTo>
                  <a:cubicBezTo>
                    <a:pt x="4829" y="1512"/>
                    <a:pt x="5172" y="1513"/>
                    <a:pt x="5466" y="1513"/>
                  </a:cubicBezTo>
                  <a:cubicBezTo>
                    <a:pt x="5613" y="1514"/>
                    <a:pt x="5748" y="1514"/>
                    <a:pt x="5864" y="1516"/>
                  </a:cubicBezTo>
                  <a:cubicBezTo>
                    <a:pt x="5980" y="1517"/>
                    <a:pt x="6078" y="1519"/>
                    <a:pt x="6151" y="1524"/>
                  </a:cubicBezTo>
                  <a:cubicBezTo>
                    <a:pt x="6167" y="1522"/>
                    <a:pt x="6186" y="1521"/>
                    <a:pt x="6203" y="1521"/>
                  </a:cubicBezTo>
                  <a:cubicBezTo>
                    <a:pt x="6221" y="1522"/>
                    <a:pt x="6238" y="1522"/>
                    <a:pt x="6256" y="1522"/>
                  </a:cubicBezTo>
                  <a:cubicBezTo>
                    <a:pt x="6398" y="1522"/>
                    <a:pt x="6551" y="1518"/>
                    <a:pt x="6700" y="1504"/>
                  </a:cubicBezTo>
                  <a:cubicBezTo>
                    <a:pt x="6867" y="1488"/>
                    <a:pt x="7026" y="1464"/>
                    <a:pt x="7157" y="1424"/>
                  </a:cubicBezTo>
                  <a:cubicBezTo>
                    <a:pt x="7276" y="1377"/>
                    <a:pt x="7397" y="1320"/>
                    <a:pt x="7518" y="1265"/>
                  </a:cubicBezTo>
                  <a:cubicBezTo>
                    <a:pt x="7460" y="1237"/>
                    <a:pt x="7406" y="1210"/>
                    <a:pt x="7360" y="1183"/>
                  </a:cubicBezTo>
                  <a:cubicBezTo>
                    <a:pt x="7484" y="1182"/>
                    <a:pt x="7609" y="1179"/>
                    <a:pt x="7654" y="1145"/>
                  </a:cubicBezTo>
                  <a:cubicBezTo>
                    <a:pt x="7914" y="1053"/>
                    <a:pt x="7760" y="970"/>
                    <a:pt x="7652" y="853"/>
                  </a:cubicBezTo>
                  <a:cubicBezTo>
                    <a:pt x="7578" y="804"/>
                    <a:pt x="7672" y="716"/>
                    <a:pt x="7556" y="666"/>
                  </a:cubicBezTo>
                  <a:cubicBezTo>
                    <a:pt x="7638" y="666"/>
                    <a:pt x="7679" y="664"/>
                    <a:pt x="7761" y="663"/>
                  </a:cubicBezTo>
                  <a:cubicBezTo>
                    <a:pt x="7763" y="650"/>
                    <a:pt x="7749" y="646"/>
                    <a:pt x="7726" y="646"/>
                  </a:cubicBezTo>
                  <a:cubicBezTo>
                    <a:pt x="7704" y="646"/>
                    <a:pt x="7674" y="650"/>
                    <a:pt x="7645" y="652"/>
                  </a:cubicBezTo>
                  <a:cubicBezTo>
                    <a:pt x="7630" y="654"/>
                    <a:pt x="7616" y="655"/>
                    <a:pt x="7603" y="655"/>
                  </a:cubicBezTo>
                  <a:cubicBezTo>
                    <a:pt x="7566" y="655"/>
                    <a:pt x="7543" y="646"/>
                    <a:pt x="7564" y="614"/>
                  </a:cubicBezTo>
                  <a:lnTo>
                    <a:pt x="7564" y="614"/>
                  </a:lnTo>
                  <a:cubicBezTo>
                    <a:pt x="7579" y="617"/>
                    <a:pt x="7595" y="618"/>
                    <a:pt x="7610" y="618"/>
                  </a:cubicBezTo>
                  <a:cubicBezTo>
                    <a:pt x="7676" y="618"/>
                    <a:pt x="7745" y="594"/>
                    <a:pt x="7810" y="592"/>
                  </a:cubicBezTo>
                  <a:cubicBezTo>
                    <a:pt x="7779" y="524"/>
                    <a:pt x="7527" y="580"/>
                    <a:pt x="7536" y="511"/>
                  </a:cubicBezTo>
                  <a:cubicBezTo>
                    <a:pt x="7540" y="510"/>
                    <a:pt x="7545" y="509"/>
                    <a:pt x="7550" y="509"/>
                  </a:cubicBezTo>
                  <a:cubicBezTo>
                    <a:pt x="7590" y="509"/>
                    <a:pt x="7673" y="542"/>
                    <a:pt x="7728" y="542"/>
                  </a:cubicBezTo>
                  <a:cubicBezTo>
                    <a:pt x="7756" y="542"/>
                    <a:pt x="7777" y="533"/>
                    <a:pt x="7781" y="507"/>
                  </a:cubicBezTo>
                  <a:cubicBezTo>
                    <a:pt x="7783" y="494"/>
                    <a:pt x="7736" y="492"/>
                    <a:pt x="7695" y="492"/>
                  </a:cubicBezTo>
                  <a:cubicBezTo>
                    <a:pt x="7683" y="492"/>
                    <a:pt x="7670" y="492"/>
                    <a:pt x="7661" y="492"/>
                  </a:cubicBezTo>
                  <a:cubicBezTo>
                    <a:pt x="7910" y="454"/>
                    <a:pt x="8043" y="365"/>
                    <a:pt x="7809" y="283"/>
                  </a:cubicBezTo>
                  <a:cubicBezTo>
                    <a:pt x="7811" y="283"/>
                    <a:pt x="7812" y="283"/>
                    <a:pt x="7813" y="283"/>
                  </a:cubicBezTo>
                  <a:cubicBezTo>
                    <a:pt x="7876" y="283"/>
                    <a:pt x="7959" y="301"/>
                    <a:pt x="8031" y="301"/>
                  </a:cubicBezTo>
                  <a:cubicBezTo>
                    <a:pt x="8050" y="301"/>
                    <a:pt x="8068" y="300"/>
                    <a:pt x="8085" y="297"/>
                  </a:cubicBezTo>
                  <a:cubicBezTo>
                    <a:pt x="8085" y="297"/>
                    <a:pt x="8085" y="295"/>
                    <a:pt x="8084" y="295"/>
                  </a:cubicBezTo>
                  <a:cubicBezTo>
                    <a:pt x="8044" y="294"/>
                    <a:pt x="7975" y="282"/>
                    <a:pt x="7935" y="282"/>
                  </a:cubicBezTo>
                  <a:cubicBezTo>
                    <a:pt x="7934" y="282"/>
                    <a:pt x="7933" y="282"/>
                    <a:pt x="7932" y="282"/>
                  </a:cubicBezTo>
                  <a:lnTo>
                    <a:pt x="7932" y="282"/>
                  </a:lnTo>
                  <a:cubicBezTo>
                    <a:pt x="7979" y="281"/>
                    <a:pt x="8027" y="281"/>
                    <a:pt x="8074" y="279"/>
                  </a:cubicBezTo>
                  <a:cubicBezTo>
                    <a:pt x="8066" y="267"/>
                    <a:pt x="8056" y="256"/>
                    <a:pt x="8046" y="245"/>
                  </a:cubicBezTo>
                  <a:cubicBezTo>
                    <a:pt x="8014" y="237"/>
                    <a:pt x="7983" y="231"/>
                    <a:pt x="7952" y="231"/>
                  </a:cubicBezTo>
                  <a:lnTo>
                    <a:pt x="7952" y="231"/>
                  </a:lnTo>
                  <a:cubicBezTo>
                    <a:pt x="7978" y="231"/>
                    <a:pt x="8005" y="230"/>
                    <a:pt x="8032" y="230"/>
                  </a:cubicBezTo>
                  <a:cubicBezTo>
                    <a:pt x="8007" y="204"/>
                    <a:pt x="7978" y="178"/>
                    <a:pt x="7946" y="153"/>
                  </a:cubicBezTo>
                  <a:cubicBezTo>
                    <a:pt x="7833" y="105"/>
                    <a:pt x="7723" y="31"/>
                    <a:pt x="7663" y="31"/>
                  </a:cubicBezTo>
                  <a:cubicBezTo>
                    <a:pt x="7662" y="31"/>
                    <a:pt x="7662" y="31"/>
                    <a:pt x="7661" y="31"/>
                  </a:cubicBezTo>
                  <a:cubicBezTo>
                    <a:pt x="7537" y="27"/>
                    <a:pt x="7416" y="23"/>
                    <a:pt x="7293" y="20"/>
                  </a:cubicBezTo>
                  <a:cubicBezTo>
                    <a:pt x="7170" y="16"/>
                    <a:pt x="7049" y="12"/>
                    <a:pt x="6926" y="10"/>
                  </a:cubicBezTo>
                  <a:cubicBezTo>
                    <a:pt x="6803" y="7"/>
                    <a:pt x="6681" y="6"/>
                    <a:pt x="6560" y="5"/>
                  </a:cubicBezTo>
                  <a:cubicBezTo>
                    <a:pt x="6444" y="1"/>
                    <a:pt x="6323" y="1"/>
                    <a:pt x="6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2"/>
            <p:cNvSpPr/>
            <p:nvPr/>
          </p:nvSpPr>
          <p:spPr>
            <a:xfrm>
              <a:off x="3600575" y="4829225"/>
              <a:ext cx="41700" cy="152875"/>
            </a:xfrm>
            <a:custGeom>
              <a:avLst/>
              <a:gdLst/>
              <a:ahLst/>
              <a:cxnLst/>
              <a:rect l="l" t="t" r="r" b="b"/>
              <a:pathLst>
                <a:path w="1668" h="6115" extrusionOk="0">
                  <a:moveTo>
                    <a:pt x="367" y="1"/>
                  </a:moveTo>
                  <a:cubicBezTo>
                    <a:pt x="365" y="33"/>
                    <a:pt x="346" y="89"/>
                    <a:pt x="345" y="119"/>
                  </a:cubicBezTo>
                  <a:cubicBezTo>
                    <a:pt x="346" y="82"/>
                    <a:pt x="347" y="46"/>
                    <a:pt x="350" y="9"/>
                  </a:cubicBezTo>
                  <a:lnTo>
                    <a:pt x="350" y="9"/>
                  </a:lnTo>
                  <a:cubicBezTo>
                    <a:pt x="339" y="15"/>
                    <a:pt x="326" y="21"/>
                    <a:pt x="314" y="28"/>
                  </a:cubicBezTo>
                  <a:cubicBezTo>
                    <a:pt x="306" y="50"/>
                    <a:pt x="299" y="70"/>
                    <a:pt x="296" y="92"/>
                  </a:cubicBezTo>
                  <a:lnTo>
                    <a:pt x="296" y="92"/>
                  </a:lnTo>
                  <a:cubicBezTo>
                    <a:pt x="297" y="74"/>
                    <a:pt x="298" y="57"/>
                    <a:pt x="298" y="39"/>
                  </a:cubicBezTo>
                  <a:lnTo>
                    <a:pt x="298" y="39"/>
                  </a:lnTo>
                  <a:cubicBezTo>
                    <a:pt x="271" y="57"/>
                    <a:pt x="242" y="78"/>
                    <a:pt x="218" y="101"/>
                  </a:cubicBezTo>
                  <a:cubicBezTo>
                    <a:pt x="163" y="189"/>
                    <a:pt x="82" y="272"/>
                    <a:pt x="80" y="319"/>
                  </a:cubicBezTo>
                  <a:cubicBezTo>
                    <a:pt x="36" y="701"/>
                    <a:pt x="7" y="1082"/>
                    <a:pt x="1" y="1462"/>
                  </a:cubicBezTo>
                  <a:cubicBezTo>
                    <a:pt x="1" y="1462"/>
                    <a:pt x="2" y="1462"/>
                    <a:pt x="3" y="1462"/>
                  </a:cubicBezTo>
                  <a:cubicBezTo>
                    <a:pt x="20" y="1462"/>
                    <a:pt x="37" y="1456"/>
                    <a:pt x="51" y="1456"/>
                  </a:cubicBezTo>
                  <a:cubicBezTo>
                    <a:pt x="63" y="1456"/>
                    <a:pt x="72" y="1460"/>
                    <a:pt x="79" y="1473"/>
                  </a:cubicBezTo>
                  <a:cubicBezTo>
                    <a:pt x="109" y="1573"/>
                    <a:pt x="4" y="1652"/>
                    <a:pt x="33" y="1751"/>
                  </a:cubicBezTo>
                  <a:cubicBezTo>
                    <a:pt x="51" y="1753"/>
                    <a:pt x="68" y="1756"/>
                    <a:pt x="84" y="1757"/>
                  </a:cubicBezTo>
                  <a:cubicBezTo>
                    <a:pt x="62" y="1834"/>
                    <a:pt x="35" y="1914"/>
                    <a:pt x="10" y="1995"/>
                  </a:cubicBezTo>
                  <a:cubicBezTo>
                    <a:pt x="17" y="2145"/>
                    <a:pt x="30" y="2295"/>
                    <a:pt x="47" y="2443"/>
                  </a:cubicBezTo>
                  <a:cubicBezTo>
                    <a:pt x="54" y="2442"/>
                    <a:pt x="60" y="2441"/>
                    <a:pt x="67" y="2441"/>
                  </a:cubicBezTo>
                  <a:cubicBezTo>
                    <a:pt x="77" y="2441"/>
                    <a:pt x="85" y="2443"/>
                    <a:pt x="90" y="2452"/>
                  </a:cubicBezTo>
                  <a:cubicBezTo>
                    <a:pt x="103" y="2514"/>
                    <a:pt x="85" y="2600"/>
                    <a:pt x="80" y="2689"/>
                  </a:cubicBezTo>
                  <a:cubicBezTo>
                    <a:pt x="83" y="2702"/>
                    <a:pt x="87" y="2715"/>
                    <a:pt x="90" y="2729"/>
                  </a:cubicBezTo>
                  <a:cubicBezTo>
                    <a:pt x="100" y="2739"/>
                    <a:pt x="119" y="2741"/>
                    <a:pt x="130" y="2743"/>
                  </a:cubicBezTo>
                  <a:cubicBezTo>
                    <a:pt x="129" y="2783"/>
                    <a:pt x="124" y="2818"/>
                    <a:pt x="119" y="2851"/>
                  </a:cubicBezTo>
                  <a:cubicBezTo>
                    <a:pt x="219" y="3287"/>
                    <a:pt x="339" y="3729"/>
                    <a:pt x="455" y="4209"/>
                  </a:cubicBezTo>
                  <a:cubicBezTo>
                    <a:pt x="502" y="4312"/>
                    <a:pt x="549" y="4412"/>
                    <a:pt x="571" y="4511"/>
                  </a:cubicBezTo>
                  <a:cubicBezTo>
                    <a:pt x="591" y="4655"/>
                    <a:pt x="556" y="4840"/>
                    <a:pt x="551" y="4981"/>
                  </a:cubicBezTo>
                  <a:cubicBezTo>
                    <a:pt x="557" y="4981"/>
                    <a:pt x="562" y="4980"/>
                    <a:pt x="568" y="4980"/>
                  </a:cubicBezTo>
                  <a:cubicBezTo>
                    <a:pt x="722" y="4980"/>
                    <a:pt x="809" y="5244"/>
                    <a:pt x="956" y="5244"/>
                  </a:cubicBezTo>
                  <a:cubicBezTo>
                    <a:pt x="971" y="5244"/>
                    <a:pt x="987" y="5241"/>
                    <a:pt x="1004" y="5234"/>
                  </a:cubicBezTo>
                  <a:lnTo>
                    <a:pt x="1004" y="5234"/>
                  </a:lnTo>
                  <a:cubicBezTo>
                    <a:pt x="999" y="5329"/>
                    <a:pt x="993" y="5470"/>
                    <a:pt x="1046" y="5478"/>
                  </a:cubicBezTo>
                  <a:cubicBezTo>
                    <a:pt x="1198" y="5500"/>
                    <a:pt x="1376" y="5572"/>
                    <a:pt x="1468" y="5821"/>
                  </a:cubicBezTo>
                  <a:cubicBezTo>
                    <a:pt x="1490" y="5919"/>
                    <a:pt x="1424" y="6070"/>
                    <a:pt x="1455" y="6104"/>
                  </a:cubicBezTo>
                  <a:cubicBezTo>
                    <a:pt x="1462" y="6111"/>
                    <a:pt x="1469" y="6114"/>
                    <a:pt x="1476" y="6114"/>
                  </a:cubicBezTo>
                  <a:cubicBezTo>
                    <a:pt x="1514" y="6114"/>
                    <a:pt x="1555" y="6022"/>
                    <a:pt x="1592" y="6022"/>
                  </a:cubicBezTo>
                  <a:cubicBezTo>
                    <a:pt x="1599" y="6022"/>
                    <a:pt x="1606" y="6025"/>
                    <a:pt x="1612" y="6032"/>
                  </a:cubicBezTo>
                  <a:cubicBezTo>
                    <a:pt x="1668" y="5306"/>
                    <a:pt x="1602" y="4605"/>
                    <a:pt x="1604" y="3873"/>
                  </a:cubicBezTo>
                  <a:cubicBezTo>
                    <a:pt x="1523" y="3623"/>
                    <a:pt x="1489" y="1941"/>
                    <a:pt x="1523" y="1510"/>
                  </a:cubicBezTo>
                  <a:cubicBezTo>
                    <a:pt x="1522" y="1497"/>
                    <a:pt x="1522" y="1484"/>
                    <a:pt x="1521" y="1470"/>
                  </a:cubicBezTo>
                  <a:cubicBezTo>
                    <a:pt x="1532" y="1235"/>
                    <a:pt x="1517" y="950"/>
                    <a:pt x="1448" y="749"/>
                  </a:cubicBezTo>
                  <a:cubicBezTo>
                    <a:pt x="1405" y="658"/>
                    <a:pt x="1354" y="565"/>
                    <a:pt x="1304" y="472"/>
                  </a:cubicBezTo>
                  <a:cubicBezTo>
                    <a:pt x="1275" y="514"/>
                    <a:pt x="1244" y="554"/>
                    <a:pt x="1215" y="590"/>
                  </a:cubicBezTo>
                  <a:cubicBezTo>
                    <a:pt x="1219" y="496"/>
                    <a:pt x="1223" y="401"/>
                    <a:pt x="1191" y="365"/>
                  </a:cubicBezTo>
                  <a:cubicBezTo>
                    <a:pt x="1159" y="281"/>
                    <a:pt x="1124" y="252"/>
                    <a:pt x="1086" y="252"/>
                  </a:cubicBezTo>
                  <a:cubicBezTo>
                    <a:pt x="1033" y="252"/>
                    <a:pt x="972" y="310"/>
                    <a:pt x="899" y="355"/>
                  </a:cubicBezTo>
                  <a:cubicBezTo>
                    <a:pt x="880" y="374"/>
                    <a:pt x="858" y="378"/>
                    <a:pt x="835" y="378"/>
                  </a:cubicBezTo>
                  <a:cubicBezTo>
                    <a:pt x="822" y="378"/>
                    <a:pt x="810" y="377"/>
                    <a:pt x="797" y="377"/>
                  </a:cubicBezTo>
                  <a:cubicBezTo>
                    <a:pt x="765" y="377"/>
                    <a:pt x="733" y="383"/>
                    <a:pt x="708" y="423"/>
                  </a:cubicBezTo>
                  <a:lnTo>
                    <a:pt x="715" y="267"/>
                  </a:lnTo>
                  <a:cubicBezTo>
                    <a:pt x="714" y="266"/>
                    <a:pt x="713" y="266"/>
                    <a:pt x="712" y="266"/>
                  </a:cubicBezTo>
                  <a:cubicBezTo>
                    <a:pt x="671" y="266"/>
                    <a:pt x="726" y="423"/>
                    <a:pt x="677" y="423"/>
                  </a:cubicBezTo>
                  <a:cubicBezTo>
                    <a:pt x="672" y="423"/>
                    <a:pt x="666" y="421"/>
                    <a:pt x="657" y="417"/>
                  </a:cubicBezTo>
                  <a:cubicBezTo>
                    <a:pt x="676" y="357"/>
                    <a:pt x="645" y="289"/>
                    <a:pt x="648" y="226"/>
                  </a:cubicBezTo>
                  <a:lnTo>
                    <a:pt x="648" y="226"/>
                  </a:lnTo>
                  <a:cubicBezTo>
                    <a:pt x="581" y="247"/>
                    <a:pt x="620" y="434"/>
                    <a:pt x="559" y="434"/>
                  </a:cubicBezTo>
                  <a:cubicBezTo>
                    <a:pt x="557" y="434"/>
                    <a:pt x="556" y="434"/>
                    <a:pt x="554" y="434"/>
                  </a:cubicBezTo>
                  <a:cubicBezTo>
                    <a:pt x="538" y="399"/>
                    <a:pt x="647" y="257"/>
                    <a:pt x="561" y="246"/>
                  </a:cubicBezTo>
                  <a:cubicBezTo>
                    <a:pt x="561" y="246"/>
                    <a:pt x="560" y="246"/>
                    <a:pt x="560" y="246"/>
                  </a:cubicBezTo>
                  <a:cubicBezTo>
                    <a:pt x="544" y="246"/>
                    <a:pt x="542" y="306"/>
                    <a:pt x="540" y="337"/>
                  </a:cubicBezTo>
                  <a:cubicBezTo>
                    <a:pt x="524" y="212"/>
                    <a:pt x="484" y="124"/>
                    <a:pt x="434" y="124"/>
                  </a:cubicBezTo>
                  <a:cubicBezTo>
                    <a:pt x="405" y="124"/>
                    <a:pt x="374" y="151"/>
                    <a:pt x="341" y="214"/>
                  </a:cubicBezTo>
                  <a:cubicBezTo>
                    <a:pt x="344" y="153"/>
                    <a:pt x="380" y="67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52"/>
            <p:cNvSpPr/>
            <p:nvPr/>
          </p:nvSpPr>
          <p:spPr>
            <a:xfrm>
              <a:off x="3471225" y="4969375"/>
              <a:ext cx="155400" cy="39375"/>
            </a:xfrm>
            <a:custGeom>
              <a:avLst/>
              <a:gdLst/>
              <a:ahLst/>
              <a:cxnLst/>
              <a:rect l="l" t="t" r="r" b="b"/>
              <a:pathLst>
                <a:path w="6216" h="1575" extrusionOk="0">
                  <a:moveTo>
                    <a:pt x="4850" y="1"/>
                  </a:moveTo>
                  <a:cubicBezTo>
                    <a:pt x="4821" y="1"/>
                    <a:pt x="4792" y="1"/>
                    <a:pt x="4763" y="1"/>
                  </a:cubicBezTo>
                  <a:cubicBezTo>
                    <a:pt x="4763" y="32"/>
                    <a:pt x="4784" y="64"/>
                    <a:pt x="4752" y="79"/>
                  </a:cubicBezTo>
                  <a:cubicBezTo>
                    <a:pt x="4739" y="84"/>
                    <a:pt x="4726" y="86"/>
                    <a:pt x="4713" y="86"/>
                  </a:cubicBezTo>
                  <a:cubicBezTo>
                    <a:pt x="4646" y="86"/>
                    <a:pt x="4586" y="33"/>
                    <a:pt x="4519" y="33"/>
                  </a:cubicBezTo>
                  <a:cubicBezTo>
                    <a:pt x="4506" y="33"/>
                    <a:pt x="4493" y="35"/>
                    <a:pt x="4479" y="39"/>
                  </a:cubicBezTo>
                  <a:cubicBezTo>
                    <a:pt x="4477" y="56"/>
                    <a:pt x="4475" y="73"/>
                    <a:pt x="4473" y="90"/>
                  </a:cubicBezTo>
                  <a:cubicBezTo>
                    <a:pt x="4397" y="69"/>
                    <a:pt x="4318" y="43"/>
                    <a:pt x="4239" y="19"/>
                  </a:cubicBezTo>
                  <a:cubicBezTo>
                    <a:pt x="4091" y="26"/>
                    <a:pt x="3945" y="41"/>
                    <a:pt x="3799" y="56"/>
                  </a:cubicBezTo>
                  <a:cubicBezTo>
                    <a:pt x="3804" y="74"/>
                    <a:pt x="3805" y="93"/>
                    <a:pt x="3790" y="99"/>
                  </a:cubicBezTo>
                  <a:cubicBezTo>
                    <a:pt x="3775" y="102"/>
                    <a:pt x="3758" y="103"/>
                    <a:pt x="3740" y="103"/>
                  </a:cubicBezTo>
                  <a:cubicBezTo>
                    <a:pt x="3687" y="103"/>
                    <a:pt x="3624" y="93"/>
                    <a:pt x="3558" y="89"/>
                  </a:cubicBezTo>
                  <a:cubicBezTo>
                    <a:pt x="3544" y="92"/>
                    <a:pt x="3532" y="94"/>
                    <a:pt x="3520" y="97"/>
                  </a:cubicBezTo>
                  <a:cubicBezTo>
                    <a:pt x="3510" y="107"/>
                    <a:pt x="3507" y="125"/>
                    <a:pt x="3505" y="136"/>
                  </a:cubicBezTo>
                  <a:cubicBezTo>
                    <a:pt x="3466" y="134"/>
                    <a:pt x="3431" y="128"/>
                    <a:pt x="3398" y="121"/>
                  </a:cubicBezTo>
                  <a:cubicBezTo>
                    <a:pt x="2968" y="215"/>
                    <a:pt x="2528" y="320"/>
                    <a:pt x="2045" y="411"/>
                  </a:cubicBezTo>
                  <a:cubicBezTo>
                    <a:pt x="1942" y="450"/>
                    <a:pt x="1838" y="492"/>
                    <a:pt x="1739" y="508"/>
                  </a:cubicBezTo>
                  <a:cubicBezTo>
                    <a:pt x="1724" y="509"/>
                    <a:pt x="1708" y="510"/>
                    <a:pt x="1693" y="510"/>
                  </a:cubicBezTo>
                  <a:cubicBezTo>
                    <a:pt x="1632" y="510"/>
                    <a:pt x="1568" y="502"/>
                    <a:pt x="1504" y="492"/>
                  </a:cubicBezTo>
                  <a:cubicBezTo>
                    <a:pt x="1423" y="480"/>
                    <a:pt x="1343" y="465"/>
                    <a:pt x="1273" y="456"/>
                  </a:cubicBezTo>
                  <a:lnTo>
                    <a:pt x="1273" y="456"/>
                  </a:lnTo>
                  <a:cubicBezTo>
                    <a:pt x="1280" y="638"/>
                    <a:pt x="930" y="698"/>
                    <a:pt x="982" y="887"/>
                  </a:cubicBezTo>
                  <a:cubicBezTo>
                    <a:pt x="935" y="880"/>
                    <a:pt x="876" y="872"/>
                    <a:pt x="827" y="872"/>
                  </a:cubicBezTo>
                  <a:cubicBezTo>
                    <a:pt x="779" y="872"/>
                    <a:pt x="741" y="880"/>
                    <a:pt x="735" y="905"/>
                  </a:cubicBezTo>
                  <a:cubicBezTo>
                    <a:pt x="717" y="982"/>
                    <a:pt x="686" y="1061"/>
                    <a:pt x="626" y="1130"/>
                  </a:cubicBezTo>
                  <a:cubicBezTo>
                    <a:pt x="567" y="1200"/>
                    <a:pt x="479" y="1260"/>
                    <a:pt x="347" y="1292"/>
                  </a:cubicBezTo>
                  <a:cubicBezTo>
                    <a:pt x="341" y="1293"/>
                    <a:pt x="334" y="1293"/>
                    <a:pt x="327" y="1293"/>
                  </a:cubicBezTo>
                  <a:cubicBezTo>
                    <a:pt x="243" y="1293"/>
                    <a:pt x="138" y="1245"/>
                    <a:pt x="84" y="1245"/>
                  </a:cubicBezTo>
                  <a:cubicBezTo>
                    <a:pt x="74" y="1245"/>
                    <a:pt x="66" y="1247"/>
                    <a:pt x="60" y="1251"/>
                  </a:cubicBezTo>
                  <a:cubicBezTo>
                    <a:pt x="1" y="1293"/>
                    <a:pt x="179" y="1372"/>
                    <a:pt x="117" y="1416"/>
                  </a:cubicBezTo>
                  <a:cubicBezTo>
                    <a:pt x="208" y="1433"/>
                    <a:pt x="301" y="1447"/>
                    <a:pt x="393" y="1460"/>
                  </a:cubicBezTo>
                  <a:cubicBezTo>
                    <a:pt x="484" y="1473"/>
                    <a:pt x="576" y="1484"/>
                    <a:pt x="667" y="1493"/>
                  </a:cubicBezTo>
                  <a:cubicBezTo>
                    <a:pt x="713" y="1496"/>
                    <a:pt x="759" y="1502"/>
                    <a:pt x="804" y="1506"/>
                  </a:cubicBezTo>
                  <a:cubicBezTo>
                    <a:pt x="850" y="1510"/>
                    <a:pt x="896" y="1512"/>
                    <a:pt x="942" y="1516"/>
                  </a:cubicBezTo>
                  <a:cubicBezTo>
                    <a:pt x="1033" y="1523"/>
                    <a:pt x="1125" y="1528"/>
                    <a:pt x="1216" y="1533"/>
                  </a:cubicBezTo>
                  <a:cubicBezTo>
                    <a:pt x="1583" y="1550"/>
                    <a:pt x="1951" y="1558"/>
                    <a:pt x="2326" y="1575"/>
                  </a:cubicBezTo>
                  <a:cubicBezTo>
                    <a:pt x="2392" y="1559"/>
                    <a:pt x="2547" y="1547"/>
                    <a:pt x="2752" y="1541"/>
                  </a:cubicBezTo>
                  <a:cubicBezTo>
                    <a:pt x="2854" y="1537"/>
                    <a:pt x="2969" y="1534"/>
                    <a:pt x="3091" y="1532"/>
                  </a:cubicBezTo>
                  <a:cubicBezTo>
                    <a:pt x="3151" y="1531"/>
                    <a:pt x="3214" y="1529"/>
                    <a:pt x="3276" y="1528"/>
                  </a:cubicBezTo>
                  <a:cubicBezTo>
                    <a:pt x="3339" y="1527"/>
                    <a:pt x="3405" y="1527"/>
                    <a:pt x="3469" y="1526"/>
                  </a:cubicBezTo>
                  <a:cubicBezTo>
                    <a:pt x="3727" y="1521"/>
                    <a:pt x="3992" y="1518"/>
                    <a:pt x="4219" y="1517"/>
                  </a:cubicBezTo>
                  <a:cubicBezTo>
                    <a:pt x="4295" y="1517"/>
                    <a:pt x="4367" y="1517"/>
                    <a:pt x="4433" y="1517"/>
                  </a:cubicBezTo>
                  <a:cubicBezTo>
                    <a:pt x="4466" y="1517"/>
                    <a:pt x="4497" y="1517"/>
                    <a:pt x="4527" y="1517"/>
                  </a:cubicBezTo>
                  <a:cubicBezTo>
                    <a:pt x="4618" y="1518"/>
                    <a:pt x="4693" y="1520"/>
                    <a:pt x="4749" y="1524"/>
                  </a:cubicBezTo>
                  <a:cubicBezTo>
                    <a:pt x="4762" y="1523"/>
                    <a:pt x="4775" y="1521"/>
                    <a:pt x="4789" y="1520"/>
                  </a:cubicBezTo>
                  <a:cubicBezTo>
                    <a:pt x="4800" y="1521"/>
                    <a:pt x="4812" y="1521"/>
                    <a:pt x="4823" y="1521"/>
                  </a:cubicBezTo>
                  <a:cubicBezTo>
                    <a:pt x="4934" y="1521"/>
                    <a:pt x="5055" y="1516"/>
                    <a:pt x="5173" y="1502"/>
                  </a:cubicBezTo>
                  <a:cubicBezTo>
                    <a:pt x="5300" y="1486"/>
                    <a:pt x="5425" y="1461"/>
                    <a:pt x="5524" y="1422"/>
                  </a:cubicBezTo>
                  <a:cubicBezTo>
                    <a:pt x="5615" y="1375"/>
                    <a:pt x="5707" y="1319"/>
                    <a:pt x="5798" y="1264"/>
                  </a:cubicBezTo>
                  <a:cubicBezTo>
                    <a:pt x="5753" y="1236"/>
                    <a:pt x="5711" y="1209"/>
                    <a:pt x="5675" y="1182"/>
                  </a:cubicBezTo>
                  <a:cubicBezTo>
                    <a:pt x="5770" y="1181"/>
                    <a:pt x="5865" y="1181"/>
                    <a:pt x="5901" y="1145"/>
                  </a:cubicBezTo>
                  <a:cubicBezTo>
                    <a:pt x="6099" y="1055"/>
                    <a:pt x="5979" y="972"/>
                    <a:pt x="5894" y="853"/>
                  </a:cubicBezTo>
                  <a:cubicBezTo>
                    <a:pt x="5835" y="803"/>
                    <a:pt x="5906" y="716"/>
                    <a:pt x="5816" y="667"/>
                  </a:cubicBezTo>
                  <a:cubicBezTo>
                    <a:pt x="5879" y="667"/>
                    <a:pt x="5910" y="665"/>
                    <a:pt x="5973" y="664"/>
                  </a:cubicBezTo>
                  <a:cubicBezTo>
                    <a:pt x="5974" y="651"/>
                    <a:pt x="5962" y="647"/>
                    <a:pt x="5944" y="647"/>
                  </a:cubicBezTo>
                  <a:cubicBezTo>
                    <a:pt x="5927" y="647"/>
                    <a:pt x="5905" y="650"/>
                    <a:pt x="5884" y="652"/>
                  </a:cubicBezTo>
                  <a:cubicBezTo>
                    <a:pt x="5872" y="654"/>
                    <a:pt x="5861" y="655"/>
                    <a:pt x="5852" y="655"/>
                  </a:cubicBezTo>
                  <a:cubicBezTo>
                    <a:pt x="5824" y="655"/>
                    <a:pt x="5806" y="646"/>
                    <a:pt x="5821" y="615"/>
                  </a:cubicBezTo>
                  <a:lnTo>
                    <a:pt x="5821" y="615"/>
                  </a:lnTo>
                  <a:cubicBezTo>
                    <a:pt x="5832" y="618"/>
                    <a:pt x="5844" y="619"/>
                    <a:pt x="5855" y="619"/>
                  </a:cubicBezTo>
                  <a:cubicBezTo>
                    <a:pt x="5906" y="619"/>
                    <a:pt x="5959" y="595"/>
                    <a:pt x="6010" y="594"/>
                  </a:cubicBezTo>
                  <a:cubicBezTo>
                    <a:pt x="5984" y="526"/>
                    <a:pt x="5792" y="580"/>
                    <a:pt x="5798" y="511"/>
                  </a:cubicBezTo>
                  <a:cubicBezTo>
                    <a:pt x="5801" y="510"/>
                    <a:pt x="5804" y="509"/>
                    <a:pt x="5808" y="509"/>
                  </a:cubicBezTo>
                  <a:cubicBezTo>
                    <a:pt x="5839" y="509"/>
                    <a:pt x="5904" y="543"/>
                    <a:pt x="5947" y="543"/>
                  </a:cubicBezTo>
                  <a:cubicBezTo>
                    <a:pt x="5968" y="543"/>
                    <a:pt x="5984" y="535"/>
                    <a:pt x="5986" y="508"/>
                  </a:cubicBezTo>
                  <a:cubicBezTo>
                    <a:pt x="5988" y="493"/>
                    <a:pt x="5939" y="492"/>
                    <a:pt x="5906" y="492"/>
                  </a:cubicBezTo>
                  <a:cubicBezTo>
                    <a:pt x="5902" y="492"/>
                    <a:pt x="5898" y="492"/>
                    <a:pt x="5894" y="492"/>
                  </a:cubicBezTo>
                  <a:cubicBezTo>
                    <a:pt x="6085" y="455"/>
                    <a:pt x="6184" y="367"/>
                    <a:pt x="6004" y="285"/>
                  </a:cubicBezTo>
                  <a:cubicBezTo>
                    <a:pt x="6006" y="285"/>
                    <a:pt x="6008" y="285"/>
                    <a:pt x="6010" y="285"/>
                  </a:cubicBezTo>
                  <a:cubicBezTo>
                    <a:pt x="6057" y="285"/>
                    <a:pt x="6120" y="303"/>
                    <a:pt x="6175" y="303"/>
                  </a:cubicBezTo>
                  <a:cubicBezTo>
                    <a:pt x="6189" y="303"/>
                    <a:pt x="6203" y="302"/>
                    <a:pt x="6215" y="299"/>
                  </a:cubicBezTo>
                  <a:lnTo>
                    <a:pt x="6215" y="298"/>
                  </a:lnTo>
                  <a:cubicBezTo>
                    <a:pt x="6184" y="297"/>
                    <a:pt x="6130" y="283"/>
                    <a:pt x="6101" y="283"/>
                  </a:cubicBezTo>
                  <a:cubicBezTo>
                    <a:pt x="6101" y="283"/>
                    <a:pt x="6100" y="283"/>
                    <a:pt x="6099" y="283"/>
                  </a:cubicBezTo>
                  <a:lnTo>
                    <a:pt x="6099" y="283"/>
                  </a:lnTo>
                  <a:cubicBezTo>
                    <a:pt x="6136" y="282"/>
                    <a:pt x="6172" y="282"/>
                    <a:pt x="6208" y="281"/>
                  </a:cubicBezTo>
                  <a:cubicBezTo>
                    <a:pt x="6201" y="269"/>
                    <a:pt x="6193" y="257"/>
                    <a:pt x="6187" y="247"/>
                  </a:cubicBezTo>
                  <a:cubicBezTo>
                    <a:pt x="6159" y="237"/>
                    <a:pt x="6132" y="231"/>
                    <a:pt x="6103" y="231"/>
                  </a:cubicBezTo>
                  <a:cubicBezTo>
                    <a:pt x="6126" y="231"/>
                    <a:pt x="6152" y="230"/>
                    <a:pt x="6175" y="230"/>
                  </a:cubicBezTo>
                  <a:cubicBezTo>
                    <a:pt x="6156" y="204"/>
                    <a:pt x="6133" y="178"/>
                    <a:pt x="6109" y="153"/>
                  </a:cubicBezTo>
                  <a:cubicBezTo>
                    <a:pt x="6021" y="105"/>
                    <a:pt x="5935" y="30"/>
                    <a:pt x="5888" y="30"/>
                  </a:cubicBezTo>
                  <a:cubicBezTo>
                    <a:pt x="5887" y="30"/>
                    <a:pt x="5887" y="30"/>
                    <a:pt x="5886" y="30"/>
                  </a:cubicBezTo>
                  <a:cubicBezTo>
                    <a:pt x="5539" y="12"/>
                    <a:pt x="5193" y="1"/>
                    <a:pt x="4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52"/>
            <p:cNvSpPr/>
            <p:nvPr/>
          </p:nvSpPr>
          <p:spPr>
            <a:xfrm>
              <a:off x="3551700" y="4694550"/>
              <a:ext cx="182025" cy="58375"/>
            </a:xfrm>
            <a:custGeom>
              <a:avLst/>
              <a:gdLst/>
              <a:ahLst/>
              <a:cxnLst/>
              <a:rect l="l" t="t" r="r" b="b"/>
              <a:pathLst>
                <a:path w="7281" h="2335" extrusionOk="0">
                  <a:moveTo>
                    <a:pt x="1665" y="1"/>
                  </a:moveTo>
                  <a:cubicBezTo>
                    <a:pt x="1635" y="87"/>
                    <a:pt x="1520" y="99"/>
                    <a:pt x="1408" y="115"/>
                  </a:cubicBezTo>
                  <a:cubicBezTo>
                    <a:pt x="1297" y="130"/>
                    <a:pt x="1190" y="147"/>
                    <a:pt x="1182" y="247"/>
                  </a:cubicBezTo>
                  <a:cubicBezTo>
                    <a:pt x="1098" y="199"/>
                    <a:pt x="985" y="124"/>
                    <a:pt x="930" y="124"/>
                  </a:cubicBezTo>
                  <a:cubicBezTo>
                    <a:pt x="919" y="124"/>
                    <a:pt x="911" y="126"/>
                    <a:pt x="906" y="132"/>
                  </a:cubicBezTo>
                  <a:cubicBezTo>
                    <a:pt x="854" y="192"/>
                    <a:pt x="786" y="246"/>
                    <a:pt x="692" y="277"/>
                  </a:cubicBezTo>
                  <a:cubicBezTo>
                    <a:pt x="645" y="291"/>
                    <a:pt x="591" y="300"/>
                    <a:pt x="529" y="300"/>
                  </a:cubicBezTo>
                  <a:cubicBezTo>
                    <a:pt x="498" y="300"/>
                    <a:pt x="464" y="298"/>
                    <a:pt x="430" y="291"/>
                  </a:cubicBezTo>
                  <a:cubicBezTo>
                    <a:pt x="394" y="284"/>
                    <a:pt x="358" y="276"/>
                    <a:pt x="319" y="263"/>
                  </a:cubicBezTo>
                  <a:cubicBezTo>
                    <a:pt x="205" y="213"/>
                    <a:pt x="82" y="56"/>
                    <a:pt x="28" y="56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6" y="57"/>
                    <a:pt x="1" y="68"/>
                    <a:pt x="1" y="84"/>
                  </a:cubicBezTo>
                  <a:cubicBezTo>
                    <a:pt x="2" y="101"/>
                    <a:pt x="11" y="124"/>
                    <a:pt x="21" y="146"/>
                  </a:cubicBezTo>
                  <a:cubicBezTo>
                    <a:pt x="39" y="190"/>
                    <a:pt x="57" y="235"/>
                    <a:pt x="16" y="236"/>
                  </a:cubicBezTo>
                  <a:cubicBezTo>
                    <a:pt x="109" y="307"/>
                    <a:pt x="203" y="375"/>
                    <a:pt x="297" y="441"/>
                  </a:cubicBezTo>
                  <a:lnTo>
                    <a:pt x="331" y="466"/>
                  </a:lnTo>
                  <a:cubicBezTo>
                    <a:pt x="344" y="474"/>
                    <a:pt x="356" y="482"/>
                    <a:pt x="368" y="490"/>
                  </a:cubicBezTo>
                  <a:lnTo>
                    <a:pt x="441" y="537"/>
                  </a:lnTo>
                  <a:cubicBezTo>
                    <a:pt x="490" y="569"/>
                    <a:pt x="539" y="598"/>
                    <a:pt x="588" y="628"/>
                  </a:cubicBezTo>
                  <a:cubicBezTo>
                    <a:pt x="637" y="659"/>
                    <a:pt x="686" y="689"/>
                    <a:pt x="734" y="718"/>
                  </a:cubicBezTo>
                  <a:cubicBezTo>
                    <a:pt x="784" y="747"/>
                    <a:pt x="833" y="775"/>
                    <a:pt x="885" y="802"/>
                  </a:cubicBezTo>
                  <a:cubicBezTo>
                    <a:pt x="985" y="857"/>
                    <a:pt x="1087" y="912"/>
                    <a:pt x="1187" y="964"/>
                  </a:cubicBezTo>
                  <a:cubicBezTo>
                    <a:pt x="1291" y="1014"/>
                    <a:pt x="1393" y="1063"/>
                    <a:pt x="1496" y="1113"/>
                  </a:cubicBezTo>
                  <a:lnTo>
                    <a:pt x="1573" y="1150"/>
                  </a:lnTo>
                  <a:cubicBezTo>
                    <a:pt x="1599" y="1163"/>
                    <a:pt x="1623" y="1175"/>
                    <a:pt x="1651" y="1187"/>
                  </a:cubicBezTo>
                  <a:cubicBezTo>
                    <a:pt x="1704" y="1210"/>
                    <a:pt x="1756" y="1233"/>
                    <a:pt x="1809" y="1256"/>
                  </a:cubicBezTo>
                  <a:cubicBezTo>
                    <a:pt x="1862" y="1280"/>
                    <a:pt x="1914" y="1303"/>
                    <a:pt x="1967" y="1325"/>
                  </a:cubicBezTo>
                  <a:lnTo>
                    <a:pt x="2046" y="1360"/>
                  </a:lnTo>
                  <a:cubicBezTo>
                    <a:pt x="2072" y="1372"/>
                    <a:pt x="2100" y="1382"/>
                    <a:pt x="2126" y="1395"/>
                  </a:cubicBezTo>
                  <a:cubicBezTo>
                    <a:pt x="2233" y="1438"/>
                    <a:pt x="2341" y="1484"/>
                    <a:pt x="2447" y="1528"/>
                  </a:cubicBezTo>
                  <a:cubicBezTo>
                    <a:pt x="2467" y="1531"/>
                    <a:pt x="2494" y="1537"/>
                    <a:pt x="2527" y="1544"/>
                  </a:cubicBezTo>
                  <a:cubicBezTo>
                    <a:pt x="2560" y="1553"/>
                    <a:pt x="2599" y="1562"/>
                    <a:pt x="2642" y="1575"/>
                  </a:cubicBezTo>
                  <a:cubicBezTo>
                    <a:pt x="2730" y="1599"/>
                    <a:pt x="2837" y="1631"/>
                    <a:pt x="2958" y="1670"/>
                  </a:cubicBezTo>
                  <a:cubicBezTo>
                    <a:pt x="2987" y="1680"/>
                    <a:pt x="3018" y="1689"/>
                    <a:pt x="3052" y="1698"/>
                  </a:cubicBezTo>
                  <a:cubicBezTo>
                    <a:pt x="3084" y="1706"/>
                    <a:pt x="3117" y="1716"/>
                    <a:pt x="3151" y="1726"/>
                  </a:cubicBezTo>
                  <a:cubicBezTo>
                    <a:pt x="3217" y="1746"/>
                    <a:pt x="3288" y="1767"/>
                    <a:pt x="3360" y="1788"/>
                  </a:cubicBezTo>
                  <a:cubicBezTo>
                    <a:pt x="3397" y="1799"/>
                    <a:pt x="3431" y="1810"/>
                    <a:pt x="3470" y="1820"/>
                  </a:cubicBezTo>
                  <a:cubicBezTo>
                    <a:pt x="3507" y="1831"/>
                    <a:pt x="3544" y="1840"/>
                    <a:pt x="3582" y="1851"/>
                  </a:cubicBezTo>
                  <a:cubicBezTo>
                    <a:pt x="3658" y="1872"/>
                    <a:pt x="3735" y="1893"/>
                    <a:pt x="3812" y="1914"/>
                  </a:cubicBezTo>
                  <a:cubicBezTo>
                    <a:pt x="4122" y="1996"/>
                    <a:pt x="4441" y="2071"/>
                    <a:pt x="4716" y="2130"/>
                  </a:cubicBezTo>
                  <a:cubicBezTo>
                    <a:pt x="4749" y="2138"/>
                    <a:pt x="4784" y="2146"/>
                    <a:pt x="4816" y="2153"/>
                  </a:cubicBezTo>
                  <a:cubicBezTo>
                    <a:pt x="4833" y="2156"/>
                    <a:pt x="4849" y="2160"/>
                    <a:pt x="4864" y="2164"/>
                  </a:cubicBezTo>
                  <a:cubicBezTo>
                    <a:pt x="4880" y="2166"/>
                    <a:pt x="4896" y="2170"/>
                    <a:pt x="4911" y="2172"/>
                  </a:cubicBezTo>
                  <a:cubicBezTo>
                    <a:pt x="4974" y="2185"/>
                    <a:pt x="5034" y="2197"/>
                    <a:pt x="5088" y="2207"/>
                  </a:cubicBezTo>
                  <a:cubicBezTo>
                    <a:pt x="5197" y="2229"/>
                    <a:pt x="5288" y="2250"/>
                    <a:pt x="5355" y="2266"/>
                  </a:cubicBezTo>
                  <a:cubicBezTo>
                    <a:pt x="5371" y="2268"/>
                    <a:pt x="5387" y="2270"/>
                    <a:pt x="5405" y="2271"/>
                  </a:cubicBezTo>
                  <a:cubicBezTo>
                    <a:pt x="5478" y="2285"/>
                    <a:pt x="5557" y="2297"/>
                    <a:pt x="5635" y="2308"/>
                  </a:cubicBezTo>
                  <a:cubicBezTo>
                    <a:pt x="5674" y="2313"/>
                    <a:pt x="5715" y="2318"/>
                    <a:pt x="5755" y="2322"/>
                  </a:cubicBezTo>
                  <a:cubicBezTo>
                    <a:pt x="5774" y="2326"/>
                    <a:pt x="5795" y="2327"/>
                    <a:pt x="5815" y="2329"/>
                  </a:cubicBezTo>
                  <a:cubicBezTo>
                    <a:pt x="5835" y="2331"/>
                    <a:pt x="5856" y="2332"/>
                    <a:pt x="5876" y="2332"/>
                  </a:cubicBezTo>
                  <a:cubicBezTo>
                    <a:pt x="5924" y="2334"/>
                    <a:pt x="5972" y="2335"/>
                    <a:pt x="6020" y="2335"/>
                  </a:cubicBezTo>
                  <a:cubicBezTo>
                    <a:pt x="6127" y="2335"/>
                    <a:pt x="6229" y="2329"/>
                    <a:pt x="6318" y="2313"/>
                  </a:cubicBezTo>
                  <a:cubicBezTo>
                    <a:pt x="6437" y="2280"/>
                    <a:pt x="6558" y="2237"/>
                    <a:pt x="6677" y="2195"/>
                  </a:cubicBezTo>
                  <a:cubicBezTo>
                    <a:pt x="6624" y="2160"/>
                    <a:pt x="6577" y="2128"/>
                    <a:pt x="6537" y="2096"/>
                  </a:cubicBezTo>
                  <a:lnTo>
                    <a:pt x="6537" y="2096"/>
                  </a:lnTo>
                  <a:cubicBezTo>
                    <a:pt x="6600" y="2102"/>
                    <a:pt x="6663" y="2108"/>
                    <a:pt x="6715" y="2108"/>
                  </a:cubicBezTo>
                  <a:cubicBezTo>
                    <a:pt x="6759" y="2108"/>
                    <a:pt x="6795" y="2104"/>
                    <a:pt x="6817" y="2090"/>
                  </a:cubicBezTo>
                  <a:cubicBezTo>
                    <a:pt x="7069" y="2022"/>
                    <a:pt x="6930" y="1926"/>
                    <a:pt x="6844" y="1800"/>
                  </a:cubicBezTo>
                  <a:cubicBezTo>
                    <a:pt x="6812" y="1772"/>
                    <a:pt x="6819" y="1738"/>
                    <a:pt x="6823" y="1703"/>
                  </a:cubicBezTo>
                  <a:cubicBezTo>
                    <a:pt x="6825" y="1669"/>
                    <a:pt x="6824" y="1635"/>
                    <a:pt x="6775" y="1604"/>
                  </a:cubicBezTo>
                  <a:lnTo>
                    <a:pt x="6775" y="1604"/>
                  </a:lnTo>
                  <a:cubicBezTo>
                    <a:pt x="6793" y="1606"/>
                    <a:pt x="6810" y="1607"/>
                    <a:pt x="6824" y="1609"/>
                  </a:cubicBezTo>
                  <a:cubicBezTo>
                    <a:pt x="6840" y="1610"/>
                    <a:pt x="6853" y="1611"/>
                    <a:pt x="6867" y="1611"/>
                  </a:cubicBezTo>
                  <a:cubicBezTo>
                    <a:pt x="6895" y="1614"/>
                    <a:pt x="6924" y="1615"/>
                    <a:pt x="6960" y="1618"/>
                  </a:cubicBezTo>
                  <a:cubicBezTo>
                    <a:pt x="6964" y="1601"/>
                    <a:pt x="6938" y="1597"/>
                    <a:pt x="6904" y="1597"/>
                  </a:cubicBezTo>
                  <a:cubicBezTo>
                    <a:pt x="6889" y="1597"/>
                    <a:pt x="6872" y="1598"/>
                    <a:pt x="6856" y="1599"/>
                  </a:cubicBezTo>
                  <a:cubicBezTo>
                    <a:pt x="6852" y="1599"/>
                    <a:pt x="6849" y="1599"/>
                    <a:pt x="6846" y="1599"/>
                  </a:cubicBezTo>
                  <a:cubicBezTo>
                    <a:pt x="6823" y="1599"/>
                    <a:pt x="6803" y="1596"/>
                    <a:pt x="6791" y="1590"/>
                  </a:cubicBezTo>
                  <a:cubicBezTo>
                    <a:pt x="6776" y="1584"/>
                    <a:pt x="6771" y="1573"/>
                    <a:pt x="6785" y="1553"/>
                  </a:cubicBezTo>
                  <a:lnTo>
                    <a:pt x="6785" y="1553"/>
                  </a:lnTo>
                  <a:cubicBezTo>
                    <a:pt x="6805" y="1560"/>
                    <a:pt x="6826" y="1562"/>
                    <a:pt x="6847" y="1562"/>
                  </a:cubicBezTo>
                  <a:cubicBezTo>
                    <a:pt x="6864" y="1562"/>
                    <a:pt x="6881" y="1561"/>
                    <a:pt x="6897" y="1559"/>
                  </a:cubicBezTo>
                  <a:cubicBezTo>
                    <a:pt x="6927" y="1556"/>
                    <a:pt x="6958" y="1552"/>
                    <a:pt x="6988" y="1552"/>
                  </a:cubicBezTo>
                  <a:cubicBezTo>
                    <a:pt x="6996" y="1552"/>
                    <a:pt x="7004" y="1552"/>
                    <a:pt x="7012" y="1553"/>
                  </a:cubicBezTo>
                  <a:cubicBezTo>
                    <a:pt x="7001" y="1517"/>
                    <a:pt x="6937" y="1508"/>
                    <a:pt x="6878" y="1500"/>
                  </a:cubicBezTo>
                  <a:cubicBezTo>
                    <a:pt x="6864" y="1497"/>
                    <a:pt x="6849" y="1496"/>
                    <a:pt x="6835" y="1494"/>
                  </a:cubicBezTo>
                  <a:cubicBezTo>
                    <a:pt x="6822" y="1491"/>
                    <a:pt x="6810" y="1487"/>
                    <a:pt x="6799" y="1484"/>
                  </a:cubicBezTo>
                  <a:cubicBezTo>
                    <a:pt x="6780" y="1475"/>
                    <a:pt x="6768" y="1464"/>
                    <a:pt x="6772" y="1448"/>
                  </a:cubicBezTo>
                  <a:cubicBezTo>
                    <a:pt x="6774" y="1447"/>
                    <a:pt x="6777" y="1447"/>
                    <a:pt x="6780" y="1447"/>
                  </a:cubicBezTo>
                  <a:cubicBezTo>
                    <a:pt x="6790" y="1447"/>
                    <a:pt x="6804" y="1451"/>
                    <a:pt x="6820" y="1459"/>
                  </a:cubicBezTo>
                  <a:cubicBezTo>
                    <a:pt x="6841" y="1466"/>
                    <a:pt x="6866" y="1476"/>
                    <a:pt x="6890" y="1485"/>
                  </a:cubicBezTo>
                  <a:cubicBezTo>
                    <a:pt x="6912" y="1492"/>
                    <a:pt x="6932" y="1497"/>
                    <a:pt x="6950" y="1497"/>
                  </a:cubicBezTo>
                  <a:cubicBezTo>
                    <a:pt x="6971" y="1497"/>
                    <a:pt x="6986" y="1489"/>
                    <a:pt x="6992" y="1466"/>
                  </a:cubicBezTo>
                  <a:cubicBezTo>
                    <a:pt x="6996" y="1449"/>
                    <a:pt x="6921" y="1444"/>
                    <a:pt x="6885" y="1442"/>
                  </a:cubicBezTo>
                  <a:cubicBezTo>
                    <a:pt x="6998" y="1432"/>
                    <a:pt x="7087" y="1408"/>
                    <a:pt x="7121" y="1375"/>
                  </a:cubicBezTo>
                  <a:cubicBezTo>
                    <a:pt x="7155" y="1340"/>
                    <a:pt x="7136" y="1296"/>
                    <a:pt x="7037" y="1246"/>
                  </a:cubicBezTo>
                  <a:lnTo>
                    <a:pt x="7037" y="1246"/>
                  </a:lnTo>
                  <a:cubicBezTo>
                    <a:pt x="7099" y="1251"/>
                    <a:pt x="7185" y="1283"/>
                    <a:pt x="7256" y="1283"/>
                  </a:cubicBezTo>
                  <a:cubicBezTo>
                    <a:pt x="7264" y="1283"/>
                    <a:pt x="7272" y="1283"/>
                    <a:pt x="7280" y="1282"/>
                  </a:cubicBezTo>
                  <a:lnTo>
                    <a:pt x="7280" y="1281"/>
                  </a:lnTo>
                  <a:cubicBezTo>
                    <a:pt x="7243" y="1277"/>
                    <a:pt x="7179" y="1257"/>
                    <a:pt x="7144" y="1255"/>
                  </a:cubicBezTo>
                  <a:lnTo>
                    <a:pt x="7144" y="1255"/>
                  </a:lnTo>
                  <a:cubicBezTo>
                    <a:pt x="7186" y="1257"/>
                    <a:pt x="7230" y="1261"/>
                    <a:pt x="7272" y="1264"/>
                  </a:cubicBezTo>
                  <a:cubicBezTo>
                    <a:pt x="7265" y="1252"/>
                    <a:pt x="7257" y="1239"/>
                    <a:pt x="7249" y="1227"/>
                  </a:cubicBezTo>
                  <a:cubicBezTo>
                    <a:pt x="7220" y="1216"/>
                    <a:pt x="7191" y="1208"/>
                    <a:pt x="7161" y="1204"/>
                  </a:cubicBezTo>
                  <a:lnTo>
                    <a:pt x="7161" y="1204"/>
                  </a:lnTo>
                  <a:cubicBezTo>
                    <a:pt x="7186" y="1207"/>
                    <a:pt x="7212" y="1208"/>
                    <a:pt x="7237" y="1210"/>
                  </a:cubicBezTo>
                  <a:cubicBezTo>
                    <a:pt x="7216" y="1181"/>
                    <a:pt x="7193" y="1154"/>
                    <a:pt x="7168" y="1128"/>
                  </a:cubicBezTo>
                  <a:cubicBezTo>
                    <a:pt x="7070" y="1068"/>
                    <a:pt x="6980" y="985"/>
                    <a:pt x="6927" y="982"/>
                  </a:cubicBezTo>
                  <a:cubicBezTo>
                    <a:pt x="6901" y="977"/>
                    <a:pt x="6872" y="974"/>
                    <a:pt x="6846" y="971"/>
                  </a:cubicBezTo>
                  <a:lnTo>
                    <a:pt x="6767" y="958"/>
                  </a:lnTo>
                  <a:lnTo>
                    <a:pt x="6608" y="933"/>
                  </a:lnTo>
                  <a:lnTo>
                    <a:pt x="6448" y="910"/>
                  </a:lnTo>
                  <a:cubicBezTo>
                    <a:pt x="6394" y="901"/>
                    <a:pt x="6342" y="891"/>
                    <a:pt x="6290" y="882"/>
                  </a:cubicBezTo>
                  <a:lnTo>
                    <a:pt x="6132" y="856"/>
                  </a:lnTo>
                  <a:lnTo>
                    <a:pt x="6051" y="843"/>
                  </a:lnTo>
                  <a:cubicBezTo>
                    <a:pt x="6025" y="838"/>
                    <a:pt x="5999" y="835"/>
                    <a:pt x="5972" y="830"/>
                  </a:cubicBezTo>
                  <a:cubicBezTo>
                    <a:pt x="5866" y="812"/>
                    <a:pt x="5761" y="794"/>
                    <a:pt x="5656" y="778"/>
                  </a:cubicBezTo>
                  <a:lnTo>
                    <a:pt x="5656" y="778"/>
                  </a:lnTo>
                  <a:cubicBezTo>
                    <a:pt x="5651" y="809"/>
                    <a:pt x="5667" y="843"/>
                    <a:pt x="5630" y="852"/>
                  </a:cubicBezTo>
                  <a:cubicBezTo>
                    <a:pt x="5624" y="852"/>
                    <a:pt x="5619" y="853"/>
                    <a:pt x="5613" y="853"/>
                  </a:cubicBezTo>
                  <a:cubicBezTo>
                    <a:pt x="5591" y="853"/>
                    <a:pt x="5570" y="849"/>
                    <a:pt x="5549" y="840"/>
                  </a:cubicBezTo>
                  <a:cubicBezTo>
                    <a:pt x="5525" y="830"/>
                    <a:pt x="5501" y="816"/>
                    <a:pt x="5479" y="802"/>
                  </a:cubicBezTo>
                  <a:cubicBezTo>
                    <a:pt x="5437" y="777"/>
                    <a:pt x="5394" y="751"/>
                    <a:pt x="5342" y="751"/>
                  </a:cubicBezTo>
                  <a:cubicBezTo>
                    <a:pt x="5338" y="751"/>
                    <a:pt x="5333" y="751"/>
                    <a:pt x="5329" y="752"/>
                  </a:cubicBezTo>
                  <a:cubicBezTo>
                    <a:pt x="5323" y="767"/>
                    <a:pt x="5317" y="784"/>
                    <a:pt x="5312" y="800"/>
                  </a:cubicBezTo>
                  <a:cubicBezTo>
                    <a:pt x="5230" y="762"/>
                    <a:pt x="5147" y="720"/>
                    <a:pt x="5063" y="674"/>
                  </a:cubicBezTo>
                  <a:cubicBezTo>
                    <a:pt x="4898" y="644"/>
                    <a:pt x="4730" y="623"/>
                    <a:pt x="4564" y="595"/>
                  </a:cubicBezTo>
                  <a:cubicBezTo>
                    <a:pt x="4564" y="614"/>
                    <a:pt x="4561" y="631"/>
                    <a:pt x="4543" y="633"/>
                  </a:cubicBezTo>
                  <a:cubicBezTo>
                    <a:pt x="4472" y="628"/>
                    <a:pt x="4382" y="587"/>
                    <a:pt x="4287" y="556"/>
                  </a:cubicBezTo>
                  <a:cubicBezTo>
                    <a:pt x="4271" y="555"/>
                    <a:pt x="4257" y="554"/>
                    <a:pt x="4242" y="553"/>
                  </a:cubicBezTo>
                  <a:cubicBezTo>
                    <a:pt x="4227" y="560"/>
                    <a:pt x="4220" y="576"/>
                    <a:pt x="4216" y="586"/>
                  </a:cubicBezTo>
                  <a:cubicBezTo>
                    <a:pt x="4173" y="572"/>
                    <a:pt x="4135" y="555"/>
                    <a:pt x="4101" y="539"/>
                  </a:cubicBezTo>
                  <a:cubicBezTo>
                    <a:pt x="3599" y="493"/>
                    <a:pt x="3079" y="434"/>
                    <a:pt x="2519" y="312"/>
                  </a:cubicBezTo>
                  <a:cubicBezTo>
                    <a:pt x="2393" y="305"/>
                    <a:pt x="2264" y="298"/>
                    <a:pt x="2150" y="267"/>
                  </a:cubicBezTo>
                  <a:cubicBezTo>
                    <a:pt x="2129" y="261"/>
                    <a:pt x="2109" y="253"/>
                    <a:pt x="2090" y="244"/>
                  </a:cubicBezTo>
                  <a:cubicBezTo>
                    <a:pt x="2069" y="236"/>
                    <a:pt x="2048" y="224"/>
                    <a:pt x="2027" y="214"/>
                  </a:cubicBezTo>
                  <a:cubicBezTo>
                    <a:pt x="1985" y="192"/>
                    <a:pt x="1943" y="168"/>
                    <a:pt x="1900" y="143"/>
                  </a:cubicBezTo>
                  <a:cubicBezTo>
                    <a:pt x="1859" y="119"/>
                    <a:pt x="1819" y="93"/>
                    <a:pt x="1779" y="69"/>
                  </a:cubicBezTo>
                  <a:lnTo>
                    <a:pt x="1720" y="33"/>
                  </a:lnTo>
                  <a:cubicBezTo>
                    <a:pt x="1700" y="22"/>
                    <a:pt x="1683" y="11"/>
                    <a:pt x="1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2"/>
            <p:cNvSpPr/>
            <p:nvPr/>
          </p:nvSpPr>
          <p:spPr>
            <a:xfrm>
              <a:off x="3691200" y="4735625"/>
              <a:ext cx="52650" cy="297875"/>
            </a:xfrm>
            <a:custGeom>
              <a:avLst/>
              <a:gdLst/>
              <a:ahLst/>
              <a:cxnLst/>
              <a:rect l="l" t="t" r="r" b="b"/>
              <a:pathLst>
                <a:path w="2106" h="11915" extrusionOk="0">
                  <a:moveTo>
                    <a:pt x="502" y="1"/>
                  </a:moveTo>
                  <a:cubicBezTo>
                    <a:pt x="502" y="1"/>
                    <a:pt x="501" y="1"/>
                    <a:pt x="501" y="3"/>
                  </a:cubicBezTo>
                  <a:cubicBezTo>
                    <a:pt x="493" y="67"/>
                    <a:pt x="469" y="175"/>
                    <a:pt x="464" y="234"/>
                  </a:cubicBezTo>
                  <a:cubicBezTo>
                    <a:pt x="470" y="162"/>
                    <a:pt x="477" y="89"/>
                    <a:pt x="482" y="16"/>
                  </a:cubicBezTo>
                  <a:lnTo>
                    <a:pt x="482" y="16"/>
                  </a:lnTo>
                  <a:cubicBezTo>
                    <a:pt x="469" y="27"/>
                    <a:pt x="457" y="39"/>
                    <a:pt x="444" y="52"/>
                  </a:cubicBezTo>
                  <a:cubicBezTo>
                    <a:pt x="429" y="105"/>
                    <a:pt x="418" y="160"/>
                    <a:pt x="413" y="215"/>
                  </a:cubicBezTo>
                  <a:cubicBezTo>
                    <a:pt x="417" y="167"/>
                    <a:pt x="420" y="119"/>
                    <a:pt x="425" y="71"/>
                  </a:cubicBezTo>
                  <a:lnTo>
                    <a:pt x="425" y="71"/>
                  </a:lnTo>
                  <a:cubicBezTo>
                    <a:pt x="396" y="104"/>
                    <a:pt x="366" y="144"/>
                    <a:pt x="338" y="188"/>
                  </a:cubicBezTo>
                  <a:cubicBezTo>
                    <a:pt x="272" y="356"/>
                    <a:pt x="182" y="516"/>
                    <a:pt x="172" y="610"/>
                  </a:cubicBezTo>
                  <a:lnTo>
                    <a:pt x="155" y="752"/>
                  </a:lnTo>
                  <a:lnTo>
                    <a:pt x="141" y="893"/>
                  </a:lnTo>
                  <a:cubicBezTo>
                    <a:pt x="131" y="987"/>
                    <a:pt x="122" y="1081"/>
                    <a:pt x="112" y="1175"/>
                  </a:cubicBezTo>
                  <a:lnTo>
                    <a:pt x="84" y="1458"/>
                  </a:lnTo>
                  <a:cubicBezTo>
                    <a:pt x="77" y="1552"/>
                    <a:pt x="70" y="1646"/>
                    <a:pt x="62" y="1741"/>
                  </a:cubicBezTo>
                  <a:cubicBezTo>
                    <a:pt x="49" y="1930"/>
                    <a:pt x="35" y="2119"/>
                    <a:pt x="25" y="2309"/>
                  </a:cubicBezTo>
                  <a:cubicBezTo>
                    <a:pt x="21" y="2499"/>
                    <a:pt x="13" y="2688"/>
                    <a:pt x="6" y="2877"/>
                  </a:cubicBezTo>
                  <a:cubicBezTo>
                    <a:pt x="7" y="2877"/>
                    <a:pt x="8" y="2877"/>
                    <a:pt x="9" y="2877"/>
                  </a:cubicBezTo>
                  <a:cubicBezTo>
                    <a:pt x="26" y="2877"/>
                    <a:pt x="43" y="2867"/>
                    <a:pt x="56" y="2867"/>
                  </a:cubicBezTo>
                  <a:cubicBezTo>
                    <a:pt x="68" y="2867"/>
                    <a:pt x="78" y="2874"/>
                    <a:pt x="83" y="2902"/>
                  </a:cubicBezTo>
                  <a:cubicBezTo>
                    <a:pt x="95" y="3000"/>
                    <a:pt x="75" y="3089"/>
                    <a:pt x="55" y="3178"/>
                  </a:cubicBezTo>
                  <a:cubicBezTo>
                    <a:pt x="35" y="3267"/>
                    <a:pt x="14" y="3355"/>
                    <a:pt x="29" y="3454"/>
                  </a:cubicBezTo>
                  <a:cubicBezTo>
                    <a:pt x="46" y="3459"/>
                    <a:pt x="62" y="3465"/>
                    <a:pt x="79" y="3468"/>
                  </a:cubicBezTo>
                  <a:cubicBezTo>
                    <a:pt x="56" y="3619"/>
                    <a:pt x="25" y="3779"/>
                    <a:pt x="1" y="3942"/>
                  </a:cubicBezTo>
                  <a:cubicBezTo>
                    <a:pt x="9" y="4241"/>
                    <a:pt x="19" y="4538"/>
                    <a:pt x="41" y="4833"/>
                  </a:cubicBezTo>
                  <a:cubicBezTo>
                    <a:pt x="49" y="4830"/>
                    <a:pt x="56" y="4827"/>
                    <a:pt x="62" y="4827"/>
                  </a:cubicBezTo>
                  <a:cubicBezTo>
                    <a:pt x="72" y="4827"/>
                    <a:pt x="80" y="4833"/>
                    <a:pt x="84" y="4850"/>
                  </a:cubicBezTo>
                  <a:cubicBezTo>
                    <a:pt x="100" y="4973"/>
                    <a:pt x="83" y="5143"/>
                    <a:pt x="81" y="5319"/>
                  </a:cubicBezTo>
                  <a:cubicBezTo>
                    <a:pt x="84" y="5345"/>
                    <a:pt x="89" y="5371"/>
                    <a:pt x="92" y="5396"/>
                  </a:cubicBezTo>
                  <a:cubicBezTo>
                    <a:pt x="103" y="5416"/>
                    <a:pt x="121" y="5421"/>
                    <a:pt x="131" y="5424"/>
                  </a:cubicBezTo>
                  <a:cubicBezTo>
                    <a:pt x="131" y="5504"/>
                    <a:pt x="129" y="5574"/>
                    <a:pt x="125" y="5641"/>
                  </a:cubicBezTo>
                  <a:cubicBezTo>
                    <a:pt x="249" y="6504"/>
                    <a:pt x="406" y="7374"/>
                    <a:pt x="589" y="8312"/>
                  </a:cubicBezTo>
                  <a:cubicBezTo>
                    <a:pt x="652" y="8508"/>
                    <a:pt x="715" y="8704"/>
                    <a:pt x="752" y="8895"/>
                  </a:cubicBezTo>
                  <a:cubicBezTo>
                    <a:pt x="771" y="9036"/>
                    <a:pt x="784" y="9198"/>
                    <a:pt x="792" y="9360"/>
                  </a:cubicBezTo>
                  <a:cubicBezTo>
                    <a:pt x="800" y="9521"/>
                    <a:pt x="804" y="9683"/>
                    <a:pt x="814" y="9821"/>
                  </a:cubicBezTo>
                  <a:cubicBezTo>
                    <a:pt x="822" y="9819"/>
                    <a:pt x="829" y="9818"/>
                    <a:pt x="837" y="9818"/>
                  </a:cubicBezTo>
                  <a:cubicBezTo>
                    <a:pt x="916" y="9818"/>
                    <a:pt x="993" y="9955"/>
                    <a:pt x="1067" y="10082"/>
                  </a:cubicBezTo>
                  <a:cubicBezTo>
                    <a:pt x="1133" y="10192"/>
                    <a:pt x="1197" y="10295"/>
                    <a:pt x="1263" y="10295"/>
                  </a:cubicBezTo>
                  <a:cubicBezTo>
                    <a:pt x="1281" y="10295"/>
                    <a:pt x="1299" y="10287"/>
                    <a:pt x="1316" y="10271"/>
                  </a:cubicBezTo>
                  <a:cubicBezTo>
                    <a:pt x="1331" y="10454"/>
                    <a:pt x="1357" y="10730"/>
                    <a:pt x="1409" y="10739"/>
                  </a:cubicBezTo>
                  <a:cubicBezTo>
                    <a:pt x="1488" y="10751"/>
                    <a:pt x="1575" y="10787"/>
                    <a:pt x="1661" y="10880"/>
                  </a:cubicBezTo>
                  <a:cubicBezTo>
                    <a:pt x="1704" y="10925"/>
                    <a:pt x="1747" y="10985"/>
                    <a:pt x="1788" y="11063"/>
                  </a:cubicBezTo>
                  <a:cubicBezTo>
                    <a:pt x="1809" y="11102"/>
                    <a:pt x="1829" y="11144"/>
                    <a:pt x="1850" y="11194"/>
                  </a:cubicBezTo>
                  <a:cubicBezTo>
                    <a:pt x="1871" y="11242"/>
                    <a:pt x="1891" y="11295"/>
                    <a:pt x="1909" y="11353"/>
                  </a:cubicBezTo>
                  <a:cubicBezTo>
                    <a:pt x="1955" y="11539"/>
                    <a:pt x="1929" y="11837"/>
                    <a:pt x="1969" y="11897"/>
                  </a:cubicBezTo>
                  <a:cubicBezTo>
                    <a:pt x="1977" y="11910"/>
                    <a:pt x="1984" y="11915"/>
                    <a:pt x="1990" y="11915"/>
                  </a:cubicBezTo>
                  <a:cubicBezTo>
                    <a:pt x="2029" y="11915"/>
                    <a:pt x="2047" y="11720"/>
                    <a:pt x="2085" y="11720"/>
                  </a:cubicBezTo>
                  <a:cubicBezTo>
                    <a:pt x="2092" y="11720"/>
                    <a:pt x="2098" y="11725"/>
                    <a:pt x="2106" y="11737"/>
                  </a:cubicBezTo>
                  <a:cubicBezTo>
                    <a:pt x="2090" y="11562"/>
                    <a:pt x="2071" y="11388"/>
                    <a:pt x="2054" y="11215"/>
                  </a:cubicBezTo>
                  <a:cubicBezTo>
                    <a:pt x="2043" y="11128"/>
                    <a:pt x="2035" y="11040"/>
                    <a:pt x="2027" y="10954"/>
                  </a:cubicBezTo>
                  <a:cubicBezTo>
                    <a:pt x="2017" y="10867"/>
                    <a:pt x="2008" y="10782"/>
                    <a:pt x="1997" y="10695"/>
                  </a:cubicBezTo>
                  <a:cubicBezTo>
                    <a:pt x="1987" y="10609"/>
                    <a:pt x="1977" y="10522"/>
                    <a:pt x="1967" y="10436"/>
                  </a:cubicBezTo>
                  <a:cubicBezTo>
                    <a:pt x="1959" y="10350"/>
                    <a:pt x="1949" y="10264"/>
                    <a:pt x="1939" y="10179"/>
                  </a:cubicBezTo>
                  <a:cubicBezTo>
                    <a:pt x="1919" y="10008"/>
                    <a:pt x="1899" y="9835"/>
                    <a:pt x="1880" y="9663"/>
                  </a:cubicBezTo>
                  <a:cubicBezTo>
                    <a:pt x="1861" y="9491"/>
                    <a:pt x="1843" y="9319"/>
                    <a:pt x="1825" y="9147"/>
                  </a:cubicBezTo>
                  <a:cubicBezTo>
                    <a:pt x="1815" y="9061"/>
                    <a:pt x="1805" y="8974"/>
                    <a:pt x="1797" y="8888"/>
                  </a:cubicBezTo>
                  <a:cubicBezTo>
                    <a:pt x="1789" y="8802"/>
                    <a:pt x="1782" y="8716"/>
                    <a:pt x="1772" y="8628"/>
                  </a:cubicBezTo>
                  <a:cubicBezTo>
                    <a:pt x="1765" y="8542"/>
                    <a:pt x="1757" y="8454"/>
                    <a:pt x="1749" y="8368"/>
                  </a:cubicBezTo>
                  <a:cubicBezTo>
                    <a:pt x="1741" y="8281"/>
                    <a:pt x="1734" y="8194"/>
                    <a:pt x="1726" y="8106"/>
                  </a:cubicBezTo>
                  <a:cubicBezTo>
                    <a:pt x="1714" y="7932"/>
                    <a:pt x="1702" y="7756"/>
                    <a:pt x="1690" y="7578"/>
                  </a:cubicBezTo>
                  <a:cubicBezTo>
                    <a:pt x="1683" y="7549"/>
                    <a:pt x="1676" y="7508"/>
                    <a:pt x="1668" y="7458"/>
                  </a:cubicBezTo>
                  <a:cubicBezTo>
                    <a:pt x="1660" y="7409"/>
                    <a:pt x="1653" y="7348"/>
                    <a:pt x="1646" y="7280"/>
                  </a:cubicBezTo>
                  <a:cubicBezTo>
                    <a:pt x="1630" y="7144"/>
                    <a:pt x="1613" y="6975"/>
                    <a:pt x="1596" y="6782"/>
                  </a:cubicBezTo>
                  <a:cubicBezTo>
                    <a:pt x="1580" y="6590"/>
                    <a:pt x="1567" y="6374"/>
                    <a:pt x="1553" y="6144"/>
                  </a:cubicBezTo>
                  <a:cubicBezTo>
                    <a:pt x="1549" y="6087"/>
                    <a:pt x="1545" y="6029"/>
                    <a:pt x="1542" y="5971"/>
                  </a:cubicBezTo>
                  <a:cubicBezTo>
                    <a:pt x="1540" y="5912"/>
                    <a:pt x="1537" y="5852"/>
                    <a:pt x="1535" y="5793"/>
                  </a:cubicBezTo>
                  <a:cubicBezTo>
                    <a:pt x="1530" y="5672"/>
                    <a:pt x="1523" y="5551"/>
                    <a:pt x="1519" y="5429"/>
                  </a:cubicBezTo>
                  <a:cubicBezTo>
                    <a:pt x="1500" y="4940"/>
                    <a:pt x="1493" y="4438"/>
                    <a:pt x="1495" y="4008"/>
                  </a:cubicBezTo>
                  <a:cubicBezTo>
                    <a:pt x="1494" y="3792"/>
                    <a:pt x="1499" y="3595"/>
                    <a:pt x="1505" y="3425"/>
                  </a:cubicBezTo>
                  <a:cubicBezTo>
                    <a:pt x="1510" y="3255"/>
                    <a:pt x="1513" y="3112"/>
                    <a:pt x="1520" y="3008"/>
                  </a:cubicBezTo>
                  <a:lnTo>
                    <a:pt x="1520" y="2932"/>
                  </a:lnTo>
                  <a:cubicBezTo>
                    <a:pt x="1526" y="2818"/>
                    <a:pt x="1529" y="2698"/>
                    <a:pt x="1532" y="2576"/>
                  </a:cubicBezTo>
                  <a:cubicBezTo>
                    <a:pt x="1533" y="2514"/>
                    <a:pt x="1533" y="2452"/>
                    <a:pt x="1533" y="2391"/>
                  </a:cubicBezTo>
                  <a:lnTo>
                    <a:pt x="1533" y="2206"/>
                  </a:lnTo>
                  <a:cubicBezTo>
                    <a:pt x="1532" y="1962"/>
                    <a:pt x="1520" y="1726"/>
                    <a:pt x="1494" y="1532"/>
                  </a:cubicBezTo>
                  <a:cubicBezTo>
                    <a:pt x="1461" y="1353"/>
                    <a:pt x="1418" y="1170"/>
                    <a:pt x="1378" y="987"/>
                  </a:cubicBezTo>
                  <a:cubicBezTo>
                    <a:pt x="1344" y="1070"/>
                    <a:pt x="1310" y="1145"/>
                    <a:pt x="1277" y="1211"/>
                  </a:cubicBezTo>
                  <a:cubicBezTo>
                    <a:pt x="1290" y="1028"/>
                    <a:pt x="1303" y="845"/>
                    <a:pt x="1276" y="773"/>
                  </a:cubicBezTo>
                  <a:cubicBezTo>
                    <a:pt x="1253" y="605"/>
                    <a:pt x="1222" y="547"/>
                    <a:pt x="1183" y="547"/>
                  </a:cubicBezTo>
                  <a:cubicBezTo>
                    <a:pt x="1130" y="547"/>
                    <a:pt x="1063" y="653"/>
                    <a:pt x="987" y="736"/>
                  </a:cubicBezTo>
                  <a:cubicBezTo>
                    <a:pt x="968" y="769"/>
                    <a:pt x="947" y="777"/>
                    <a:pt x="926" y="777"/>
                  </a:cubicBezTo>
                  <a:cubicBezTo>
                    <a:pt x="913" y="777"/>
                    <a:pt x="901" y="774"/>
                    <a:pt x="889" y="773"/>
                  </a:cubicBezTo>
                  <a:cubicBezTo>
                    <a:pt x="883" y="772"/>
                    <a:pt x="878" y="771"/>
                    <a:pt x="873" y="771"/>
                  </a:cubicBezTo>
                  <a:cubicBezTo>
                    <a:pt x="844" y="771"/>
                    <a:pt x="815" y="785"/>
                    <a:pt x="788" y="856"/>
                  </a:cubicBezTo>
                  <a:cubicBezTo>
                    <a:pt x="790" y="826"/>
                    <a:pt x="791" y="799"/>
                    <a:pt x="794" y="774"/>
                  </a:cubicBezTo>
                  <a:cubicBezTo>
                    <a:pt x="797" y="749"/>
                    <a:pt x="799" y="725"/>
                    <a:pt x="801" y="704"/>
                  </a:cubicBezTo>
                  <a:cubicBezTo>
                    <a:pt x="805" y="658"/>
                    <a:pt x="809" y="610"/>
                    <a:pt x="814" y="549"/>
                  </a:cubicBezTo>
                  <a:cubicBezTo>
                    <a:pt x="813" y="548"/>
                    <a:pt x="812" y="548"/>
                    <a:pt x="811" y="548"/>
                  </a:cubicBezTo>
                  <a:cubicBezTo>
                    <a:pt x="789" y="548"/>
                    <a:pt x="789" y="639"/>
                    <a:pt x="786" y="721"/>
                  </a:cubicBezTo>
                  <a:cubicBezTo>
                    <a:pt x="784" y="790"/>
                    <a:pt x="780" y="853"/>
                    <a:pt x="759" y="853"/>
                  </a:cubicBezTo>
                  <a:cubicBezTo>
                    <a:pt x="753" y="853"/>
                    <a:pt x="746" y="849"/>
                    <a:pt x="738" y="839"/>
                  </a:cubicBezTo>
                  <a:cubicBezTo>
                    <a:pt x="752" y="780"/>
                    <a:pt x="753" y="717"/>
                    <a:pt x="752" y="653"/>
                  </a:cubicBezTo>
                  <a:cubicBezTo>
                    <a:pt x="750" y="590"/>
                    <a:pt x="747" y="526"/>
                    <a:pt x="753" y="464"/>
                  </a:cubicBezTo>
                  <a:lnTo>
                    <a:pt x="753" y="464"/>
                  </a:lnTo>
                  <a:cubicBezTo>
                    <a:pt x="716" y="484"/>
                    <a:pt x="702" y="590"/>
                    <a:pt x="690" y="688"/>
                  </a:cubicBezTo>
                  <a:cubicBezTo>
                    <a:pt x="677" y="780"/>
                    <a:pt x="667" y="867"/>
                    <a:pt x="638" y="867"/>
                  </a:cubicBezTo>
                  <a:cubicBezTo>
                    <a:pt x="636" y="867"/>
                    <a:pt x="634" y="866"/>
                    <a:pt x="632" y="866"/>
                  </a:cubicBezTo>
                  <a:cubicBezTo>
                    <a:pt x="620" y="798"/>
                    <a:pt x="747" y="524"/>
                    <a:pt x="664" y="495"/>
                  </a:cubicBezTo>
                  <a:cubicBezTo>
                    <a:pt x="663" y="495"/>
                    <a:pt x="663" y="495"/>
                    <a:pt x="663" y="495"/>
                  </a:cubicBezTo>
                  <a:cubicBezTo>
                    <a:pt x="647" y="495"/>
                    <a:pt x="636" y="614"/>
                    <a:pt x="631" y="674"/>
                  </a:cubicBezTo>
                  <a:cubicBezTo>
                    <a:pt x="630" y="426"/>
                    <a:pt x="602" y="248"/>
                    <a:pt x="550" y="248"/>
                  </a:cubicBezTo>
                  <a:cubicBezTo>
                    <a:pt x="522" y="248"/>
                    <a:pt x="487" y="299"/>
                    <a:pt x="446" y="419"/>
                  </a:cubicBezTo>
                  <a:cubicBezTo>
                    <a:pt x="457" y="299"/>
                    <a:pt x="504" y="130"/>
                    <a:pt x="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2"/>
            <p:cNvSpPr/>
            <p:nvPr/>
          </p:nvSpPr>
          <p:spPr>
            <a:xfrm>
              <a:off x="3346275" y="4921950"/>
              <a:ext cx="376975" cy="314125"/>
            </a:xfrm>
            <a:custGeom>
              <a:avLst/>
              <a:gdLst/>
              <a:ahLst/>
              <a:cxnLst/>
              <a:rect l="l" t="t" r="r" b="b"/>
              <a:pathLst>
                <a:path w="15079" h="12565" extrusionOk="0">
                  <a:moveTo>
                    <a:pt x="14735" y="1"/>
                  </a:moveTo>
                  <a:cubicBezTo>
                    <a:pt x="14729" y="1"/>
                    <a:pt x="14723" y="10"/>
                    <a:pt x="14718" y="25"/>
                  </a:cubicBezTo>
                  <a:cubicBezTo>
                    <a:pt x="14713" y="41"/>
                    <a:pt x="14707" y="61"/>
                    <a:pt x="14701" y="85"/>
                  </a:cubicBezTo>
                  <a:cubicBezTo>
                    <a:pt x="14696" y="108"/>
                    <a:pt x="14691" y="135"/>
                    <a:pt x="14686" y="162"/>
                  </a:cubicBezTo>
                  <a:cubicBezTo>
                    <a:pt x="14670" y="241"/>
                    <a:pt x="14655" y="319"/>
                    <a:pt x="14636" y="319"/>
                  </a:cubicBezTo>
                  <a:cubicBezTo>
                    <a:pt x="14629" y="319"/>
                    <a:pt x="14621" y="309"/>
                    <a:pt x="14613" y="286"/>
                  </a:cubicBezTo>
                  <a:lnTo>
                    <a:pt x="14613" y="286"/>
                  </a:lnTo>
                  <a:cubicBezTo>
                    <a:pt x="14639" y="1487"/>
                    <a:pt x="14436" y="2671"/>
                    <a:pt x="14032" y="3796"/>
                  </a:cubicBezTo>
                  <a:lnTo>
                    <a:pt x="13953" y="4007"/>
                  </a:lnTo>
                  <a:lnTo>
                    <a:pt x="13934" y="4060"/>
                  </a:lnTo>
                  <a:lnTo>
                    <a:pt x="13913" y="4112"/>
                  </a:lnTo>
                  <a:lnTo>
                    <a:pt x="13870" y="4216"/>
                  </a:lnTo>
                  <a:cubicBezTo>
                    <a:pt x="13814" y="4356"/>
                    <a:pt x="13751" y="4492"/>
                    <a:pt x="13691" y="4630"/>
                  </a:cubicBezTo>
                  <a:cubicBezTo>
                    <a:pt x="13660" y="4698"/>
                    <a:pt x="13625" y="4766"/>
                    <a:pt x="13593" y="4834"/>
                  </a:cubicBezTo>
                  <a:lnTo>
                    <a:pt x="13542" y="4935"/>
                  </a:lnTo>
                  <a:lnTo>
                    <a:pt x="13490" y="5035"/>
                  </a:lnTo>
                  <a:cubicBezTo>
                    <a:pt x="13456" y="5102"/>
                    <a:pt x="13421" y="5170"/>
                    <a:pt x="13385" y="5236"/>
                  </a:cubicBezTo>
                  <a:cubicBezTo>
                    <a:pt x="13348" y="5301"/>
                    <a:pt x="13310" y="5368"/>
                    <a:pt x="13274" y="5433"/>
                  </a:cubicBezTo>
                  <a:cubicBezTo>
                    <a:pt x="13122" y="5694"/>
                    <a:pt x="12961" y="5954"/>
                    <a:pt x="12784" y="6204"/>
                  </a:cubicBezTo>
                  <a:lnTo>
                    <a:pt x="12719" y="6298"/>
                  </a:lnTo>
                  <a:cubicBezTo>
                    <a:pt x="12697" y="6329"/>
                    <a:pt x="12673" y="6358"/>
                    <a:pt x="12651" y="6390"/>
                  </a:cubicBezTo>
                  <a:lnTo>
                    <a:pt x="12514" y="6575"/>
                  </a:lnTo>
                  <a:cubicBezTo>
                    <a:pt x="12417" y="6695"/>
                    <a:pt x="12324" y="6818"/>
                    <a:pt x="12224" y="6934"/>
                  </a:cubicBezTo>
                  <a:cubicBezTo>
                    <a:pt x="12208" y="6957"/>
                    <a:pt x="12191" y="6981"/>
                    <a:pt x="12169" y="7010"/>
                  </a:cubicBezTo>
                  <a:cubicBezTo>
                    <a:pt x="12148" y="7038"/>
                    <a:pt x="12124" y="7072"/>
                    <a:pt x="12096" y="7105"/>
                  </a:cubicBezTo>
                  <a:cubicBezTo>
                    <a:pt x="12040" y="7173"/>
                    <a:pt x="11974" y="7256"/>
                    <a:pt x="11895" y="7346"/>
                  </a:cubicBezTo>
                  <a:cubicBezTo>
                    <a:pt x="11857" y="7391"/>
                    <a:pt x="11814" y="7438"/>
                    <a:pt x="11769" y="7487"/>
                  </a:cubicBezTo>
                  <a:cubicBezTo>
                    <a:pt x="11747" y="7512"/>
                    <a:pt x="11723" y="7537"/>
                    <a:pt x="11700" y="7563"/>
                  </a:cubicBezTo>
                  <a:cubicBezTo>
                    <a:pt x="11676" y="7589"/>
                    <a:pt x="11652" y="7613"/>
                    <a:pt x="11625" y="7640"/>
                  </a:cubicBezTo>
                  <a:cubicBezTo>
                    <a:pt x="11574" y="7692"/>
                    <a:pt x="11522" y="7747"/>
                    <a:pt x="11466" y="7805"/>
                  </a:cubicBezTo>
                  <a:cubicBezTo>
                    <a:pt x="11411" y="7859"/>
                    <a:pt x="11351" y="7917"/>
                    <a:pt x="11291" y="7976"/>
                  </a:cubicBezTo>
                  <a:cubicBezTo>
                    <a:pt x="11046" y="8209"/>
                    <a:pt x="10759" y="8455"/>
                    <a:pt x="10439" y="8698"/>
                  </a:cubicBezTo>
                  <a:lnTo>
                    <a:pt x="10318" y="8788"/>
                  </a:lnTo>
                  <a:cubicBezTo>
                    <a:pt x="10277" y="8818"/>
                    <a:pt x="10236" y="8850"/>
                    <a:pt x="10194" y="8878"/>
                  </a:cubicBezTo>
                  <a:cubicBezTo>
                    <a:pt x="10152" y="8907"/>
                    <a:pt x="10109" y="8936"/>
                    <a:pt x="10065" y="8967"/>
                  </a:cubicBezTo>
                  <a:cubicBezTo>
                    <a:pt x="10044" y="8981"/>
                    <a:pt x="10022" y="8997"/>
                    <a:pt x="10001" y="9012"/>
                  </a:cubicBezTo>
                  <a:lnTo>
                    <a:pt x="9969" y="9034"/>
                  </a:lnTo>
                  <a:lnTo>
                    <a:pt x="9936" y="9055"/>
                  </a:lnTo>
                  <a:lnTo>
                    <a:pt x="9802" y="9140"/>
                  </a:lnTo>
                  <a:lnTo>
                    <a:pt x="9736" y="9184"/>
                  </a:lnTo>
                  <a:cubicBezTo>
                    <a:pt x="9714" y="9198"/>
                    <a:pt x="9692" y="9213"/>
                    <a:pt x="9668" y="9227"/>
                  </a:cubicBezTo>
                  <a:cubicBezTo>
                    <a:pt x="9623" y="9254"/>
                    <a:pt x="9577" y="9283"/>
                    <a:pt x="9531" y="9311"/>
                  </a:cubicBezTo>
                  <a:cubicBezTo>
                    <a:pt x="9508" y="9326"/>
                    <a:pt x="9485" y="9338"/>
                    <a:pt x="9462" y="9353"/>
                  </a:cubicBezTo>
                  <a:cubicBezTo>
                    <a:pt x="9437" y="9367"/>
                    <a:pt x="9415" y="9381"/>
                    <a:pt x="9392" y="9395"/>
                  </a:cubicBezTo>
                  <a:cubicBezTo>
                    <a:pt x="9019" y="9613"/>
                    <a:pt x="8630" y="9810"/>
                    <a:pt x="8242" y="9982"/>
                  </a:cubicBezTo>
                  <a:cubicBezTo>
                    <a:pt x="8144" y="10024"/>
                    <a:pt x="8046" y="10066"/>
                    <a:pt x="7951" y="10107"/>
                  </a:cubicBezTo>
                  <a:cubicBezTo>
                    <a:pt x="7855" y="10144"/>
                    <a:pt x="7758" y="10183"/>
                    <a:pt x="7664" y="10221"/>
                  </a:cubicBezTo>
                  <a:cubicBezTo>
                    <a:pt x="7568" y="10256"/>
                    <a:pt x="7473" y="10290"/>
                    <a:pt x="7380" y="10324"/>
                  </a:cubicBezTo>
                  <a:cubicBezTo>
                    <a:pt x="7287" y="10357"/>
                    <a:pt x="7194" y="10387"/>
                    <a:pt x="7104" y="10416"/>
                  </a:cubicBezTo>
                  <a:cubicBezTo>
                    <a:pt x="6741" y="10535"/>
                    <a:pt x="6401" y="10626"/>
                    <a:pt x="6108" y="10696"/>
                  </a:cubicBezTo>
                  <a:cubicBezTo>
                    <a:pt x="6035" y="10711"/>
                    <a:pt x="5963" y="10727"/>
                    <a:pt x="5896" y="10743"/>
                  </a:cubicBezTo>
                  <a:cubicBezTo>
                    <a:pt x="5863" y="10750"/>
                    <a:pt x="5829" y="10756"/>
                    <a:pt x="5797" y="10764"/>
                  </a:cubicBezTo>
                  <a:cubicBezTo>
                    <a:pt x="5764" y="10770"/>
                    <a:pt x="5733" y="10775"/>
                    <a:pt x="5703" y="10781"/>
                  </a:cubicBezTo>
                  <a:cubicBezTo>
                    <a:pt x="5641" y="10793"/>
                    <a:pt x="5583" y="10803"/>
                    <a:pt x="5530" y="10814"/>
                  </a:cubicBezTo>
                  <a:cubicBezTo>
                    <a:pt x="5503" y="10819"/>
                    <a:pt x="5478" y="10823"/>
                    <a:pt x="5453" y="10828"/>
                  </a:cubicBezTo>
                  <a:cubicBezTo>
                    <a:pt x="5429" y="10833"/>
                    <a:pt x="5404" y="10837"/>
                    <a:pt x="5382" y="10840"/>
                  </a:cubicBezTo>
                  <a:cubicBezTo>
                    <a:pt x="5337" y="10849"/>
                    <a:pt x="5293" y="10858"/>
                    <a:pt x="5249" y="10866"/>
                  </a:cubicBezTo>
                  <a:cubicBezTo>
                    <a:pt x="4848" y="10932"/>
                    <a:pt x="4402" y="10991"/>
                    <a:pt x="3970" y="11038"/>
                  </a:cubicBezTo>
                  <a:cubicBezTo>
                    <a:pt x="3537" y="11085"/>
                    <a:pt x="3117" y="11119"/>
                    <a:pt x="2772" y="11156"/>
                  </a:cubicBezTo>
                  <a:cubicBezTo>
                    <a:pt x="2692" y="11166"/>
                    <a:pt x="2612" y="11177"/>
                    <a:pt x="2533" y="11188"/>
                  </a:cubicBezTo>
                  <a:cubicBezTo>
                    <a:pt x="2492" y="11194"/>
                    <a:pt x="2451" y="11199"/>
                    <a:pt x="2412" y="11204"/>
                  </a:cubicBezTo>
                  <a:cubicBezTo>
                    <a:pt x="2372" y="11209"/>
                    <a:pt x="2331" y="11214"/>
                    <a:pt x="2291" y="11219"/>
                  </a:cubicBezTo>
                  <a:lnTo>
                    <a:pt x="2169" y="11234"/>
                  </a:lnTo>
                  <a:lnTo>
                    <a:pt x="2047" y="11247"/>
                  </a:lnTo>
                  <a:cubicBezTo>
                    <a:pt x="1967" y="11255"/>
                    <a:pt x="1884" y="11264"/>
                    <a:pt x="1802" y="11272"/>
                  </a:cubicBezTo>
                  <a:cubicBezTo>
                    <a:pt x="1876" y="11292"/>
                    <a:pt x="1948" y="11310"/>
                    <a:pt x="2016" y="11328"/>
                  </a:cubicBezTo>
                  <a:cubicBezTo>
                    <a:pt x="2084" y="11346"/>
                    <a:pt x="2150" y="11365"/>
                    <a:pt x="2209" y="11381"/>
                  </a:cubicBezTo>
                  <a:cubicBezTo>
                    <a:pt x="2043" y="11371"/>
                    <a:pt x="1878" y="11363"/>
                    <a:pt x="1738" y="11356"/>
                  </a:cubicBezTo>
                  <a:cubicBezTo>
                    <a:pt x="1667" y="11351"/>
                    <a:pt x="1603" y="11350"/>
                    <a:pt x="1550" y="11350"/>
                  </a:cubicBezTo>
                  <a:cubicBezTo>
                    <a:pt x="1522" y="11350"/>
                    <a:pt x="1497" y="11351"/>
                    <a:pt x="1475" y="11352"/>
                  </a:cubicBezTo>
                  <a:cubicBezTo>
                    <a:pt x="1452" y="11355"/>
                    <a:pt x="1433" y="11356"/>
                    <a:pt x="1418" y="11358"/>
                  </a:cubicBezTo>
                  <a:cubicBezTo>
                    <a:pt x="1060" y="11365"/>
                    <a:pt x="978" y="11393"/>
                    <a:pt x="1020" y="11447"/>
                  </a:cubicBezTo>
                  <a:cubicBezTo>
                    <a:pt x="1041" y="11473"/>
                    <a:pt x="1091" y="11506"/>
                    <a:pt x="1154" y="11539"/>
                  </a:cubicBezTo>
                  <a:cubicBezTo>
                    <a:pt x="1217" y="11571"/>
                    <a:pt x="1292" y="11608"/>
                    <a:pt x="1358" y="11644"/>
                  </a:cubicBezTo>
                  <a:cubicBezTo>
                    <a:pt x="1455" y="11681"/>
                    <a:pt x="1436" y="11712"/>
                    <a:pt x="1429" y="11747"/>
                  </a:cubicBezTo>
                  <a:cubicBezTo>
                    <a:pt x="1426" y="11763"/>
                    <a:pt x="1426" y="11780"/>
                    <a:pt x="1447" y="11799"/>
                  </a:cubicBezTo>
                  <a:cubicBezTo>
                    <a:pt x="1468" y="11817"/>
                    <a:pt x="1509" y="11836"/>
                    <a:pt x="1587" y="11854"/>
                  </a:cubicBezTo>
                  <a:cubicBezTo>
                    <a:pt x="1530" y="11849"/>
                    <a:pt x="1481" y="11846"/>
                    <a:pt x="1434" y="11842"/>
                  </a:cubicBezTo>
                  <a:cubicBezTo>
                    <a:pt x="1388" y="11837"/>
                    <a:pt x="1346" y="11832"/>
                    <a:pt x="1303" y="11827"/>
                  </a:cubicBezTo>
                  <a:cubicBezTo>
                    <a:pt x="1259" y="11823"/>
                    <a:pt x="1217" y="11818"/>
                    <a:pt x="1170" y="11813"/>
                  </a:cubicBezTo>
                  <a:cubicBezTo>
                    <a:pt x="1147" y="11810"/>
                    <a:pt x="1123" y="11807"/>
                    <a:pt x="1097" y="11805"/>
                  </a:cubicBezTo>
                  <a:cubicBezTo>
                    <a:pt x="1073" y="11802"/>
                    <a:pt x="1044" y="11799"/>
                    <a:pt x="1016" y="11795"/>
                  </a:cubicBezTo>
                  <a:lnTo>
                    <a:pt x="1016" y="11795"/>
                  </a:lnTo>
                  <a:cubicBezTo>
                    <a:pt x="1008" y="11806"/>
                    <a:pt x="1049" y="11817"/>
                    <a:pt x="1110" y="11823"/>
                  </a:cubicBezTo>
                  <a:cubicBezTo>
                    <a:pt x="1172" y="11830"/>
                    <a:pt x="1257" y="11837"/>
                    <a:pt x="1336" y="11842"/>
                  </a:cubicBezTo>
                  <a:cubicBezTo>
                    <a:pt x="1376" y="11844"/>
                    <a:pt x="1415" y="11848"/>
                    <a:pt x="1449" y="11851"/>
                  </a:cubicBezTo>
                  <a:cubicBezTo>
                    <a:pt x="1483" y="11853"/>
                    <a:pt x="1514" y="11858"/>
                    <a:pt x="1536" y="11862"/>
                  </a:cubicBezTo>
                  <a:cubicBezTo>
                    <a:pt x="1582" y="11870"/>
                    <a:pt x="1597" y="11883"/>
                    <a:pt x="1556" y="11900"/>
                  </a:cubicBezTo>
                  <a:cubicBezTo>
                    <a:pt x="1446" y="11884"/>
                    <a:pt x="1330" y="11875"/>
                    <a:pt x="1212" y="11869"/>
                  </a:cubicBezTo>
                  <a:cubicBezTo>
                    <a:pt x="1095" y="11864"/>
                    <a:pt x="974" y="11858"/>
                    <a:pt x="860" y="11843"/>
                  </a:cubicBezTo>
                  <a:lnTo>
                    <a:pt x="860" y="11843"/>
                  </a:lnTo>
                  <a:cubicBezTo>
                    <a:pt x="896" y="11883"/>
                    <a:pt x="1094" y="11912"/>
                    <a:pt x="1277" y="11935"/>
                  </a:cubicBezTo>
                  <a:cubicBezTo>
                    <a:pt x="1322" y="11941"/>
                    <a:pt x="1368" y="11946"/>
                    <a:pt x="1408" y="11952"/>
                  </a:cubicBezTo>
                  <a:cubicBezTo>
                    <a:pt x="1450" y="11958"/>
                    <a:pt x="1488" y="11962"/>
                    <a:pt x="1519" y="11967"/>
                  </a:cubicBezTo>
                  <a:cubicBezTo>
                    <a:pt x="1582" y="11979"/>
                    <a:pt x="1620" y="11990"/>
                    <a:pt x="1609" y="12008"/>
                  </a:cubicBezTo>
                  <a:cubicBezTo>
                    <a:pt x="1607" y="12008"/>
                    <a:pt x="1605" y="12008"/>
                    <a:pt x="1604" y="12008"/>
                  </a:cubicBezTo>
                  <a:cubicBezTo>
                    <a:pt x="1571" y="12008"/>
                    <a:pt x="1519" y="12000"/>
                    <a:pt x="1455" y="11990"/>
                  </a:cubicBezTo>
                  <a:cubicBezTo>
                    <a:pt x="1388" y="11979"/>
                    <a:pt x="1311" y="11962"/>
                    <a:pt x="1237" y="11948"/>
                  </a:cubicBezTo>
                  <a:cubicBezTo>
                    <a:pt x="1144" y="11931"/>
                    <a:pt x="1056" y="11915"/>
                    <a:pt x="996" y="11915"/>
                  </a:cubicBezTo>
                  <a:cubicBezTo>
                    <a:pt x="958" y="11915"/>
                    <a:pt x="931" y="11921"/>
                    <a:pt x="921" y="11937"/>
                  </a:cubicBezTo>
                  <a:cubicBezTo>
                    <a:pt x="916" y="11945"/>
                    <a:pt x="970" y="11957"/>
                    <a:pt x="1041" y="11967"/>
                  </a:cubicBezTo>
                  <a:cubicBezTo>
                    <a:pt x="1111" y="11978"/>
                    <a:pt x="1198" y="11987"/>
                    <a:pt x="1256" y="11992"/>
                  </a:cubicBezTo>
                  <a:cubicBezTo>
                    <a:pt x="1034" y="11980"/>
                    <a:pt x="843" y="11971"/>
                    <a:pt x="703" y="11971"/>
                  </a:cubicBezTo>
                  <a:cubicBezTo>
                    <a:pt x="619" y="11971"/>
                    <a:pt x="554" y="11975"/>
                    <a:pt x="513" y="11982"/>
                  </a:cubicBezTo>
                  <a:cubicBezTo>
                    <a:pt x="458" y="11992"/>
                    <a:pt x="445" y="12010"/>
                    <a:pt x="485" y="12036"/>
                  </a:cubicBezTo>
                  <a:cubicBezTo>
                    <a:pt x="505" y="12050"/>
                    <a:pt x="539" y="12066"/>
                    <a:pt x="587" y="12083"/>
                  </a:cubicBezTo>
                  <a:cubicBezTo>
                    <a:pt x="635" y="12102"/>
                    <a:pt x="699" y="12123"/>
                    <a:pt x="780" y="12142"/>
                  </a:cubicBezTo>
                  <a:cubicBezTo>
                    <a:pt x="750" y="12139"/>
                    <a:pt x="722" y="12135"/>
                    <a:pt x="691" y="12129"/>
                  </a:cubicBezTo>
                  <a:cubicBezTo>
                    <a:pt x="661" y="12124"/>
                    <a:pt x="628" y="12118"/>
                    <a:pt x="595" y="12113"/>
                  </a:cubicBezTo>
                  <a:cubicBezTo>
                    <a:pt x="530" y="12099"/>
                    <a:pt x="462" y="12087"/>
                    <a:pt x="394" y="12073"/>
                  </a:cubicBezTo>
                  <a:cubicBezTo>
                    <a:pt x="359" y="12067"/>
                    <a:pt x="326" y="12060"/>
                    <a:pt x="291" y="12052"/>
                  </a:cubicBezTo>
                  <a:cubicBezTo>
                    <a:pt x="258" y="12046"/>
                    <a:pt x="223" y="12037"/>
                    <a:pt x="191" y="12032"/>
                  </a:cubicBezTo>
                  <a:cubicBezTo>
                    <a:pt x="124" y="12020"/>
                    <a:pt x="60" y="12010"/>
                    <a:pt x="1" y="12004"/>
                  </a:cubicBezTo>
                  <a:lnTo>
                    <a:pt x="1" y="12004"/>
                  </a:lnTo>
                  <a:lnTo>
                    <a:pt x="2" y="12005"/>
                  </a:lnTo>
                  <a:cubicBezTo>
                    <a:pt x="60" y="12015"/>
                    <a:pt x="142" y="12034"/>
                    <a:pt x="220" y="12052"/>
                  </a:cubicBezTo>
                  <a:cubicBezTo>
                    <a:pt x="259" y="12062"/>
                    <a:pt x="299" y="12069"/>
                    <a:pt x="335" y="12077"/>
                  </a:cubicBezTo>
                  <a:cubicBezTo>
                    <a:pt x="370" y="12084"/>
                    <a:pt x="400" y="12089"/>
                    <a:pt x="426" y="12093"/>
                  </a:cubicBezTo>
                  <a:lnTo>
                    <a:pt x="426" y="12093"/>
                  </a:lnTo>
                  <a:cubicBezTo>
                    <a:pt x="394" y="12088"/>
                    <a:pt x="362" y="12084"/>
                    <a:pt x="330" y="12078"/>
                  </a:cubicBezTo>
                  <a:lnTo>
                    <a:pt x="228" y="12062"/>
                  </a:lnTo>
                  <a:cubicBezTo>
                    <a:pt x="160" y="12050"/>
                    <a:pt x="93" y="12037"/>
                    <a:pt x="25" y="12026"/>
                  </a:cubicBezTo>
                  <a:lnTo>
                    <a:pt x="25" y="12026"/>
                  </a:lnTo>
                  <a:cubicBezTo>
                    <a:pt x="45" y="12042"/>
                    <a:pt x="66" y="12056"/>
                    <a:pt x="91" y="12073"/>
                  </a:cubicBezTo>
                  <a:cubicBezTo>
                    <a:pt x="140" y="12087"/>
                    <a:pt x="190" y="12099"/>
                    <a:pt x="241" y="12111"/>
                  </a:cubicBezTo>
                  <a:cubicBezTo>
                    <a:pt x="278" y="12120"/>
                    <a:pt x="316" y="12128"/>
                    <a:pt x="355" y="12135"/>
                  </a:cubicBezTo>
                  <a:lnTo>
                    <a:pt x="355" y="12135"/>
                  </a:lnTo>
                  <a:cubicBezTo>
                    <a:pt x="324" y="12130"/>
                    <a:pt x="293" y="12124"/>
                    <a:pt x="262" y="12119"/>
                  </a:cubicBezTo>
                  <a:cubicBezTo>
                    <a:pt x="217" y="12111"/>
                    <a:pt x="171" y="12103"/>
                    <a:pt x="127" y="12095"/>
                  </a:cubicBezTo>
                  <a:lnTo>
                    <a:pt x="127" y="12095"/>
                  </a:lnTo>
                  <a:cubicBezTo>
                    <a:pt x="190" y="12134"/>
                    <a:pt x="264" y="12172"/>
                    <a:pt x="346" y="12210"/>
                  </a:cubicBezTo>
                  <a:cubicBezTo>
                    <a:pt x="424" y="12235"/>
                    <a:pt x="503" y="12261"/>
                    <a:pt x="578" y="12287"/>
                  </a:cubicBezTo>
                  <a:cubicBezTo>
                    <a:pt x="616" y="12301"/>
                    <a:pt x="652" y="12314"/>
                    <a:pt x="689" y="12325"/>
                  </a:cubicBezTo>
                  <a:cubicBezTo>
                    <a:pt x="725" y="12338"/>
                    <a:pt x="761" y="12349"/>
                    <a:pt x="795" y="12360"/>
                  </a:cubicBezTo>
                  <a:cubicBezTo>
                    <a:pt x="864" y="12382"/>
                    <a:pt x="928" y="12400"/>
                    <a:pt x="987" y="12416"/>
                  </a:cubicBezTo>
                  <a:cubicBezTo>
                    <a:pt x="1016" y="12423"/>
                    <a:pt x="1044" y="12430"/>
                    <a:pt x="1069" y="12435"/>
                  </a:cubicBezTo>
                  <a:cubicBezTo>
                    <a:pt x="1096" y="12440"/>
                    <a:pt x="1120" y="12444"/>
                    <a:pt x="1142" y="12445"/>
                  </a:cubicBezTo>
                  <a:cubicBezTo>
                    <a:pt x="1775" y="12524"/>
                    <a:pt x="2416" y="12565"/>
                    <a:pt x="3057" y="12565"/>
                  </a:cubicBezTo>
                  <a:cubicBezTo>
                    <a:pt x="3865" y="12565"/>
                    <a:pt x="4675" y="12500"/>
                    <a:pt x="5473" y="12366"/>
                  </a:cubicBezTo>
                  <a:cubicBezTo>
                    <a:pt x="5470" y="12334"/>
                    <a:pt x="5389" y="12317"/>
                    <a:pt x="5504" y="12281"/>
                  </a:cubicBezTo>
                  <a:cubicBezTo>
                    <a:pt x="5550" y="12270"/>
                    <a:pt x="5594" y="12258"/>
                    <a:pt x="5639" y="12251"/>
                  </a:cubicBezTo>
                  <a:cubicBezTo>
                    <a:pt x="5684" y="12243"/>
                    <a:pt x="5727" y="12238"/>
                    <a:pt x="5770" y="12231"/>
                  </a:cubicBezTo>
                  <a:cubicBezTo>
                    <a:pt x="5856" y="12219"/>
                    <a:pt x="5941" y="12212"/>
                    <a:pt x="6027" y="12204"/>
                  </a:cubicBezTo>
                  <a:cubicBezTo>
                    <a:pt x="6048" y="12203"/>
                    <a:pt x="6071" y="12200"/>
                    <a:pt x="6091" y="12199"/>
                  </a:cubicBezTo>
                  <a:cubicBezTo>
                    <a:pt x="6113" y="12196"/>
                    <a:pt x="6135" y="12193"/>
                    <a:pt x="6156" y="12191"/>
                  </a:cubicBezTo>
                  <a:cubicBezTo>
                    <a:pt x="6198" y="12186"/>
                    <a:pt x="6241" y="12179"/>
                    <a:pt x="6284" y="12172"/>
                  </a:cubicBezTo>
                  <a:cubicBezTo>
                    <a:pt x="6371" y="12158"/>
                    <a:pt x="6460" y="12140"/>
                    <a:pt x="6549" y="12109"/>
                  </a:cubicBezTo>
                  <a:cubicBezTo>
                    <a:pt x="6553" y="12090"/>
                    <a:pt x="6558" y="12071"/>
                    <a:pt x="6563" y="12052"/>
                  </a:cubicBezTo>
                  <a:cubicBezTo>
                    <a:pt x="6635" y="12041"/>
                    <a:pt x="6708" y="12027"/>
                    <a:pt x="6781" y="12014"/>
                  </a:cubicBezTo>
                  <a:cubicBezTo>
                    <a:pt x="6854" y="12000"/>
                    <a:pt x="6929" y="11987"/>
                    <a:pt x="7004" y="11973"/>
                  </a:cubicBezTo>
                  <a:cubicBezTo>
                    <a:pt x="7154" y="11945"/>
                    <a:pt x="7304" y="11911"/>
                    <a:pt x="7458" y="11877"/>
                  </a:cubicBezTo>
                  <a:lnTo>
                    <a:pt x="7508" y="11860"/>
                  </a:lnTo>
                  <a:lnTo>
                    <a:pt x="7559" y="11842"/>
                  </a:lnTo>
                  <a:lnTo>
                    <a:pt x="7662" y="11806"/>
                  </a:lnTo>
                  <a:cubicBezTo>
                    <a:pt x="7730" y="11783"/>
                    <a:pt x="7798" y="11759"/>
                    <a:pt x="7863" y="11734"/>
                  </a:cubicBezTo>
                  <a:cubicBezTo>
                    <a:pt x="7930" y="11708"/>
                    <a:pt x="7998" y="11684"/>
                    <a:pt x="8065" y="11658"/>
                  </a:cubicBezTo>
                  <a:cubicBezTo>
                    <a:pt x="8132" y="11632"/>
                    <a:pt x="8198" y="11607"/>
                    <a:pt x="8265" y="11577"/>
                  </a:cubicBezTo>
                  <a:cubicBezTo>
                    <a:pt x="8397" y="11522"/>
                    <a:pt x="8531" y="11467"/>
                    <a:pt x="8660" y="11408"/>
                  </a:cubicBezTo>
                  <a:cubicBezTo>
                    <a:pt x="8725" y="11378"/>
                    <a:pt x="8791" y="11349"/>
                    <a:pt x="8855" y="11319"/>
                  </a:cubicBezTo>
                  <a:lnTo>
                    <a:pt x="9047" y="11225"/>
                  </a:lnTo>
                  <a:cubicBezTo>
                    <a:pt x="9026" y="11214"/>
                    <a:pt x="9012" y="11201"/>
                    <a:pt x="9061" y="11171"/>
                  </a:cubicBezTo>
                  <a:cubicBezTo>
                    <a:pt x="9168" y="11117"/>
                    <a:pt x="9293" y="11054"/>
                    <a:pt x="9434" y="10991"/>
                  </a:cubicBezTo>
                  <a:cubicBezTo>
                    <a:pt x="9504" y="10959"/>
                    <a:pt x="9577" y="10923"/>
                    <a:pt x="9650" y="10887"/>
                  </a:cubicBezTo>
                  <a:cubicBezTo>
                    <a:pt x="9686" y="10869"/>
                    <a:pt x="9724" y="10850"/>
                    <a:pt x="9762" y="10833"/>
                  </a:cubicBezTo>
                  <a:cubicBezTo>
                    <a:pt x="9780" y="10823"/>
                    <a:pt x="9800" y="10814"/>
                    <a:pt x="9818" y="10803"/>
                  </a:cubicBezTo>
                  <a:cubicBezTo>
                    <a:pt x="9837" y="10795"/>
                    <a:pt x="9856" y="10785"/>
                    <a:pt x="9875" y="10774"/>
                  </a:cubicBezTo>
                  <a:cubicBezTo>
                    <a:pt x="9917" y="10746"/>
                    <a:pt x="9959" y="10720"/>
                    <a:pt x="10001" y="10692"/>
                  </a:cubicBezTo>
                  <a:cubicBezTo>
                    <a:pt x="10030" y="10664"/>
                    <a:pt x="10030" y="10643"/>
                    <a:pt x="10030" y="10631"/>
                  </a:cubicBezTo>
                  <a:cubicBezTo>
                    <a:pt x="10064" y="10613"/>
                    <a:pt x="10096" y="10594"/>
                    <a:pt x="10128" y="10577"/>
                  </a:cubicBezTo>
                  <a:cubicBezTo>
                    <a:pt x="10159" y="10560"/>
                    <a:pt x="10190" y="10542"/>
                    <a:pt x="10221" y="10525"/>
                  </a:cubicBezTo>
                  <a:cubicBezTo>
                    <a:pt x="10281" y="10492"/>
                    <a:pt x="10340" y="10460"/>
                    <a:pt x="10394" y="10430"/>
                  </a:cubicBezTo>
                  <a:cubicBezTo>
                    <a:pt x="10438" y="10401"/>
                    <a:pt x="10480" y="10369"/>
                    <a:pt x="10523" y="10340"/>
                  </a:cubicBezTo>
                  <a:cubicBezTo>
                    <a:pt x="10565" y="10310"/>
                    <a:pt x="10608" y="10278"/>
                    <a:pt x="10650" y="10248"/>
                  </a:cubicBezTo>
                  <a:cubicBezTo>
                    <a:pt x="10734" y="10188"/>
                    <a:pt x="10817" y="10122"/>
                    <a:pt x="10901" y="10059"/>
                  </a:cubicBezTo>
                  <a:cubicBezTo>
                    <a:pt x="10942" y="10026"/>
                    <a:pt x="10983" y="9995"/>
                    <a:pt x="11025" y="9961"/>
                  </a:cubicBezTo>
                  <a:cubicBezTo>
                    <a:pt x="11066" y="9928"/>
                    <a:pt x="11106" y="9896"/>
                    <a:pt x="11147" y="9861"/>
                  </a:cubicBezTo>
                  <a:cubicBezTo>
                    <a:pt x="11229" y="9794"/>
                    <a:pt x="11312" y="9728"/>
                    <a:pt x="11390" y="9657"/>
                  </a:cubicBezTo>
                  <a:cubicBezTo>
                    <a:pt x="11429" y="9621"/>
                    <a:pt x="11470" y="9588"/>
                    <a:pt x="11508" y="9552"/>
                  </a:cubicBezTo>
                  <a:lnTo>
                    <a:pt x="11569" y="9500"/>
                  </a:lnTo>
                  <a:cubicBezTo>
                    <a:pt x="11589" y="9483"/>
                    <a:pt x="11608" y="9464"/>
                    <a:pt x="11627" y="9447"/>
                  </a:cubicBezTo>
                  <a:cubicBezTo>
                    <a:pt x="11705" y="9375"/>
                    <a:pt x="11783" y="9303"/>
                    <a:pt x="11859" y="9229"/>
                  </a:cubicBezTo>
                  <a:cubicBezTo>
                    <a:pt x="11934" y="9155"/>
                    <a:pt x="12009" y="9080"/>
                    <a:pt x="12086" y="9004"/>
                  </a:cubicBezTo>
                  <a:cubicBezTo>
                    <a:pt x="12104" y="8987"/>
                    <a:pt x="12122" y="8967"/>
                    <a:pt x="12140" y="8947"/>
                  </a:cubicBezTo>
                  <a:lnTo>
                    <a:pt x="12195" y="8889"/>
                  </a:lnTo>
                  <a:cubicBezTo>
                    <a:pt x="12232" y="8851"/>
                    <a:pt x="12269" y="8813"/>
                    <a:pt x="12305" y="8773"/>
                  </a:cubicBezTo>
                  <a:cubicBezTo>
                    <a:pt x="12886" y="8145"/>
                    <a:pt x="13410" y="7445"/>
                    <a:pt x="13865" y="6671"/>
                  </a:cubicBezTo>
                  <a:cubicBezTo>
                    <a:pt x="14038" y="6331"/>
                    <a:pt x="14191" y="5984"/>
                    <a:pt x="14347" y="5657"/>
                  </a:cubicBezTo>
                  <a:cubicBezTo>
                    <a:pt x="14405" y="5536"/>
                    <a:pt x="14473" y="5410"/>
                    <a:pt x="14538" y="5278"/>
                  </a:cubicBezTo>
                  <a:cubicBezTo>
                    <a:pt x="14571" y="5212"/>
                    <a:pt x="14604" y="5144"/>
                    <a:pt x="14639" y="5077"/>
                  </a:cubicBezTo>
                  <a:cubicBezTo>
                    <a:pt x="14671" y="5009"/>
                    <a:pt x="14703" y="4941"/>
                    <a:pt x="14737" y="4872"/>
                  </a:cubicBezTo>
                  <a:cubicBezTo>
                    <a:pt x="14754" y="4839"/>
                    <a:pt x="14769" y="4804"/>
                    <a:pt x="14786" y="4771"/>
                  </a:cubicBezTo>
                  <a:cubicBezTo>
                    <a:pt x="14802" y="4736"/>
                    <a:pt x="14817" y="4701"/>
                    <a:pt x="14832" y="4667"/>
                  </a:cubicBezTo>
                  <a:cubicBezTo>
                    <a:pt x="14863" y="4599"/>
                    <a:pt x="14894" y="4531"/>
                    <a:pt x="14923" y="4464"/>
                  </a:cubicBezTo>
                  <a:cubicBezTo>
                    <a:pt x="14952" y="4396"/>
                    <a:pt x="14978" y="4332"/>
                    <a:pt x="15005" y="4266"/>
                  </a:cubicBezTo>
                  <a:cubicBezTo>
                    <a:pt x="15017" y="4233"/>
                    <a:pt x="15031" y="4202"/>
                    <a:pt x="15043" y="4170"/>
                  </a:cubicBezTo>
                  <a:cubicBezTo>
                    <a:pt x="15051" y="4155"/>
                    <a:pt x="15057" y="4139"/>
                    <a:pt x="15062" y="4123"/>
                  </a:cubicBezTo>
                  <a:cubicBezTo>
                    <a:pt x="15067" y="4108"/>
                    <a:pt x="15074" y="4092"/>
                    <a:pt x="15079" y="4076"/>
                  </a:cubicBezTo>
                  <a:lnTo>
                    <a:pt x="15079" y="4076"/>
                  </a:lnTo>
                  <a:cubicBezTo>
                    <a:pt x="15078" y="4076"/>
                    <a:pt x="15076" y="4076"/>
                    <a:pt x="15075" y="4076"/>
                  </a:cubicBezTo>
                  <a:cubicBezTo>
                    <a:pt x="15029" y="4076"/>
                    <a:pt x="15014" y="4002"/>
                    <a:pt x="15014" y="3895"/>
                  </a:cubicBezTo>
                  <a:cubicBezTo>
                    <a:pt x="15014" y="3868"/>
                    <a:pt x="15014" y="3838"/>
                    <a:pt x="15015" y="3809"/>
                  </a:cubicBezTo>
                  <a:cubicBezTo>
                    <a:pt x="15016" y="3777"/>
                    <a:pt x="15019" y="3744"/>
                    <a:pt x="15020" y="3710"/>
                  </a:cubicBezTo>
                  <a:cubicBezTo>
                    <a:pt x="15022" y="3642"/>
                    <a:pt x="15028" y="3571"/>
                    <a:pt x="15032" y="3501"/>
                  </a:cubicBezTo>
                  <a:cubicBezTo>
                    <a:pt x="15033" y="3466"/>
                    <a:pt x="15036" y="3432"/>
                    <a:pt x="15037" y="3398"/>
                  </a:cubicBezTo>
                  <a:cubicBezTo>
                    <a:pt x="15038" y="3364"/>
                    <a:pt x="15038" y="3331"/>
                    <a:pt x="15037" y="3301"/>
                  </a:cubicBezTo>
                  <a:cubicBezTo>
                    <a:pt x="15036" y="3240"/>
                    <a:pt x="15033" y="3183"/>
                    <a:pt x="15026" y="3140"/>
                  </a:cubicBezTo>
                  <a:cubicBezTo>
                    <a:pt x="15015" y="3079"/>
                    <a:pt x="14997" y="3042"/>
                    <a:pt x="14966" y="3042"/>
                  </a:cubicBezTo>
                  <a:cubicBezTo>
                    <a:pt x="14953" y="3042"/>
                    <a:pt x="14938" y="3048"/>
                    <a:pt x="14920" y="3062"/>
                  </a:cubicBezTo>
                  <a:cubicBezTo>
                    <a:pt x="14925" y="3042"/>
                    <a:pt x="14931" y="3021"/>
                    <a:pt x="14937" y="2999"/>
                  </a:cubicBezTo>
                  <a:cubicBezTo>
                    <a:pt x="14942" y="2978"/>
                    <a:pt x="14947" y="2956"/>
                    <a:pt x="14952" y="2933"/>
                  </a:cubicBezTo>
                  <a:cubicBezTo>
                    <a:pt x="14963" y="2889"/>
                    <a:pt x="14974" y="2843"/>
                    <a:pt x="14985" y="2797"/>
                  </a:cubicBezTo>
                  <a:cubicBezTo>
                    <a:pt x="14995" y="2752"/>
                    <a:pt x="15007" y="2706"/>
                    <a:pt x="15016" y="2660"/>
                  </a:cubicBezTo>
                  <a:cubicBezTo>
                    <a:pt x="15026" y="2614"/>
                    <a:pt x="15033" y="2570"/>
                    <a:pt x="15041" y="2528"/>
                  </a:cubicBezTo>
                  <a:cubicBezTo>
                    <a:pt x="15049" y="2487"/>
                    <a:pt x="15056" y="2446"/>
                    <a:pt x="15061" y="2410"/>
                  </a:cubicBezTo>
                  <a:cubicBezTo>
                    <a:pt x="15066" y="2374"/>
                    <a:pt x="15069" y="2341"/>
                    <a:pt x="15072" y="2314"/>
                  </a:cubicBezTo>
                  <a:cubicBezTo>
                    <a:pt x="15074" y="2258"/>
                    <a:pt x="15072" y="2221"/>
                    <a:pt x="15059" y="2212"/>
                  </a:cubicBezTo>
                  <a:cubicBezTo>
                    <a:pt x="15024" y="2187"/>
                    <a:pt x="14990" y="2151"/>
                    <a:pt x="14959" y="2095"/>
                  </a:cubicBezTo>
                  <a:cubicBezTo>
                    <a:pt x="14943" y="2068"/>
                    <a:pt x="14928" y="2038"/>
                    <a:pt x="14915" y="2001"/>
                  </a:cubicBezTo>
                  <a:cubicBezTo>
                    <a:pt x="14900" y="1965"/>
                    <a:pt x="14885" y="1924"/>
                    <a:pt x="14873" y="1877"/>
                  </a:cubicBezTo>
                  <a:cubicBezTo>
                    <a:pt x="14859" y="1830"/>
                    <a:pt x="14848" y="1777"/>
                    <a:pt x="14838" y="1718"/>
                  </a:cubicBezTo>
                  <a:cubicBezTo>
                    <a:pt x="14833" y="1688"/>
                    <a:pt x="14829" y="1656"/>
                    <a:pt x="14824" y="1624"/>
                  </a:cubicBezTo>
                  <a:cubicBezTo>
                    <a:pt x="14818" y="1591"/>
                    <a:pt x="14813" y="1556"/>
                    <a:pt x="14810" y="1519"/>
                  </a:cubicBezTo>
                  <a:cubicBezTo>
                    <a:pt x="14805" y="1483"/>
                    <a:pt x="14801" y="1445"/>
                    <a:pt x="14796" y="1404"/>
                  </a:cubicBezTo>
                  <a:cubicBezTo>
                    <a:pt x="14792" y="1363"/>
                    <a:pt x="14790" y="1321"/>
                    <a:pt x="14785" y="1278"/>
                  </a:cubicBezTo>
                  <a:cubicBezTo>
                    <a:pt x="14776" y="1189"/>
                    <a:pt x="14769" y="1091"/>
                    <a:pt x="14763" y="987"/>
                  </a:cubicBezTo>
                  <a:cubicBezTo>
                    <a:pt x="14759" y="904"/>
                    <a:pt x="14760" y="812"/>
                    <a:pt x="14765" y="716"/>
                  </a:cubicBezTo>
                  <a:cubicBezTo>
                    <a:pt x="14765" y="704"/>
                    <a:pt x="14766" y="693"/>
                    <a:pt x="14766" y="681"/>
                  </a:cubicBezTo>
                  <a:lnTo>
                    <a:pt x="14768" y="645"/>
                  </a:lnTo>
                  <a:cubicBezTo>
                    <a:pt x="14768" y="621"/>
                    <a:pt x="14769" y="596"/>
                    <a:pt x="14769" y="573"/>
                  </a:cubicBezTo>
                  <a:cubicBezTo>
                    <a:pt x="14770" y="525"/>
                    <a:pt x="14771" y="477"/>
                    <a:pt x="14775" y="431"/>
                  </a:cubicBezTo>
                  <a:cubicBezTo>
                    <a:pt x="14776" y="409"/>
                    <a:pt x="14776" y="385"/>
                    <a:pt x="14777" y="365"/>
                  </a:cubicBezTo>
                  <a:lnTo>
                    <a:pt x="14777" y="301"/>
                  </a:lnTo>
                  <a:cubicBezTo>
                    <a:pt x="14777" y="260"/>
                    <a:pt x="14776" y="221"/>
                    <a:pt x="14775" y="187"/>
                  </a:cubicBezTo>
                  <a:cubicBezTo>
                    <a:pt x="14771" y="118"/>
                    <a:pt x="14768" y="65"/>
                    <a:pt x="14758" y="36"/>
                  </a:cubicBezTo>
                  <a:cubicBezTo>
                    <a:pt x="14750" y="11"/>
                    <a:pt x="14742" y="1"/>
                    <a:pt x="1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2"/>
            <p:cNvSpPr/>
            <p:nvPr/>
          </p:nvSpPr>
          <p:spPr>
            <a:xfrm>
              <a:off x="3682950" y="5106200"/>
              <a:ext cx="152950" cy="87075"/>
            </a:xfrm>
            <a:custGeom>
              <a:avLst/>
              <a:gdLst/>
              <a:ahLst/>
              <a:cxnLst/>
              <a:rect l="l" t="t" r="r" b="b"/>
              <a:pathLst>
                <a:path w="6118" h="3483" extrusionOk="0">
                  <a:moveTo>
                    <a:pt x="1589" y="1"/>
                  </a:moveTo>
                  <a:cubicBezTo>
                    <a:pt x="1509" y="165"/>
                    <a:pt x="1146" y="36"/>
                    <a:pt x="1110" y="231"/>
                  </a:cubicBezTo>
                  <a:cubicBezTo>
                    <a:pt x="1040" y="182"/>
                    <a:pt x="942" y="114"/>
                    <a:pt x="891" y="114"/>
                  </a:cubicBezTo>
                  <a:cubicBezTo>
                    <a:pt x="880" y="114"/>
                    <a:pt x="872" y="117"/>
                    <a:pt x="866" y="123"/>
                  </a:cubicBezTo>
                  <a:cubicBezTo>
                    <a:pt x="815" y="183"/>
                    <a:pt x="748" y="238"/>
                    <a:pt x="662" y="272"/>
                  </a:cubicBezTo>
                  <a:cubicBezTo>
                    <a:pt x="611" y="291"/>
                    <a:pt x="553" y="302"/>
                    <a:pt x="487" y="302"/>
                  </a:cubicBezTo>
                  <a:cubicBezTo>
                    <a:pt x="438" y="302"/>
                    <a:pt x="385" y="296"/>
                    <a:pt x="326" y="283"/>
                  </a:cubicBezTo>
                  <a:cubicBezTo>
                    <a:pt x="229" y="247"/>
                    <a:pt x="128" y="112"/>
                    <a:pt x="79" y="112"/>
                  </a:cubicBezTo>
                  <a:cubicBezTo>
                    <a:pt x="78" y="112"/>
                    <a:pt x="77" y="113"/>
                    <a:pt x="75" y="113"/>
                  </a:cubicBezTo>
                  <a:cubicBezTo>
                    <a:pt x="0" y="123"/>
                    <a:pt x="135" y="277"/>
                    <a:pt x="59" y="288"/>
                  </a:cubicBezTo>
                  <a:cubicBezTo>
                    <a:pt x="376" y="517"/>
                    <a:pt x="698" y="719"/>
                    <a:pt x="1025" y="919"/>
                  </a:cubicBezTo>
                  <a:cubicBezTo>
                    <a:pt x="1350" y="1121"/>
                    <a:pt x="1679" y="1321"/>
                    <a:pt x="2002" y="1543"/>
                  </a:cubicBezTo>
                  <a:cubicBezTo>
                    <a:pt x="2068" y="1564"/>
                    <a:pt x="2211" y="1643"/>
                    <a:pt x="2395" y="1754"/>
                  </a:cubicBezTo>
                  <a:cubicBezTo>
                    <a:pt x="2486" y="1810"/>
                    <a:pt x="2588" y="1874"/>
                    <a:pt x="2694" y="1942"/>
                  </a:cubicBezTo>
                  <a:cubicBezTo>
                    <a:pt x="2802" y="2010"/>
                    <a:pt x="2913" y="2086"/>
                    <a:pt x="3025" y="2162"/>
                  </a:cubicBezTo>
                  <a:cubicBezTo>
                    <a:pt x="3249" y="2314"/>
                    <a:pt x="3475" y="2475"/>
                    <a:pt x="3666" y="2619"/>
                  </a:cubicBezTo>
                  <a:cubicBezTo>
                    <a:pt x="3761" y="2690"/>
                    <a:pt x="3848" y="2758"/>
                    <a:pt x="3922" y="2816"/>
                  </a:cubicBezTo>
                  <a:cubicBezTo>
                    <a:pt x="3995" y="2875"/>
                    <a:pt x="4057" y="2925"/>
                    <a:pt x="4100" y="2964"/>
                  </a:cubicBezTo>
                  <a:lnTo>
                    <a:pt x="4136" y="2988"/>
                  </a:lnTo>
                  <a:cubicBezTo>
                    <a:pt x="4232" y="3068"/>
                    <a:pt x="4345" y="3152"/>
                    <a:pt x="4457" y="3228"/>
                  </a:cubicBezTo>
                  <a:cubicBezTo>
                    <a:pt x="4570" y="3303"/>
                    <a:pt x="4686" y="3366"/>
                    <a:pt x="4790" y="3406"/>
                  </a:cubicBezTo>
                  <a:cubicBezTo>
                    <a:pt x="4894" y="3433"/>
                    <a:pt x="5004" y="3455"/>
                    <a:pt x="5113" y="3479"/>
                  </a:cubicBezTo>
                  <a:cubicBezTo>
                    <a:pt x="5095" y="3427"/>
                    <a:pt x="5081" y="3377"/>
                    <a:pt x="5069" y="3330"/>
                  </a:cubicBezTo>
                  <a:lnTo>
                    <a:pt x="5069" y="3330"/>
                  </a:lnTo>
                  <a:cubicBezTo>
                    <a:pt x="5146" y="3396"/>
                    <a:pt x="5223" y="3463"/>
                    <a:pt x="5274" y="3463"/>
                  </a:cubicBezTo>
                  <a:cubicBezTo>
                    <a:pt x="5275" y="3463"/>
                    <a:pt x="5275" y="3463"/>
                    <a:pt x="5276" y="3463"/>
                  </a:cubicBezTo>
                  <a:cubicBezTo>
                    <a:pt x="5316" y="3477"/>
                    <a:pt x="5347" y="3483"/>
                    <a:pt x="5372" y="3483"/>
                  </a:cubicBezTo>
                  <a:cubicBezTo>
                    <a:pt x="5480" y="3483"/>
                    <a:pt x="5457" y="3363"/>
                    <a:pt x="5466" y="3243"/>
                  </a:cubicBezTo>
                  <a:cubicBezTo>
                    <a:pt x="5453" y="3162"/>
                    <a:pt x="5568" y="3150"/>
                    <a:pt x="5529" y="3048"/>
                  </a:cubicBezTo>
                  <a:lnTo>
                    <a:pt x="5529" y="3048"/>
                  </a:lnTo>
                  <a:cubicBezTo>
                    <a:pt x="5581" y="3092"/>
                    <a:pt x="5606" y="3116"/>
                    <a:pt x="5658" y="3160"/>
                  </a:cubicBezTo>
                  <a:cubicBezTo>
                    <a:pt x="5696" y="3125"/>
                    <a:pt x="5477" y="3048"/>
                    <a:pt x="5566" y="3013"/>
                  </a:cubicBezTo>
                  <a:lnTo>
                    <a:pt x="5566" y="3013"/>
                  </a:lnTo>
                  <a:cubicBezTo>
                    <a:pt x="5606" y="3069"/>
                    <a:pt x="5683" y="3091"/>
                    <a:pt x="5735" y="3137"/>
                  </a:cubicBezTo>
                  <a:cubicBezTo>
                    <a:pt x="5759" y="3067"/>
                    <a:pt x="5565" y="2967"/>
                    <a:pt x="5616" y="2921"/>
                  </a:cubicBezTo>
                  <a:lnTo>
                    <a:pt x="5616" y="2921"/>
                  </a:lnTo>
                  <a:cubicBezTo>
                    <a:pt x="5651" y="2930"/>
                    <a:pt x="5695" y="3068"/>
                    <a:pt x="5747" y="3068"/>
                  </a:cubicBezTo>
                  <a:cubicBezTo>
                    <a:pt x="5755" y="3068"/>
                    <a:pt x="5764" y="3065"/>
                    <a:pt x="5772" y="3057"/>
                  </a:cubicBezTo>
                  <a:cubicBezTo>
                    <a:pt x="5785" y="3045"/>
                    <a:pt x="5733" y="2999"/>
                    <a:pt x="5706" y="2977"/>
                  </a:cubicBezTo>
                  <a:lnTo>
                    <a:pt x="5706" y="2977"/>
                  </a:lnTo>
                  <a:cubicBezTo>
                    <a:pt x="5788" y="3028"/>
                    <a:pt x="5862" y="3058"/>
                    <a:pt x="5910" y="3058"/>
                  </a:cubicBezTo>
                  <a:cubicBezTo>
                    <a:pt x="5968" y="3058"/>
                    <a:pt x="5988" y="3014"/>
                    <a:pt x="5938" y="2907"/>
                  </a:cubicBezTo>
                  <a:lnTo>
                    <a:pt x="5938" y="2907"/>
                  </a:lnTo>
                  <a:cubicBezTo>
                    <a:pt x="5989" y="2951"/>
                    <a:pt x="6040" y="3039"/>
                    <a:pt x="6103" y="3076"/>
                  </a:cubicBezTo>
                  <a:lnTo>
                    <a:pt x="6103" y="3075"/>
                  </a:lnTo>
                  <a:cubicBezTo>
                    <a:pt x="6077" y="3049"/>
                    <a:pt x="6040" y="2997"/>
                    <a:pt x="6016" y="2976"/>
                  </a:cubicBezTo>
                  <a:lnTo>
                    <a:pt x="6016" y="2976"/>
                  </a:lnTo>
                  <a:cubicBezTo>
                    <a:pt x="6046" y="3002"/>
                    <a:pt x="6078" y="3030"/>
                    <a:pt x="6108" y="3056"/>
                  </a:cubicBezTo>
                  <a:cubicBezTo>
                    <a:pt x="6110" y="3043"/>
                    <a:pt x="6112" y="3029"/>
                    <a:pt x="6114" y="3015"/>
                  </a:cubicBezTo>
                  <a:cubicBezTo>
                    <a:pt x="6098" y="2988"/>
                    <a:pt x="6079" y="2963"/>
                    <a:pt x="6056" y="2942"/>
                  </a:cubicBezTo>
                  <a:lnTo>
                    <a:pt x="6056" y="2942"/>
                  </a:lnTo>
                  <a:cubicBezTo>
                    <a:pt x="6076" y="2959"/>
                    <a:pt x="6097" y="2977"/>
                    <a:pt x="6115" y="2996"/>
                  </a:cubicBezTo>
                  <a:cubicBezTo>
                    <a:pt x="6117" y="2962"/>
                    <a:pt x="6117" y="2926"/>
                    <a:pt x="6113" y="2892"/>
                  </a:cubicBezTo>
                  <a:cubicBezTo>
                    <a:pt x="6075" y="2788"/>
                    <a:pt x="6053" y="2668"/>
                    <a:pt x="6014" y="2633"/>
                  </a:cubicBezTo>
                  <a:cubicBezTo>
                    <a:pt x="5715" y="2332"/>
                    <a:pt x="5401" y="2047"/>
                    <a:pt x="5071" y="1788"/>
                  </a:cubicBezTo>
                  <a:cubicBezTo>
                    <a:pt x="5053" y="1810"/>
                    <a:pt x="5050" y="1843"/>
                    <a:pt x="5024" y="1843"/>
                  </a:cubicBezTo>
                  <a:cubicBezTo>
                    <a:pt x="5021" y="1843"/>
                    <a:pt x="5017" y="1843"/>
                    <a:pt x="5013" y="1842"/>
                  </a:cubicBezTo>
                  <a:cubicBezTo>
                    <a:pt x="4908" y="1799"/>
                    <a:pt x="4901" y="1661"/>
                    <a:pt x="4795" y="1619"/>
                  </a:cubicBezTo>
                  <a:cubicBezTo>
                    <a:pt x="4784" y="1631"/>
                    <a:pt x="4770" y="1643"/>
                    <a:pt x="4759" y="1655"/>
                  </a:cubicBezTo>
                  <a:cubicBezTo>
                    <a:pt x="4704" y="1587"/>
                    <a:pt x="4652" y="1511"/>
                    <a:pt x="4593" y="1439"/>
                  </a:cubicBezTo>
                  <a:cubicBezTo>
                    <a:pt x="4456" y="1346"/>
                    <a:pt x="4315" y="1256"/>
                    <a:pt x="4172" y="1173"/>
                  </a:cubicBezTo>
                  <a:cubicBezTo>
                    <a:pt x="4164" y="1188"/>
                    <a:pt x="4158" y="1203"/>
                    <a:pt x="4142" y="1203"/>
                  </a:cubicBezTo>
                  <a:cubicBezTo>
                    <a:pt x="4141" y="1203"/>
                    <a:pt x="4139" y="1203"/>
                    <a:pt x="4138" y="1202"/>
                  </a:cubicBezTo>
                  <a:cubicBezTo>
                    <a:pt x="4075" y="1173"/>
                    <a:pt x="4009" y="1103"/>
                    <a:pt x="3933" y="1040"/>
                  </a:cubicBezTo>
                  <a:cubicBezTo>
                    <a:pt x="3920" y="1033"/>
                    <a:pt x="3905" y="1028"/>
                    <a:pt x="3892" y="1022"/>
                  </a:cubicBezTo>
                  <a:cubicBezTo>
                    <a:pt x="3876" y="1025"/>
                    <a:pt x="3864" y="1037"/>
                    <a:pt x="3855" y="1046"/>
                  </a:cubicBezTo>
                  <a:cubicBezTo>
                    <a:pt x="3821" y="1017"/>
                    <a:pt x="3791" y="991"/>
                    <a:pt x="3765" y="965"/>
                  </a:cubicBezTo>
                  <a:cubicBezTo>
                    <a:pt x="3316" y="766"/>
                    <a:pt x="2849" y="583"/>
                    <a:pt x="2347" y="387"/>
                  </a:cubicBezTo>
                  <a:cubicBezTo>
                    <a:pt x="2228" y="364"/>
                    <a:pt x="2109" y="341"/>
                    <a:pt x="2008" y="300"/>
                  </a:cubicBezTo>
                  <a:cubicBezTo>
                    <a:pt x="1938" y="263"/>
                    <a:pt x="1863" y="212"/>
                    <a:pt x="1793" y="158"/>
                  </a:cubicBezTo>
                  <a:cubicBezTo>
                    <a:pt x="1721" y="102"/>
                    <a:pt x="1653" y="45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6" name="Google Shape;5826;p52"/>
          <p:cNvGrpSpPr/>
          <p:nvPr/>
        </p:nvGrpSpPr>
        <p:grpSpPr>
          <a:xfrm>
            <a:off x="6057050" y="770800"/>
            <a:ext cx="369950" cy="417200"/>
            <a:chOff x="2161725" y="4778650"/>
            <a:chExt cx="369950" cy="417200"/>
          </a:xfrm>
        </p:grpSpPr>
        <p:sp>
          <p:nvSpPr>
            <p:cNvPr id="5827" name="Google Shape;5827;p52"/>
            <p:cNvSpPr/>
            <p:nvPr/>
          </p:nvSpPr>
          <p:spPr>
            <a:xfrm>
              <a:off x="2161725" y="4939375"/>
              <a:ext cx="162700" cy="256475"/>
            </a:xfrm>
            <a:custGeom>
              <a:avLst/>
              <a:gdLst/>
              <a:ahLst/>
              <a:cxnLst/>
              <a:rect l="l" t="t" r="r" b="b"/>
              <a:pathLst>
                <a:path w="6508" h="10259" extrusionOk="0">
                  <a:moveTo>
                    <a:pt x="4290" y="0"/>
                  </a:moveTo>
                  <a:cubicBezTo>
                    <a:pt x="4199" y="0"/>
                    <a:pt x="4111" y="3"/>
                    <a:pt x="4025" y="6"/>
                  </a:cubicBezTo>
                  <a:cubicBezTo>
                    <a:pt x="3788" y="19"/>
                    <a:pt x="3575" y="44"/>
                    <a:pt x="3389" y="73"/>
                  </a:cubicBezTo>
                  <a:cubicBezTo>
                    <a:pt x="3343" y="81"/>
                    <a:pt x="3299" y="89"/>
                    <a:pt x="3256" y="96"/>
                  </a:cubicBezTo>
                  <a:cubicBezTo>
                    <a:pt x="3213" y="105"/>
                    <a:pt x="3173" y="111"/>
                    <a:pt x="3133" y="120"/>
                  </a:cubicBezTo>
                  <a:cubicBezTo>
                    <a:pt x="3094" y="128"/>
                    <a:pt x="3058" y="136"/>
                    <a:pt x="3022" y="143"/>
                  </a:cubicBezTo>
                  <a:cubicBezTo>
                    <a:pt x="3005" y="148"/>
                    <a:pt x="2988" y="152"/>
                    <a:pt x="2971" y="154"/>
                  </a:cubicBezTo>
                  <a:cubicBezTo>
                    <a:pt x="2954" y="158"/>
                    <a:pt x="2939" y="162"/>
                    <a:pt x="2924" y="165"/>
                  </a:cubicBezTo>
                  <a:cubicBezTo>
                    <a:pt x="2883" y="178"/>
                    <a:pt x="2844" y="189"/>
                    <a:pt x="2804" y="201"/>
                  </a:cubicBezTo>
                  <a:cubicBezTo>
                    <a:pt x="2622" y="251"/>
                    <a:pt x="2433" y="311"/>
                    <a:pt x="2247" y="388"/>
                  </a:cubicBezTo>
                  <a:cubicBezTo>
                    <a:pt x="2223" y="398"/>
                    <a:pt x="2200" y="406"/>
                    <a:pt x="2176" y="416"/>
                  </a:cubicBezTo>
                  <a:cubicBezTo>
                    <a:pt x="2153" y="426"/>
                    <a:pt x="2130" y="436"/>
                    <a:pt x="2107" y="447"/>
                  </a:cubicBezTo>
                  <a:cubicBezTo>
                    <a:pt x="2061" y="468"/>
                    <a:pt x="2015" y="489"/>
                    <a:pt x="1968" y="509"/>
                  </a:cubicBezTo>
                  <a:cubicBezTo>
                    <a:pt x="1878" y="555"/>
                    <a:pt x="1787" y="598"/>
                    <a:pt x="1700" y="650"/>
                  </a:cubicBezTo>
                  <a:cubicBezTo>
                    <a:pt x="1678" y="661"/>
                    <a:pt x="1657" y="675"/>
                    <a:pt x="1635" y="686"/>
                  </a:cubicBezTo>
                  <a:cubicBezTo>
                    <a:pt x="1612" y="698"/>
                    <a:pt x="1591" y="711"/>
                    <a:pt x="1571" y="724"/>
                  </a:cubicBezTo>
                  <a:cubicBezTo>
                    <a:pt x="1529" y="750"/>
                    <a:pt x="1487" y="776"/>
                    <a:pt x="1445" y="801"/>
                  </a:cubicBezTo>
                  <a:cubicBezTo>
                    <a:pt x="1424" y="814"/>
                    <a:pt x="1405" y="827"/>
                    <a:pt x="1385" y="842"/>
                  </a:cubicBezTo>
                  <a:cubicBezTo>
                    <a:pt x="1366" y="855"/>
                    <a:pt x="1346" y="869"/>
                    <a:pt x="1327" y="882"/>
                  </a:cubicBezTo>
                  <a:cubicBezTo>
                    <a:pt x="1287" y="910"/>
                    <a:pt x="1248" y="936"/>
                    <a:pt x="1212" y="964"/>
                  </a:cubicBezTo>
                  <a:cubicBezTo>
                    <a:pt x="1175" y="992"/>
                    <a:pt x="1139" y="1021"/>
                    <a:pt x="1103" y="1048"/>
                  </a:cubicBezTo>
                  <a:cubicBezTo>
                    <a:pt x="1084" y="1062"/>
                    <a:pt x="1067" y="1075"/>
                    <a:pt x="1051" y="1090"/>
                  </a:cubicBezTo>
                  <a:cubicBezTo>
                    <a:pt x="1034" y="1105"/>
                    <a:pt x="1016" y="1119"/>
                    <a:pt x="1001" y="1133"/>
                  </a:cubicBezTo>
                  <a:cubicBezTo>
                    <a:pt x="968" y="1162"/>
                    <a:pt x="936" y="1188"/>
                    <a:pt x="905" y="1216"/>
                  </a:cubicBezTo>
                  <a:cubicBezTo>
                    <a:pt x="875" y="1246"/>
                    <a:pt x="846" y="1273"/>
                    <a:pt x="818" y="1300"/>
                  </a:cubicBezTo>
                  <a:cubicBezTo>
                    <a:pt x="618" y="1512"/>
                    <a:pt x="440" y="1749"/>
                    <a:pt x="283" y="1992"/>
                  </a:cubicBezTo>
                  <a:cubicBezTo>
                    <a:pt x="340" y="1954"/>
                    <a:pt x="394" y="1917"/>
                    <a:pt x="446" y="1886"/>
                  </a:cubicBezTo>
                  <a:cubicBezTo>
                    <a:pt x="501" y="1854"/>
                    <a:pt x="551" y="1826"/>
                    <a:pt x="598" y="1800"/>
                  </a:cubicBezTo>
                  <a:lnTo>
                    <a:pt x="598" y="1800"/>
                  </a:lnTo>
                  <a:cubicBezTo>
                    <a:pt x="572" y="1825"/>
                    <a:pt x="546" y="1849"/>
                    <a:pt x="522" y="1873"/>
                  </a:cubicBezTo>
                  <a:cubicBezTo>
                    <a:pt x="496" y="1898"/>
                    <a:pt x="470" y="1921"/>
                    <a:pt x="446" y="1946"/>
                  </a:cubicBezTo>
                  <a:cubicBezTo>
                    <a:pt x="423" y="1972"/>
                    <a:pt x="399" y="1996"/>
                    <a:pt x="377" y="2020"/>
                  </a:cubicBezTo>
                  <a:cubicBezTo>
                    <a:pt x="366" y="2031"/>
                    <a:pt x="355" y="2043"/>
                    <a:pt x="345" y="2055"/>
                  </a:cubicBezTo>
                  <a:cubicBezTo>
                    <a:pt x="334" y="2067"/>
                    <a:pt x="324" y="2078"/>
                    <a:pt x="314" y="2090"/>
                  </a:cubicBezTo>
                  <a:cubicBezTo>
                    <a:pt x="276" y="2136"/>
                    <a:pt x="241" y="2179"/>
                    <a:pt x="214" y="2217"/>
                  </a:cubicBezTo>
                  <a:cubicBezTo>
                    <a:pt x="187" y="2255"/>
                    <a:pt x="168" y="2288"/>
                    <a:pt x="157" y="2315"/>
                  </a:cubicBezTo>
                  <a:cubicBezTo>
                    <a:pt x="1" y="2568"/>
                    <a:pt x="1" y="2652"/>
                    <a:pt x="56" y="2652"/>
                  </a:cubicBezTo>
                  <a:cubicBezTo>
                    <a:pt x="58" y="2652"/>
                    <a:pt x="60" y="2652"/>
                    <a:pt x="61" y="2651"/>
                  </a:cubicBezTo>
                  <a:cubicBezTo>
                    <a:pt x="91" y="2648"/>
                    <a:pt x="138" y="2627"/>
                    <a:pt x="192" y="2601"/>
                  </a:cubicBezTo>
                  <a:lnTo>
                    <a:pt x="276" y="2559"/>
                  </a:lnTo>
                  <a:cubicBezTo>
                    <a:pt x="304" y="2545"/>
                    <a:pt x="335" y="2532"/>
                    <a:pt x="365" y="2521"/>
                  </a:cubicBezTo>
                  <a:cubicBezTo>
                    <a:pt x="390" y="2504"/>
                    <a:pt x="409" y="2498"/>
                    <a:pt x="423" y="2498"/>
                  </a:cubicBezTo>
                  <a:cubicBezTo>
                    <a:pt x="448" y="2498"/>
                    <a:pt x="461" y="2517"/>
                    <a:pt x="477" y="2532"/>
                  </a:cubicBezTo>
                  <a:cubicBezTo>
                    <a:pt x="487" y="2543"/>
                    <a:pt x="500" y="2552"/>
                    <a:pt x="521" y="2552"/>
                  </a:cubicBezTo>
                  <a:cubicBezTo>
                    <a:pt x="523" y="2552"/>
                    <a:pt x="525" y="2552"/>
                    <a:pt x="527" y="2552"/>
                  </a:cubicBezTo>
                  <a:cubicBezTo>
                    <a:pt x="538" y="2550"/>
                    <a:pt x="551" y="2547"/>
                    <a:pt x="569" y="2537"/>
                  </a:cubicBezTo>
                  <a:cubicBezTo>
                    <a:pt x="585" y="2529"/>
                    <a:pt x="606" y="2516"/>
                    <a:pt x="631" y="2500"/>
                  </a:cubicBezTo>
                  <a:lnTo>
                    <a:pt x="631" y="2500"/>
                  </a:lnTo>
                  <a:cubicBezTo>
                    <a:pt x="516" y="2627"/>
                    <a:pt x="464" y="2695"/>
                    <a:pt x="357" y="2831"/>
                  </a:cubicBezTo>
                  <a:cubicBezTo>
                    <a:pt x="359" y="2833"/>
                    <a:pt x="361" y="2834"/>
                    <a:pt x="363" y="2834"/>
                  </a:cubicBezTo>
                  <a:cubicBezTo>
                    <a:pt x="374" y="2834"/>
                    <a:pt x="393" y="2814"/>
                    <a:pt x="417" y="2784"/>
                  </a:cubicBezTo>
                  <a:cubicBezTo>
                    <a:pt x="445" y="2748"/>
                    <a:pt x="481" y="2695"/>
                    <a:pt x="518" y="2648"/>
                  </a:cubicBezTo>
                  <a:cubicBezTo>
                    <a:pt x="571" y="2579"/>
                    <a:pt x="624" y="2519"/>
                    <a:pt x="647" y="2519"/>
                  </a:cubicBezTo>
                  <a:cubicBezTo>
                    <a:pt x="655" y="2519"/>
                    <a:pt x="659" y="2527"/>
                    <a:pt x="657" y="2547"/>
                  </a:cubicBezTo>
                  <a:cubicBezTo>
                    <a:pt x="642" y="2560"/>
                    <a:pt x="626" y="2574"/>
                    <a:pt x="613" y="2590"/>
                  </a:cubicBezTo>
                  <a:cubicBezTo>
                    <a:pt x="598" y="2605"/>
                    <a:pt x="585" y="2621"/>
                    <a:pt x="571" y="2638"/>
                  </a:cubicBezTo>
                  <a:lnTo>
                    <a:pt x="532" y="2689"/>
                  </a:lnTo>
                  <a:cubicBezTo>
                    <a:pt x="518" y="2706"/>
                    <a:pt x="506" y="2725"/>
                    <a:pt x="493" y="2742"/>
                  </a:cubicBezTo>
                  <a:cubicBezTo>
                    <a:pt x="470" y="2779"/>
                    <a:pt x="445" y="2816"/>
                    <a:pt x="422" y="2852"/>
                  </a:cubicBezTo>
                  <a:cubicBezTo>
                    <a:pt x="409" y="2871"/>
                    <a:pt x="398" y="2889"/>
                    <a:pt x="387" y="2908"/>
                  </a:cubicBezTo>
                  <a:cubicBezTo>
                    <a:pt x="375" y="2925"/>
                    <a:pt x="363" y="2942"/>
                    <a:pt x="350" y="2961"/>
                  </a:cubicBezTo>
                  <a:cubicBezTo>
                    <a:pt x="372" y="2958"/>
                    <a:pt x="406" y="2929"/>
                    <a:pt x="444" y="2885"/>
                  </a:cubicBezTo>
                  <a:cubicBezTo>
                    <a:pt x="464" y="2864"/>
                    <a:pt x="485" y="2841"/>
                    <a:pt x="507" y="2816"/>
                  </a:cubicBezTo>
                  <a:cubicBezTo>
                    <a:pt x="517" y="2803"/>
                    <a:pt x="528" y="2789"/>
                    <a:pt x="539" y="2777"/>
                  </a:cubicBezTo>
                  <a:lnTo>
                    <a:pt x="555" y="2757"/>
                  </a:lnTo>
                  <a:cubicBezTo>
                    <a:pt x="560" y="2751"/>
                    <a:pt x="567" y="2743"/>
                    <a:pt x="572" y="2738"/>
                  </a:cubicBezTo>
                  <a:cubicBezTo>
                    <a:pt x="595" y="2714"/>
                    <a:pt x="617" y="2689"/>
                    <a:pt x="638" y="2667"/>
                  </a:cubicBezTo>
                  <a:cubicBezTo>
                    <a:pt x="659" y="2644"/>
                    <a:pt x="676" y="2625"/>
                    <a:pt x="695" y="2610"/>
                  </a:cubicBezTo>
                  <a:cubicBezTo>
                    <a:pt x="721" y="2588"/>
                    <a:pt x="742" y="2574"/>
                    <a:pt x="754" y="2574"/>
                  </a:cubicBezTo>
                  <a:cubicBezTo>
                    <a:pt x="759" y="2574"/>
                    <a:pt x="763" y="2576"/>
                    <a:pt x="765" y="2580"/>
                  </a:cubicBezTo>
                  <a:cubicBezTo>
                    <a:pt x="754" y="2600"/>
                    <a:pt x="723" y="2627"/>
                    <a:pt x="687" y="2660"/>
                  </a:cubicBezTo>
                  <a:cubicBezTo>
                    <a:pt x="652" y="2694"/>
                    <a:pt x="608" y="2732"/>
                    <a:pt x="569" y="2770"/>
                  </a:cubicBezTo>
                  <a:cubicBezTo>
                    <a:pt x="529" y="2809"/>
                    <a:pt x="493" y="2850"/>
                    <a:pt x="470" y="2884"/>
                  </a:cubicBezTo>
                  <a:cubicBezTo>
                    <a:pt x="459" y="2900"/>
                    <a:pt x="450" y="2918"/>
                    <a:pt x="446" y="2932"/>
                  </a:cubicBezTo>
                  <a:cubicBezTo>
                    <a:pt x="443" y="2946"/>
                    <a:pt x="444" y="2958"/>
                    <a:pt x="450" y="2967"/>
                  </a:cubicBezTo>
                  <a:cubicBezTo>
                    <a:pt x="451" y="2968"/>
                    <a:pt x="452" y="2969"/>
                    <a:pt x="453" y="2969"/>
                  </a:cubicBezTo>
                  <a:cubicBezTo>
                    <a:pt x="457" y="2969"/>
                    <a:pt x="464" y="2964"/>
                    <a:pt x="472" y="2955"/>
                  </a:cubicBezTo>
                  <a:cubicBezTo>
                    <a:pt x="478" y="2949"/>
                    <a:pt x="485" y="2941"/>
                    <a:pt x="492" y="2934"/>
                  </a:cubicBezTo>
                  <a:cubicBezTo>
                    <a:pt x="499" y="2925"/>
                    <a:pt x="508" y="2916"/>
                    <a:pt x="516" y="2906"/>
                  </a:cubicBezTo>
                  <a:cubicBezTo>
                    <a:pt x="549" y="2867"/>
                    <a:pt x="586" y="2817"/>
                    <a:pt x="613" y="2785"/>
                  </a:cubicBezTo>
                  <a:lnTo>
                    <a:pt x="613" y="2785"/>
                  </a:lnTo>
                  <a:cubicBezTo>
                    <a:pt x="576" y="2838"/>
                    <a:pt x="545" y="2889"/>
                    <a:pt x="514" y="2936"/>
                  </a:cubicBezTo>
                  <a:cubicBezTo>
                    <a:pt x="487" y="2984"/>
                    <a:pt x="464" y="3029"/>
                    <a:pt x="443" y="3070"/>
                  </a:cubicBezTo>
                  <a:cubicBezTo>
                    <a:pt x="438" y="3080"/>
                    <a:pt x="433" y="3089"/>
                    <a:pt x="428" y="3099"/>
                  </a:cubicBezTo>
                  <a:cubicBezTo>
                    <a:pt x="424" y="3109"/>
                    <a:pt x="420" y="3119"/>
                    <a:pt x="417" y="3128"/>
                  </a:cubicBezTo>
                  <a:cubicBezTo>
                    <a:pt x="409" y="3146"/>
                    <a:pt x="402" y="3164"/>
                    <a:pt x="397" y="3180"/>
                  </a:cubicBezTo>
                  <a:cubicBezTo>
                    <a:pt x="387" y="3211"/>
                    <a:pt x="378" y="3237"/>
                    <a:pt x="376" y="3258"/>
                  </a:cubicBezTo>
                  <a:cubicBezTo>
                    <a:pt x="373" y="3288"/>
                    <a:pt x="381" y="3305"/>
                    <a:pt x="398" y="3305"/>
                  </a:cubicBezTo>
                  <a:cubicBezTo>
                    <a:pt x="404" y="3305"/>
                    <a:pt x="411" y="3304"/>
                    <a:pt x="419" y="3300"/>
                  </a:cubicBezTo>
                  <a:cubicBezTo>
                    <a:pt x="436" y="3291"/>
                    <a:pt x="459" y="3277"/>
                    <a:pt x="486" y="3254"/>
                  </a:cubicBezTo>
                  <a:cubicBezTo>
                    <a:pt x="501" y="3242"/>
                    <a:pt x="514" y="3229"/>
                    <a:pt x="532" y="3213"/>
                  </a:cubicBezTo>
                  <a:cubicBezTo>
                    <a:pt x="539" y="3206"/>
                    <a:pt x="549" y="3197"/>
                    <a:pt x="558" y="3188"/>
                  </a:cubicBezTo>
                  <a:cubicBezTo>
                    <a:pt x="567" y="3180"/>
                    <a:pt x="577" y="3170"/>
                    <a:pt x="587" y="3161"/>
                  </a:cubicBezTo>
                  <a:lnTo>
                    <a:pt x="587" y="3161"/>
                  </a:lnTo>
                  <a:cubicBezTo>
                    <a:pt x="564" y="3192"/>
                    <a:pt x="540" y="3227"/>
                    <a:pt x="513" y="3263"/>
                  </a:cubicBezTo>
                  <a:cubicBezTo>
                    <a:pt x="501" y="3281"/>
                    <a:pt x="486" y="3300"/>
                    <a:pt x="471" y="3318"/>
                  </a:cubicBezTo>
                  <a:cubicBezTo>
                    <a:pt x="457" y="3336"/>
                    <a:pt x="444" y="3355"/>
                    <a:pt x="431" y="3375"/>
                  </a:cubicBezTo>
                  <a:cubicBezTo>
                    <a:pt x="418" y="3395"/>
                    <a:pt x="404" y="3415"/>
                    <a:pt x="391" y="3434"/>
                  </a:cubicBezTo>
                  <a:cubicBezTo>
                    <a:pt x="383" y="3443"/>
                    <a:pt x="377" y="3454"/>
                    <a:pt x="371" y="3463"/>
                  </a:cubicBezTo>
                  <a:cubicBezTo>
                    <a:pt x="366" y="3473"/>
                    <a:pt x="359" y="3483"/>
                    <a:pt x="354" y="3493"/>
                  </a:cubicBezTo>
                  <a:cubicBezTo>
                    <a:pt x="331" y="3532"/>
                    <a:pt x="310" y="3572"/>
                    <a:pt x="294" y="3609"/>
                  </a:cubicBezTo>
                  <a:lnTo>
                    <a:pt x="295" y="3609"/>
                  </a:lnTo>
                  <a:cubicBezTo>
                    <a:pt x="314" y="3574"/>
                    <a:pt x="346" y="3527"/>
                    <a:pt x="375" y="3481"/>
                  </a:cubicBezTo>
                  <a:cubicBezTo>
                    <a:pt x="400" y="3442"/>
                    <a:pt x="429" y="3404"/>
                    <a:pt x="448" y="3373"/>
                  </a:cubicBezTo>
                  <a:lnTo>
                    <a:pt x="448" y="3373"/>
                  </a:lnTo>
                  <a:cubicBezTo>
                    <a:pt x="427" y="3408"/>
                    <a:pt x="406" y="3443"/>
                    <a:pt x="386" y="3479"/>
                  </a:cubicBezTo>
                  <a:cubicBezTo>
                    <a:pt x="363" y="3519"/>
                    <a:pt x="341" y="3559"/>
                    <a:pt x="320" y="3600"/>
                  </a:cubicBezTo>
                  <a:cubicBezTo>
                    <a:pt x="336" y="3593"/>
                    <a:pt x="355" y="3583"/>
                    <a:pt x="373" y="3574"/>
                  </a:cubicBezTo>
                  <a:cubicBezTo>
                    <a:pt x="394" y="3547"/>
                    <a:pt x="414" y="3517"/>
                    <a:pt x="434" y="3489"/>
                  </a:cubicBezTo>
                  <a:cubicBezTo>
                    <a:pt x="446" y="3471"/>
                    <a:pt x="459" y="3454"/>
                    <a:pt x="470" y="3436"/>
                  </a:cubicBezTo>
                  <a:lnTo>
                    <a:pt x="470" y="3436"/>
                  </a:lnTo>
                  <a:cubicBezTo>
                    <a:pt x="462" y="3450"/>
                    <a:pt x="453" y="3465"/>
                    <a:pt x="444" y="3479"/>
                  </a:cubicBezTo>
                  <a:cubicBezTo>
                    <a:pt x="436" y="3491"/>
                    <a:pt x="428" y="3505"/>
                    <a:pt x="422" y="3517"/>
                  </a:cubicBezTo>
                  <a:lnTo>
                    <a:pt x="399" y="3558"/>
                  </a:lnTo>
                  <a:cubicBezTo>
                    <a:pt x="422" y="3546"/>
                    <a:pt x="445" y="3530"/>
                    <a:pt x="469" y="3514"/>
                  </a:cubicBezTo>
                  <a:cubicBezTo>
                    <a:pt x="493" y="3499"/>
                    <a:pt x="518" y="3481"/>
                    <a:pt x="543" y="3463"/>
                  </a:cubicBezTo>
                  <a:lnTo>
                    <a:pt x="601" y="3405"/>
                  </a:lnTo>
                  <a:cubicBezTo>
                    <a:pt x="622" y="3387"/>
                    <a:pt x="642" y="3370"/>
                    <a:pt x="661" y="3353"/>
                  </a:cubicBezTo>
                  <a:cubicBezTo>
                    <a:pt x="681" y="3336"/>
                    <a:pt x="700" y="3319"/>
                    <a:pt x="720" y="3303"/>
                  </a:cubicBezTo>
                  <a:cubicBezTo>
                    <a:pt x="739" y="3287"/>
                    <a:pt x="759" y="3274"/>
                    <a:pt x="778" y="3258"/>
                  </a:cubicBezTo>
                  <a:cubicBezTo>
                    <a:pt x="796" y="3243"/>
                    <a:pt x="812" y="3229"/>
                    <a:pt x="830" y="3216"/>
                  </a:cubicBezTo>
                  <a:lnTo>
                    <a:pt x="853" y="3196"/>
                  </a:lnTo>
                  <a:cubicBezTo>
                    <a:pt x="861" y="3190"/>
                    <a:pt x="869" y="3183"/>
                    <a:pt x="877" y="3177"/>
                  </a:cubicBezTo>
                  <a:cubicBezTo>
                    <a:pt x="906" y="3153"/>
                    <a:pt x="930" y="3129"/>
                    <a:pt x="947" y="3107"/>
                  </a:cubicBezTo>
                  <a:cubicBezTo>
                    <a:pt x="1236" y="2762"/>
                    <a:pt x="1584" y="2465"/>
                    <a:pt x="1966" y="2224"/>
                  </a:cubicBezTo>
                  <a:cubicBezTo>
                    <a:pt x="2350" y="1977"/>
                    <a:pt x="2766" y="1790"/>
                    <a:pt x="3195" y="1668"/>
                  </a:cubicBezTo>
                  <a:cubicBezTo>
                    <a:pt x="3191" y="1652"/>
                    <a:pt x="3175" y="1640"/>
                    <a:pt x="3170" y="1629"/>
                  </a:cubicBezTo>
                  <a:cubicBezTo>
                    <a:pt x="3163" y="1617"/>
                    <a:pt x="3165" y="1602"/>
                    <a:pt x="3201" y="1586"/>
                  </a:cubicBezTo>
                  <a:cubicBezTo>
                    <a:pt x="3311" y="1539"/>
                    <a:pt x="3421" y="1532"/>
                    <a:pt x="3528" y="1530"/>
                  </a:cubicBezTo>
                  <a:cubicBezTo>
                    <a:pt x="3582" y="1530"/>
                    <a:pt x="3635" y="1528"/>
                    <a:pt x="3688" y="1527"/>
                  </a:cubicBezTo>
                  <a:cubicBezTo>
                    <a:pt x="3743" y="1524"/>
                    <a:pt x="3797" y="1515"/>
                    <a:pt x="3855" y="1502"/>
                  </a:cubicBezTo>
                  <a:cubicBezTo>
                    <a:pt x="3858" y="1485"/>
                    <a:pt x="3861" y="1466"/>
                    <a:pt x="3865" y="1450"/>
                  </a:cubicBezTo>
                  <a:cubicBezTo>
                    <a:pt x="4048" y="1451"/>
                    <a:pt x="4237" y="1471"/>
                    <a:pt x="4425" y="1499"/>
                  </a:cubicBezTo>
                  <a:cubicBezTo>
                    <a:pt x="4496" y="1502"/>
                    <a:pt x="4565" y="1502"/>
                    <a:pt x="4635" y="1507"/>
                  </a:cubicBezTo>
                  <a:lnTo>
                    <a:pt x="4687" y="1509"/>
                  </a:lnTo>
                  <a:lnTo>
                    <a:pt x="4713" y="1511"/>
                  </a:lnTo>
                  <a:lnTo>
                    <a:pt x="4738" y="1513"/>
                  </a:lnTo>
                  <a:cubicBezTo>
                    <a:pt x="4770" y="1517"/>
                    <a:pt x="4800" y="1519"/>
                    <a:pt x="4825" y="1523"/>
                  </a:cubicBezTo>
                  <a:cubicBezTo>
                    <a:pt x="4849" y="1525"/>
                    <a:pt x="4873" y="1529"/>
                    <a:pt x="4890" y="1532"/>
                  </a:cubicBezTo>
                  <a:cubicBezTo>
                    <a:pt x="4895" y="1533"/>
                    <a:pt x="4898" y="1533"/>
                    <a:pt x="4904" y="1534"/>
                  </a:cubicBezTo>
                  <a:cubicBezTo>
                    <a:pt x="4907" y="1535"/>
                    <a:pt x="4911" y="1535"/>
                    <a:pt x="4915" y="1538"/>
                  </a:cubicBezTo>
                  <a:cubicBezTo>
                    <a:pt x="4916" y="1538"/>
                    <a:pt x="4919" y="1539"/>
                    <a:pt x="4919" y="1539"/>
                  </a:cubicBezTo>
                  <a:lnTo>
                    <a:pt x="4921" y="1539"/>
                  </a:lnTo>
                  <a:cubicBezTo>
                    <a:pt x="4925" y="1539"/>
                    <a:pt x="4927" y="1538"/>
                    <a:pt x="4930" y="1538"/>
                  </a:cubicBezTo>
                  <a:lnTo>
                    <a:pt x="4937" y="1538"/>
                  </a:lnTo>
                  <a:cubicBezTo>
                    <a:pt x="4942" y="1539"/>
                    <a:pt x="4948" y="1540"/>
                    <a:pt x="4954" y="1543"/>
                  </a:cubicBezTo>
                  <a:cubicBezTo>
                    <a:pt x="4969" y="1532"/>
                    <a:pt x="4983" y="1520"/>
                    <a:pt x="4991" y="1520"/>
                  </a:cubicBezTo>
                  <a:cubicBezTo>
                    <a:pt x="4993" y="1522"/>
                    <a:pt x="4994" y="1522"/>
                    <a:pt x="4995" y="1523"/>
                  </a:cubicBezTo>
                  <a:lnTo>
                    <a:pt x="4998" y="1525"/>
                  </a:lnTo>
                  <a:cubicBezTo>
                    <a:pt x="4999" y="1527"/>
                    <a:pt x="4999" y="1528"/>
                    <a:pt x="5000" y="1528"/>
                  </a:cubicBezTo>
                  <a:cubicBezTo>
                    <a:pt x="5001" y="1530"/>
                    <a:pt x="5004" y="1534"/>
                    <a:pt x="5005" y="1540"/>
                  </a:cubicBezTo>
                  <a:cubicBezTo>
                    <a:pt x="5014" y="1556"/>
                    <a:pt x="5020" y="1580"/>
                    <a:pt x="5026" y="1609"/>
                  </a:cubicBezTo>
                  <a:cubicBezTo>
                    <a:pt x="5032" y="1638"/>
                    <a:pt x="5038" y="1671"/>
                    <a:pt x="5043" y="1710"/>
                  </a:cubicBezTo>
                  <a:cubicBezTo>
                    <a:pt x="5045" y="1721"/>
                    <a:pt x="5046" y="1729"/>
                    <a:pt x="5047" y="1739"/>
                  </a:cubicBezTo>
                  <a:cubicBezTo>
                    <a:pt x="5048" y="1750"/>
                    <a:pt x="5050" y="1762"/>
                    <a:pt x="5050" y="1774"/>
                  </a:cubicBezTo>
                  <a:cubicBezTo>
                    <a:pt x="5052" y="1796"/>
                    <a:pt x="5055" y="1818"/>
                    <a:pt x="5056" y="1842"/>
                  </a:cubicBezTo>
                  <a:cubicBezTo>
                    <a:pt x="5062" y="1868"/>
                    <a:pt x="5068" y="1894"/>
                    <a:pt x="5072" y="1921"/>
                  </a:cubicBezTo>
                  <a:cubicBezTo>
                    <a:pt x="5084" y="1941"/>
                    <a:pt x="5102" y="1946"/>
                    <a:pt x="5114" y="1949"/>
                  </a:cubicBezTo>
                  <a:cubicBezTo>
                    <a:pt x="5115" y="1969"/>
                    <a:pt x="5114" y="1990"/>
                    <a:pt x="5114" y="2011"/>
                  </a:cubicBezTo>
                  <a:cubicBezTo>
                    <a:pt x="5114" y="2031"/>
                    <a:pt x="5114" y="2051"/>
                    <a:pt x="5111" y="2071"/>
                  </a:cubicBezTo>
                  <a:cubicBezTo>
                    <a:pt x="5110" y="2090"/>
                    <a:pt x="5109" y="2109"/>
                    <a:pt x="5108" y="2126"/>
                  </a:cubicBezTo>
                  <a:cubicBezTo>
                    <a:pt x="5105" y="2145"/>
                    <a:pt x="5103" y="2163"/>
                    <a:pt x="5100" y="2182"/>
                  </a:cubicBezTo>
                  <a:cubicBezTo>
                    <a:pt x="5108" y="2299"/>
                    <a:pt x="5106" y="2422"/>
                    <a:pt x="5094" y="2548"/>
                  </a:cubicBezTo>
                  <a:cubicBezTo>
                    <a:pt x="5084" y="2673"/>
                    <a:pt x="5064" y="2803"/>
                    <a:pt x="5037" y="2935"/>
                  </a:cubicBezTo>
                  <a:cubicBezTo>
                    <a:pt x="4982" y="3197"/>
                    <a:pt x="4898" y="3469"/>
                    <a:pt x="4791" y="3744"/>
                  </a:cubicBezTo>
                  <a:cubicBezTo>
                    <a:pt x="4684" y="4019"/>
                    <a:pt x="4556" y="4300"/>
                    <a:pt x="4415" y="4583"/>
                  </a:cubicBezTo>
                  <a:cubicBezTo>
                    <a:pt x="4272" y="4870"/>
                    <a:pt x="4125" y="5159"/>
                    <a:pt x="3965" y="5451"/>
                  </a:cubicBezTo>
                  <a:cubicBezTo>
                    <a:pt x="3936" y="5517"/>
                    <a:pt x="3907" y="5582"/>
                    <a:pt x="3877" y="5646"/>
                  </a:cubicBezTo>
                  <a:cubicBezTo>
                    <a:pt x="3847" y="5711"/>
                    <a:pt x="3817" y="5774"/>
                    <a:pt x="3786" y="5837"/>
                  </a:cubicBezTo>
                  <a:cubicBezTo>
                    <a:pt x="3724" y="5964"/>
                    <a:pt x="3659" y="6087"/>
                    <a:pt x="3589" y="6204"/>
                  </a:cubicBezTo>
                  <a:cubicBezTo>
                    <a:pt x="3562" y="6246"/>
                    <a:pt x="3535" y="6291"/>
                    <a:pt x="3504" y="6334"/>
                  </a:cubicBezTo>
                  <a:cubicBezTo>
                    <a:pt x="3474" y="6377"/>
                    <a:pt x="3442" y="6422"/>
                    <a:pt x="3409" y="6467"/>
                  </a:cubicBezTo>
                  <a:cubicBezTo>
                    <a:pt x="3377" y="6513"/>
                    <a:pt x="3342" y="6558"/>
                    <a:pt x="3309" y="6602"/>
                  </a:cubicBezTo>
                  <a:cubicBezTo>
                    <a:pt x="3274" y="6648"/>
                    <a:pt x="3239" y="6692"/>
                    <a:pt x="3204" y="6737"/>
                  </a:cubicBezTo>
                  <a:lnTo>
                    <a:pt x="3097" y="6869"/>
                  </a:lnTo>
                  <a:cubicBezTo>
                    <a:pt x="3081" y="6892"/>
                    <a:pt x="3063" y="6914"/>
                    <a:pt x="3045" y="6935"/>
                  </a:cubicBezTo>
                  <a:cubicBezTo>
                    <a:pt x="3027" y="6956"/>
                    <a:pt x="3011" y="6978"/>
                    <a:pt x="2993" y="6999"/>
                  </a:cubicBezTo>
                  <a:cubicBezTo>
                    <a:pt x="2924" y="7084"/>
                    <a:pt x="2857" y="7165"/>
                    <a:pt x="2796" y="7243"/>
                  </a:cubicBezTo>
                  <a:cubicBezTo>
                    <a:pt x="2886" y="7274"/>
                    <a:pt x="2802" y="7492"/>
                    <a:pt x="2724" y="7698"/>
                  </a:cubicBezTo>
                  <a:cubicBezTo>
                    <a:pt x="2649" y="7893"/>
                    <a:pt x="2581" y="8078"/>
                    <a:pt x="2691" y="8078"/>
                  </a:cubicBezTo>
                  <a:cubicBezTo>
                    <a:pt x="2696" y="8078"/>
                    <a:pt x="2702" y="8078"/>
                    <a:pt x="2707" y="8077"/>
                  </a:cubicBezTo>
                  <a:lnTo>
                    <a:pt x="2707" y="8077"/>
                  </a:lnTo>
                  <a:cubicBezTo>
                    <a:pt x="2666" y="8129"/>
                    <a:pt x="2615" y="8185"/>
                    <a:pt x="2567" y="8243"/>
                  </a:cubicBezTo>
                  <a:cubicBezTo>
                    <a:pt x="2519" y="8300"/>
                    <a:pt x="2470" y="8358"/>
                    <a:pt x="2430" y="8411"/>
                  </a:cubicBezTo>
                  <a:cubicBezTo>
                    <a:pt x="2347" y="8517"/>
                    <a:pt x="2286" y="8603"/>
                    <a:pt x="2300" y="8629"/>
                  </a:cubicBezTo>
                  <a:cubicBezTo>
                    <a:pt x="2318" y="8665"/>
                    <a:pt x="2333" y="8709"/>
                    <a:pt x="2337" y="8766"/>
                  </a:cubicBezTo>
                  <a:cubicBezTo>
                    <a:pt x="2341" y="8820"/>
                    <a:pt x="2337" y="8888"/>
                    <a:pt x="2316" y="8968"/>
                  </a:cubicBezTo>
                  <a:cubicBezTo>
                    <a:pt x="2295" y="9048"/>
                    <a:pt x="2260" y="9143"/>
                    <a:pt x="2203" y="9254"/>
                  </a:cubicBezTo>
                  <a:cubicBezTo>
                    <a:pt x="2148" y="9366"/>
                    <a:pt x="2069" y="9493"/>
                    <a:pt x="1966" y="9641"/>
                  </a:cubicBezTo>
                  <a:cubicBezTo>
                    <a:pt x="1923" y="9696"/>
                    <a:pt x="1868" y="9754"/>
                    <a:pt x="1810" y="9812"/>
                  </a:cubicBezTo>
                  <a:cubicBezTo>
                    <a:pt x="1753" y="9870"/>
                    <a:pt x="1693" y="9927"/>
                    <a:pt x="1635" y="9980"/>
                  </a:cubicBezTo>
                  <a:cubicBezTo>
                    <a:pt x="1521" y="10084"/>
                    <a:pt x="1423" y="10174"/>
                    <a:pt x="1400" y="10220"/>
                  </a:cubicBezTo>
                  <a:cubicBezTo>
                    <a:pt x="1385" y="10248"/>
                    <a:pt x="1389" y="10258"/>
                    <a:pt x="1404" y="10258"/>
                  </a:cubicBezTo>
                  <a:cubicBezTo>
                    <a:pt x="1408" y="10258"/>
                    <a:pt x="1413" y="10258"/>
                    <a:pt x="1419" y="10256"/>
                  </a:cubicBezTo>
                  <a:cubicBezTo>
                    <a:pt x="1445" y="10248"/>
                    <a:pt x="1487" y="10225"/>
                    <a:pt x="1528" y="10200"/>
                  </a:cubicBezTo>
                  <a:cubicBezTo>
                    <a:pt x="1579" y="10171"/>
                    <a:pt x="1631" y="10142"/>
                    <a:pt x="1654" y="10142"/>
                  </a:cubicBezTo>
                  <a:cubicBezTo>
                    <a:pt x="1667" y="10142"/>
                    <a:pt x="1671" y="10152"/>
                    <a:pt x="1657" y="10180"/>
                  </a:cubicBezTo>
                  <a:cubicBezTo>
                    <a:pt x="2401" y="9444"/>
                    <a:pt x="3071" y="8661"/>
                    <a:pt x="3694" y="7841"/>
                  </a:cubicBezTo>
                  <a:cubicBezTo>
                    <a:pt x="4316" y="7021"/>
                    <a:pt x="4891" y="6165"/>
                    <a:pt x="5443" y="5268"/>
                  </a:cubicBezTo>
                  <a:cubicBezTo>
                    <a:pt x="5491" y="5165"/>
                    <a:pt x="5599" y="4971"/>
                    <a:pt x="5736" y="4703"/>
                  </a:cubicBezTo>
                  <a:cubicBezTo>
                    <a:pt x="5805" y="4568"/>
                    <a:pt x="5882" y="4416"/>
                    <a:pt x="5961" y="4244"/>
                  </a:cubicBezTo>
                  <a:cubicBezTo>
                    <a:pt x="6002" y="4160"/>
                    <a:pt x="6041" y="4069"/>
                    <a:pt x="6081" y="3972"/>
                  </a:cubicBezTo>
                  <a:cubicBezTo>
                    <a:pt x="6120" y="3877"/>
                    <a:pt x="6161" y="3778"/>
                    <a:pt x="6198" y="3672"/>
                  </a:cubicBezTo>
                  <a:cubicBezTo>
                    <a:pt x="6218" y="3620"/>
                    <a:pt x="6237" y="3567"/>
                    <a:pt x="6255" y="3511"/>
                  </a:cubicBezTo>
                  <a:cubicBezTo>
                    <a:pt x="6274" y="3457"/>
                    <a:pt x="6292" y="3400"/>
                    <a:pt x="6308" y="3344"/>
                  </a:cubicBezTo>
                  <a:cubicBezTo>
                    <a:pt x="6326" y="3287"/>
                    <a:pt x="6343" y="3229"/>
                    <a:pt x="6359" y="3169"/>
                  </a:cubicBezTo>
                  <a:cubicBezTo>
                    <a:pt x="6373" y="3108"/>
                    <a:pt x="6390" y="3049"/>
                    <a:pt x="6402" y="2987"/>
                  </a:cubicBezTo>
                  <a:cubicBezTo>
                    <a:pt x="6417" y="2925"/>
                    <a:pt x="6429" y="2863"/>
                    <a:pt x="6441" y="2799"/>
                  </a:cubicBezTo>
                  <a:cubicBezTo>
                    <a:pt x="6452" y="2735"/>
                    <a:pt x="6463" y="2670"/>
                    <a:pt x="6470" y="2604"/>
                  </a:cubicBezTo>
                  <a:cubicBezTo>
                    <a:pt x="6488" y="2471"/>
                    <a:pt x="6501" y="2338"/>
                    <a:pt x="6504" y="2199"/>
                  </a:cubicBezTo>
                  <a:cubicBezTo>
                    <a:pt x="6507" y="2062"/>
                    <a:pt x="6504" y="1920"/>
                    <a:pt x="6491" y="1780"/>
                  </a:cubicBezTo>
                  <a:cubicBezTo>
                    <a:pt x="6485" y="1710"/>
                    <a:pt x="6478" y="1639"/>
                    <a:pt x="6465" y="1570"/>
                  </a:cubicBezTo>
                  <a:lnTo>
                    <a:pt x="6458" y="1518"/>
                  </a:lnTo>
                  <a:cubicBezTo>
                    <a:pt x="6455" y="1501"/>
                    <a:pt x="6452" y="1481"/>
                    <a:pt x="6448" y="1462"/>
                  </a:cubicBezTo>
                  <a:cubicBezTo>
                    <a:pt x="6446" y="1444"/>
                    <a:pt x="6442" y="1426"/>
                    <a:pt x="6438" y="1407"/>
                  </a:cubicBezTo>
                  <a:cubicBezTo>
                    <a:pt x="6434" y="1388"/>
                    <a:pt x="6431" y="1368"/>
                    <a:pt x="6425" y="1350"/>
                  </a:cubicBezTo>
                  <a:cubicBezTo>
                    <a:pt x="6407" y="1274"/>
                    <a:pt x="6386" y="1196"/>
                    <a:pt x="6357" y="1115"/>
                  </a:cubicBezTo>
                  <a:cubicBezTo>
                    <a:pt x="6350" y="1095"/>
                    <a:pt x="6343" y="1074"/>
                    <a:pt x="6334" y="1053"/>
                  </a:cubicBezTo>
                  <a:cubicBezTo>
                    <a:pt x="6327" y="1033"/>
                    <a:pt x="6319" y="1013"/>
                    <a:pt x="6310" y="992"/>
                  </a:cubicBezTo>
                  <a:cubicBezTo>
                    <a:pt x="6301" y="971"/>
                    <a:pt x="6293" y="950"/>
                    <a:pt x="6282" y="929"/>
                  </a:cubicBezTo>
                  <a:lnTo>
                    <a:pt x="6265" y="894"/>
                  </a:lnTo>
                  <a:cubicBezTo>
                    <a:pt x="6260" y="882"/>
                    <a:pt x="6254" y="870"/>
                    <a:pt x="6248" y="859"/>
                  </a:cubicBezTo>
                  <a:cubicBezTo>
                    <a:pt x="6151" y="676"/>
                    <a:pt x="6020" y="513"/>
                    <a:pt x="5862" y="385"/>
                  </a:cubicBezTo>
                  <a:cubicBezTo>
                    <a:pt x="5769" y="312"/>
                    <a:pt x="5668" y="251"/>
                    <a:pt x="5563" y="202"/>
                  </a:cubicBezTo>
                  <a:cubicBezTo>
                    <a:pt x="5510" y="178"/>
                    <a:pt x="5455" y="157"/>
                    <a:pt x="5402" y="138"/>
                  </a:cubicBezTo>
                  <a:cubicBezTo>
                    <a:pt x="5387" y="133"/>
                    <a:pt x="5374" y="129"/>
                    <a:pt x="5361" y="126"/>
                  </a:cubicBezTo>
                  <a:lnTo>
                    <a:pt x="5324" y="113"/>
                  </a:lnTo>
                  <a:cubicBezTo>
                    <a:pt x="5301" y="107"/>
                    <a:pt x="5278" y="101"/>
                    <a:pt x="5255" y="95"/>
                  </a:cubicBezTo>
                  <a:cubicBezTo>
                    <a:pt x="5165" y="73"/>
                    <a:pt x="5082" y="58"/>
                    <a:pt x="5004" y="47"/>
                  </a:cubicBezTo>
                  <a:cubicBezTo>
                    <a:pt x="4984" y="44"/>
                    <a:pt x="4966" y="42"/>
                    <a:pt x="4948" y="39"/>
                  </a:cubicBezTo>
                  <a:lnTo>
                    <a:pt x="4920" y="35"/>
                  </a:lnTo>
                  <a:lnTo>
                    <a:pt x="4894" y="33"/>
                  </a:lnTo>
                  <a:cubicBezTo>
                    <a:pt x="4875" y="29"/>
                    <a:pt x="4859" y="28"/>
                    <a:pt x="4842" y="27"/>
                  </a:cubicBezTo>
                  <a:lnTo>
                    <a:pt x="4791" y="23"/>
                  </a:lnTo>
                  <a:cubicBezTo>
                    <a:pt x="4617" y="7"/>
                    <a:pt x="4450" y="0"/>
                    <a:pt x="4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52"/>
            <p:cNvSpPr/>
            <p:nvPr/>
          </p:nvSpPr>
          <p:spPr>
            <a:xfrm>
              <a:off x="2177050" y="5016725"/>
              <a:ext cx="290025" cy="178675"/>
            </a:xfrm>
            <a:custGeom>
              <a:avLst/>
              <a:gdLst/>
              <a:ahLst/>
              <a:cxnLst/>
              <a:rect l="l" t="t" r="r" b="b"/>
              <a:pathLst>
                <a:path w="11601" h="7147" extrusionOk="0">
                  <a:moveTo>
                    <a:pt x="11362" y="1"/>
                  </a:moveTo>
                  <a:cubicBezTo>
                    <a:pt x="9947" y="710"/>
                    <a:pt x="8643" y="1496"/>
                    <a:pt x="7243" y="2259"/>
                  </a:cubicBezTo>
                  <a:cubicBezTo>
                    <a:pt x="6806" y="2588"/>
                    <a:pt x="3614" y="4370"/>
                    <a:pt x="2772" y="4789"/>
                  </a:cubicBezTo>
                  <a:cubicBezTo>
                    <a:pt x="2748" y="4803"/>
                    <a:pt x="2723" y="4817"/>
                    <a:pt x="2699" y="4832"/>
                  </a:cubicBezTo>
                  <a:cubicBezTo>
                    <a:pt x="2586" y="4890"/>
                    <a:pt x="2467" y="4955"/>
                    <a:pt x="2347" y="5021"/>
                  </a:cubicBezTo>
                  <a:cubicBezTo>
                    <a:pt x="2230" y="5087"/>
                    <a:pt x="2112" y="5154"/>
                    <a:pt x="2000" y="5218"/>
                  </a:cubicBezTo>
                  <a:cubicBezTo>
                    <a:pt x="1775" y="5347"/>
                    <a:pt x="1567" y="5468"/>
                    <a:pt x="1401" y="5572"/>
                  </a:cubicBezTo>
                  <a:cubicBezTo>
                    <a:pt x="1254" y="5678"/>
                    <a:pt x="1104" y="5783"/>
                    <a:pt x="949" y="5877"/>
                  </a:cubicBezTo>
                  <a:cubicBezTo>
                    <a:pt x="1035" y="5884"/>
                    <a:pt x="1118" y="5892"/>
                    <a:pt x="1191" y="5898"/>
                  </a:cubicBezTo>
                  <a:cubicBezTo>
                    <a:pt x="1013" y="5954"/>
                    <a:pt x="837" y="5987"/>
                    <a:pt x="775" y="6032"/>
                  </a:cubicBezTo>
                  <a:cubicBezTo>
                    <a:pt x="730" y="6049"/>
                    <a:pt x="692" y="6066"/>
                    <a:pt x="664" y="6079"/>
                  </a:cubicBezTo>
                  <a:cubicBezTo>
                    <a:pt x="649" y="6086"/>
                    <a:pt x="636" y="6093"/>
                    <a:pt x="626" y="6100"/>
                  </a:cubicBezTo>
                  <a:cubicBezTo>
                    <a:pt x="616" y="6107"/>
                    <a:pt x="606" y="6113"/>
                    <a:pt x="599" y="6118"/>
                  </a:cubicBezTo>
                  <a:cubicBezTo>
                    <a:pt x="570" y="6143"/>
                    <a:pt x="567" y="6165"/>
                    <a:pt x="583" y="6187"/>
                  </a:cubicBezTo>
                  <a:cubicBezTo>
                    <a:pt x="612" y="6232"/>
                    <a:pt x="715" y="6275"/>
                    <a:pt x="806" y="6321"/>
                  </a:cubicBezTo>
                  <a:cubicBezTo>
                    <a:pt x="869" y="6337"/>
                    <a:pt x="865" y="6372"/>
                    <a:pt x="871" y="6406"/>
                  </a:cubicBezTo>
                  <a:cubicBezTo>
                    <a:pt x="873" y="6422"/>
                    <a:pt x="877" y="6440"/>
                    <a:pt x="893" y="6453"/>
                  </a:cubicBezTo>
                  <a:cubicBezTo>
                    <a:pt x="908" y="6466"/>
                    <a:pt x="937" y="6477"/>
                    <a:pt x="988" y="6479"/>
                  </a:cubicBezTo>
                  <a:cubicBezTo>
                    <a:pt x="971" y="6483"/>
                    <a:pt x="955" y="6485"/>
                    <a:pt x="940" y="6489"/>
                  </a:cubicBezTo>
                  <a:cubicBezTo>
                    <a:pt x="924" y="6493"/>
                    <a:pt x="909" y="6495"/>
                    <a:pt x="895" y="6498"/>
                  </a:cubicBezTo>
                  <a:cubicBezTo>
                    <a:pt x="881" y="6500"/>
                    <a:pt x="868" y="6503"/>
                    <a:pt x="855" y="6504"/>
                  </a:cubicBezTo>
                  <a:cubicBezTo>
                    <a:pt x="841" y="6506"/>
                    <a:pt x="829" y="6508"/>
                    <a:pt x="815" y="6509"/>
                  </a:cubicBezTo>
                  <a:cubicBezTo>
                    <a:pt x="789" y="6513"/>
                    <a:pt x="763" y="6517"/>
                    <a:pt x="735" y="6520"/>
                  </a:cubicBezTo>
                  <a:cubicBezTo>
                    <a:pt x="705" y="6524"/>
                    <a:pt x="675" y="6527"/>
                    <a:pt x="641" y="6530"/>
                  </a:cubicBezTo>
                  <a:cubicBezTo>
                    <a:pt x="639" y="6540"/>
                    <a:pt x="652" y="6544"/>
                    <a:pt x="674" y="6544"/>
                  </a:cubicBezTo>
                  <a:cubicBezTo>
                    <a:pt x="713" y="6544"/>
                    <a:pt x="779" y="6532"/>
                    <a:pt x="840" y="6519"/>
                  </a:cubicBezTo>
                  <a:cubicBezTo>
                    <a:pt x="891" y="6508"/>
                    <a:pt x="938" y="6498"/>
                    <a:pt x="967" y="6498"/>
                  </a:cubicBezTo>
                  <a:cubicBezTo>
                    <a:pt x="993" y="6498"/>
                    <a:pt x="1003" y="6507"/>
                    <a:pt x="984" y="6531"/>
                  </a:cubicBezTo>
                  <a:cubicBezTo>
                    <a:pt x="950" y="6534"/>
                    <a:pt x="915" y="6540"/>
                    <a:pt x="879" y="6546"/>
                  </a:cubicBezTo>
                  <a:cubicBezTo>
                    <a:pt x="845" y="6552"/>
                    <a:pt x="809" y="6561"/>
                    <a:pt x="772" y="6569"/>
                  </a:cubicBezTo>
                  <a:cubicBezTo>
                    <a:pt x="700" y="6585"/>
                    <a:pt x="626" y="6600"/>
                    <a:pt x="554" y="6604"/>
                  </a:cubicBezTo>
                  <a:cubicBezTo>
                    <a:pt x="569" y="6623"/>
                    <a:pt x="614" y="6630"/>
                    <a:pt x="671" y="6630"/>
                  </a:cubicBezTo>
                  <a:cubicBezTo>
                    <a:pt x="718" y="6630"/>
                    <a:pt x="772" y="6626"/>
                    <a:pt x="825" y="6619"/>
                  </a:cubicBezTo>
                  <a:cubicBezTo>
                    <a:pt x="883" y="6613"/>
                    <a:pt x="939" y="6604"/>
                    <a:pt x="978" y="6603"/>
                  </a:cubicBezTo>
                  <a:cubicBezTo>
                    <a:pt x="986" y="6603"/>
                    <a:pt x="993" y="6603"/>
                    <a:pt x="999" y="6603"/>
                  </a:cubicBezTo>
                  <a:cubicBezTo>
                    <a:pt x="1028" y="6603"/>
                    <a:pt x="1045" y="6609"/>
                    <a:pt x="1044" y="6623"/>
                  </a:cubicBezTo>
                  <a:cubicBezTo>
                    <a:pt x="1008" y="6640"/>
                    <a:pt x="902" y="6640"/>
                    <a:pt x="804" y="6640"/>
                  </a:cubicBezTo>
                  <a:cubicBezTo>
                    <a:pt x="791" y="6641"/>
                    <a:pt x="779" y="6641"/>
                    <a:pt x="767" y="6641"/>
                  </a:cubicBezTo>
                  <a:cubicBezTo>
                    <a:pt x="756" y="6641"/>
                    <a:pt x="744" y="6641"/>
                    <a:pt x="733" y="6641"/>
                  </a:cubicBezTo>
                  <a:cubicBezTo>
                    <a:pt x="711" y="6642"/>
                    <a:pt x="690" y="6645"/>
                    <a:pt x="672" y="6647"/>
                  </a:cubicBezTo>
                  <a:cubicBezTo>
                    <a:pt x="635" y="6655"/>
                    <a:pt x="610" y="6666"/>
                    <a:pt x="605" y="6687"/>
                  </a:cubicBezTo>
                  <a:cubicBezTo>
                    <a:pt x="603" y="6693"/>
                    <a:pt x="619" y="6696"/>
                    <a:pt x="644" y="6696"/>
                  </a:cubicBezTo>
                  <a:cubicBezTo>
                    <a:pt x="656" y="6696"/>
                    <a:pt x="670" y="6695"/>
                    <a:pt x="685" y="6694"/>
                  </a:cubicBezTo>
                  <a:cubicBezTo>
                    <a:pt x="709" y="6693"/>
                    <a:pt x="733" y="6691"/>
                    <a:pt x="757" y="6688"/>
                  </a:cubicBezTo>
                  <a:lnTo>
                    <a:pt x="792" y="6684"/>
                  </a:lnTo>
                  <a:cubicBezTo>
                    <a:pt x="803" y="6683"/>
                    <a:pt x="813" y="6682"/>
                    <a:pt x="822" y="6681"/>
                  </a:cubicBezTo>
                  <a:lnTo>
                    <a:pt x="822" y="6681"/>
                  </a:lnTo>
                  <a:cubicBezTo>
                    <a:pt x="599" y="6730"/>
                    <a:pt x="418" y="6761"/>
                    <a:pt x="346" y="6796"/>
                  </a:cubicBezTo>
                  <a:cubicBezTo>
                    <a:pt x="311" y="6814"/>
                    <a:pt x="303" y="6833"/>
                    <a:pt x="333" y="6854"/>
                  </a:cubicBezTo>
                  <a:cubicBezTo>
                    <a:pt x="348" y="6865"/>
                    <a:pt x="372" y="6875"/>
                    <a:pt x="407" y="6887"/>
                  </a:cubicBezTo>
                  <a:cubicBezTo>
                    <a:pt x="424" y="6892"/>
                    <a:pt x="445" y="6897"/>
                    <a:pt x="468" y="6901"/>
                  </a:cubicBezTo>
                  <a:cubicBezTo>
                    <a:pt x="490" y="6907"/>
                    <a:pt x="516" y="6912"/>
                    <a:pt x="544" y="6914"/>
                  </a:cubicBezTo>
                  <a:cubicBezTo>
                    <a:pt x="532" y="6915"/>
                    <a:pt x="519" y="6915"/>
                    <a:pt x="506" y="6915"/>
                  </a:cubicBezTo>
                  <a:cubicBezTo>
                    <a:pt x="478" y="6915"/>
                    <a:pt x="448" y="6914"/>
                    <a:pt x="417" y="6913"/>
                  </a:cubicBezTo>
                  <a:cubicBezTo>
                    <a:pt x="395" y="6912"/>
                    <a:pt x="371" y="6909"/>
                    <a:pt x="348" y="6908"/>
                  </a:cubicBezTo>
                  <a:cubicBezTo>
                    <a:pt x="335" y="6907"/>
                    <a:pt x="324" y="6907"/>
                    <a:pt x="312" y="6906"/>
                  </a:cubicBezTo>
                  <a:lnTo>
                    <a:pt x="277" y="6901"/>
                  </a:lnTo>
                  <a:cubicBezTo>
                    <a:pt x="182" y="6892"/>
                    <a:pt x="84" y="6876"/>
                    <a:pt x="1" y="6874"/>
                  </a:cubicBezTo>
                  <a:lnTo>
                    <a:pt x="1" y="6874"/>
                  </a:lnTo>
                  <a:lnTo>
                    <a:pt x="3" y="6875"/>
                  </a:lnTo>
                  <a:cubicBezTo>
                    <a:pt x="44" y="6881"/>
                    <a:pt x="99" y="6892"/>
                    <a:pt x="155" y="6900"/>
                  </a:cubicBezTo>
                  <a:cubicBezTo>
                    <a:pt x="205" y="6908"/>
                    <a:pt x="253" y="6913"/>
                    <a:pt x="289" y="6915"/>
                  </a:cubicBezTo>
                  <a:lnTo>
                    <a:pt x="289" y="6915"/>
                  </a:lnTo>
                  <a:cubicBezTo>
                    <a:pt x="247" y="6913"/>
                    <a:pt x="204" y="6911"/>
                    <a:pt x="162" y="6908"/>
                  </a:cubicBezTo>
                  <a:cubicBezTo>
                    <a:pt x="139" y="6906"/>
                    <a:pt x="115" y="6904"/>
                    <a:pt x="92" y="6901"/>
                  </a:cubicBezTo>
                  <a:lnTo>
                    <a:pt x="20" y="6893"/>
                  </a:lnTo>
                  <a:lnTo>
                    <a:pt x="20" y="6893"/>
                  </a:lnTo>
                  <a:cubicBezTo>
                    <a:pt x="34" y="6907"/>
                    <a:pt x="50" y="6921"/>
                    <a:pt x="66" y="6934"/>
                  </a:cubicBezTo>
                  <a:cubicBezTo>
                    <a:pt x="134" y="6950"/>
                    <a:pt x="203" y="6963"/>
                    <a:pt x="276" y="6966"/>
                  </a:cubicBezTo>
                  <a:lnTo>
                    <a:pt x="276" y="6966"/>
                  </a:lnTo>
                  <a:cubicBezTo>
                    <a:pt x="247" y="6965"/>
                    <a:pt x="217" y="6964"/>
                    <a:pt x="188" y="6961"/>
                  </a:cubicBezTo>
                  <a:cubicBezTo>
                    <a:pt x="155" y="6959"/>
                    <a:pt x="124" y="6956"/>
                    <a:pt x="92" y="6954"/>
                  </a:cubicBezTo>
                  <a:lnTo>
                    <a:pt x="92" y="6954"/>
                  </a:lnTo>
                  <a:cubicBezTo>
                    <a:pt x="114" y="6969"/>
                    <a:pt x="140" y="6985"/>
                    <a:pt x="166" y="7000"/>
                  </a:cubicBezTo>
                  <a:cubicBezTo>
                    <a:pt x="178" y="7007"/>
                    <a:pt x="193" y="7015"/>
                    <a:pt x="208" y="7022"/>
                  </a:cubicBezTo>
                  <a:cubicBezTo>
                    <a:pt x="221" y="7028"/>
                    <a:pt x="236" y="7036"/>
                    <a:pt x="252" y="7043"/>
                  </a:cubicBezTo>
                  <a:cubicBezTo>
                    <a:pt x="311" y="7058"/>
                    <a:pt x="369" y="7073"/>
                    <a:pt x="426" y="7087"/>
                  </a:cubicBezTo>
                  <a:cubicBezTo>
                    <a:pt x="482" y="7100"/>
                    <a:pt x="538" y="7113"/>
                    <a:pt x="589" y="7122"/>
                  </a:cubicBezTo>
                  <a:cubicBezTo>
                    <a:pt x="668" y="7137"/>
                    <a:pt x="738" y="7146"/>
                    <a:pt x="796" y="7146"/>
                  </a:cubicBezTo>
                  <a:cubicBezTo>
                    <a:pt x="814" y="7146"/>
                    <a:pt x="832" y="7145"/>
                    <a:pt x="848" y="7143"/>
                  </a:cubicBezTo>
                  <a:cubicBezTo>
                    <a:pt x="1104" y="7115"/>
                    <a:pt x="1350" y="7061"/>
                    <a:pt x="1583" y="6994"/>
                  </a:cubicBezTo>
                  <a:cubicBezTo>
                    <a:pt x="1815" y="6923"/>
                    <a:pt x="2035" y="6842"/>
                    <a:pt x="2246" y="6751"/>
                  </a:cubicBezTo>
                  <a:cubicBezTo>
                    <a:pt x="2455" y="6661"/>
                    <a:pt x="2656" y="6565"/>
                    <a:pt x="2847" y="6467"/>
                  </a:cubicBezTo>
                  <a:cubicBezTo>
                    <a:pt x="2943" y="6419"/>
                    <a:pt x="3038" y="6369"/>
                    <a:pt x="3130" y="6321"/>
                  </a:cubicBezTo>
                  <a:cubicBezTo>
                    <a:pt x="3224" y="6273"/>
                    <a:pt x="3315" y="6225"/>
                    <a:pt x="3405" y="6176"/>
                  </a:cubicBezTo>
                  <a:cubicBezTo>
                    <a:pt x="3391" y="6147"/>
                    <a:pt x="3337" y="6140"/>
                    <a:pt x="3391" y="6095"/>
                  </a:cubicBezTo>
                  <a:cubicBezTo>
                    <a:pt x="3566" y="5965"/>
                    <a:pt x="3769" y="5976"/>
                    <a:pt x="3942" y="5846"/>
                  </a:cubicBezTo>
                  <a:cubicBezTo>
                    <a:pt x="3938" y="5829"/>
                    <a:pt x="3935" y="5811"/>
                    <a:pt x="3932" y="5794"/>
                  </a:cubicBezTo>
                  <a:cubicBezTo>
                    <a:pt x="4089" y="5734"/>
                    <a:pt x="4255" y="5675"/>
                    <a:pt x="4422" y="5611"/>
                  </a:cubicBezTo>
                  <a:cubicBezTo>
                    <a:pt x="4706" y="5448"/>
                    <a:pt x="4984" y="5281"/>
                    <a:pt x="5260" y="5112"/>
                  </a:cubicBezTo>
                  <a:cubicBezTo>
                    <a:pt x="5245" y="5099"/>
                    <a:pt x="5233" y="5086"/>
                    <a:pt x="5258" y="5065"/>
                  </a:cubicBezTo>
                  <a:cubicBezTo>
                    <a:pt x="5369" y="4989"/>
                    <a:pt x="5542" y="4914"/>
                    <a:pt x="5714" y="4826"/>
                  </a:cubicBezTo>
                  <a:cubicBezTo>
                    <a:pt x="5737" y="4811"/>
                    <a:pt x="5761" y="4794"/>
                    <a:pt x="5784" y="4778"/>
                  </a:cubicBezTo>
                  <a:cubicBezTo>
                    <a:pt x="5799" y="4758"/>
                    <a:pt x="5795" y="4739"/>
                    <a:pt x="5793" y="4728"/>
                  </a:cubicBezTo>
                  <a:cubicBezTo>
                    <a:pt x="5870" y="4688"/>
                    <a:pt x="5940" y="4655"/>
                    <a:pt x="6006" y="4626"/>
                  </a:cubicBezTo>
                  <a:cubicBezTo>
                    <a:pt x="6790" y="4083"/>
                    <a:pt x="7578" y="3518"/>
                    <a:pt x="8438" y="2916"/>
                  </a:cubicBezTo>
                  <a:cubicBezTo>
                    <a:pt x="8608" y="2769"/>
                    <a:pt x="8780" y="2621"/>
                    <a:pt x="8956" y="2500"/>
                  </a:cubicBezTo>
                  <a:cubicBezTo>
                    <a:pt x="9223" y="2332"/>
                    <a:pt x="9591" y="2170"/>
                    <a:pt x="9865" y="2028"/>
                  </a:cubicBezTo>
                  <a:cubicBezTo>
                    <a:pt x="9737" y="1892"/>
                    <a:pt x="10352" y="1455"/>
                    <a:pt x="10133" y="1366"/>
                  </a:cubicBezTo>
                  <a:cubicBezTo>
                    <a:pt x="10315" y="1272"/>
                    <a:pt x="10587" y="1129"/>
                    <a:pt x="10576" y="1077"/>
                  </a:cubicBezTo>
                  <a:cubicBezTo>
                    <a:pt x="10545" y="920"/>
                    <a:pt x="10598" y="689"/>
                    <a:pt x="11031" y="348"/>
                  </a:cubicBezTo>
                  <a:cubicBezTo>
                    <a:pt x="11207" y="228"/>
                    <a:pt x="11525" y="126"/>
                    <a:pt x="11576" y="64"/>
                  </a:cubicBezTo>
                  <a:cubicBezTo>
                    <a:pt x="11600" y="33"/>
                    <a:pt x="11583" y="25"/>
                    <a:pt x="11549" y="25"/>
                  </a:cubicBezTo>
                  <a:cubicBezTo>
                    <a:pt x="11505" y="25"/>
                    <a:pt x="11433" y="39"/>
                    <a:pt x="11389" y="39"/>
                  </a:cubicBezTo>
                  <a:cubicBezTo>
                    <a:pt x="11355" y="39"/>
                    <a:pt x="11338" y="31"/>
                    <a:pt x="1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52"/>
            <p:cNvSpPr/>
            <p:nvPr/>
          </p:nvSpPr>
          <p:spPr>
            <a:xfrm>
              <a:off x="2270200" y="4778650"/>
              <a:ext cx="153950" cy="40875"/>
            </a:xfrm>
            <a:custGeom>
              <a:avLst/>
              <a:gdLst/>
              <a:ahLst/>
              <a:cxnLst/>
              <a:rect l="l" t="t" r="r" b="b"/>
              <a:pathLst>
                <a:path w="6158" h="1635" extrusionOk="0">
                  <a:moveTo>
                    <a:pt x="4698" y="0"/>
                  </a:moveTo>
                  <a:lnTo>
                    <a:pt x="4698" y="0"/>
                  </a:lnTo>
                  <a:cubicBezTo>
                    <a:pt x="4697" y="32"/>
                    <a:pt x="4718" y="63"/>
                    <a:pt x="4686" y="79"/>
                  </a:cubicBezTo>
                  <a:cubicBezTo>
                    <a:pt x="4674" y="82"/>
                    <a:pt x="4661" y="84"/>
                    <a:pt x="4649" y="84"/>
                  </a:cubicBezTo>
                  <a:cubicBezTo>
                    <a:pt x="4579" y="84"/>
                    <a:pt x="4516" y="28"/>
                    <a:pt x="4446" y="28"/>
                  </a:cubicBezTo>
                  <a:cubicBezTo>
                    <a:pt x="4434" y="28"/>
                    <a:pt x="4422" y="30"/>
                    <a:pt x="4409" y="34"/>
                  </a:cubicBezTo>
                  <a:cubicBezTo>
                    <a:pt x="4406" y="50"/>
                    <a:pt x="4404" y="67"/>
                    <a:pt x="4403" y="84"/>
                  </a:cubicBezTo>
                  <a:cubicBezTo>
                    <a:pt x="4326" y="62"/>
                    <a:pt x="4246" y="35"/>
                    <a:pt x="4165" y="10"/>
                  </a:cubicBezTo>
                  <a:cubicBezTo>
                    <a:pt x="4014" y="18"/>
                    <a:pt x="3865" y="29"/>
                    <a:pt x="3716" y="46"/>
                  </a:cubicBezTo>
                  <a:cubicBezTo>
                    <a:pt x="3720" y="64"/>
                    <a:pt x="3721" y="82"/>
                    <a:pt x="3708" y="89"/>
                  </a:cubicBezTo>
                  <a:cubicBezTo>
                    <a:pt x="3691" y="93"/>
                    <a:pt x="3673" y="94"/>
                    <a:pt x="3653" y="94"/>
                  </a:cubicBezTo>
                  <a:cubicBezTo>
                    <a:pt x="3599" y="94"/>
                    <a:pt x="3535" y="83"/>
                    <a:pt x="3470" y="80"/>
                  </a:cubicBezTo>
                  <a:cubicBezTo>
                    <a:pt x="3458" y="83"/>
                    <a:pt x="3444" y="87"/>
                    <a:pt x="3431" y="89"/>
                  </a:cubicBezTo>
                  <a:cubicBezTo>
                    <a:pt x="3421" y="100"/>
                    <a:pt x="3418" y="118"/>
                    <a:pt x="3417" y="130"/>
                  </a:cubicBezTo>
                  <a:cubicBezTo>
                    <a:pt x="3376" y="129"/>
                    <a:pt x="3341" y="124"/>
                    <a:pt x="3308" y="118"/>
                  </a:cubicBezTo>
                  <a:cubicBezTo>
                    <a:pt x="2873" y="219"/>
                    <a:pt x="2429" y="338"/>
                    <a:pt x="1950" y="454"/>
                  </a:cubicBezTo>
                  <a:cubicBezTo>
                    <a:pt x="1848" y="501"/>
                    <a:pt x="1748" y="548"/>
                    <a:pt x="1649" y="570"/>
                  </a:cubicBezTo>
                  <a:cubicBezTo>
                    <a:pt x="1617" y="575"/>
                    <a:pt x="1583" y="576"/>
                    <a:pt x="1549" y="576"/>
                  </a:cubicBezTo>
                  <a:cubicBezTo>
                    <a:pt x="1425" y="576"/>
                    <a:pt x="1289" y="554"/>
                    <a:pt x="1179" y="550"/>
                  </a:cubicBezTo>
                  <a:lnTo>
                    <a:pt x="1179" y="550"/>
                  </a:lnTo>
                  <a:cubicBezTo>
                    <a:pt x="1201" y="731"/>
                    <a:pt x="855" y="820"/>
                    <a:pt x="926" y="1003"/>
                  </a:cubicBezTo>
                  <a:cubicBezTo>
                    <a:pt x="897" y="1002"/>
                    <a:pt x="865" y="1000"/>
                    <a:pt x="833" y="1000"/>
                  </a:cubicBezTo>
                  <a:cubicBezTo>
                    <a:pt x="759" y="1000"/>
                    <a:pt x="688" y="1008"/>
                    <a:pt x="682" y="1045"/>
                  </a:cubicBezTo>
                  <a:cubicBezTo>
                    <a:pt x="660" y="1198"/>
                    <a:pt x="588" y="1375"/>
                    <a:pt x="338" y="1468"/>
                  </a:cubicBezTo>
                  <a:cubicBezTo>
                    <a:pt x="323" y="1471"/>
                    <a:pt x="307" y="1472"/>
                    <a:pt x="291" y="1472"/>
                  </a:cubicBezTo>
                  <a:cubicBezTo>
                    <a:pt x="220" y="1472"/>
                    <a:pt x="137" y="1447"/>
                    <a:pt x="89" y="1447"/>
                  </a:cubicBezTo>
                  <a:cubicBezTo>
                    <a:pt x="74" y="1447"/>
                    <a:pt x="62" y="1450"/>
                    <a:pt x="55" y="1456"/>
                  </a:cubicBezTo>
                  <a:cubicBezTo>
                    <a:pt x="1" y="1505"/>
                    <a:pt x="183" y="1564"/>
                    <a:pt x="128" y="1613"/>
                  </a:cubicBezTo>
                  <a:cubicBezTo>
                    <a:pt x="343" y="1629"/>
                    <a:pt x="556" y="1635"/>
                    <a:pt x="768" y="1635"/>
                  </a:cubicBezTo>
                  <a:cubicBezTo>
                    <a:pt x="1266" y="1635"/>
                    <a:pt x="1761" y="1603"/>
                    <a:pt x="2270" y="1603"/>
                  </a:cubicBezTo>
                  <a:cubicBezTo>
                    <a:pt x="2275" y="1603"/>
                    <a:pt x="2281" y="1603"/>
                    <a:pt x="2287" y="1603"/>
                  </a:cubicBezTo>
                  <a:cubicBezTo>
                    <a:pt x="2472" y="1544"/>
                    <a:pt x="3437" y="1510"/>
                    <a:pt x="4103" y="1510"/>
                  </a:cubicBezTo>
                  <a:cubicBezTo>
                    <a:pt x="4339" y="1510"/>
                    <a:pt x="4537" y="1514"/>
                    <a:pt x="4650" y="1523"/>
                  </a:cubicBezTo>
                  <a:cubicBezTo>
                    <a:pt x="4662" y="1522"/>
                    <a:pt x="4676" y="1522"/>
                    <a:pt x="4689" y="1521"/>
                  </a:cubicBezTo>
                  <a:cubicBezTo>
                    <a:pt x="4733" y="1523"/>
                    <a:pt x="4779" y="1524"/>
                    <a:pt x="4826" y="1524"/>
                  </a:cubicBezTo>
                  <a:cubicBezTo>
                    <a:pt x="5028" y="1524"/>
                    <a:pt x="5248" y="1504"/>
                    <a:pt x="5410" y="1448"/>
                  </a:cubicBezTo>
                  <a:cubicBezTo>
                    <a:pt x="5502" y="1405"/>
                    <a:pt x="5594" y="1354"/>
                    <a:pt x="5687" y="1303"/>
                  </a:cubicBezTo>
                  <a:cubicBezTo>
                    <a:pt x="5644" y="1274"/>
                    <a:pt x="5605" y="1244"/>
                    <a:pt x="5570" y="1214"/>
                  </a:cubicBezTo>
                  <a:lnTo>
                    <a:pt x="5570" y="1214"/>
                  </a:lnTo>
                  <a:cubicBezTo>
                    <a:pt x="5602" y="1216"/>
                    <a:pt x="5634" y="1217"/>
                    <a:pt x="5663" y="1217"/>
                  </a:cubicBezTo>
                  <a:cubicBezTo>
                    <a:pt x="5721" y="1217"/>
                    <a:pt x="5771" y="1212"/>
                    <a:pt x="5795" y="1190"/>
                  </a:cubicBezTo>
                  <a:cubicBezTo>
                    <a:pt x="5995" y="1113"/>
                    <a:pt x="5882" y="1023"/>
                    <a:pt x="5803" y="899"/>
                  </a:cubicBezTo>
                  <a:cubicBezTo>
                    <a:pt x="5749" y="845"/>
                    <a:pt x="5823" y="763"/>
                    <a:pt x="5735" y="707"/>
                  </a:cubicBezTo>
                  <a:lnTo>
                    <a:pt x="5735" y="707"/>
                  </a:lnTo>
                  <a:lnTo>
                    <a:pt x="5892" y="714"/>
                  </a:lnTo>
                  <a:cubicBezTo>
                    <a:pt x="5895" y="699"/>
                    <a:pt x="5878" y="695"/>
                    <a:pt x="5855" y="695"/>
                  </a:cubicBezTo>
                  <a:cubicBezTo>
                    <a:pt x="5833" y="695"/>
                    <a:pt x="5805" y="699"/>
                    <a:pt x="5782" y="699"/>
                  </a:cubicBezTo>
                  <a:cubicBezTo>
                    <a:pt x="5748" y="699"/>
                    <a:pt x="5725" y="692"/>
                    <a:pt x="5743" y="657"/>
                  </a:cubicBezTo>
                  <a:lnTo>
                    <a:pt x="5743" y="657"/>
                  </a:lnTo>
                  <a:cubicBezTo>
                    <a:pt x="5757" y="662"/>
                    <a:pt x="5772" y="664"/>
                    <a:pt x="5787" y="664"/>
                  </a:cubicBezTo>
                  <a:cubicBezTo>
                    <a:pt x="5833" y="664"/>
                    <a:pt x="5881" y="647"/>
                    <a:pt x="5927" y="647"/>
                  </a:cubicBezTo>
                  <a:cubicBezTo>
                    <a:pt x="5929" y="647"/>
                    <a:pt x="5931" y="647"/>
                    <a:pt x="5933" y="648"/>
                  </a:cubicBezTo>
                  <a:cubicBezTo>
                    <a:pt x="5911" y="579"/>
                    <a:pt x="5717" y="621"/>
                    <a:pt x="5725" y="553"/>
                  </a:cubicBezTo>
                  <a:cubicBezTo>
                    <a:pt x="5727" y="552"/>
                    <a:pt x="5730" y="552"/>
                    <a:pt x="5734" y="552"/>
                  </a:cubicBezTo>
                  <a:cubicBezTo>
                    <a:pt x="5765" y="552"/>
                    <a:pt x="5833" y="594"/>
                    <a:pt x="5876" y="594"/>
                  </a:cubicBezTo>
                  <a:cubicBezTo>
                    <a:pt x="5896" y="594"/>
                    <a:pt x="5910" y="586"/>
                    <a:pt x="5913" y="561"/>
                  </a:cubicBezTo>
                  <a:cubicBezTo>
                    <a:pt x="5916" y="544"/>
                    <a:pt x="5854" y="542"/>
                    <a:pt x="5822" y="540"/>
                  </a:cubicBezTo>
                  <a:cubicBezTo>
                    <a:pt x="6016" y="514"/>
                    <a:pt x="6121" y="433"/>
                    <a:pt x="5945" y="340"/>
                  </a:cubicBezTo>
                  <a:lnTo>
                    <a:pt x="5945" y="340"/>
                  </a:lnTo>
                  <a:cubicBezTo>
                    <a:pt x="5997" y="343"/>
                    <a:pt x="6068" y="370"/>
                    <a:pt x="6128" y="370"/>
                  </a:cubicBezTo>
                  <a:cubicBezTo>
                    <a:pt x="6139" y="370"/>
                    <a:pt x="6149" y="369"/>
                    <a:pt x="6158" y="367"/>
                  </a:cubicBezTo>
                  <a:lnTo>
                    <a:pt x="6158" y="366"/>
                  </a:lnTo>
                  <a:cubicBezTo>
                    <a:pt x="6126" y="364"/>
                    <a:pt x="6071" y="345"/>
                    <a:pt x="6041" y="344"/>
                  </a:cubicBezTo>
                  <a:lnTo>
                    <a:pt x="6041" y="344"/>
                  </a:lnTo>
                  <a:cubicBezTo>
                    <a:pt x="6077" y="345"/>
                    <a:pt x="6114" y="346"/>
                    <a:pt x="6151" y="349"/>
                  </a:cubicBezTo>
                  <a:cubicBezTo>
                    <a:pt x="6145" y="338"/>
                    <a:pt x="6138" y="325"/>
                    <a:pt x="6131" y="314"/>
                  </a:cubicBezTo>
                  <a:cubicBezTo>
                    <a:pt x="6110" y="306"/>
                    <a:pt x="6090" y="299"/>
                    <a:pt x="6068" y="296"/>
                  </a:cubicBezTo>
                  <a:lnTo>
                    <a:pt x="6068" y="296"/>
                  </a:lnTo>
                  <a:cubicBezTo>
                    <a:pt x="6085" y="297"/>
                    <a:pt x="6102" y="297"/>
                    <a:pt x="6120" y="297"/>
                  </a:cubicBezTo>
                  <a:cubicBezTo>
                    <a:pt x="6102" y="270"/>
                    <a:pt x="6081" y="242"/>
                    <a:pt x="6058" y="218"/>
                  </a:cubicBezTo>
                  <a:cubicBezTo>
                    <a:pt x="5970" y="162"/>
                    <a:pt x="5887" y="82"/>
                    <a:pt x="5840" y="80"/>
                  </a:cubicBezTo>
                  <a:cubicBezTo>
                    <a:pt x="5459" y="36"/>
                    <a:pt x="5078" y="7"/>
                    <a:pt x="4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52"/>
            <p:cNvSpPr/>
            <p:nvPr/>
          </p:nvSpPr>
          <p:spPr>
            <a:xfrm>
              <a:off x="2383450" y="4798975"/>
              <a:ext cx="148225" cy="380125"/>
            </a:xfrm>
            <a:custGeom>
              <a:avLst/>
              <a:gdLst/>
              <a:ahLst/>
              <a:cxnLst/>
              <a:rect l="l" t="t" r="r" b="b"/>
              <a:pathLst>
                <a:path w="5929" h="15205" extrusionOk="0">
                  <a:moveTo>
                    <a:pt x="237" y="1"/>
                  </a:moveTo>
                  <a:lnTo>
                    <a:pt x="236" y="2"/>
                  </a:lnTo>
                  <a:cubicBezTo>
                    <a:pt x="238" y="90"/>
                    <a:pt x="230" y="241"/>
                    <a:pt x="232" y="322"/>
                  </a:cubicBezTo>
                  <a:cubicBezTo>
                    <a:pt x="228" y="223"/>
                    <a:pt x="224" y="123"/>
                    <a:pt x="220" y="23"/>
                  </a:cubicBezTo>
                  <a:cubicBezTo>
                    <a:pt x="210" y="38"/>
                    <a:pt x="198" y="57"/>
                    <a:pt x="188" y="76"/>
                  </a:cubicBezTo>
                  <a:cubicBezTo>
                    <a:pt x="181" y="151"/>
                    <a:pt x="177" y="227"/>
                    <a:pt x="179" y="304"/>
                  </a:cubicBezTo>
                  <a:cubicBezTo>
                    <a:pt x="177" y="237"/>
                    <a:pt x="174" y="172"/>
                    <a:pt x="172" y="105"/>
                  </a:cubicBezTo>
                  <a:cubicBezTo>
                    <a:pt x="147" y="156"/>
                    <a:pt x="123" y="215"/>
                    <a:pt x="101" y="279"/>
                  </a:cubicBezTo>
                  <a:cubicBezTo>
                    <a:pt x="91" y="339"/>
                    <a:pt x="79" y="398"/>
                    <a:pt x="68" y="457"/>
                  </a:cubicBezTo>
                  <a:cubicBezTo>
                    <a:pt x="60" y="486"/>
                    <a:pt x="55" y="514"/>
                    <a:pt x="49" y="542"/>
                  </a:cubicBezTo>
                  <a:cubicBezTo>
                    <a:pt x="44" y="570"/>
                    <a:pt x="38" y="597"/>
                    <a:pt x="33" y="623"/>
                  </a:cubicBezTo>
                  <a:cubicBezTo>
                    <a:pt x="13" y="728"/>
                    <a:pt x="1" y="818"/>
                    <a:pt x="5" y="884"/>
                  </a:cubicBezTo>
                  <a:cubicBezTo>
                    <a:pt x="28" y="1403"/>
                    <a:pt x="68" y="1925"/>
                    <a:pt x="131" y="2443"/>
                  </a:cubicBezTo>
                  <a:cubicBezTo>
                    <a:pt x="197" y="2956"/>
                    <a:pt x="276" y="3473"/>
                    <a:pt x="377" y="3981"/>
                  </a:cubicBezTo>
                  <a:cubicBezTo>
                    <a:pt x="396" y="3979"/>
                    <a:pt x="411" y="3956"/>
                    <a:pt x="427" y="3956"/>
                  </a:cubicBezTo>
                  <a:cubicBezTo>
                    <a:pt x="437" y="3956"/>
                    <a:pt x="448" y="3966"/>
                    <a:pt x="460" y="3998"/>
                  </a:cubicBezTo>
                  <a:cubicBezTo>
                    <a:pt x="501" y="4128"/>
                    <a:pt x="508" y="4251"/>
                    <a:pt x="514" y="4374"/>
                  </a:cubicBezTo>
                  <a:cubicBezTo>
                    <a:pt x="518" y="4435"/>
                    <a:pt x="521" y="4497"/>
                    <a:pt x="530" y="4560"/>
                  </a:cubicBezTo>
                  <a:cubicBezTo>
                    <a:pt x="534" y="4591"/>
                    <a:pt x="539" y="4623"/>
                    <a:pt x="546" y="4654"/>
                  </a:cubicBezTo>
                  <a:cubicBezTo>
                    <a:pt x="554" y="4685"/>
                    <a:pt x="563" y="4717"/>
                    <a:pt x="574" y="4749"/>
                  </a:cubicBezTo>
                  <a:lnTo>
                    <a:pt x="628" y="4756"/>
                  </a:lnTo>
                  <a:cubicBezTo>
                    <a:pt x="641" y="4861"/>
                    <a:pt x="653" y="4968"/>
                    <a:pt x="665" y="5075"/>
                  </a:cubicBezTo>
                  <a:cubicBezTo>
                    <a:pt x="670" y="5131"/>
                    <a:pt x="678" y="5184"/>
                    <a:pt x="685" y="5240"/>
                  </a:cubicBezTo>
                  <a:cubicBezTo>
                    <a:pt x="692" y="5294"/>
                    <a:pt x="698" y="5349"/>
                    <a:pt x="707" y="5404"/>
                  </a:cubicBezTo>
                  <a:cubicBezTo>
                    <a:pt x="734" y="5502"/>
                    <a:pt x="759" y="5601"/>
                    <a:pt x="787" y="5700"/>
                  </a:cubicBezTo>
                  <a:cubicBezTo>
                    <a:pt x="816" y="5797"/>
                    <a:pt x="845" y="5894"/>
                    <a:pt x="874" y="5993"/>
                  </a:cubicBezTo>
                  <a:cubicBezTo>
                    <a:pt x="889" y="6041"/>
                    <a:pt x="902" y="6089"/>
                    <a:pt x="918" y="6139"/>
                  </a:cubicBezTo>
                  <a:cubicBezTo>
                    <a:pt x="934" y="6187"/>
                    <a:pt x="949" y="6235"/>
                    <a:pt x="964" y="6283"/>
                  </a:cubicBezTo>
                  <a:cubicBezTo>
                    <a:pt x="995" y="6381"/>
                    <a:pt x="1027" y="6476"/>
                    <a:pt x="1058" y="6573"/>
                  </a:cubicBezTo>
                  <a:cubicBezTo>
                    <a:pt x="1066" y="6565"/>
                    <a:pt x="1073" y="6559"/>
                    <a:pt x="1081" y="6559"/>
                  </a:cubicBezTo>
                  <a:cubicBezTo>
                    <a:pt x="1089" y="6559"/>
                    <a:pt x="1097" y="6566"/>
                    <a:pt x="1106" y="6585"/>
                  </a:cubicBezTo>
                  <a:cubicBezTo>
                    <a:pt x="1135" y="6663"/>
                    <a:pt x="1164" y="6759"/>
                    <a:pt x="1192" y="6864"/>
                  </a:cubicBezTo>
                  <a:cubicBezTo>
                    <a:pt x="1204" y="6916"/>
                    <a:pt x="1219" y="6973"/>
                    <a:pt x="1234" y="7029"/>
                  </a:cubicBezTo>
                  <a:cubicBezTo>
                    <a:pt x="1247" y="7086"/>
                    <a:pt x="1262" y="7143"/>
                    <a:pt x="1279" y="7201"/>
                  </a:cubicBezTo>
                  <a:cubicBezTo>
                    <a:pt x="1292" y="7233"/>
                    <a:pt x="1305" y="7266"/>
                    <a:pt x="1318" y="7298"/>
                  </a:cubicBezTo>
                  <a:cubicBezTo>
                    <a:pt x="1336" y="7321"/>
                    <a:pt x="1356" y="7323"/>
                    <a:pt x="1368" y="7323"/>
                  </a:cubicBezTo>
                  <a:cubicBezTo>
                    <a:pt x="1398" y="7428"/>
                    <a:pt x="1423" y="7521"/>
                    <a:pt x="1444" y="7608"/>
                  </a:cubicBezTo>
                  <a:cubicBezTo>
                    <a:pt x="1898" y="8699"/>
                    <a:pt x="2411" y="9779"/>
                    <a:pt x="2988" y="10929"/>
                  </a:cubicBezTo>
                  <a:cubicBezTo>
                    <a:pt x="3060" y="11046"/>
                    <a:pt x="3132" y="11164"/>
                    <a:pt x="3200" y="11281"/>
                  </a:cubicBezTo>
                  <a:cubicBezTo>
                    <a:pt x="3268" y="11398"/>
                    <a:pt x="3334" y="11515"/>
                    <a:pt x="3393" y="11631"/>
                  </a:cubicBezTo>
                  <a:cubicBezTo>
                    <a:pt x="3474" y="11806"/>
                    <a:pt x="3556" y="12009"/>
                    <a:pt x="3631" y="12216"/>
                  </a:cubicBezTo>
                  <a:cubicBezTo>
                    <a:pt x="3708" y="12419"/>
                    <a:pt x="3782" y="12624"/>
                    <a:pt x="3852" y="12798"/>
                  </a:cubicBezTo>
                  <a:cubicBezTo>
                    <a:pt x="3862" y="12789"/>
                    <a:pt x="3874" y="12785"/>
                    <a:pt x="3887" y="12785"/>
                  </a:cubicBezTo>
                  <a:cubicBezTo>
                    <a:pt x="3965" y="12785"/>
                    <a:pt x="4089" y="12931"/>
                    <a:pt x="4209" y="13066"/>
                  </a:cubicBezTo>
                  <a:cubicBezTo>
                    <a:pt x="4312" y="13182"/>
                    <a:pt x="4412" y="13290"/>
                    <a:pt x="4477" y="13290"/>
                  </a:cubicBezTo>
                  <a:cubicBezTo>
                    <a:pt x="4500" y="13290"/>
                    <a:pt x="4519" y="13276"/>
                    <a:pt x="4531" y="13246"/>
                  </a:cubicBezTo>
                  <a:cubicBezTo>
                    <a:pt x="4625" y="13476"/>
                    <a:pt x="4768" y="13822"/>
                    <a:pt x="4822" y="13822"/>
                  </a:cubicBezTo>
                  <a:cubicBezTo>
                    <a:pt x="4822" y="13822"/>
                    <a:pt x="4822" y="13822"/>
                    <a:pt x="4822" y="13822"/>
                  </a:cubicBezTo>
                  <a:cubicBezTo>
                    <a:pt x="4826" y="13822"/>
                    <a:pt x="4831" y="13822"/>
                    <a:pt x="4835" y="13822"/>
                  </a:cubicBezTo>
                  <a:cubicBezTo>
                    <a:pt x="4998" y="13822"/>
                    <a:pt x="5233" y="13937"/>
                    <a:pt x="5572" y="14493"/>
                  </a:cubicBezTo>
                  <a:cubicBezTo>
                    <a:pt x="5695" y="14724"/>
                    <a:pt x="5795" y="15115"/>
                    <a:pt x="5860" y="15187"/>
                  </a:cubicBezTo>
                  <a:cubicBezTo>
                    <a:pt x="5871" y="15199"/>
                    <a:pt x="5879" y="15204"/>
                    <a:pt x="5885" y="15204"/>
                  </a:cubicBezTo>
                  <a:cubicBezTo>
                    <a:pt x="5929" y="15204"/>
                    <a:pt x="5858" y="14930"/>
                    <a:pt x="5902" y="14930"/>
                  </a:cubicBezTo>
                  <a:cubicBezTo>
                    <a:pt x="5908" y="14930"/>
                    <a:pt x="5916" y="14935"/>
                    <a:pt x="5928" y="14947"/>
                  </a:cubicBezTo>
                  <a:cubicBezTo>
                    <a:pt x="5569" y="14051"/>
                    <a:pt x="5192" y="13184"/>
                    <a:pt x="4819" y="12317"/>
                  </a:cubicBezTo>
                  <a:cubicBezTo>
                    <a:pt x="4448" y="11450"/>
                    <a:pt x="4078" y="10582"/>
                    <a:pt x="3741" y="9682"/>
                  </a:cubicBezTo>
                  <a:cubicBezTo>
                    <a:pt x="3721" y="9646"/>
                    <a:pt x="3698" y="9597"/>
                    <a:pt x="3668" y="9534"/>
                  </a:cubicBezTo>
                  <a:cubicBezTo>
                    <a:pt x="3640" y="9471"/>
                    <a:pt x="3609" y="9397"/>
                    <a:pt x="3572" y="9310"/>
                  </a:cubicBezTo>
                  <a:cubicBezTo>
                    <a:pt x="3537" y="9225"/>
                    <a:pt x="3496" y="9128"/>
                    <a:pt x="3453" y="9024"/>
                  </a:cubicBezTo>
                  <a:cubicBezTo>
                    <a:pt x="3411" y="8918"/>
                    <a:pt x="3367" y="8804"/>
                    <a:pt x="3318" y="8683"/>
                  </a:cubicBezTo>
                  <a:cubicBezTo>
                    <a:pt x="3130" y="8195"/>
                    <a:pt x="2912" y="7585"/>
                    <a:pt x="2709" y="6957"/>
                  </a:cubicBezTo>
                  <a:cubicBezTo>
                    <a:pt x="2507" y="6328"/>
                    <a:pt x="2321" y="5681"/>
                    <a:pt x="2180" y="5120"/>
                  </a:cubicBezTo>
                  <a:cubicBezTo>
                    <a:pt x="2162" y="5049"/>
                    <a:pt x="2146" y="4981"/>
                    <a:pt x="2129" y="4913"/>
                  </a:cubicBezTo>
                  <a:cubicBezTo>
                    <a:pt x="2112" y="4847"/>
                    <a:pt x="2097" y="4782"/>
                    <a:pt x="2082" y="4718"/>
                  </a:cubicBezTo>
                  <a:cubicBezTo>
                    <a:pt x="2053" y="4589"/>
                    <a:pt x="2025" y="4469"/>
                    <a:pt x="2000" y="4358"/>
                  </a:cubicBezTo>
                  <a:cubicBezTo>
                    <a:pt x="1976" y="4247"/>
                    <a:pt x="1956" y="4144"/>
                    <a:pt x="1938" y="4053"/>
                  </a:cubicBezTo>
                  <a:cubicBezTo>
                    <a:pt x="1920" y="3961"/>
                    <a:pt x="1904" y="3880"/>
                    <a:pt x="1893" y="3810"/>
                  </a:cubicBezTo>
                  <a:cubicBezTo>
                    <a:pt x="1884" y="3777"/>
                    <a:pt x="1878" y="3744"/>
                    <a:pt x="1870" y="3711"/>
                  </a:cubicBezTo>
                  <a:cubicBezTo>
                    <a:pt x="1857" y="3636"/>
                    <a:pt x="1842" y="3559"/>
                    <a:pt x="1827" y="3480"/>
                  </a:cubicBezTo>
                  <a:lnTo>
                    <a:pt x="1804" y="3363"/>
                  </a:lnTo>
                  <a:cubicBezTo>
                    <a:pt x="1795" y="3324"/>
                    <a:pt x="1789" y="3284"/>
                    <a:pt x="1781" y="3243"/>
                  </a:cubicBezTo>
                  <a:cubicBezTo>
                    <a:pt x="1767" y="3164"/>
                    <a:pt x="1751" y="3082"/>
                    <a:pt x="1734" y="3001"/>
                  </a:cubicBezTo>
                  <a:cubicBezTo>
                    <a:pt x="1726" y="2961"/>
                    <a:pt x="1717" y="2920"/>
                    <a:pt x="1710" y="2881"/>
                  </a:cubicBezTo>
                  <a:cubicBezTo>
                    <a:pt x="1701" y="2840"/>
                    <a:pt x="1694" y="2800"/>
                    <a:pt x="1686" y="2761"/>
                  </a:cubicBezTo>
                  <a:cubicBezTo>
                    <a:pt x="1670" y="2680"/>
                    <a:pt x="1654" y="2601"/>
                    <a:pt x="1637" y="2523"/>
                  </a:cubicBezTo>
                  <a:cubicBezTo>
                    <a:pt x="1629" y="2485"/>
                    <a:pt x="1621" y="2447"/>
                    <a:pt x="1612" y="2408"/>
                  </a:cubicBezTo>
                  <a:cubicBezTo>
                    <a:pt x="1603" y="2371"/>
                    <a:pt x="1597" y="2333"/>
                    <a:pt x="1589" y="2297"/>
                  </a:cubicBezTo>
                  <a:cubicBezTo>
                    <a:pt x="1558" y="2147"/>
                    <a:pt x="1522" y="2009"/>
                    <a:pt x="1488" y="1882"/>
                  </a:cubicBezTo>
                  <a:cubicBezTo>
                    <a:pt x="1453" y="1767"/>
                    <a:pt x="1415" y="1652"/>
                    <a:pt x="1376" y="1535"/>
                  </a:cubicBezTo>
                  <a:lnTo>
                    <a:pt x="1347" y="1448"/>
                  </a:lnTo>
                  <a:cubicBezTo>
                    <a:pt x="1336" y="1419"/>
                    <a:pt x="1329" y="1389"/>
                    <a:pt x="1319" y="1360"/>
                  </a:cubicBezTo>
                  <a:lnTo>
                    <a:pt x="1265" y="1184"/>
                  </a:lnTo>
                  <a:cubicBezTo>
                    <a:pt x="1256" y="1241"/>
                    <a:pt x="1246" y="1297"/>
                    <a:pt x="1236" y="1349"/>
                  </a:cubicBezTo>
                  <a:cubicBezTo>
                    <a:pt x="1225" y="1401"/>
                    <a:pt x="1216" y="1451"/>
                    <a:pt x="1208" y="1497"/>
                  </a:cubicBezTo>
                  <a:cubicBezTo>
                    <a:pt x="1200" y="1436"/>
                    <a:pt x="1197" y="1375"/>
                    <a:pt x="1190" y="1316"/>
                  </a:cubicBezTo>
                  <a:cubicBezTo>
                    <a:pt x="1185" y="1257"/>
                    <a:pt x="1178" y="1200"/>
                    <a:pt x="1172" y="1148"/>
                  </a:cubicBezTo>
                  <a:cubicBezTo>
                    <a:pt x="1166" y="1096"/>
                    <a:pt x="1158" y="1051"/>
                    <a:pt x="1150" y="1010"/>
                  </a:cubicBezTo>
                  <a:cubicBezTo>
                    <a:pt x="1146" y="990"/>
                    <a:pt x="1142" y="972"/>
                    <a:pt x="1136" y="957"/>
                  </a:cubicBezTo>
                  <a:cubicBezTo>
                    <a:pt x="1132" y="940"/>
                    <a:pt x="1127" y="926"/>
                    <a:pt x="1122" y="914"/>
                  </a:cubicBezTo>
                  <a:cubicBezTo>
                    <a:pt x="1074" y="704"/>
                    <a:pt x="1034" y="629"/>
                    <a:pt x="997" y="629"/>
                  </a:cubicBezTo>
                  <a:cubicBezTo>
                    <a:pt x="943" y="629"/>
                    <a:pt x="894" y="786"/>
                    <a:pt x="831" y="914"/>
                  </a:cubicBezTo>
                  <a:cubicBezTo>
                    <a:pt x="814" y="977"/>
                    <a:pt x="786" y="981"/>
                    <a:pt x="758" y="981"/>
                  </a:cubicBezTo>
                  <a:cubicBezTo>
                    <a:pt x="754" y="981"/>
                    <a:pt x="750" y="981"/>
                    <a:pt x="746" y="981"/>
                  </a:cubicBezTo>
                  <a:cubicBezTo>
                    <a:pt x="744" y="981"/>
                    <a:pt x="742" y="981"/>
                    <a:pt x="740" y="981"/>
                  </a:cubicBezTo>
                  <a:cubicBezTo>
                    <a:pt x="707" y="981"/>
                    <a:pt x="672" y="992"/>
                    <a:pt x="656" y="1111"/>
                  </a:cubicBezTo>
                  <a:cubicBezTo>
                    <a:pt x="653" y="1069"/>
                    <a:pt x="650" y="1032"/>
                    <a:pt x="648" y="998"/>
                  </a:cubicBezTo>
                  <a:cubicBezTo>
                    <a:pt x="645" y="964"/>
                    <a:pt x="644" y="933"/>
                    <a:pt x="641" y="901"/>
                  </a:cubicBezTo>
                  <a:lnTo>
                    <a:pt x="628" y="692"/>
                  </a:lnTo>
                  <a:cubicBezTo>
                    <a:pt x="627" y="692"/>
                    <a:pt x="627" y="692"/>
                    <a:pt x="626" y="692"/>
                  </a:cubicBezTo>
                  <a:cubicBezTo>
                    <a:pt x="603" y="692"/>
                    <a:pt x="619" y="816"/>
                    <a:pt x="630" y="929"/>
                  </a:cubicBezTo>
                  <a:cubicBezTo>
                    <a:pt x="633" y="958"/>
                    <a:pt x="635" y="986"/>
                    <a:pt x="639" y="1011"/>
                  </a:cubicBezTo>
                  <a:cubicBezTo>
                    <a:pt x="641" y="1036"/>
                    <a:pt x="641" y="1058"/>
                    <a:pt x="641" y="1075"/>
                  </a:cubicBezTo>
                  <a:cubicBezTo>
                    <a:pt x="639" y="1097"/>
                    <a:pt x="635" y="1110"/>
                    <a:pt x="627" y="1110"/>
                  </a:cubicBezTo>
                  <a:cubicBezTo>
                    <a:pt x="621" y="1110"/>
                    <a:pt x="615" y="1105"/>
                    <a:pt x="606" y="1095"/>
                  </a:cubicBezTo>
                  <a:cubicBezTo>
                    <a:pt x="607" y="1013"/>
                    <a:pt x="598" y="929"/>
                    <a:pt x="586" y="843"/>
                  </a:cubicBezTo>
                  <a:cubicBezTo>
                    <a:pt x="575" y="756"/>
                    <a:pt x="560" y="670"/>
                    <a:pt x="555" y="587"/>
                  </a:cubicBezTo>
                  <a:cubicBezTo>
                    <a:pt x="523" y="618"/>
                    <a:pt x="528" y="764"/>
                    <a:pt x="531" y="898"/>
                  </a:cubicBezTo>
                  <a:cubicBezTo>
                    <a:pt x="533" y="933"/>
                    <a:pt x="534" y="965"/>
                    <a:pt x="534" y="997"/>
                  </a:cubicBezTo>
                  <a:cubicBezTo>
                    <a:pt x="534" y="1027"/>
                    <a:pt x="535" y="1055"/>
                    <a:pt x="534" y="1079"/>
                  </a:cubicBezTo>
                  <a:cubicBezTo>
                    <a:pt x="531" y="1122"/>
                    <a:pt x="526" y="1150"/>
                    <a:pt x="511" y="1150"/>
                  </a:cubicBezTo>
                  <a:cubicBezTo>
                    <a:pt x="510" y="1150"/>
                    <a:pt x="508" y="1150"/>
                    <a:pt x="507" y="1149"/>
                  </a:cubicBezTo>
                  <a:cubicBezTo>
                    <a:pt x="500" y="1127"/>
                    <a:pt x="500" y="1086"/>
                    <a:pt x="502" y="1037"/>
                  </a:cubicBezTo>
                  <a:cubicBezTo>
                    <a:pt x="503" y="987"/>
                    <a:pt x="509" y="930"/>
                    <a:pt x="512" y="874"/>
                  </a:cubicBezTo>
                  <a:cubicBezTo>
                    <a:pt x="517" y="761"/>
                    <a:pt x="515" y="658"/>
                    <a:pt x="471" y="645"/>
                  </a:cubicBezTo>
                  <a:cubicBezTo>
                    <a:pt x="471" y="645"/>
                    <a:pt x="471" y="645"/>
                    <a:pt x="471" y="645"/>
                  </a:cubicBezTo>
                  <a:cubicBezTo>
                    <a:pt x="455" y="645"/>
                    <a:pt x="465" y="810"/>
                    <a:pt x="470" y="892"/>
                  </a:cubicBezTo>
                  <a:cubicBezTo>
                    <a:pt x="452" y="762"/>
                    <a:pt x="435" y="649"/>
                    <a:pt x="414" y="557"/>
                  </a:cubicBezTo>
                  <a:cubicBezTo>
                    <a:pt x="403" y="511"/>
                    <a:pt x="394" y="471"/>
                    <a:pt x="384" y="438"/>
                  </a:cubicBezTo>
                  <a:cubicBezTo>
                    <a:pt x="376" y="405"/>
                    <a:pt x="366" y="378"/>
                    <a:pt x="356" y="360"/>
                  </a:cubicBezTo>
                  <a:cubicBezTo>
                    <a:pt x="345" y="339"/>
                    <a:pt x="334" y="327"/>
                    <a:pt x="323" y="327"/>
                  </a:cubicBezTo>
                  <a:cubicBezTo>
                    <a:pt x="314" y="327"/>
                    <a:pt x="306" y="334"/>
                    <a:pt x="298" y="349"/>
                  </a:cubicBezTo>
                  <a:cubicBezTo>
                    <a:pt x="288" y="367"/>
                    <a:pt x="278" y="393"/>
                    <a:pt x="268" y="431"/>
                  </a:cubicBezTo>
                  <a:cubicBezTo>
                    <a:pt x="259" y="468"/>
                    <a:pt x="251" y="516"/>
                    <a:pt x="243" y="577"/>
                  </a:cubicBezTo>
                  <a:cubicBezTo>
                    <a:pt x="242" y="556"/>
                    <a:pt x="241" y="534"/>
                    <a:pt x="241" y="511"/>
                  </a:cubicBezTo>
                  <a:lnTo>
                    <a:pt x="241" y="441"/>
                  </a:lnTo>
                  <a:cubicBezTo>
                    <a:pt x="242" y="393"/>
                    <a:pt x="243" y="342"/>
                    <a:pt x="245" y="292"/>
                  </a:cubicBezTo>
                  <a:cubicBezTo>
                    <a:pt x="247" y="190"/>
                    <a:pt x="247" y="88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1" name="Google Shape;5831;p52"/>
          <p:cNvGrpSpPr/>
          <p:nvPr/>
        </p:nvGrpSpPr>
        <p:grpSpPr>
          <a:xfrm rot="988882">
            <a:off x="1484115" y="708076"/>
            <a:ext cx="692766" cy="888789"/>
            <a:chOff x="1669425" y="3258675"/>
            <a:chExt cx="692775" cy="888800"/>
          </a:xfrm>
        </p:grpSpPr>
        <p:sp>
          <p:nvSpPr>
            <p:cNvPr id="5832" name="Google Shape;5832;p52"/>
            <p:cNvSpPr/>
            <p:nvPr/>
          </p:nvSpPr>
          <p:spPr>
            <a:xfrm>
              <a:off x="1669425" y="3357950"/>
              <a:ext cx="293850" cy="38025"/>
            </a:xfrm>
            <a:custGeom>
              <a:avLst/>
              <a:gdLst/>
              <a:ahLst/>
              <a:cxnLst/>
              <a:rect l="l" t="t" r="r" b="b"/>
              <a:pathLst>
                <a:path w="11754" h="1521" extrusionOk="0">
                  <a:moveTo>
                    <a:pt x="8992" y="1"/>
                  </a:moveTo>
                  <a:lnTo>
                    <a:pt x="8992" y="1"/>
                  </a:lnTo>
                  <a:cubicBezTo>
                    <a:pt x="8991" y="32"/>
                    <a:pt x="9029" y="64"/>
                    <a:pt x="8970" y="79"/>
                  </a:cubicBezTo>
                  <a:cubicBezTo>
                    <a:pt x="8946" y="83"/>
                    <a:pt x="8923" y="85"/>
                    <a:pt x="8899" y="85"/>
                  </a:cubicBezTo>
                  <a:cubicBezTo>
                    <a:pt x="8833" y="85"/>
                    <a:pt x="8771" y="71"/>
                    <a:pt x="8709" y="56"/>
                  </a:cubicBezTo>
                  <a:cubicBezTo>
                    <a:pt x="8646" y="42"/>
                    <a:pt x="8583" y="27"/>
                    <a:pt x="8516" y="27"/>
                  </a:cubicBezTo>
                  <a:cubicBezTo>
                    <a:pt x="8494" y="27"/>
                    <a:pt x="8471" y="28"/>
                    <a:pt x="8448" y="32"/>
                  </a:cubicBezTo>
                  <a:cubicBezTo>
                    <a:pt x="8443" y="50"/>
                    <a:pt x="8438" y="67"/>
                    <a:pt x="8434" y="84"/>
                  </a:cubicBezTo>
                  <a:cubicBezTo>
                    <a:pt x="8289" y="62"/>
                    <a:pt x="8139" y="32"/>
                    <a:pt x="7985" y="6"/>
                  </a:cubicBezTo>
                  <a:cubicBezTo>
                    <a:pt x="7703" y="10"/>
                    <a:pt x="7421" y="21"/>
                    <a:pt x="7140" y="31"/>
                  </a:cubicBezTo>
                  <a:cubicBezTo>
                    <a:pt x="7146" y="50"/>
                    <a:pt x="7150" y="68"/>
                    <a:pt x="7121" y="73"/>
                  </a:cubicBezTo>
                  <a:cubicBezTo>
                    <a:pt x="7098" y="75"/>
                    <a:pt x="7072" y="76"/>
                    <a:pt x="7044" y="76"/>
                  </a:cubicBezTo>
                  <a:cubicBezTo>
                    <a:pt x="6939" y="76"/>
                    <a:pt x="6809" y="62"/>
                    <a:pt x="6676" y="53"/>
                  </a:cubicBezTo>
                  <a:cubicBezTo>
                    <a:pt x="6651" y="56"/>
                    <a:pt x="6626" y="57"/>
                    <a:pt x="6601" y="61"/>
                  </a:cubicBezTo>
                  <a:cubicBezTo>
                    <a:pt x="6582" y="71"/>
                    <a:pt x="6576" y="89"/>
                    <a:pt x="6573" y="99"/>
                  </a:cubicBezTo>
                  <a:cubicBezTo>
                    <a:pt x="6498" y="95"/>
                    <a:pt x="6431" y="89"/>
                    <a:pt x="6368" y="81"/>
                  </a:cubicBezTo>
                  <a:cubicBezTo>
                    <a:pt x="5543" y="158"/>
                    <a:pt x="4702" y="242"/>
                    <a:pt x="3789" y="304"/>
                  </a:cubicBezTo>
                  <a:cubicBezTo>
                    <a:pt x="3594" y="340"/>
                    <a:pt x="3399" y="374"/>
                    <a:pt x="3213" y="385"/>
                  </a:cubicBezTo>
                  <a:cubicBezTo>
                    <a:pt x="3209" y="385"/>
                    <a:pt x="3204" y="385"/>
                    <a:pt x="3200" y="385"/>
                  </a:cubicBezTo>
                  <a:cubicBezTo>
                    <a:pt x="3065" y="385"/>
                    <a:pt x="2915" y="370"/>
                    <a:pt x="2764" y="353"/>
                  </a:cubicBezTo>
                  <a:cubicBezTo>
                    <a:pt x="2610" y="335"/>
                    <a:pt x="2456" y="315"/>
                    <a:pt x="2322" y="301"/>
                  </a:cubicBezTo>
                  <a:lnTo>
                    <a:pt x="2322" y="301"/>
                  </a:lnTo>
                  <a:cubicBezTo>
                    <a:pt x="2350" y="485"/>
                    <a:pt x="1689" y="519"/>
                    <a:pt x="1804" y="712"/>
                  </a:cubicBezTo>
                  <a:cubicBezTo>
                    <a:pt x="1698" y="702"/>
                    <a:pt x="1560" y="687"/>
                    <a:pt x="1462" y="687"/>
                  </a:cubicBezTo>
                  <a:cubicBezTo>
                    <a:pt x="1396" y="687"/>
                    <a:pt x="1348" y="694"/>
                    <a:pt x="1341" y="714"/>
                  </a:cubicBezTo>
                  <a:cubicBezTo>
                    <a:pt x="1313" y="788"/>
                    <a:pt x="1260" y="867"/>
                    <a:pt x="1155" y="932"/>
                  </a:cubicBezTo>
                  <a:cubicBezTo>
                    <a:pt x="1049" y="998"/>
                    <a:pt x="888" y="1052"/>
                    <a:pt x="646" y="1073"/>
                  </a:cubicBezTo>
                  <a:cubicBezTo>
                    <a:pt x="643" y="1073"/>
                    <a:pt x="640" y="1073"/>
                    <a:pt x="637" y="1073"/>
                  </a:cubicBezTo>
                  <a:cubicBezTo>
                    <a:pt x="471" y="1073"/>
                    <a:pt x="239" y="1004"/>
                    <a:pt x="141" y="1004"/>
                  </a:cubicBezTo>
                  <a:cubicBezTo>
                    <a:pt x="127" y="1004"/>
                    <a:pt x="117" y="1005"/>
                    <a:pt x="109" y="1008"/>
                  </a:cubicBezTo>
                  <a:cubicBezTo>
                    <a:pt x="0" y="1047"/>
                    <a:pt x="340" y="1140"/>
                    <a:pt x="232" y="1178"/>
                  </a:cubicBezTo>
                  <a:cubicBezTo>
                    <a:pt x="405" y="1202"/>
                    <a:pt x="577" y="1224"/>
                    <a:pt x="750" y="1244"/>
                  </a:cubicBezTo>
                  <a:cubicBezTo>
                    <a:pt x="923" y="1264"/>
                    <a:pt x="1093" y="1281"/>
                    <a:pt x="1265" y="1298"/>
                  </a:cubicBezTo>
                  <a:cubicBezTo>
                    <a:pt x="1351" y="1306"/>
                    <a:pt x="1436" y="1314"/>
                    <a:pt x="1522" y="1322"/>
                  </a:cubicBezTo>
                  <a:cubicBezTo>
                    <a:pt x="1609" y="1329"/>
                    <a:pt x="1693" y="1334"/>
                    <a:pt x="1780" y="1342"/>
                  </a:cubicBezTo>
                  <a:cubicBezTo>
                    <a:pt x="1951" y="1354"/>
                    <a:pt x="2122" y="1366"/>
                    <a:pt x="2294" y="1378"/>
                  </a:cubicBezTo>
                  <a:cubicBezTo>
                    <a:pt x="2465" y="1387"/>
                    <a:pt x="2636" y="1397"/>
                    <a:pt x="2808" y="1407"/>
                  </a:cubicBezTo>
                  <a:cubicBezTo>
                    <a:pt x="2895" y="1412"/>
                    <a:pt x="2980" y="1417"/>
                    <a:pt x="3067" y="1421"/>
                  </a:cubicBezTo>
                  <a:cubicBezTo>
                    <a:pt x="3152" y="1425"/>
                    <a:pt x="3239" y="1429"/>
                    <a:pt x="3325" y="1434"/>
                  </a:cubicBezTo>
                  <a:cubicBezTo>
                    <a:pt x="3497" y="1443"/>
                    <a:pt x="3670" y="1452"/>
                    <a:pt x="3844" y="1460"/>
                  </a:cubicBezTo>
                  <a:cubicBezTo>
                    <a:pt x="4018" y="1468"/>
                    <a:pt x="4193" y="1478"/>
                    <a:pt x="4369" y="1486"/>
                  </a:cubicBezTo>
                  <a:cubicBezTo>
                    <a:pt x="4398" y="1483"/>
                    <a:pt x="4439" y="1481"/>
                    <a:pt x="4490" y="1479"/>
                  </a:cubicBezTo>
                  <a:cubicBezTo>
                    <a:pt x="4539" y="1476"/>
                    <a:pt x="4600" y="1475"/>
                    <a:pt x="4668" y="1474"/>
                  </a:cubicBezTo>
                  <a:cubicBezTo>
                    <a:pt x="4736" y="1472"/>
                    <a:pt x="4812" y="1471"/>
                    <a:pt x="4895" y="1471"/>
                  </a:cubicBezTo>
                  <a:cubicBezTo>
                    <a:pt x="4978" y="1471"/>
                    <a:pt x="5068" y="1472"/>
                    <a:pt x="5164" y="1474"/>
                  </a:cubicBezTo>
                  <a:cubicBezTo>
                    <a:pt x="5354" y="1475"/>
                    <a:pt x="5568" y="1476"/>
                    <a:pt x="5796" y="1479"/>
                  </a:cubicBezTo>
                  <a:cubicBezTo>
                    <a:pt x="6023" y="1481"/>
                    <a:pt x="6263" y="1484"/>
                    <a:pt x="6504" y="1486"/>
                  </a:cubicBezTo>
                  <a:cubicBezTo>
                    <a:pt x="6990" y="1491"/>
                    <a:pt x="7485" y="1497"/>
                    <a:pt x="7911" y="1502"/>
                  </a:cubicBezTo>
                  <a:cubicBezTo>
                    <a:pt x="8124" y="1505"/>
                    <a:pt x="8320" y="1507"/>
                    <a:pt x="8487" y="1510"/>
                  </a:cubicBezTo>
                  <a:cubicBezTo>
                    <a:pt x="8657" y="1512"/>
                    <a:pt x="8798" y="1516"/>
                    <a:pt x="8900" y="1521"/>
                  </a:cubicBezTo>
                  <a:cubicBezTo>
                    <a:pt x="8926" y="1520"/>
                    <a:pt x="8951" y="1520"/>
                    <a:pt x="8977" y="1517"/>
                  </a:cubicBezTo>
                  <a:cubicBezTo>
                    <a:pt x="9038" y="1519"/>
                    <a:pt x="9102" y="1519"/>
                    <a:pt x="9167" y="1519"/>
                  </a:cubicBezTo>
                  <a:cubicBezTo>
                    <a:pt x="9220" y="1519"/>
                    <a:pt x="9274" y="1519"/>
                    <a:pt x="9329" y="1517"/>
                  </a:cubicBezTo>
                  <a:cubicBezTo>
                    <a:pt x="9452" y="1515"/>
                    <a:pt x="9574" y="1514"/>
                    <a:pt x="9694" y="1506"/>
                  </a:cubicBezTo>
                  <a:cubicBezTo>
                    <a:pt x="9936" y="1491"/>
                    <a:pt x="10168" y="1468"/>
                    <a:pt x="10358" y="1431"/>
                  </a:cubicBezTo>
                  <a:cubicBezTo>
                    <a:pt x="10532" y="1384"/>
                    <a:pt x="10710" y="1328"/>
                    <a:pt x="10885" y="1274"/>
                  </a:cubicBezTo>
                  <a:cubicBezTo>
                    <a:pt x="10802" y="1246"/>
                    <a:pt x="10725" y="1217"/>
                    <a:pt x="10660" y="1190"/>
                  </a:cubicBezTo>
                  <a:cubicBezTo>
                    <a:pt x="10839" y="1190"/>
                    <a:pt x="11020" y="1190"/>
                    <a:pt x="11088" y="1155"/>
                  </a:cubicBezTo>
                  <a:cubicBezTo>
                    <a:pt x="11468" y="1065"/>
                    <a:pt x="11248" y="982"/>
                    <a:pt x="11099" y="863"/>
                  </a:cubicBezTo>
                  <a:cubicBezTo>
                    <a:pt x="10991" y="812"/>
                    <a:pt x="11131" y="726"/>
                    <a:pt x="10965" y="674"/>
                  </a:cubicBezTo>
                  <a:cubicBezTo>
                    <a:pt x="11084" y="674"/>
                    <a:pt x="11144" y="673"/>
                    <a:pt x="11263" y="672"/>
                  </a:cubicBezTo>
                  <a:cubicBezTo>
                    <a:pt x="11266" y="659"/>
                    <a:pt x="11243" y="655"/>
                    <a:pt x="11209" y="655"/>
                  </a:cubicBezTo>
                  <a:cubicBezTo>
                    <a:pt x="11177" y="655"/>
                    <a:pt x="11135" y="658"/>
                    <a:pt x="11095" y="660"/>
                  </a:cubicBezTo>
                  <a:cubicBezTo>
                    <a:pt x="11073" y="661"/>
                    <a:pt x="11052" y="662"/>
                    <a:pt x="11033" y="662"/>
                  </a:cubicBezTo>
                  <a:cubicBezTo>
                    <a:pt x="10980" y="662"/>
                    <a:pt x="10947" y="654"/>
                    <a:pt x="10976" y="622"/>
                  </a:cubicBezTo>
                  <a:lnTo>
                    <a:pt x="10976" y="622"/>
                  </a:lnTo>
                  <a:cubicBezTo>
                    <a:pt x="10998" y="625"/>
                    <a:pt x="11020" y="627"/>
                    <a:pt x="11042" y="627"/>
                  </a:cubicBezTo>
                  <a:cubicBezTo>
                    <a:pt x="11139" y="627"/>
                    <a:pt x="11242" y="602"/>
                    <a:pt x="11339" y="602"/>
                  </a:cubicBezTo>
                  <a:cubicBezTo>
                    <a:pt x="11316" y="569"/>
                    <a:pt x="11214" y="565"/>
                    <a:pt x="11118" y="563"/>
                  </a:cubicBezTo>
                  <a:cubicBezTo>
                    <a:pt x="11022" y="559"/>
                    <a:pt x="10934" y="554"/>
                    <a:pt x="10942" y="521"/>
                  </a:cubicBezTo>
                  <a:cubicBezTo>
                    <a:pt x="10947" y="519"/>
                    <a:pt x="10954" y="519"/>
                    <a:pt x="10962" y="519"/>
                  </a:cubicBezTo>
                  <a:cubicBezTo>
                    <a:pt x="11020" y="519"/>
                    <a:pt x="11141" y="553"/>
                    <a:pt x="11222" y="553"/>
                  </a:cubicBezTo>
                  <a:cubicBezTo>
                    <a:pt x="11262" y="553"/>
                    <a:pt x="11292" y="544"/>
                    <a:pt x="11299" y="518"/>
                  </a:cubicBezTo>
                  <a:cubicBezTo>
                    <a:pt x="11302" y="503"/>
                    <a:pt x="11208" y="502"/>
                    <a:pt x="11145" y="502"/>
                  </a:cubicBezTo>
                  <a:cubicBezTo>
                    <a:pt x="11137" y="502"/>
                    <a:pt x="11130" y="502"/>
                    <a:pt x="11123" y="502"/>
                  </a:cubicBezTo>
                  <a:cubicBezTo>
                    <a:pt x="11489" y="464"/>
                    <a:pt x="11687" y="376"/>
                    <a:pt x="11351" y="294"/>
                  </a:cubicBezTo>
                  <a:cubicBezTo>
                    <a:pt x="11353" y="294"/>
                    <a:pt x="11355" y="294"/>
                    <a:pt x="11357" y="294"/>
                  </a:cubicBezTo>
                  <a:cubicBezTo>
                    <a:pt x="11449" y="294"/>
                    <a:pt x="11570" y="313"/>
                    <a:pt x="11676" y="313"/>
                  </a:cubicBezTo>
                  <a:cubicBezTo>
                    <a:pt x="11703" y="313"/>
                    <a:pt x="11729" y="312"/>
                    <a:pt x="11754" y="308"/>
                  </a:cubicBezTo>
                  <a:lnTo>
                    <a:pt x="11752" y="307"/>
                  </a:lnTo>
                  <a:cubicBezTo>
                    <a:pt x="11693" y="306"/>
                    <a:pt x="11592" y="293"/>
                    <a:pt x="11535" y="293"/>
                  </a:cubicBezTo>
                  <a:cubicBezTo>
                    <a:pt x="11533" y="293"/>
                    <a:pt x="11532" y="293"/>
                    <a:pt x="11531" y="293"/>
                  </a:cubicBezTo>
                  <a:lnTo>
                    <a:pt x="11531" y="293"/>
                  </a:lnTo>
                  <a:cubicBezTo>
                    <a:pt x="11599" y="292"/>
                    <a:pt x="11667" y="292"/>
                    <a:pt x="11738" y="291"/>
                  </a:cubicBezTo>
                  <a:cubicBezTo>
                    <a:pt x="11726" y="278"/>
                    <a:pt x="11714" y="267"/>
                    <a:pt x="11700" y="256"/>
                  </a:cubicBezTo>
                  <a:cubicBezTo>
                    <a:pt x="11648" y="247"/>
                    <a:pt x="11596" y="240"/>
                    <a:pt x="11541" y="240"/>
                  </a:cubicBezTo>
                  <a:cubicBezTo>
                    <a:pt x="11587" y="240"/>
                    <a:pt x="11634" y="239"/>
                    <a:pt x="11680" y="239"/>
                  </a:cubicBezTo>
                  <a:cubicBezTo>
                    <a:pt x="11645" y="213"/>
                    <a:pt x="11604" y="187"/>
                    <a:pt x="11560" y="163"/>
                  </a:cubicBezTo>
                  <a:cubicBezTo>
                    <a:pt x="11396" y="115"/>
                    <a:pt x="11239" y="40"/>
                    <a:pt x="11150" y="40"/>
                  </a:cubicBezTo>
                  <a:cubicBezTo>
                    <a:pt x="11148" y="40"/>
                    <a:pt x="11147" y="40"/>
                    <a:pt x="11146" y="40"/>
                  </a:cubicBezTo>
                  <a:cubicBezTo>
                    <a:pt x="10966" y="34"/>
                    <a:pt x="10787" y="30"/>
                    <a:pt x="10607" y="25"/>
                  </a:cubicBezTo>
                  <a:cubicBezTo>
                    <a:pt x="10427" y="21"/>
                    <a:pt x="10247" y="17"/>
                    <a:pt x="10069" y="14"/>
                  </a:cubicBezTo>
                  <a:cubicBezTo>
                    <a:pt x="9889" y="9"/>
                    <a:pt x="9710" y="6"/>
                    <a:pt x="9530" y="4"/>
                  </a:cubicBezTo>
                  <a:cubicBezTo>
                    <a:pt x="9350" y="4"/>
                    <a:pt x="9171" y="2"/>
                    <a:pt x="8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52"/>
            <p:cNvSpPr/>
            <p:nvPr/>
          </p:nvSpPr>
          <p:spPr>
            <a:xfrm>
              <a:off x="1725500" y="3339725"/>
              <a:ext cx="269075" cy="244350"/>
            </a:xfrm>
            <a:custGeom>
              <a:avLst/>
              <a:gdLst/>
              <a:ahLst/>
              <a:cxnLst/>
              <a:rect l="l" t="t" r="r" b="b"/>
              <a:pathLst>
                <a:path w="10763" h="9774" extrusionOk="0">
                  <a:moveTo>
                    <a:pt x="10739" y="1"/>
                  </a:moveTo>
                  <a:cubicBezTo>
                    <a:pt x="10693" y="1"/>
                    <a:pt x="10571" y="64"/>
                    <a:pt x="10525" y="64"/>
                  </a:cubicBezTo>
                  <a:cubicBezTo>
                    <a:pt x="10507" y="64"/>
                    <a:pt x="10501" y="55"/>
                    <a:pt x="10516" y="28"/>
                  </a:cubicBezTo>
                  <a:lnTo>
                    <a:pt x="10516" y="28"/>
                  </a:lnTo>
                  <a:cubicBezTo>
                    <a:pt x="10348" y="163"/>
                    <a:pt x="10183" y="299"/>
                    <a:pt x="10020" y="435"/>
                  </a:cubicBezTo>
                  <a:cubicBezTo>
                    <a:pt x="9857" y="571"/>
                    <a:pt x="9694" y="706"/>
                    <a:pt x="9532" y="843"/>
                  </a:cubicBezTo>
                  <a:cubicBezTo>
                    <a:pt x="9371" y="979"/>
                    <a:pt x="9210" y="1116"/>
                    <a:pt x="9050" y="1252"/>
                  </a:cubicBezTo>
                  <a:cubicBezTo>
                    <a:pt x="8889" y="1389"/>
                    <a:pt x="8729" y="1525"/>
                    <a:pt x="8569" y="1663"/>
                  </a:cubicBezTo>
                  <a:cubicBezTo>
                    <a:pt x="8408" y="1799"/>
                    <a:pt x="8247" y="1936"/>
                    <a:pt x="8086" y="2072"/>
                  </a:cubicBezTo>
                  <a:cubicBezTo>
                    <a:pt x="8006" y="2140"/>
                    <a:pt x="7926" y="2209"/>
                    <a:pt x="7844" y="2277"/>
                  </a:cubicBezTo>
                  <a:lnTo>
                    <a:pt x="7602" y="2481"/>
                  </a:lnTo>
                  <a:cubicBezTo>
                    <a:pt x="7520" y="2549"/>
                    <a:pt x="7438" y="2617"/>
                    <a:pt x="7357" y="2685"/>
                  </a:cubicBezTo>
                  <a:cubicBezTo>
                    <a:pt x="7274" y="2753"/>
                    <a:pt x="7194" y="2821"/>
                    <a:pt x="7110" y="2889"/>
                  </a:cubicBezTo>
                  <a:cubicBezTo>
                    <a:pt x="6944" y="3024"/>
                    <a:pt x="6778" y="3160"/>
                    <a:pt x="6609" y="3294"/>
                  </a:cubicBezTo>
                  <a:cubicBezTo>
                    <a:pt x="6583" y="3322"/>
                    <a:pt x="6548" y="3355"/>
                    <a:pt x="6504" y="3399"/>
                  </a:cubicBezTo>
                  <a:cubicBezTo>
                    <a:pt x="6458" y="3441"/>
                    <a:pt x="6404" y="3490"/>
                    <a:pt x="6342" y="3545"/>
                  </a:cubicBezTo>
                  <a:cubicBezTo>
                    <a:pt x="6216" y="3655"/>
                    <a:pt x="6059" y="3789"/>
                    <a:pt x="5878" y="3941"/>
                  </a:cubicBezTo>
                  <a:cubicBezTo>
                    <a:pt x="5698" y="4091"/>
                    <a:pt x="5494" y="4259"/>
                    <a:pt x="5278" y="4435"/>
                  </a:cubicBezTo>
                  <a:cubicBezTo>
                    <a:pt x="5225" y="4479"/>
                    <a:pt x="5170" y="4524"/>
                    <a:pt x="5114" y="4568"/>
                  </a:cubicBezTo>
                  <a:cubicBezTo>
                    <a:pt x="5057" y="4613"/>
                    <a:pt x="5001" y="4659"/>
                    <a:pt x="4943" y="4703"/>
                  </a:cubicBezTo>
                  <a:cubicBezTo>
                    <a:pt x="4830" y="4793"/>
                    <a:pt x="4713" y="4886"/>
                    <a:pt x="4597" y="4979"/>
                  </a:cubicBezTo>
                  <a:cubicBezTo>
                    <a:pt x="4130" y="5347"/>
                    <a:pt x="3645" y="5719"/>
                    <a:pt x="3226" y="6033"/>
                  </a:cubicBezTo>
                  <a:cubicBezTo>
                    <a:pt x="3017" y="6191"/>
                    <a:pt x="2822" y="6333"/>
                    <a:pt x="2655" y="6454"/>
                  </a:cubicBezTo>
                  <a:cubicBezTo>
                    <a:pt x="2488" y="6575"/>
                    <a:pt x="2346" y="6676"/>
                    <a:pt x="2240" y="6748"/>
                  </a:cubicBezTo>
                  <a:cubicBezTo>
                    <a:pt x="2216" y="6767"/>
                    <a:pt x="2192" y="6786"/>
                    <a:pt x="2166" y="6804"/>
                  </a:cubicBezTo>
                  <a:cubicBezTo>
                    <a:pt x="1940" y="6963"/>
                    <a:pt x="1693" y="7146"/>
                    <a:pt x="1457" y="7328"/>
                  </a:cubicBezTo>
                  <a:cubicBezTo>
                    <a:pt x="1222" y="7510"/>
                    <a:pt x="1002" y="7694"/>
                    <a:pt x="831" y="7860"/>
                  </a:cubicBezTo>
                  <a:cubicBezTo>
                    <a:pt x="679" y="8019"/>
                    <a:pt x="530" y="8187"/>
                    <a:pt x="381" y="8354"/>
                  </a:cubicBezTo>
                  <a:cubicBezTo>
                    <a:pt x="482" y="8321"/>
                    <a:pt x="576" y="8291"/>
                    <a:pt x="659" y="8268"/>
                  </a:cubicBezTo>
                  <a:lnTo>
                    <a:pt x="659" y="8268"/>
                  </a:lnTo>
                  <a:cubicBezTo>
                    <a:pt x="475" y="8393"/>
                    <a:pt x="292" y="8519"/>
                    <a:pt x="240" y="8594"/>
                  </a:cubicBezTo>
                  <a:cubicBezTo>
                    <a:pt x="11" y="8817"/>
                    <a:pt x="55" y="8856"/>
                    <a:pt x="175" y="8856"/>
                  </a:cubicBezTo>
                  <a:cubicBezTo>
                    <a:pt x="236" y="8856"/>
                    <a:pt x="315" y="8846"/>
                    <a:pt x="388" y="8845"/>
                  </a:cubicBezTo>
                  <a:cubicBezTo>
                    <a:pt x="400" y="8842"/>
                    <a:pt x="411" y="8841"/>
                    <a:pt x="419" y="8841"/>
                  </a:cubicBezTo>
                  <a:cubicBezTo>
                    <a:pt x="494" y="8841"/>
                    <a:pt x="467" y="8928"/>
                    <a:pt x="546" y="8928"/>
                  </a:cubicBezTo>
                  <a:cubicBezTo>
                    <a:pt x="566" y="8928"/>
                    <a:pt x="592" y="8922"/>
                    <a:pt x="629" y="8909"/>
                  </a:cubicBezTo>
                  <a:lnTo>
                    <a:pt x="629" y="8909"/>
                  </a:lnTo>
                  <a:cubicBezTo>
                    <a:pt x="507" y="8992"/>
                    <a:pt x="445" y="9034"/>
                    <a:pt x="320" y="9118"/>
                  </a:cubicBezTo>
                  <a:cubicBezTo>
                    <a:pt x="322" y="9122"/>
                    <a:pt x="325" y="9123"/>
                    <a:pt x="329" y="9123"/>
                  </a:cubicBezTo>
                  <a:cubicBezTo>
                    <a:pt x="355" y="9123"/>
                    <a:pt x="431" y="9064"/>
                    <a:pt x="502" y="9011"/>
                  </a:cubicBezTo>
                  <a:cubicBezTo>
                    <a:pt x="559" y="8969"/>
                    <a:pt x="613" y="8931"/>
                    <a:pt x="636" y="8931"/>
                  </a:cubicBezTo>
                  <a:cubicBezTo>
                    <a:pt x="647" y="8931"/>
                    <a:pt x="651" y="8940"/>
                    <a:pt x="645" y="8961"/>
                  </a:cubicBezTo>
                  <a:cubicBezTo>
                    <a:pt x="517" y="9028"/>
                    <a:pt x="403" y="9146"/>
                    <a:pt x="279" y="9228"/>
                  </a:cubicBezTo>
                  <a:cubicBezTo>
                    <a:pt x="282" y="9229"/>
                    <a:pt x="286" y="9229"/>
                    <a:pt x="291" y="9229"/>
                  </a:cubicBezTo>
                  <a:cubicBezTo>
                    <a:pt x="339" y="9229"/>
                    <a:pt x="438" y="9168"/>
                    <a:pt x="532" y="9110"/>
                  </a:cubicBezTo>
                  <a:cubicBezTo>
                    <a:pt x="612" y="9061"/>
                    <a:pt x="688" y="9012"/>
                    <a:pt x="720" y="9012"/>
                  </a:cubicBezTo>
                  <a:cubicBezTo>
                    <a:pt x="729" y="9012"/>
                    <a:pt x="735" y="9015"/>
                    <a:pt x="737" y="9023"/>
                  </a:cubicBezTo>
                  <a:cubicBezTo>
                    <a:pt x="680" y="9083"/>
                    <a:pt x="340" y="9188"/>
                    <a:pt x="365" y="9274"/>
                  </a:cubicBezTo>
                  <a:cubicBezTo>
                    <a:pt x="366" y="9275"/>
                    <a:pt x="367" y="9276"/>
                    <a:pt x="370" y="9276"/>
                  </a:cubicBezTo>
                  <a:cubicBezTo>
                    <a:pt x="392" y="9276"/>
                    <a:pt x="501" y="9203"/>
                    <a:pt x="556" y="9167"/>
                  </a:cubicBezTo>
                  <a:lnTo>
                    <a:pt x="556" y="9167"/>
                  </a:lnTo>
                  <a:cubicBezTo>
                    <a:pt x="282" y="9382"/>
                    <a:pt x="123" y="9556"/>
                    <a:pt x="235" y="9556"/>
                  </a:cubicBezTo>
                  <a:cubicBezTo>
                    <a:pt x="271" y="9556"/>
                    <a:pt x="334" y="9539"/>
                    <a:pt x="430" y="9499"/>
                  </a:cubicBezTo>
                  <a:lnTo>
                    <a:pt x="430" y="9499"/>
                  </a:lnTo>
                  <a:cubicBezTo>
                    <a:pt x="310" y="9580"/>
                    <a:pt x="121" y="9669"/>
                    <a:pt x="0" y="9766"/>
                  </a:cubicBezTo>
                  <a:lnTo>
                    <a:pt x="2" y="9766"/>
                  </a:lnTo>
                  <a:cubicBezTo>
                    <a:pt x="66" y="9724"/>
                    <a:pt x="184" y="9664"/>
                    <a:pt x="244" y="9624"/>
                  </a:cubicBezTo>
                  <a:lnTo>
                    <a:pt x="244" y="9624"/>
                  </a:lnTo>
                  <a:cubicBezTo>
                    <a:pt x="172" y="9672"/>
                    <a:pt x="99" y="9722"/>
                    <a:pt x="27" y="9770"/>
                  </a:cubicBezTo>
                  <a:cubicBezTo>
                    <a:pt x="45" y="9774"/>
                    <a:pt x="64" y="9774"/>
                    <a:pt x="84" y="9774"/>
                  </a:cubicBezTo>
                  <a:cubicBezTo>
                    <a:pt x="140" y="9747"/>
                    <a:pt x="193" y="9719"/>
                    <a:pt x="245" y="9685"/>
                  </a:cubicBezTo>
                  <a:lnTo>
                    <a:pt x="245" y="9685"/>
                  </a:lnTo>
                  <a:cubicBezTo>
                    <a:pt x="201" y="9714"/>
                    <a:pt x="158" y="9743"/>
                    <a:pt x="114" y="9771"/>
                  </a:cubicBezTo>
                  <a:cubicBezTo>
                    <a:pt x="166" y="9769"/>
                    <a:pt x="223" y="9763"/>
                    <a:pt x="282" y="9753"/>
                  </a:cubicBezTo>
                  <a:cubicBezTo>
                    <a:pt x="483" y="9679"/>
                    <a:pt x="692" y="9630"/>
                    <a:pt x="785" y="9568"/>
                  </a:cubicBezTo>
                  <a:cubicBezTo>
                    <a:pt x="880" y="9508"/>
                    <a:pt x="976" y="9446"/>
                    <a:pt x="1071" y="9383"/>
                  </a:cubicBezTo>
                  <a:cubicBezTo>
                    <a:pt x="1167" y="9322"/>
                    <a:pt x="1261" y="9259"/>
                    <a:pt x="1356" y="9198"/>
                  </a:cubicBezTo>
                  <a:lnTo>
                    <a:pt x="1641" y="9011"/>
                  </a:lnTo>
                  <a:cubicBezTo>
                    <a:pt x="1736" y="8948"/>
                    <a:pt x="1830" y="8885"/>
                    <a:pt x="1924" y="8822"/>
                  </a:cubicBezTo>
                  <a:cubicBezTo>
                    <a:pt x="2112" y="8693"/>
                    <a:pt x="2299" y="8567"/>
                    <a:pt x="2485" y="8436"/>
                  </a:cubicBezTo>
                  <a:cubicBezTo>
                    <a:pt x="2678" y="8304"/>
                    <a:pt x="2863" y="8173"/>
                    <a:pt x="3047" y="8041"/>
                  </a:cubicBezTo>
                  <a:cubicBezTo>
                    <a:pt x="3030" y="8014"/>
                    <a:pt x="2973" y="8018"/>
                    <a:pt x="3023" y="7961"/>
                  </a:cubicBezTo>
                  <a:cubicBezTo>
                    <a:pt x="3110" y="7880"/>
                    <a:pt x="3206" y="7831"/>
                    <a:pt x="3303" y="7783"/>
                  </a:cubicBezTo>
                  <a:cubicBezTo>
                    <a:pt x="3400" y="7735"/>
                    <a:pt x="3497" y="7688"/>
                    <a:pt x="3583" y="7604"/>
                  </a:cubicBezTo>
                  <a:cubicBezTo>
                    <a:pt x="3577" y="7587"/>
                    <a:pt x="3571" y="7570"/>
                    <a:pt x="3566" y="7553"/>
                  </a:cubicBezTo>
                  <a:cubicBezTo>
                    <a:pt x="3726" y="7461"/>
                    <a:pt x="3896" y="7371"/>
                    <a:pt x="4066" y="7275"/>
                  </a:cubicBezTo>
                  <a:cubicBezTo>
                    <a:pt x="4348" y="7054"/>
                    <a:pt x="4626" y="6832"/>
                    <a:pt x="4897" y="6601"/>
                  </a:cubicBezTo>
                  <a:cubicBezTo>
                    <a:pt x="4878" y="6592"/>
                    <a:pt x="4864" y="6581"/>
                    <a:pt x="4888" y="6554"/>
                  </a:cubicBezTo>
                  <a:cubicBezTo>
                    <a:pt x="4997" y="6454"/>
                    <a:pt x="5170" y="6345"/>
                    <a:pt x="5342" y="6221"/>
                  </a:cubicBezTo>
                  <a:cubicBezTo>
                    <a:pt x="5365" y="6200"/>
                    <a:pt x="5387" y="6178"/>
                    <a:pt x="5410" y="6157"/>
                  </a:cubicBezTo>
                  <a:cubicBezTo>
                    <a:pt x="5421" y="6134"/>
                    <a:pt x="5416" y="6115"/>
                    <a:pt x="5412" y="6105"/>
                  </a:cubicBezTo>
                  <a:cubicBezTo>
                    <a:pt x="5489" y="6047"/>
                    <a:pt x="5559" y="6000"/>
                    <a:pt x="5625" y="5956"/>
                  </a:cubicBezTo>
                  <a:cubicBezTo>
                    <a:pt x="6385" y="5241"/>
                    <a:pt x="7141" y="4495"/>
                    <a:pt x="7953" y="3686"/>
                  </a:cubicBezTo>
                  <a:cubicBezTo>
                    <a:pt x="8110" y="3496"/>
                    <a:pt x="8267" y="3308"/>
                    <a:pt x="8434" y="3145"/>
                  </a:cubicBezTo>
                  <a:cubicBezTo>
                    <a:pt x="8563" y="3029"/>
                    <a:pt x="8715" y="2905"/>
                    <a:pt x="8868" y="2788"/>
                  </a:cubicBezTo>
                  <a:cubicBezTo>
                    <a:pt x="9023" y="2669"/>
                    <a:pt x="9178" y="2554"/>
                    <a:pt x="9309" y="2448"/>
                  </a:cubicBezTo>
                  <a:cubicBezTo>
                    <a:pt x="9154" y="2343"/>
                    <a:pt x="9724" y="1750"/>
                    <a:pt x="9480" y="1715"/>
                  </a:cubicBezTo>
                  <a:cubicBezTo>
                    <a:pt x="9654" y="1575"/>
                    <a:pt x="9913" y="1363"/>
                    <a:pt x="9892" y="1313"/>
                  </a:cubicBezTo>
                  <a:cubicBezTo>
                    <a:pt x="9862" y="1236"/>
                    <a:pt x="9851" y="1138"/>
                    <a:pt x="9896" y="1001"/>
                  </a:cubicBezTo>
                  <a:cubicBezTo>
                    <a:pt x="9940" y="864"/>
                    <a:pt x="10044" y="691"/>
                    <a:pt x="10236" y="462"/>
                  </a:cubicBezTo>
                  <a:cubicBezTo>
                    <a:pt x="10396" y="295"/>
                    <a:pt x="10708" y="113"/>
                    <a:pt x="10749" y="37"/>
                  </a:cubicBezTo>
                  <a:cubicBezTo>
                    <a:pt x="10763" y="10"/>
                    <a:pt x="10757" y="1"/>
                    <a:pt x="10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52"/>
            <p:cNvSpPr/>
            <p:nvPr/>
          </p:nvSpPr>
          <p:spPr>
            <a:xfrm>
              <a:off x="1709700" y="3539350"/>
              <a:ext cx="299025" cy="42950"/>
            </a:xfrm>
            <a:custGeom>
              <a:avLst/>
              <a:gdLst/>
              <a:ahLst/>
              <a:cxnLst/>
              <a:rect l="l" t="t" r="r" b="b"/>
              <a:pathLst>
                <a:path w="11961" h="1718" extrusionOk="0">
                  <a:moveTo>
                    <a:pt x="9120" y="0"/>
                  </a:moveTo>
                  <a:lnTo>
                    <a:pt x="9120" y="0"/>
                  </a:lnTo>
                  <a:cubicBezTo>
                    <a:pt x="9119" y="32"/>
                    <a:pt x="9158" y="64"/>
                    <a:pt x="9097" y="79"/>
                  </a:cubicBezTo>
                  <a:cubicBezTo>
                    <a:pt x="9073" y="82"/>
                    <a:pt x="9051" y="83"/>
                    <a:pt x="9029" y="83"/>
                  </a:cubicBezTo>
                  <a:cubicBezTo>
                    <a:pt x="8888" y="83"/>
                    <a:pt x="8764" y="25"/>
                    <a:pt x="8623" y="25"/>
                  </a:cubicBezTo>
                  <a:cubicBezTo>
                    <a:pt x="8601" y="25"/>
                    <a:pt x="8578" y="26"/>
                    <a:pt x="8555" y="29"/>
                  </a:cubicBezTo>
                  <a:cubicBezTo>
                    <a:pt x="8551" y="46"/>
                    <a:pt x="8545" y="64"/>
                    <a:pt x="8540" y="81"/>
                  </a:cubicBezTo>
                  <a:cubicBezTo>
                    <a:pt x="8392" y="59"/>
                    <a:pt x="8236" y="29"/>
                    <a:pt x="8077" y="5"/>
                  </a:cubicBezTo>
                  <a:cubicBezTo>
                    <a:pt x="7784" y="13"/>
                    <a:pt x="7492" y="23"/>
                    <a:pt x="7202" y="41"/>
                  </a:cubicBezTo>
                  <a:cubicBezTo>
                    <a:pt x="7210" y="60"/>
                    <a:pt x="7214" y="76"/>
                    <a:pt x="7184" y="85"/>
                  </a:cubicBezTo>
                  <a:cubicBezTo>
                    <a:pt x="7152" y="88"/>
                    <a:pt x="7116" y="90"/>
                    <a:pt x="7078" y="90"/>
                  </a:cubicBezTo>
                  <a:cubicBezTo>
                    <a:pt x="6974" y="90"/>
                    <a:pt x="6850" y="79"/>
                    <a:pt x="6723" y="75"/>
                  </a:cubicBezTo>
                  <a:cubicBezTo>
                    <a:pt x="6696" y="78"/>
                    <a:pt x="6671" y="82"/>
                    <a:pt x="6646" y="85"/>
                  </a:cubicBezTo>
                  <a:cubicBezTo>
                    <a:pt x="6626" y="96"/>
                    <a:pt x="6621" y="113"/>
                    <a:pt x="6619" y="125"/>
                  </a:cubicBezTo>
                  <a:cubicBezTo>
                    <a:pt x="6541" y="124"/>
                    <a:pt x="6472" y="119"/>
                    <a:pt x="6406" y="115"/>
                  </a:cubicBezTo>
                  <a:cubicBezTo>
                    <a:pt x="5556" y="221"/>
                    <a:pt x="4695" y="347"/>
                    <a:pt x="3763" y="478"/>
                  </a:cubicBezTo>
                  <a:cubicBezTo>
                    <a:pt x="3565" y="529"/>
                    <a:pt x="3368" y="579"/>
                    <a:pt x="3179" y="604"/>
                  </a:cubicBezTo>
                  <a:cubicBezTo>
                    <a:pt x="3088" y="612"/>
                    <a:pt x="2988" y="614"/>
                    <a:pt x="2886" y="614"/>
                  </a:cubicBezTo>
                  <a:cubicBezTo>
                    <a:pt x="2673" y="614"/>
                    <a:pt x="2448" y="603"/>
                    <a:pt x="2263" y="603"/>
                  </a:cubicBezTo>
                  <a:cubicBezTo>
                    <a:pt x="2309" y="782"/>
                    <a:pt x="1642" y="886"/>
                    <a:pt x="1779" y="1066"/>
                  </a:cubicBezTo>
                  <a:cubicBezTo>
                    <a:pt x="1596" y="1066"/>
                    <a:pt x="1322" y="1068"/>
                    <a:pt x="1308" y="1118"/>
                  </a:cubicBezTo>
                  <a:cubicBezTo>
                    <a:pt x="1270" y="1273"/>
                    <a:pt x="1133" y="1453"/>
                    <a:pt x="652" y="1560"/>
                  </a:cubicBezTo>
                  <a:cubicBezTo>
                    <a:pt x="613" y="1565"/>
                    <a:pt x="570" y="1567"/>
                    <a:pt x="525" y="1567"/>
                  </a:cubicBezTo>
                  <a:cubicBezTo>
                    <a:pt x="403" y="1567"/>
                    <a:pt x="271" y="1552"/>
                    <a:pt x="185" y="1552"/>
                  </a:cubicBezTo>
                  <a:cubicBezTo>
                    <a:pt x="148" y="1552"/>
                    <a:pt x="120" y="1555"/>
                    <a:pt x="104" y="1563"/>
                  </a:cubicBezTo>
                  <a:cubicBezTo>
                    <a:pt x="1" y="1615"/>
                    <a:pt x="354" y="1664"/>
                    <a:pt x="250" y="1716"/>
                  </a:cubicBezTo>
                  <a:cubicBezTo>
                    <a:pt x="339" y="1717"/>
                    <a:pt x="428" y="1718"/>
                    <a:pt x="517" y="1718"/>
                  </a:cubicBezTo>
                  <a:cubicBezTo>
                    <a:pt x="1131" y="1718"/>
                    <a:pt x="1734" y="1700"/>
                    <a:pt x="2338" y="1679"/>
                  </a:cubicBezTo>
                  <a:cubicBezTo>
                    <a:pt x="3032" y="1655"/>
                    <a:pt x="3726" y="1626"/>
                    <a:pt x="4434" y="1617"/>
                  </a:cubicBezTo>
                  <a:cubicBezTo>
                    <a:pt x="4554" y="1594"/>
                    <a:pt x="4848" y="1575"/>
                    <a:pt x="5235" y="1556"/>
                  </a:cubicBezTo>
                  <a:cubicBezTo>
                    <a:pt x="5622" y="1540"/>
                    <a:pt x="6101" y="1524"/>
                    <a:pt x="6592" y="1515"/>
                  </a:cubicBezTo>
                  <a:cubicBezTo>
                    <a:pt x="7031" y="1506"/>
                    <a:pt x="7479" y="1502"/>
                    <a:pt x="7877" y="1502"/>
                  </a:cubicBezTo>
                  <a:cubicBezTo>
                    <a:pt x="8368" y="1502"/>
                    <a:pt x="8783" y="1508"/>
                    <a:pt x="9014" y="1519"/>
                  </a:cubicBezTo>
                  <a:cubicBezTo>
                    <a:pt x="9039" y="1519"/>
                    <a:pt x="9065" y="1518"/>
                    <a:pt x="9089" y="1518"/>
                  </a:cubicBezTo>
                  <a:cubicBezTo>
                    <a:pt x="9196" y="1521"/>
                    <a:pt x="9307" y="1522"/>
                    <a:pt x="9420" y="1522"/>
                  </a:cubicBezTo>
                  <a:cubicBezTo>
                    <a:pt x="9551" y="1522"/>
                    <a:pt x="9684" y="1520"/>
                    <a:pt x="9815" y="1516"/>
                  </a:cubicBezTo>
                  <a:cubicBezTo>
                    <a:pt x="10060" y="1508"/>
                    <a:pt x="10295" y="1488"/>
                    <a:pt x="10489" y="1457"/>
                  </a:cubicBezTo>
                  <a:cubicBezTo>
                    <a:pt x="10667" y="1416"/>
                    <a:pt x="10846" y="1367"/>
                    <a:pt x="11027" y="1320"/>
                  </a:cubicBezTo>
                  <a:cubicBezTo>
                    <a:pt x="10944" y="1289"/>
                    <a:pt x="10867" y="1258"/>
                    <a:pt x="10799" y="1228"/>
                  </a:cubicBezTo>
                  <a:lnTo>
                    <a:pt x="10799" y="1228"/>
                  </a:lnTo>
                  <a:cubicBezTo>
                    <a:pt x="10873" y="1231"/>
                    <a:pt x="10947" y="1234"/>
                    <a:pt x="11014" y="1234"/>
                  </a:cubicBezTo>
                  <a:cubicBezTo>
                    <a:pt x="11112" y="1234"/>
                    <a:pt x="11194" y="1228"/>
                    <a:pt x="11236" y="1209"/>
                  </a:cubicBezTo>
                  <a:cubicBezTo>
                    <a:pt x="11628" y="1137"/>
                    <a:pt x="11408" y="1044"/>
                    <a:pt x="11260" y="918"/>
                  </a:cubicBezTo>
                  <a:cubicBezTo>
                    <a:pt x="11153" y="864"/>
                    <a:pt x="11300" y="782"/>
                    <a:pt x="11132" y="725"/>
                  </a:cubicBezTo>
                  <a:lnTo>
                    <a:pt x="11132" y="725"/>
                  </a:lnTo>
                  <a:cubicBezTo>
                    <a:pt x="11253" y="729"/>
                    <a:pt x="11315" y="731"/>
                    <a:pt x="11437" y="735"/>
                  </a:cubicBezTo>
                  <a:cubicBezTo>
                    <a:pt x="11442" y="718"/>
                    <a:pt x="11402" y="715"/>
                    <a:pt x="11350" y="715"/>
                  </a:cubicBezTo>
                  <a:cubicBezTo>
                    <a:pt x="11315" y="715"/>
                    <a:pt x="11274" y="717"/>
                    <a:pt x="11237" y="717"/>
                  </a:cubicBezTo>
                  <a:cubicBezTo>
                    <a:pt x="11165" y="717"/>
                    <a:pt x="11109" y="710"/>
                    <a:pt x="11148" y="674"/>
                  </a:cubicBezTo>
                  <a:lnTo>
                    <a:pt x="11148" y="674"/>
                  </a:lnTo>
                  <a:cubicBezTo>
                    <a:pt x="11180" y="679"/>
                    <a:pt x="11213" y="681"/>
                    <a:pt x="11248" y="681"/>
                  </a:cubicBezTo>
                  <a:cubicBezTo>
                    <a:pt x="11328" y="681"/>
                    <a:pt x="11413" y="670"/>
                    <a:pt x="11493" y="670"/>
                  </a:cubicBezTo>
                  <a:cubicBezTo>
                    <a:pt x="11502" y="670"/>
                    <a:pt x="11510" y="670"/>
                    <a:pt x="11519" y="671"/>
                  </a:cubicBezTo>
                  <a:cubicBezTo>
                    <a:pt x="11477" y="599"/>
                    <a:pt x="11096" y="637"/>
                    <a:pt x="11116" y="569"/>
                  </a:cubicBezTo>
                  <a:cubicBezTo>
                    <a:pt x="11121" y="568"/>
                    <a:pt x="11126" y="568"/>
                    <a:pt x="11132" y="568"/>
                  </a:cubicBezTo>
                  <a:cubicBezTo>
                    <a:pt x="11193" y="568"/>
                    <a:pt x="11330" y="614"/>
                    <a:pt x="11414" y="614"/>
                  </a:cubicBezTo>
                  <a:cubicBezTo>
                    <a:pt x="11449" y="614"/>
                    <a:pt x="11475" y="606"/>
                    <a:pt x="11482" y="583"/>
                  </a:cubicBezTo>
                  <a:cubicBezTo>
                    <a:pt x="11488" y="566"/>
                    <a:pt x="11364" y="562"/>
                    <a:pt x="11304" y="559"/>
                  </a:cubicBezTo>
                  <a:cubicBezTo>
                    <a:pt x="11681" y="538"/>
                    <a:pt x="11890" y="461"/>
                    <a:pt x="11547" y="362"/>
                  </a:cubicBezTo>
                  <a:lnTo>
                    <a:pt x="11547" y="362"/>
                  </a:lnTo>
                  <a:cubicBezTo>
                    <a:pt x="11654" y="365"/>
                    <a:pt x="11800" y="397"/>
                    <a:pt x="11919" y="397"/>
                  </a:cubicBezTo>
                  <a:cubicBezTo>
                    <a:pt x="11933" y="397"/>
                    <a:pt x="11947" y="396"/>
                    <a:pt x="11960" y="395"/>
                  </a:cubicBezTo>
                  <a:lnTo>
                    <a:pt x="11959" y="394"/>
                  </a:lnTo>
                  <a:cubicBezTo>
                    <a:pt x="11902" y="391"/>
                    <a:pt x="11807" y="374"/>
                    <a:pt x="11747" y="370"/>
                  </a:cubicBezTo>
                  <a:lnTo>
                    <a:pt x="11747" y="370"/>
                  </a:lnTo>
                  <a:cubicBezTo>
                    <a:pt x="11813" y="373"/>
                    <a:pt x="11880" y="375"/>
                    <a:pt x="11945" y="378"/>
                  </a:cubicBezTo>
                  <a:cubicBezTo>
                    <a:pt x="11934" y="365"/>
                    <a:pt x="11922" y="354"/>
                    <a:pt x="11908" y="341"/>
                  </a:cubicBezTo>
                  <a:cubicBezTo>
                    <a:pt x="11858" y="329"/>
                    <a:pt x="11807" y="321"/>
                    <a:pt x="11755" y="319"/>
                  </a:cubicBezTo>
                  <a:lnTo>
                    <a:pt x="11755" y="319"/>
                  </a:lnTo>
                  <a:cubicBezTo>
                    <a:pt x="11800" y="320"/>
                    <a:pt x="11845" y="322"/>
                    <a:pt x="11889" y="323"/>
                  </a:cubicBezTo>
                  <a:cubicBezTo>
                    <a:pt x="11854" y="295"/>
                    <a:pt x="11813" y="268"/>
                    <a:pt x="11769" y="243"/>
                  </a:cubicBezTo>
                  <a:cubicBezTo>
                    <a:pt x="11599" y="185"/>
                    <a:pt x="11439" y="102"/>
                    <a:pt x="11346" y="98"/>
                  </a:cubicBezTo>
                  <a:cubicBezTo>
                    <a:pt x="10605" y="47"/>
                    <a:pt x="9861" y="11"/>
                    <a:pt x="9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52"/>
            <p:cNvSpPr/>
            <p:nvPr/>
          </p:nvSpPr>
          <p:spPr>
            <a:xfrm>
              <a:off x="1962250" y="3258675"/>
              <a:ext cx="124950" cy="114675"/>
            </a:xfrm>
            <a:custGeom>
              <a:avLst/>
              <a:gdLst/>
              <a:ahLst/>
              <a:cxnLst/>
              <a:rect l="l" t="t" r="r" b="b"/>
              <a:pathLst>
                <a:path w="4998" h="4587" extrusionOk="0">
                  <a:moveTo>
                    <a:pt x="75" y="1"/>
                  </a:moveTo>
                  <a:cubicBezTo>
                    <a:pt x="20" y="1"/>
                    <a:pt x="67" y="157"/>
                    <a:pt x="11" y="157"/>
                  </a:cubicBezTo>
                  <a:cubicBezTo>
                    <a:pt x="8" y="157"/>
                    <a:pt x="4" y="156"/>
                    <a:pt x="1" y="156"/>
                  </a:cubicBezTo>
                  <a:lnTo>
                    <a:pt x="1" y="156"/>
                  </a:lnTo>
                  <a:cubicBezTo>
                    <a:pt x="203" y="487"/>
                    <a:pt x="430" y="791"/>
                    <a:pt x="664" y="1090"/>
                  </a:cubicBezTo>
                  <a:cubicBezTo>
                    <a:pt x="899" y="1388"/>
                    <a:pt x="1144" y="1680"/>
                    <a:pt x="1383" y="1986"/>
                  </a:cubicBezTo>
                  <a:cubicBezTo>
                    <a:pt x="1439" y="2027"/>
                    <a:pt x="1553" y="2142"/>
                    <a:pt x="1695" y="2299"/>
                  </a:cubicBezTo>
                  <a:cubicBezTo>
                    <a:pt x="1767" y="2377"/>
                    <a:pt x="1846" y="2465"/>
                    <a:pt x="1929" y="2559"/>
                  </a:cubicBezTo>
                  <a:cubicBezTo>
                    <a:pt x="2012" y="2653"/>
                    <a:pt x="2101" y="2752"/>
                    <a:pt x="2187" y="2854"/>
                  </a:cubicBezTo>
                  <a:cubicBezTo>
                    <a:pt x="2362" y="3057"/>
                    <a:pt x="2541" y="3265"/>
                    <a:pt x="2693" y="3444"/>
                  </a:cubicBezTo>
                  <a:cubicBezTo>
                    <a:pt x="2769" y="3534"/>
                    <a:pt x="2838" y="3616"/>
                    <a:pt x="2897" y="3689"/>
                  </a:cubicBezTo>
                  <a:cubicBezTo>
                    <a:pt x="2955" y="3761"/>
                    <a:pt x="3003" y="3822"/>
                    <a:pt x="3038" y="3867"/>
                  </a:cubicBezTo>
                  <a:cubicBezTo>
                    <a:pt x="3047" y="3878"/>
                    <a:pt x="3058" y="3887"/>
                    <a:pt x="3066" y="3898"/>
                  </a:cubicBezTo>
                  <a:cubicBezTo>
                    <a:pt x="3145" y="3995"/>
                    <a:pt x="3237" y="4100"/>
                    <a:pt x="3333" y="4192"/>
                  </a:cubicBezTo>
                  <a:cubicBezTo>
                    <a:pt x="3430" y="4285"/>
                    <a:pt x="3531" y="4367"/>
                    <a:pt x="3627" y="4424"/>
                  </a:cubicBezTo>
                  <a:cubicBezTo>
                    <a:pt x="3723" y="4467"/>
                    <a:pt x="3828" y="4505"/>
                    <a:pt x="3930" y="4545"/>
                  </a:cubicBezTo>
                  <a:cubicBezTo>
                    <a:pt x="3922" y="4492"/>
                    <a:pt x="3915" y="4441"/>
                    <a:pt x="3912" y="4393"/>
                  </a:cubicBezTo>
                  <a:lnTo>
                    <a:pt x="3912" y="4393"/>
                  </a:lnTo>
                  <a:cubicBezTo>
                    <a:pt x="3976" y="4469"/>
                    <a:pt x="4039" y="4546"/>
                    <a:pt x="4089" y="4552"/>
                  </a:cubicBezTo>
                  <a:cubicBezTo>
                    <a:pt x="4136" y="4577"/>
                    <a:pt x="4171" y="4587"/>
                    <a:pt x="4197" y="4587"/>
                  </a:cubicBezTo>
                  <a:cubicBezTo>
                    <a:pt x="4285" y="4587"/>
                    <a:pt x="4283" y="4474"/>
                    <a:pt x="4311" y="4364"/>
                  </a:cubicBezTo>
                  <a:cubicBezTo>
                    <a:pt x="4313" y="4285"/>
                    <a:pt x="4427" y="4288"/>
                    <a:pt x="4405" y="4184"/>
                  </a:cubicBezTo>
                  <a:lnTo>
                    <a:pt x="4405" y="4184"/>
                  </a:lnTo>
                  <a:cubicBezTo>
                    <a:pt x="4447" y="4236"/>
                    <a:pt x="4468" y="4259"/>
                    <a:pt x="4512" y="4310"/>
                  </a:cubicBezTo>
                  <a:cubicBezTo>
                    <a:pt x="4554" y="4280"/>
                    <a:pt x="4356" y="4179"/>
                    <a:pt x="4449" y="4155"/>
                  </a:cubicBezTo>
                  <a:lnTo>
                    <a:pt x="4449" y="4155"/>
                  </a:lnTo>
                  <a:cubicBezTo>
                    <a:pt x="4476" y="4216"/>
                    <a:pt x="4548" y="4246"/>
                    <a:pt x="4590" y="4296"/>
                  </a:cubicBezTo>
                  <a:cubicBezTo>
                    <a:pt x="4627" y="4232"/>
                    <a:pt x="4456" y="4112"/>
                    <a:pt x="4514" y="4073"/>
                  </a:cubicBezTo>
                  <a:lnTo>
                    <a:pt x="4514" y="4073"/>
                  </a:lnTo>
                  <a:cubicBezTo>
                    <a:pt x="4545" y="4087"/>
                    <a:pt x="4564" y="4231"/>
                    <a:pt x="4617" y="4231"/>
                  </a:cubicBezTo>
                  <a:cubicBezTo>
                    <a:pt x="4624" y="4231"/>
                    <a:pt x="4632" y="4229"/>
                    <a:pt x="4640" y="4223"/>
                  </a:cubicBezTo>
                  <a:cubicBezTo>
                    <a:pt x="4655" y="4215"/>
                    <a:pt x="4613" y="4163"/>
                    <a:pt x="4592" y="4138"/>
                  </a:cubicBezTo>
                  <a:lnTo>
                    <a:pt x="4592" y="4138"/>
                  </a:lnTo>
                  <a:cubicBezTo>
                    <a:pt x="4668" y="4202"/>
                    <a:pt x="4739" y="4241"/>
                    <a:pt x="4785" y="4241"/>
                  </a:cubicBezTo>
                  <a:cubicBezTo>
                    <a:pt x="4833" y="4241"/>
                    <a:pt x="4854" y="4199"/>
                    <a:pt x="4826" y="4097"/>
                  </a:cubicBezTo>
                  <a:lnTo>
                    <a:pt x="4826" y="4097"/>
                  </a:lnTo>
                  <a:cubicBezTo>
                    <a:pt x="4867" y="4147"/>
                    <a:pt x="4901" y="4237"/>
                    <a:pt x="4956" y="4278"/>
                  </a:cubicBezTo>
                  <a:cubicBezTo>
                    <a:pt x="4956" y="4278"/>
                    <a:pt x="4956" y="4277"/>
                    <a:pt x="4957" y="4277"/>
                  </a:cubicBezTo>
                  <a:cubicBezTo>
                    <a:pt x="4936" y="4251"/>
                    <a:pt x="4910" y="4196"/>
                    <a:pt x="4890" y="4173"/>
                  </a:cubicBezTo>
                  <a:lnTo>
                    <a:pt x="4890" y="4173"/>
                  </a:lnTo>
                  <a:cubicBezTo>
                    <a:pt x="4915" y="4201"/>
                    <a:pt x="4940" y="4231"/>
                    <a:pt x="4963" y="4260"/>
                  </a:cubicBezTo>
                  <a:cubicBezTo>
                    <a:pt x="4969" y="4247"/>
                    <a:pt x="4973" y="4233"/>
                    <a:pt x="4977" y="4221"/>
                  </a:cubicBezTo>
                  <a:cubicBezTo>
                    <a:pt x="4966" y="4197"/>
                    <a:pt x="4955" y="4172"/>
                    <a:pt x="4939" y="4151"/>
                  </a:cubicBezTo>
                  <a:lnTo>
                    <a:pt x="4939" y="4151"/>
                  </a:lnTo>
                  <a:cubicBezTo>
                    <a:pt x="4953" y="4168"/>
                    <a:pt x="4969" y="4185"/>
                    <a:pt x="4982" y="4201"/>
                  </a:cubicBezTo>
                  <a:cubicBezTo>
                    <a:pt x="4990" y="4169"/>
                    <a:pt x="4995" y="4134"/>
                    <a:pt x="4998" y="4100"/>
                  </a:cubicBezTo>
                  <a:cubicBezTo>
                    <a:pt x="4978" y="3996"/>
                    <a:pt x="4979" y="3878"/>
                    <a:pt x="4948" y="3840"/>
                  </a:cubicBezTo>
                  <a:cubicBezTo>
                    <a:pt x="4716" y="3525"/>
                    <a:pt x="4475" y="3214"/>
                    <a:pt x="4224" y="2915"/>
                  </a:cubicBezTo>
                  <a:cubicBezTo>
                    <a:pt x="4203" y="2931"/>
                    <a:pt x="4193" y="2960"/>
                    <a:pt x="4171" y="2960"/>
                  </a:cubicBezTo>
                  <a:cubicBezTo>
                    <a:pt x="4167" y="2960"/>
                    <a:pt x="4162" y="2959"/>
                    <a:pt x="4157" y="2956"/>
                  </a:cubicBezTo>
                  <a:cubicBezTo>
                    <a:pt x="4067" y="2899"/>
                    <a:pt x="4094" y="2767"/>
                    <a:pt x="4005" y="2710"/>
                  </a:cubicBezTo>
                  <a:lnTo>
                    <a:pt x="3963" y="2737"/>
                  </a:lnTo>
                  <a:cubicBezTo>
                    <a:pt x="3927" y="2663"/>
                    <a:pt x="3896" y="2583"/>
                    <a:pt x="3859" y="2501"/>
                  </a:cubicBezTo>
                  <a:cubicBezTo>
                    <a:pt x="3753" y="2387"/>
                    <a:pt x="3645" y="2280"/>
                    <a:pt x="3534" y="2172"/>
                  </a:cubicBezTo>
                  <a:cubicBezTo>
                    <a:pt x="3525" y="2184"/>
                    <a:pt x="3515" y="2194"/>
                    <a:pt x="3504" y="2194"/>
                  </a:cubicBezTo>
                  <a:cubicBezTo>
                    <a:pt x="3500" y="2194"/>
                    <a:pt x="3497" y="2193"/>
                    <a:pt x="3494" y="2192"/>
                  </a:cubicBezTo>
                  <a:cubicBezTo>
                    <a:pt x="3444" y="2151"/>
                    <a:pt x="3400" y="2072"/>
                    <a:pt x="3347" y="1998"/>
                  </a:cubicBezTo>
                  <a:cubicBezTo>
                    <a:pt x="3336" y="1989"/>
                    <a:pt x="3325" y="1982"/>
                    <a:pt x="3314" y="1972"/>
                  </a:cubicBezTo>
                  <a:cubicBezTo>
                    <a:pt x="3313" y="1972"/>
                    <a:pt x="3312" y="1972"/>
                    <a:pt x="3311" y="1972"/>
                  </a:cubicBezTo>
                  <a:cubicBezTo>
                    <a:pt x="3297" y="1972"/>
                    <a:pt x="3283" y="1980"/>
                    <a:pt x="3273" y="1987"/>
                  </a:cubicBezTo>
                  <a:cubicBezTo>
                    <a:pt x="3248" y="1953"/>
                    <a:pt x="3228" y="1921"/>
                    <a:pt x="3212" y="1893"/>
                  </a:cubicBezTo>
                  <a:cubicBezTo>
                    <a:pt x="2849" y="1608"/>
                    <a:pt x="2471" y="1325"/>
                    <a:pt x="2074" y="1002"/>
                  </a:cubicBezTo>
                  <a:cubicBezTo>
                    <a:pt x="1971" y="947"/>
                    <a:pt x="1871" y="892"/>
                    <a:pt x="1791" y="824"/>
                  </a:cubicBezTo>
                  <a:cubicBezTo>
                    <a:pt x="1684" y="717"/>
                    <a:pt x="1595" y="542"/>
                    <a:pt x="1511" y="421"/>
                  </a:cubicBezTo>
                  <a:cubicBezTo>
                    <a:pt x="1481" y="451"/>
                    <a:pt x="1442" y="461"/>
                    <a:pt x="1400" y="461"/>
                  </a:cubicBezTo>
                  <a:cubicBezTo>
                    <a:pt x="1310" y="461"/>
                    <a:pt x="1201" y="416"/>
                    <a:pt x="1113" y="416"/>
                  </a:cubicBezTo>
                  <a:cubicBezTo>
                    <a:pt x="1062" y="416"/>
                    <a:pt x="1019" y="431"/>
                    <a:pt x="989" y="478"/>
                  </a:cubicBezTo>
                  <a:cubicBezTo>
                    <a:pt x="939" y="403"/>
                    <a:pt x="866" y="295"/>
                    <a:pt x="818" y="295"/>
                  </a:cubicBezTo>
                  <a:cubicBezTo>
                    <a:pt x="814" y="295"/>
                    <a:pt x="809" y="296"/>
                    <a:pt x="805" y="298"/>
                  </a:cubicBezTo>
                  <a:cubicBezTo>
                    <a:pt x="737" y="334"/>
                    <a:pt x="657" y="362"/>
                    <a:pt x="567" y="362"/>
                  </a:cubicBezTo>
                  <a:cubicBezTo>
                    <a:pt x="566" y="362"/>
                    <a:pt x="564" y="362"/>
                    <a:pt x="562" y="362"/>
                  </a:cubicBezTo>
                  <a:cubicBezTo>
                    <a:pt x="469" y="362"/>
                    <a:pt x="364" y="332"/>
                    <a:pt x="250" y="252"/>
                  </a:cubicBezTo>
                  <a:cubicBezTo>
                    <a:pt x="171" y="180"/>
                    <a:pt x="132" y="13"/>
                    <a:pt x="84" y="2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52"/>
            <p:cNvSpPr/>
            <p:nvPr/>
          </p:nvSpPr>
          <p:spPr>
            <a:xfrm>
              <a:off x="2043575" y="3342625"/>
              <a:ext cx="41700" cy="311050"/>
            </a:xfrm>
            <a:custGeom>
              <a:avLst/>
              <a:gdLst/>
              <a:ahLst/>
              <a:cxnLst/>
              <a:rect l="l" t="t" r="r" b="b"/>
              <a:pathLst>
                <a:path w="1668" h="12442" extrusionOk="0">
                  <a:moveTo>
                    <a:pt x="369" y="0"/>
                  </a:moveTo>
                  <a:lnTo>
                    <a:pt x="366" y="1"/>
                  </a:lnTo>
                  <a:cubicBezTo>
                    <a:pt x="364" y="66"/>
                    <a:pt x="346" y="180"/>
                    <a:pt x="345" y="241"/>
                  </a:cubicBezTo>
                  <a:cubicBezTo>
                    <a:pt x="346" y="165"/>
                    <a:pt x="348" y="91"/>
                    <a:pt x="350" y="16"/>
                  </a:cubicBezTo>
                  <a:lnTo>
                    <a:pt x="350" y="16"/>
                  </a:lnTo>
                  <a:cubicBezTo>
                    <a:pt x="338" y="27"/>
                    <a:pt x="327" y="40"/>
                    <a:pt x="314" y="54"/>
                  </a:cubicBezTo>
                  <a:cubicBezTo>
                    <a:pt x="305" y="103"/>
                    <a:pt x="298" y="151"/>
                    <a:pt x="296" y="200"/>
                  </a:cubicBezTo>
                  <a:lnTo>
                    <a:pt x="296" y="200"/>
                  </a:lnTo>
                  <a:cubicBezTo>
                    <a:pt x="297" y="158"/>
                    <a:pt x="297" y="117"/>
                    <a:pt x="297" y="75"/>
                  </a:cubicBezTo>
                  <a:lnTo>
                    <a:pt x="297" y="75"/>
                  </a:lnTo>
                  <a:cubicBezTo>
                    <a:pt x="270" y="112"/>
                    <a:pt x="243" y="155"/>
                    <a:pt x="218" y="202"/>
                  </a:cubicBezTo>
                  <a:cubicBezTo>
                    <a:pt x="163" y="379"/>
                    <a:pt x="82" y="549"/>
                    <a:pt x="81" y="644"/>
                  </a:cubicBezTo>
                  <a:cubicBezTo>
                    <a:pt x="35" y="1419"/>
                    <a:pt x="6" y="2196"/>
                    <a:pt x="0" y="2968"/>
                  </a:cubicBezTo>
                  <a:cubicBezTo>
                    <a:pt x="1" y="2968"/>
                    <a:pt x="2" y="2968"/>
                    <a:pt x="3" y="2968"/>
                  </a:cubicBezTo>
                  <a:cubicBezTo>
                    <a:pt x="19" y="2968"/>
                    <a:pt x="36" y="2957"/>
                    <a:pt x="50" y="2957"/>
                  </a:cubicBezTo>
                  <a:cubicBezTo>
                    <a:pt x="62" y="2957"/>
                    <a:pt x="72" y="2965"/>
                    <a:pt x="79" y="2993"/>
                  </a:cubicBezTo>
                  <a:cubicBezTo>
                    <a:pt x="109" y="3195"/>
                    <a:pt x="4" y="3357"/>
                    <a:pt x="34" y="3558"/>
                  </a:cubicBezTo>
                  <a:cubicBezTo>
                    <a:pt x="51" y="3563"/>
                    <a:pt x="67" y="3567"/>
                    <a:pt x="84" y="3573"/>
                  </a:cubicBezTo>
                  <a:cubicBezTo>
                    <a:pt x="62" y="3729"/>
                    <a:pt x="35" y="3892"/>
                    <a:pt x="10" y="4058"/>
                  </a:cubicBezTo>
                  <a:cubicBezTo>
                    <a:pt x="18" y="4363"/>
                    <a:pt x="30" y="4667"/>
                    <a:pt x="46" y="4970"/>
                  </a:cubicBezTo>
                  <a:cubicBezTo>
                    <a:pt x="54" y="4967"/>
                    <a:pt x="61" y="4965"/>
                    <a:pt x="67" y="4965"/>
                  </a:cubicBezTo>
                  <a:cubicBezTo>
                    <a:pt x="77" y="4965"/>
                    <a:pt x="85" y="4970"/>
                    <a:pt x="89" y="4989"/>
                  </a:cubicBezTo>
                  <a:cubicBezTo>
                    <a:pt x="103" y="5114"/>
                    <a:pt x="86" y="5289"/>
                    <a:pt x="81" y="5470"/>
                  </a:cubicBezTo>
                  <a:cubicBezTo>
                    <a:pt x="83" y="5496"/>
                    <a:pt x="87" y="5523"/>
                    <a:pt x="89" y="5549"/>
                  </a:cubicBezTo>
                  <a:cubicBezTo>
                    <a:pt x="100" y="5570"/>
                    <a:pt x="119" y="5576"/>
                    <a:pt x="130" y="5579"/>
                  </a:cubicBezTo>
                  <a:cubicBezTo>
                    <a:pt x="129" y="5659"/>
                    <a:pt x="124" y="5732"/>
                    <a:pt x="119" y="5800"/>
                  </a:cubicBezTo>
                  <a:cubicBezTo>
                    <a:pt x="219" y="6688"/>
                    <a:pt x="338" y="7589"/>
                    <a:pt x="454" y="8564"/>
                  </a:cubicBezTo>
                  <a:cubicBezTo>
                    <a:pt x="501" y="8771"/>
                    <a:pt x="548" y="8978"/>
                    <a:pt x="570" y="9175"/>
                  </a:cubicBezTo>
                  <a:cubicBezTo>
                    <a:pt x="590" y="9470"/>
                    <a:pt x="557" y="9847"/>
                    <a:pt x="552" y="10134"/>
                  </a:cubicBezTo>
                  <a:cubicBezTo>
                    <a:pt x="557" y="10133"/>
                    <a:pt x="563" y="10132"/>
                    <a:pt x="568" y="10132"/>
                  </a:cubicBezTo>
                  <a:cubicBezTo>
                    <a:pt x="721" y="10132"/>
                    <a:pt x="809" y="10669"/>
                    <a:pt x="956" y="10669"/>
                  </a:cubicBezTo>
                  <a:cubicBezTo>
                    <a:pt x="971" y="10669"/>
                    <a:pt x="987" y="10663"/>
                    <a:pt x="1003" y="10650"/>
                  </a:cubicBezTo>
                  <a:lnTo>
                    <a:pt x="1003" y="10650"/>
                  </a:lnTo>
                  <a:cubicBezTo>
                    <a:pt x="999" y="10841"/>
                    <a:pt x="993" y="11130"/>
                    <a:pt x="1045" y="11145"/>
                  </a:cubicBezTo>
                  <a:cubicBezTo>
                    <a:pt x="1198" y="11189"/>
                    <a:pt x="1376" y="11337"/>
                    <a:pt x="1468" y="11846"/>
                  </a:cubicBezTo>
                  <a:cubicBezTo>
                    <a:pt x="1490" y="12044"/>
                    <a:pt x="1425" y="12350"/>
                    <a:pt x="1456" y="12421"/>
                  </a:cubicBezTo>
                  <a:cubicBezTo>
                    <a:pt x="1463" y="12436"/>
                    <a:pt x="1470" y="12442"/>
                    <a:pt x="1476" y="12442"/>
                  </a:cubicBezTo>
                  <a:cubicBezTo>
                    <a:pt x="1514" y="12442"/>
                    <a:pt x="1555" y="12253"/>
                    <a:pt x="1593" y="12253"/>
                  </a:cubicBezTo>
                  <a:cubicBezTo>
                    <a:pt x="1600" y="12253"/>
                    <a:pt x="1607" y="12259"/>
                    <a:pt x="1613" y="12273"/>
                  </a:cubicBezTo>
                  <a:cubicBezTo>
                    <a:pt x="1668" y="10793"/>
                    <a:pt x="1603" y="9368"/>
                    <a:pt x="1604" y="7878"/>
                  </a:cubicBezTo>
                  <a:cubicBezTo>
                    <a:pt x="1524" y="7370"/>
                    <a:pt x="1489" y="3949"/>
                    <a:pt x="1524" y="3071"/>
                  </a:cubicBezTo>
                  <a:cubicBezTo>
                    <a:pt x="1522" y="3045"/>
                    <a:pt x="1522" y="3017"/>
                    <a:pt x="1521" y="2991"/>
                  </a:cubicBezTo>
                  <a:cubicBezTo>
                    <a:pt x="1532" y="2511"/>
                    <a:pt x="1517" y="1930"/>
                    <a:pt x="1448" y="1524"/>
                  </a:cubicBezTo>
                  <a:cubicBezTo>
                    <a:pt x="1405" y="1339"/>
                    <a:pt x="1354" y="1148"/>
                    <a:pt x="1305" y="960"/>
                  </a:cubicBezTo>
                  <a:cubicBezTo>
                    <a:pt x="1274" y="1048"/>
                    <a:pt x="1244" y="1130"/>
                    <a:pt x="1216" y="1200"/>
                  </a:cubicBezTo>
                  <a:cubicBezTo>
                    <a:pt x="1219" y="1007"/>
                    <a:pt x="1223" y="817"/>
                    <a:pt x="1191" y="743"/>
                  </a:cubicBezTo>
                  <a:cubicBezTo>
                    <a:pt x="1158" y="573"/>
                    <a:pt x="1124" y="514"/>
                    <a:pt x="1086" y="514"/>
                  </a:cubicBezTo>
                  <a:cubicBezTo>
                    <a:pt x="1033" y="514"/>
                    <a:pt x="972" y="631"/>
                    <a:pt x="899" y="723"/>
                  </a:cubicBezTo>
                  <a:cubicBezTo>
                    <a:pt x="880" y="762"/>
                    <a:pt x="858" y="769"/>
                    <a:pt x="835" y="769"/>
                  </a:cubicBezTo>
                  <a:cubicBezTo>
                    <a:pt x="822" y="769"/>
                    <a:pt x="809" y="767"/>
                    <a:pt x="796" y="767"/>
                  </a:cubicBezTo>
                  <a:cubicBezTo>
                    <a:pt x="764" y="767"/>
                    <a:pt x="733" y="779"/>
                    <a:pt x="708" y="860"/>
                  </a:cubicBezTo>
                  <a:cubicBezTo>
                    <a:pt x="711" y="732"/>
                    <a:pt x="712" y="669"/>
                    <a:pt x="715" y="541"/>
                  </a:cubicBezTo>
                  <a:cubicBezTo>
                    <a:pt x="714" y="540"/>
                    <a:pt x="713" y="540"/>
                    <a:pt x="712" y="540"/>
                  </a:cubicBezTo>
                  <a:cubicBezTo>
                    <a:pt x="671" y="540"/>
                    <a:pt x="726" y="858"/>
                    <a:pt x="678" y="858"/>
                  </a:cubicBezTo>
                  <a:cubicBezTo>
                    <a:pt x="672" y="858"/>
                    <a:pt x="665" y="854"/>
                    <a:pt x="657" y="845"/>
                  </a:cubicBezTo>
                  <a:cubicBezTo>
                    <a:pt x="677" y="723"/>
                    <a:pt x="646" y="586"/>
                    <a:pt x="648" y="457"/>
                  </a:cubicBezTo>
                  <a:lnTo>
                    <a:pt x="648" y="457"/>
                  </a:lnTo>
                  <a:cubicBezTo>
                    <a:pt x="580" y="501"/>
                    <a:pt x="620" y="880"/>
                    <a:pt x="558" y="880"/>
                  </a:cubicBezTo>
                  <a:cubicBezTo>
                    <a:pt x="557" y="880"/>
                    <a:pt x="555" y="880"/>
                    <a:pt x="554" y="880"/>
                  </a:cubicBezTo>
                  <a:cubicBezTo>
                    <a:pt x="538" y="811"/>
                    <a:pt x="647" y="521"/>
                    <a:pt x="562" y="497"/>
                  </a:cubicBezTo>
                  <a:cubicBezTo>
                    <a:pt x="562" y="497"/>
                    <a:pt x="561" y="497"/>
                    <a:pt x="561" y="497"/>
                  </a:cubicBezTo>
                  <a:cubicBezTo>
                    <a:pt x="544" y="497"/>
                    <a:pt x="542" y="620"/>
                    <a:pt x="541" y="683"/>
                  </a:cubicBezTo>
                  <a:cubicBezTo>
                    <a:pt x="524" y="430"/>
                    <a:pt x="484" y="250"/>
                    <a:pt x="433" y="250"/>
                  </a:cubicBezTo>
                  <a:cubicBezTo>
                    <a:pt x="405" y="250"/>
                    <a:pt x="373" y="305"/>
                    <a:pt x="340" y="432"/>
                  </a:cubicBezTo>
                  <a:cubicBezTo>
                    <a:pt x="343" y="309"/>
                    <a:pt x="380" y="132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52"/>
            <p:cNvSpPr/>
            <p:nvPr/>
          </p:nvSpPr>
          <p:spPr>
            <a:xfrm>
              <a:off x="1864375" y="3586100"/>
              <a:ext cx="207175" cy="161675"/>
            </a:xfrm>
            <a:custGeom>
              <a:avLst/>
              <a:gdLst/>
              <a:ahLst/>
              <a:cxnLst/>
              <a:rect l="l" t="t" r="r" b="b"/>
              <a:pathLst>
                <a:path w="8287" h="6467" extrusionOk="0">
                  <a:moveTo>
                    <a:pt x="7734" y="1"/>
                  </a:moveTo>
                  <a:cubicBezTo>
                    <a:pt x="7706" y="1"/>
                    <a:pt x="7682" y="3"/>
                    <a:pt x="7662" y="9"/>
                  </a:cubicBezTo>
                  <a:cubicBezTo>
                    <a:pt x="7620" y="19"/>
                    <a:pt x="7576" y="28"/>
                    <a:pt x="7534" y="39"/>
                  </a:cubicBezTo>
                  <a:lnTo>
                    <a:pt x="7409" y="73"/>
                  </a:lnTo>
                  <a:lnTo>
                    <a:pt x="7283" y="109"/>
                  </a:lnTo>
                  <a:lnTo>
                    <a:pt x="7221" y="128"/>
                  </a:lnTo>
                  <a:lnTo>
                    <a:pt x="7160" y="147"/>
                  </a:lnTo>
                  <a:lnTo>
                    <a:pt x="6912" y="228"/>
                  </a:lnTo>
                  <a:cubicBezTo>
                    <a:pt x="6832" y="256"/>
                    <a:pt x="6750" y="288"/>
                    <a:pt x="6670" y="318"/>
                  </a:cubicBezTo>
                  <a:lnTo>
                    <a:pt x="6609" y="342"/>
                  </a:lnTo>
                  <a:lnTo>
                    <a:pt x="6580" y="354"/>
                  </a:lnTo>
                  <a:lnTo>
                    <a:pt x="6549" y="366"/>
                  </a:lnTo>
                  <a:lnTo>
                    <a:pt x="6430" y="416"/>
                  </a:lnTo>
                  <a:cubicBezTo>
                    <a:pt x="6352" y="450"/>
                    <a:pt x="6271" y="483"/>
                    <a:pt x="6195" y="520"/>
                  </a:cubicBezTo>
                  <a:lnTo>
                    <a:pt x="5964" y="630"/>
                  </a:lnTo>
                  <a:cubicBezTo>
                    <a:pt x="5891" y="668"/>
                    <a:pt x="5817" y="707"/>
                    <a:pt x="5741" y="747"/>
                  </a:cubicBezTo>
                  <a:cubicBezTo>
                    <a:pt x="5755" y="776"/>
                    <a:pt x="5803" y="786"/>
                    <a:pt x="5760" y="825"/>
                  </a:cubicBezTo>
                  <a:cubicBezTo>
                    <a:pt x="5743" y="840"/>
                    <a:pt x="5724" y="850"/>
                    <a:pt x="5706" y="861"/>
                  </a:cubicBezTo>
                  <a:cubicBezTo>
                    <a:pt x="5687" y="871"/>
                    <a:pt x="5670" y="881"/>
                    <a:pt x="5650" y="888"/>
                  </a:cubicBezTo>
                  <a:cubicBezTo>
                    <a:pt x="5612" y="904"/>
                    <a:pt x="5572" y="914"/>
                    <a:pt x="5534" y="926"/>
                  </a:cubicBezTo>
                  <a:cubicBezTo>
                    <a:pt x="5494" y="938"/>
                    <a:pt x="5455" y="949"/>
                    <a:pt x="5417" y="964"/>
                  </a:cubicBezTo>
                  <a:cubicBezTo>
                    <a:pt x="5379" y="980"/>
                    <a:pt x="5343" y="1000"/>
                    <a:pt x="5310" y="1029"/>
                  </a:cubicBezTo>
                  <a:cubicBezTo>
                    <a:pt x="5315" y="1045"/>
                    <a:pt x="5320" y="1064"/>
                    <a:pt x="5326" y="1081"/>
                  </a:cubicBezTo>
                  <a:cubicBezTo>
                    <a:pt x="5263" y="1105"/>
                    <a:pt x="5197" y="1130"/>
                    <a:pt x="5130" y="1156"/>
                  </a:cubicBezTo>
                  <a:cubicBezTo>
                    <a:pt x="5065" y="1182"/>
                    <a:pt x="4998" y="1208"/>
                    <a:pt x="4930" y="1237"/>
                  </a:cubicBezTo>
                  <a:cubicBezTo>
                    <a:pt x="4711" y="1384"/>
                    <a:pt x="4503" y="1540"/>
                    <a:pt x="4301" y="1700"/>
                  </a:cubicBezTo>
                  <a:cubicBezTo>
                    <a:pt x="4316" y="1711"/>
                    <a:pt x="4329" y="1724"/>
                    <a:pt x="4312" y="1745"/>
                  </a:cubicBezTo>
                  <a:cubicBezTo>
                    <a:pt x="4273" y="1781"/>
                    <a:pt x="4221" y="1816"/>
                    <a:pt x="4162" y="1852"/>
                  </a:cubicBezTo>
                  <a:cubicBezTo>
                    <a:pt x="4103" y="1889"/>
                    <a:pt x="4038" y="1929"/>
                    <a:pt x="3974" y="1971"/>
                  </a:cubicBezTo>
                  <a:cubicBezTo>
                    <a:pt x="3958" y="1986"/>
                    <a:pt x="3942" y="2002"/>
                    <a:pt x="3925" y="2017"/>
                  </a:cubicBezTo>
                  <a:cubicBezTo>
                    <a:pt x="3917" y="2035"/>
                    <a:pt x="3925" y="2053"/>
                    <a:pt x="3929" y="2064"/>
                  </a:cubicBezTo>
                  <a:cubicBezTo>
                    <a:pt x="3873" y="2102"/>
                    <a:pt x="3820" y="2134"/>
                    <a:pt x="3770" y="2163"/>
                  </a:cubicBezTo>
                  <a:cubicBezTo>
                    <a:pt x="3231" y="2683"/>
                    <a:pt x="2721" y="3232"/>
                    <a:pt x="2156" y="3803"/>
                  </a:cubicBezTo>
                  <a:cubicBezTo>
                    <a:pt x="2101" y="3873"/>
                    <a:pt x="2048" y="3942"/>
                    <a:pt x="1995" y="4009"/>
                  </a:cubicBezTo>
                  <a:cubicBezTo>
                    <a:pt x="1939" y="4076"/>
                    <a:pt x="1883" y="4137"/>
                    <a:pt x="1824" y="4194"/>
                  </a:cubicBezTo>
                  <a:cubicBezTo>
                    <a:pt x="1734" y="4275"/>
                    <a:pt x="1620" y="4350"/>
                    <a:pt x="1506" y="4423"/>
                  </a:cubicBezTo>
                  <a:cubicBezTo>
                    <a:pt x="1449" y="4460"/>
                    <a:pt x="1391" y="4495"/>
                    <a:pt x="1337" y="4529"/>
                  </a:cubicBezTo>
                  <a:cubicBezTo>
                    <a:pt x="1280" y="4563"/>
                    <a:pt x="1228" y="4597"/>
                    <a:pt x="1179" y="4628"/>
                  </a:cubicBezTo>
                  <a:cubicBezTo>
                    <a:pt x="1245" y="4693"/>
                    <a:pt x="1171" y="4824"/>
                    <a:pt x="1107" y="4950"/>
                  </a:cubicBezTo>
                  <a:cubicBezTo>
                    <a:pt x="1041" y="5076"/>
                    <a:pt x="980" y="5195"/>
                    <a:pt x="1079" y="5240"/>
                  </a:cubicBezTo>
                  <a:cubicBezTo>
                    <a:pt x="944" y="5326"/>
                    <a:pt x="737" y="5446"/>
                    <a:pt x="755" y="5495"/>
                  </a:cubicBezTo>
                  <a:cubicBezTo>
                    <a:pt x="767" y="5533"/>
                    <a:pt x="776" y="5575"/>
                    <a:pt x="777" y="5621"/>
                  </a:cubicBezTo>
                  <a:cubicBezTo>
                    <a:pt x="777" y="5645"/>
                    <a:pt x="776" y="5668"/>
                    <a:pt x="772" y="5694"/>
                  </a:cubicBezTo>
                  <a:cubicBezTo>
                    <a:pt x="768" y="5719"/>
                    <a:pt x="761" y="5745"/>
                    <a:pt x="751" y="5772"/>
                  </a:cubicBezTo>
                  <a:cubicBezTo>
                    <a:pt x="731" y="5828"/>
                    <a:pt x="701" y="5887"/>
                    <a:pt x="654" y="5953"/>
                  </a:cubicBezTo>
                  <a:cubicBezTo>
                    <a:pt x="631" y="5986"/>
                    <a:pt x="604" y="6019"/>
                    <a:pt x="570" y="6055"/>
                  </a:cubicBezTo>
                  <a:cubicBezTo>
                    <a:pt x="538" y="6089"/>
                    <a:pt x="501" y="6126"/>
                    <a:pt x="458" y="6162"/>
                  </a:cubicBezTo>
                  <a:cubicBezTo>
                    <a:pt x="423" y="6189"/>
                    <a:pt x="381" y="6212"/>
                    <a:pt x="337" y="6234"/>
                  </a:cubicBezTo>
                  <a:cubicBezTo>
                    <a:pt x="292" y="6257"/>
                    <a:pt x="244" y="6274"/>
                    <a:pt x="199" y="6293"/>
                  </a:cubicBezTo>
                  <a:cubicBezTo>
                    <a:pt x="110" y="6330"/>
                    <a:pt x="35" y="6359"/>
                    <a:pt x="15" y="6388"/>
                  </a:cubicBezTo>
                  <a:cubicBezTo>
                    <a:pt x="0" y="6409"/>
                    <a:pt x="8" y="6420"/>
                    <a:pt x="26" y="6425"/>
                  </a:cubicBezTo>
                  <a:cubicBezTo>
                    <a:pt x="36" y="6428"/>
                    <a:pt x="50" y="6429"/>
                    <a:pt x="65" y="6429"/>
                  </a:cubicBezTo>
                  <a:cubicBezTo>
                    <a:pt x="79" y="6429"/>
                    <a:pt x="93" y="6428"/>
                    <a:pt x="108" y="6427"/>
                  </a:cubicBezTo>
                  <a:cubicBezTo>
                    <a:pt x="122" y="6427"/>
                    <a:pt x="136" y="6426"/>
                    <a:pt x="150" y="6426"/>
                  </a:cubicBezTo>
                  <a:cubicBezTo>
                    <a:pt x="194" y="6426"/>
                    <a:pt x="225" y="6432"/>
                    <a:pt x="201" y="6467"/>
                  </a:cubicBezTo>
                  <a:cubicBezTo>
                    <a:pt x="496" y="6330"/>
                    <a:pt x="774" y="6173"/>
                    <a:pt x="1045" y="6009"/>
                  </a:cubicBezTo>
                  <a:lnTo>
                    <a:pt x="1245" y="5883"/>
                  </a:lnTo>
                  <a:cubicBezTo>
                    <a:pt x="1312" y="5841"/>
                    <a:pt x="1375" y="5797"/>
                    <a:pt x="1441" y="5756"/>
                  </a:cubicBezTo>
                  <a:lnTo>
                    <a:pt x="1540" y="5690"/>
                  </a:lnTo>
                  <a:cubicBezTo>
                    <a:pt x="1572" y="5668"/>
                    <a:pt x="1603" y="5646"/>
                    <a:pt x="1635" y="5624"/>
                  </a:cubicBezTo>
                  <a:lnTo>
                    <a:pt x="1825" y="5490"/>
                  </a:lnTo>
                  <a:cubicBezTo>
                    <a:pt x="2076" y="5310"/>
                    <a:pt x="2324" y="5125"/>
                    <a:pt x="2567" y="4940"/>
                  </a:cubicBezTo>
                  <a:cubicBezTo>
                    <a:pt x="2808" y="4754"/>
                    <a:pt x="3052" y="4568"/>
                    <a:pt x="3298" y="4380"/>
                  </a:cubicBezTo>
                  <a:cubicBezTo>
                    <a:pt x="3333" y="4340"/>
                    <a:pt x="3399" y="4278"/>
                    <a:pt x="3487" y="4199"/>
                  </a:cubicBezTo>
                  <a:cubicBezTo>
                    <a:pt x="3532" y="4161"/>
                    <a:pt x="3581" y="4118"/>
                    <a:pt x="3637" y="4071"/>
                  </a:cubicBezTo>
                  <a:cubicBezTo>
                    <a:pt x="3691" y="4024"/>
                    <a:pt x="3752" y="3973"/>
                    <a:pt x="3814" y="3920"/>
                  </a:cubicBezTo>
                  <a:cubicBezTo>
                    <a:pt x="4068" y="3708"/>
                    <a:pt x="4387" y="3455"/>
                    <a:pt x="4717" y="3206"/>
                  </a:cubicBezTo>
                  <a:cubicBezTo>
                    <a:pt x="5046" y="2958"/>
                    <a:pt x="5388" y="2718"/>
                    <a:pt x="5687" y="2529"/>
                  </a:cubicBezTo>
                  <a:cubicBezTo>
                    <a:pt x="5762" y="2482"/>
                    <a:pt x="5834" y="2436"/>
                    <a:pt x="5903" y="2394"/>
                  </a:cubicBezTo>
                  <a:cubicBezTo>
                    <a:pt x="5972" y="2353"/>
                    <a:pt x="6037" y="2316"/>
                    <a:pt x="6096" y="2280"/>
                  </a:cubicBezTo>
                  <a:cubicBezTo>
                    <a:pt x="6112" y="2272"/>
                    <a:pt x="6127" y="2263"/>
                    <a:pt x="6141" y="2254"/>
                  </a:cubicBezTo>
                  <a:lnTo>
                    <a:pt x="6184" y="2231"/>
                  </a:lnTo>
                  <a:cubicBezTo>
                    <a:pt x="6211" y="2216"/>
                    <a:pt x="6239" y="2202"/>
                    <a:pt x="6264" y="2188"/>
                  </a:cubicBezTo>
                  <a:cubicBezTo>
                    <a:pt x="6314" y="2162"/>
                    <a:pt x="6358" y="2138"/>
                    <a:pt x="6398" y="2118"/>
                  </a:cubicBezTo>
                  <a:cubicBezTo>
                    <a:pt x="6414" y="2108"/>
                    <a:pt x="6432" y="2097"/>
                    <a:pt x="6450" y="2087"/>
                  </a:cubicBezTo>
                  <a:cubicBezTo>
                    <a:pt x="6492" y="2066"/>
                    <a:pt x="6534" y="2045"/>
                    <a:pt x="6575" y="2023"/>
                  </a:cubicBezTo>
                  <a:cubicBezTo>
                    <a:pt x="6618" y="2001"/>
                    <a:pt x="6660" y="1977"/>
                    <a:pt x="6704" y="1955"/>
                  </a:cubicBezTo>
                  <a:cubicBezTo>
                    <a:pt x="6748" y="1933"/>
                    <a:pt x="6792" y="1909"/>
                    <a:pt x="6835" y="1886"/>
                  </a:cubicBezTo>
                  <a:cubicBezTo>
                    <a:pt x="6879" y="1862"/>
                    <a:pt x="6922" y="1838"/>
                    <a:pt x="6964" y="1815"/>
                  </a:cubicBezTo>
                  <a:cubicBezTo>
                    <a:pt x="7007" y="1793"/>
                    <a:pt x="7049" y="1770"/>
                    <a:pt x="7091" y="1746"/>
                  </a:cubicBezTo>
                  <a:cubicBezTo>
                    <a:pt x="7133" y="1723"/>
                    <a:pt x="7173" y="1698"/>
                    <a:pt x="7213" y="1676"/>
                  </a:cubicBezTo>
                  <a:cubicBezTo>
                    <a:pt x="7292" y="1631"/>
                    <a:pt x="7366" y="1584"/>
                    <a:pt x="7430" y="1538"/>
                  </a:cubicBezTo>
                  <a:cubicBezTo>
                    <a:pt x="7546" y="1449"/>
                    <a:pt x="7663" y="1346"/>
                    <a:pt x="7784" y="1254"/>
                  </a:cubicBezTo>
                  <a:cubicBezTo>
                    <a:pt x="7748" y="1250"/>
                    <a:pt x="7712" y="1248"/>
                    <a:pt x="7677" y="1243"/>
                  </a:cubicBezTo>
                  <a:cubicBezTo>
                    <a:pt x="7643" y="1238"/>
                    <a:pt x="7609" y="1233"/>
                    <a:pt x="7579" y="1231"/>
                  </a:cubicBezTo>
                  <a:cubicBezTo>
                    <a:pt x="7614" y="1218"/>
                    <a:pt x="7650" y="1207"/>
                    <a:pt x="7684" y="1197"/>
                  </a:cubicBezTo>
                  <a:cubicBezTo>
                    <a:pt x="7718" y="1186"/>
                    <a:pt x="7750" y="1175"/>
                    <a:pt x="7780" y="1163"/>
                  </a:cubicBezTo>
                  <a:cubicBezTo>
                    <a:pt x="7811" y="1151"/>
                    <a:pt x="7837" y="1139"/>
                    <a:pt x="7859" y="1128"/>
                  </a:cubicBezTo>
                  <a:cubicBezTo>
                    <a:pt x="7881" y="1116"/>
                    <a:pt x="7898" y="1104"/>
                    <a:pt x="7910" y="1092"/>
                  </a:cubicBezTo>
                  <a:cubicBezTo>
                    <a:pt x="8051" y="1009"/>
                    <a:pt x="8073" y="960"/>
                    <a:pt x="8041" y="919"/>
                  </a:cubicBezTo>
                  <a:cubicBezTo>
                    <a:pt x="8008" y="879"/>
                    <a:pt x="7917" y="850"/>
                    <a:pt x="7838" y="810"/>
                  </a:cubicBezTo>
                  <a:cubicBezTo>
                    <a:pt x="7785" y="797"/>
                    <a:pt x="7783" y="763"/>
                    <a:pt x="7775" y="729"/>
                  </a:cubicBezTo>
                  <a:cubicBezTo>
                    <a:pt x="7766" y="696"/>
                    <a:pt x="7752" y="664"/>
                    <a:pt x="7674" y="662"/>
                  </a:cubicBezTo>
                  <a:cubicBezTo>
                    <a:pt x="7698" y="654"/>
                    <a:pt x="7721" y="648"/>
                    <a:pt x="7742" y="641"/>
                  </a:cubicBezTo>
                  <a:cubicBezTo>
                    <a:pt x="7762" y="636"/>
                    <a:pt x="7781" y="631"/>
                    <a:pt x="7800" y="626"/>
                  </a:cubicBezTo>
                  <a:cubicBezTo>
                    <a:pt x="7838" y="615"/>
                    <a:pt x="7878" y="605"/>
                    <a:pt x="7928" y="591"/>
                  </a:cubicBezTo>
                  <a:cubicBezTo>
                    <a:pt x="7927" y="584"/>
                    <a:pt x="7921" y="581"/>
                    <a:pt x="7911" y="581"/>
                  </a:cubicBezTo>
                  <a:cubicBezTo>
                    <a:pt x="7884" y="581"/>
                    <a:pt x="7830" y="601"/>
                    <a:pt x="7779" y="617"/>
                  </a:cubicBezTo>
                  <a:cubicBezTo>
                    <a:pt x="7744" y="628"/>
                    <a:pt x="7711" y="641"/>
                    <a:pt x="7689" y="642"/>
                  </a:cubicBezTo>
                  <a:cubicBezTo>
                    <a:pt x="7688" y="642"/>
                    <a:pt x="7687" y="642"/>
                    <a:pt x="7685" y="642"/>
                  </a:cubicBezTo>
                  <a:cubicBezTo>
                    <a:pt x="7665" y="642"/>
                    <a:pt x="7657" y="634"/>
                    <a:pt x="7668" y="610"/>
                  </a:cubicBezTo>
                  <a:cubicBezTo>
                    <a:pt x="7694" y="606"/>
                    <a:pt x="7719" y="599"/>
                    <a:pt x="7745" y="591"/>
                  </a:cubicBezTo>
                  <a:cubicBezTo>
                    <a:pt x="7771" y="584"/>
                    <a:pt x="7796" y="574"/>
                    <a:pt x="7822" y="564"/>
                  </a:cubicBezTo>
                  <a:cubicBezTo>
                    <a:pt x="7873" y="543"/>
                    <a:pt x="7925" y="521"/>
                    <a:pt x="7977" y="507"/>
                  </a:cubicBezTo>
                  <a:cubicBezTo>
                    <a:pt x="7967" y="497"/>
                    <a:pt x="7949" y="494"/>
                    <a:pt x="7927" y="494"/>
                  </a:cubicBezTo>
                  <a:cubicBezTo>
                    <a:pt x="7886" y="494"/>
                    <a:pt x="7829" y="506"/>
                    <a:pt x="7774" y="518"/>
                  </a:cubicBezTo>
                  <a:cubicBezTo>
                    <a:pt x="7753" y="522"/>
                    <a:pt x="7732" y="527"/>
                    <a:pt x="7712" y="531"/>
                  </a:cubicBezTo>
                  <a:cubicBezTo>
                    <a:pt x="7692" y="536"/>
                    <a:pt x="7676" y="539"/>
                    <a:pt x="7660" y="541"/>
                  </a:cubicBezTo>
                  <a:cubicBezTo>
                    <a:pt x="7655" y="541"/>
                    <a:pt x="7651" y="541"/>
                    <a:pt x="7647" y="541"/>
                  </a:cubicBezTo>
                  <a:cubicBezTo>
                    <a:pt x="7624" y="541"/>
                    <a:pt x="7610" y="536"/>
                    <a:pt x="7608" y="522"/>
                  </a:cubicBezTo>
                  <a:cubicBezTo>
                    <a:pt x="7621" y="515"/>
                    <a:pt x="7647" y="509"/>
                    <a:pt x="7679" y="505"/>
                  </a:cubicBezTo>
                  <a:cubicBezTo>
                    <a:pt x="7710" y="501"/>
                    <a:pt x="7749" y="501"/>
                    <a:pt x="7784" y="497"/>
                  </a:cubicBezTo>
                  <a:cubicBezTo>
                    <a:pt x="7857" y="491"/>
                    <a:pt x="7921" y="478"/>
                    <a:pt x="7920" y="434"/>
                  </a:cubicBezTo>
                  <a:cubicBezTo>
                    <a:pt x="7920" y="430"/>
                    <a:pt x="7915" y="428"/>
                    <a:pt x="7906" y="428"/>
                  </a:cubicBezTo>
                  <a:cubicBezTo>
                    <a:pt x="7875" y="428"/>
                    <a:pt x="7803" y="448"/>
                    <a:pt x="7762" y="459"/>
                  </a:cubicBezTo>
                  <a:cubicBezTo>
                    <a:pt x="7841" y="429"/>
                    <a:pt x="7909" y="400"/>
                    <a:pt x="7962" y="370"/>
                  </a:cubicBezTo>
                  <a:cubicBezTo>
                    <a:pt x="7988" y="356"/>
                    <a:pt x="8013" y="343"/>
                    <a:pt x="8031" y="330"/>
                  </a:cubicBezTo>
                  <a:cubicBezTo>
                    <a:pt x="8051" y="317"/>
                    <a:pt x="8066" y="306"/>
                    <a:pt x="8076" y="293"/>
                  </a:cubicBezTo>
                  <a:cubicBezTo>
                    <a:pt x="8096" y="270"/>
                    <a:pt x="8096" y="250"/>
                    <a:pt x="8071" y="234"/>
                  </a:cubicBezTo>
                  <a:cubicBezTo>
                    <a:pt x="8057" y="227"/>
                    <a:pt x="8040" y="220"/>
                    <a:pt x="8013" y="215"/>
                  </a:cubicBezTo>
                  <a:cubicBezTo>
                    <a:pt x="7987" y="209"/>
                    <a:pt x="7953" y="206"/>
                    <a:pt x="7914" y="206"/>
                  </a:cubicBezTo>
                  <a:cubicBezTo>
                    <a:pt x="7927" y="202"/>
                    <a:pt x="7941" y="199"/>
                    <a:pt x="7956" y="197"/>
                  </a:cubicBezTo>
                  <a:cubicBezTo>
                    <a:pt x="7970" y="194"/>
                    <a:pt x="7986" y="192"/>
                    <a:pt x="8002" y="190"/>
                  </a:cubicBezTo>
                  <a:cubicBezTo>
                    <a:pt x="8033" y="186"/>
                    <a:pt x="8066" y="182"/>
                    <a:pt x="8099" y="178"/>
                  </a:cubicBezTo>
                  <a:cubicBezTo>
                    <a:pt x="8166" y="171"/>
                    <a:pt x="8231" y="160"/>
                    <a:pt x="8286" y="140"/>
                  </a:cubicBezTo>
                  <a:lnTo>
                    <a:pt x="8285" y="139"/>
                  </a:lnTo>
                  <a:cubicBezTo>
                    <a:pt x="8230" y="149"/>
                    <a:pt x="8134" y="156"/>
                    <a:pt x="8081" y="167"/>
                  </a:cubicBezTo>
                  <a:lnTo>
                    <a:pt x="8081" y="167"/>
                  </a:lnTo>
                  <a:cubicBezTo>
                    <a:pt x="8143" y="153"/>
                    <a:pt x="8205" y="139"/>
                    <a:pt x="8269" y="125"/>
                  </a:cubicBezTo>
                  <a:cubicBezTo>
                    <a:pt x="8255" y="115"/>
                    <a:pt x="8243" y="107"/>
                    <a:pt x="8227" y="98"/>
                  </a:cubicBezTo>
                  <a:cubicBezTo>
                    <a:pt x="8185" y="99"/>
                    <a:pt x="8143" y="102"/>
                    <a:pt x="8101" y="110"/>
                  </a:cubicBezTo>
                  <a:lnTo>
                    <a:pt x="8101" y="110"/>
                  </a:lnTo>
                  <a:cubicBezTo>
                    <a:pt x="8135" y="103"/>
                    <a:pt x="8170" y="95"/>
                    <a:pt x="8206" y="87"/>
                  </a:cubicBezTo>
                  <a:cubicBezTo>
                    <a:pt x="8167" y="67"/>
                    <a:pt x="8124" y="50"/>
                    <a:pt x="8078" y="36"/>
                  </a:cubicBezTo>
                  <a:cubicBezTo>
                    <a:pt x="8036" y="32"/>
                    <a:pt x="7997" y="26"/>
                    <a:pt x="7956" y="21"/>
                  </a:cubicBezTo>
                  <a:cubicBezTo>
                    <a:pt x="7936" y="19"/>
                    <a:pt x="7915" y="15"/>
                    <a:pt x="7895" y="14"/>
                  </a:cubicBezTo>
                  <a:cubicBezTo>
                    <a:pt x="7876" y="11"/>
                    <a:pt x="7858" y="10"/>
                    <a:pt x="7840" y="7"/>
                  </a:cubicBezTo>
                  <a:cubicBezTo>
                    <a:pt x="7801" y="4"/>
                    <a:pt x="7766" y="1"/>
                    <a:pt x="7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52"/>
            <p:cNvSpPr/>
            <p:nvPr/>
          </p:nvSpPr>
          <p:spPr>
            <a:xfrm>
              <a:off x="1878550" y="3713375"/>
              <a:ext cx="80950" cy="86600"/>
            </a:xfrm>
            <a:custGeom>
              <a:avLst/>
              <a:gdLst/>
              <a:ahLst/>
              <a:cxnLst/>
              <a:rect l="l" t="t" r="r" b="b"/>
              <a:pathLst>
                <a:path w="3238" h="3464" extrusionOk="0">
                  <a:moveTo>
                    <a:pt x="958" y="1"/>
                  </a:moveTo>
                  <a:cubicBezTo>
                    <a:pt x="890" y="1"/>
                    <a:pt x="845" y="78"/>
                    <a:pt x="779" y="151"/>
                  </a:cubicBezTo>
                  <a:cubicBezTo>
                    <a:pt x="745" y="209"/>
                    <a:pt x="648" y="193"/>
                    <a:pt x="623" y="271"/>
                  </a:cubicBezTo>
                  <a:lnTo>
                    <a:pt x="584" y="167"/>
                  </a:lnTo>
                  <a:lnTo>
                    <a:pt x="584" y="167"/>
                  </a:lnTo>
                  <a:cubicBezTo>
                    <a:pt x="534" y="182"/>
                    <a:pt x="662" y="282"/>
                    <a:pt x="573" y="287"/>
                  </a:cubicBezTo>
                  <a:cubicBezTo>
                    <a:pt x="573" y="240"/>
                    <a:pt x="526" y="209"/>
                    <a:pt x="510" y="165"/>
                  </a:cubicBezTo>
                  <a:lnTo>
                    <a:pt x="510" y="165"/>
                  </a:lnTo>
                  <a:cubicBezTo>
                    <a:pt x="453" y="206"/>
                    <a:pt x="549" y="318"/>
                    <a:pt x="483" y="339"/>
                  </a:cubicBezTo>
                  <a:cubicBezTo>
                    <a:pt x="460" y="325"/>
                    <a:pt x="509" y="208"/>
                    <a:pt x="454" y="208"/>
                  </a:cubicBezTo>
                  <a:cubicBezTo>
                    <a:pt x="449" y="208"/>
                    <a:pt x="443" y="209"/>
                    <a:pt x="436" y="212"/>
                  </a:cubicBezTo>
                  <a:cubicBezTo>
                    <a:pt x="419" y="217"/>
                    <a:pt x="435" y="259"/>
                    <a:pt x="442" y="280"/>
                  </a:cubicBezTo>
                  <a:cubicBezTo>
                    <a:pt x="400" y="218"/>
                    <a:pt x="351" y="178"/>
                    <a:pt x="308" y="178"/>
                  </a:cubicBezTo>
                  <a:cubicBezTo>
                    <a:pt x="271" y="178"/>
                    <a:pt x="239" y="208"/>
                    <a:pt x="223" y="279"/>
                  </a:cubicBezTo>
                  <a:cubicBezTo>
                    <a:pt x="207" y="237"/>
                    <a:pt x="216" y="167"/>
                    <a:pt x="186" y="127"/>
                  </a:cubicBezTo>
                  <a:cubicBezTo>
                    <a:pt x="186" y="127"/>
                    <a:pt x="185" y="127"/>
                    <a:pt x="185" y="128"/>
                  </a:cubicBezTo>
                  <a:cubicBezTo>
                    <a:pt x="191" y="150"/>
                    <a:pt x="191" y="189"/>
                    <a:pt x="198" y="211"/>
                  </a:cubicBezTo>
                  <a:lnTo>
                    <a:pt x="198" y="211"/>
                  </a:lnTo>
                  <a:lnTo>
                    <a:pt x="172" y="141"/>
                  </a:lnTo>
                  <a:cubicBezTo>
                    <a:pt x="163" y="149"/>
                    <a:pt x="154" y="157"/>
                    <a:pt x="144" y="167"/>
                  </a:cubicBezTo>
                  <a:cubicBezTo>
                    <a:pt x="143" y="189"/>
                    <a:pt x="143" y="211"/>
                    <a:pt x="149" y="229"/>
                  </a:cubicBezTo>
                  <a:cubicBezTo>
                    <a:pt x="143" y="212"/>
                    <a:pt x="138" y="196"/>
                    <a:pt x="132" y="179"/>
                  </a:cubicBezTo>
                  <a:cubicBezTo>
                    <a:pt x="112" y="203"/>
                    <a:pt x="92" y="226"/>
                    <a:pt x="76" y="252"/>
                  </a:cubicBezTo>
                  <a:cubicBezTo>
                    <a:pt x="50" y="332"/>
                    <a:pt x="1" y="420"/>
                    <a:pt x="12" y="451"/>
                  </a:cubicBezTo>
                  <a:cubicBezTo>
                    <a:pt x="89" y="726"/>
                    <a:pt x="177" y="991"/>
                    <a:pt x="289" y="1244"/>
                  </a:cubicBezTo>
                  <a:cubicBezTo>
                    <a:pt x="311" y="1233"/>
                    <a:pt x="330" y="1215"/>
                    <a:pt x="348" y="1215"/>
                  </a:cubicBezTo>
                  <a:cubicBezTo>
                    <a:pt x="353" y="1215"/>
                    <a:pt x="358" y="1216"/>
                    <a:pt x="363" y="1219"/>
                  </a:cubicBezTo>
                  <a:cubicBezTo>
                    <a:pt x="420" y="1271"/>
                    <a:pt x="350" y="1369"/>
                    <a:pt x="408" y="1420"/>
                  </a:cubicBezTo>
                  <a:cubicBezTo>
                    <a:pt x="423" y="1414"/>
                    <a:pt x="440" y="1408"/>
                    <a:pt x="456" y="1403"/>
                  </a:cubicBezTo>
                  <a:cubicBezTo>
                    <a:pt x="460" y="1464"/>
                    <a:pt x="460" y="1527"/>
                    <a:pt x="463" y="1591"/>
                  </a:cubicBezTo>
                  <a:cubicBezTo>
                    <a:pt x="519" y="1686"/>
                    <a:pt x="576" y="1778"/>
                    <a:pt x="640" y="1867"/>
                  </a:cubicBezTo>
                  <a:cubicBezTo>
                    <a:pt x="652" y="1859"/>
                    <a:pt x="664" y="1852"/>
                    <a:pt x="674" y="1852"/>
                  </a:cubicBezTo>
                  <a:cubicBezTo>
                    <a:pt x="677" y="1852"/>
                    <a:pt x="679" y="1852"/>
                    <a:pt x="682" y="1854"/>
                  </a:cubicBezTo>
                  <a:cubicBezTo>
                    <a:pt x="714" y="1888"/>
                    <a:pt x="727" y="1952"/>
                    <a:pt x="750" y="2013"/>
                  </a:cubicBezTo>
                  <a:lnTo>
                    <a:pt x="771" y="2034"/>
                  </a:lnTo>
                  <a:cubicBezTo>
                    <a:pt x="772" y="2034"/>
                    <a:pt x="773" y="2034"/>
                    <a:pt x="774" y="2034"/>
                  </a:cubicBezTo>
                  <a:cubicBezTo>
                    <a:pt x="787" y="2034"/>
                    <a:pt x="802" y="2028"/>
                    <a:pt x="812" y="2024"/>
                  </a:cubicBezTo>
                  <a:cubicBezTo>
                    <a:pt x="823" y="2050"/>
                    <a:pt x="831" y="2076"/>
                    <a:pt x="837" y="2099"/>
                  </a:cubicBezTo>
                  <a:cubicBezTo>
                    <a:pt x="1070" y="2335"/>
                    <a:pt x="1324" y="2563"/>
                    <a:pt x="1592" y="2809"/>
                  </a:cubicBezTo>
                  <a:cubicBezTo>
                    <a:pt x="1669" y="2849"/>
                    <a:pt x="1744" y="2889"/>
                    <a:pt x="1799" y="2940"/>
                  </a:cubicBezTo>
                  <a:cubicBezTo>
                    <a:pt x="1867" y="3022"/>
                    <a:pt x="1901" y="3153"/>
                    <a:pt x="1947" y="3243"/>
                  </a:cubicBezTo>
                  <a:cubicBezTo>
                    <a:pt x="1987" y="3215"/>
                    <a:pt x="2030" y="3207"/>
                    <a:pt x="2075" y="3207"/>
                  </a:cubicBezTo>
                  <a:cubicBezTo>
                    <a:pt x="2144" y="3207"/>
                    <a:pt x="2217" y="3227"/>
                    <a:pt x="2284" y="3227"/>
                  </a:cubicBezTo>
                  <a:cubicBezTo>
                    <a:pt x="2337" y="3227"/>
                    <a:pt x="2387" y="3215"/>
                    <a:pt x="2429" y="3172"/>
                  </a:cubicBezTo>
                  <a:cubicBezTo>
                    <a:pt x="2457" y="3226"/>
                    <a:pt x="2497" y="3302"/>
                    <a:pt x="2538" y="3302"/>
                  </a:cubicBezTo>
                  <a:cubicBezTo>
                    <a:pt x="2542" y="3302"/>
                    <a:pt x="2547" y="3301"/>
                    <a:pt x="2552" y="3299"/>
                  </a:cubicBezTo>
                  <a:cubicBezTo>
                    <a:pt x="2632" y="3261"/>
                    <a:pt x="2725" y="3230"/>
                    <a:pt x="2822" y="3230"/>
                  </a:cubicBezTo>
                  <a:cubicBezTo>
                    <a:pt x="2893" y="3230"/>
                    <a:pt x="2967" y="3247"/>
                    <a:pt x="3038" y="3290"/>
                  </a:cubicBezTo>
                  <a:cubicBezTo>
                    <a:pt x="3091" y="3337"/>
                    <a:pt x="3090" y="3459"/>
                    <a:pt x="3129" y="3463"/>
                  </a:cubicBezTo>
                  <a:cubicBezTo>
                    <a:pt x="3131" y="3463"/>
                    <a:pt x="3132" y="3464"/>
                    <a:pt x="3133" y="3464"/>
                  </a:cubicBezTo>
                  <a:cubicBezTo>
                    <a:pt x="3189" y="3464"/>
                    <a:pt x="3178" y="3339"/>
                    <a:pt x="3233" y="3339"/>
                  </a:cubicBezTo>
                  <a:cubicBezTo>
                    <a:pt x="3235" y="3339"/>
                    <a:pt x="3236" y="3339"/>
                    <a:pt x="3238" y="3339"/>
                  </a:cubicBezTo>
                  <a:cubicBezTo>
                    <a:pt x="3131" y="3111"/>
                    <a:pt x="3005" y="2900"/>
                    <a:pt x="2873" y="2690"/>
                  </a:cubicBezTo>
                  <a:cubicBezTo>
                    <a:pt x="2742" y="2481"/>
                    <a:pt x="2607" y="2274"/>
                    <a:pt x="2489" y="2050"/>
                  </a:cubicBezTo>
                  <a:cubicBezTo>
                    <a:pt x="2450" y="2021"/>
                    <a:pt x="2387" y="1937"/>
                    <a:pt x="2308" y="1822"/>
                  </a:cubicBezTo>
                  <a:cubicBezTo>
                    <a:pt x="2233" y="1707"/>
                    <a:pt x="2144" y="1560"/>
                    <a:pt x="2057" y="1407"/>
                  </a:cubicBezTo>
                  <a:cubicBezTo>
                    <a:pt x="1886" y="1101"/>
                    <a:pt x="1728" y="770"/>
                    <a:pt x="1681" y="628"/>
                  </a:cubicBezTo>
                  <a:cubicBezTo>
                    <a:pt x="1676" y="620"/>
                    <a:pt x="1671" y="612"/>
                    <a:pt x="1668" y="604"/>
                  </a:cubicBezTo>
                  <a:cubicBezTo>
                    <a:pt x="1638" y="529"/>
                    <a:pt x="1598" y="447"/>
                    <a:pt x="1553" y="372"/>
                  </a:cubicBezTo>
                  <a:cubicBezTo>
                    <a:pt x="1507" y="297"/>
                    <a:pt x="1454" y="229"/>
                    <a:pt x="1393" y="179"/>
                  </a:cubicBezTo>
                  <a:cubicBezTo>
                    <a:pt x="1329" y="138"/>
                    <a:pt x="1255" y="101"/>
                    <a:pt x="1183" y="62"/>
                  </a:cubicBezTo>
                  <a:cubicBezTo>
                    <a:pt x="1167" y="101"/>
                    <a:pt x="1151" y="138"/>
                    <a:pt x="1135" y="173"/>
                  </a:cubicBezTo>
                  <a:cubicBezTo>
                    <a:pt x="1111" y="111"/>
                    <a:pt x="1088" y="50"/>
                    <a:pt x="1048" y="39"/>
                  </a:cubicBezTo>
                  <a:cubicBezTo>
                    <a:pt x="1013" y="12"/>
                    <a:pt x="984" y="1"/>
                    <a:pt x="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52"/>
            <p:cNvSpPr/>
            <p:nvPr/>
          </p:nvSpPr>
          <p:spPr>
            <a:xfrm>
              <a:off x="1879100" y="3763575"/>
              <a:ext cx="94400" cy="86225"/>
            </a:xfrm>
            <a:custGeom>
              <a:avLst/>
              <a:gdLst/>
              <a:ahLst/>
              <a:cxnLst/>
              <a:rect l="l" t="t" r="r" b="b"/>
              <a:pathLst>
                <a:path w="3776" h="3449" extrusionOk="0">
                  <a:moveTo>
                    <a:pt x="3626" y="0"/>
                  </a:moveTo>
                  <a:cubicBezTo>
                    <a:pt x="3573" y="39"/>
                    <a:pt x="3520" y="80"/>
                    <a:pt x="3469" y="121"/>
                  </a:cubicBezTo>
                  <a:cubicBezTo>
                    <a:pt x="3445" y="142"/>
                    <a:pt x="3417" y="161"/>
                    <a:pt x="3393" y="180"/>
                  </a:cubicBezTo>
                  <a:cubicBezTo>
                    <a:pt x="3367" y="200"/>
                    <a:pt x="3341" y="221"/>
                    <a:pt x="3316" y="242"/>
                  </a:cubicBezTo>
                  <a:lnTo>
                    <a:pt x="3242" y="305"/>
                  </a:lnTo>
                  <a:cubicBezTo>
                    <a:pt x="3217" y="326"/>
                    <a:pt x="3191" y="346"/>
                    <a:pt x="3166" y="367"/>
                  </a:cubicBezTo>
                  <a:cubicBezTo>
                    <a:pt x="3116" y="407"/>
                    <a:pt x="3065" y="448"/>
                    <a:pt x="3016" y="491"/>
                  </a:cubicBezTo>
                  <a:lnTo>
                    <a:pt x="2862" y="612"/>
                  </a:lnTo>
                  <a:cubicBezTo>
                    <a:pt x="2836" y="631"/>
                    <a:pt x="2812" y="654"/>
                    <a:pt x="2786" y="674"/>
                  </a:cubicBezTo>
                  <a:lnTo>
                    <a:pt x="2708" y="733"/>
                  </a:lnTo>
                  <a:cubicBezTo>
                    <a:pt x="2681" y="752"/>
                    <a:pt x="2653" y="771"/>
                    <a:pt x="2627" y="791"/>
                  </a:cubicBezTo>
                  <a:cubicBezTo>
                    <a:pt x="2601" y="811"/>
                    <a:pt x="2574" y="831"/>
                    <a:pt x="2547" y="849"/>
                  </a:cubicBezTo>
                  <a:cubicBezTo>
                    <a:pt x="2491" y="885"/>
                    <a:pt x="2436" y="922"/>
                    <a:pt x="2379" y="957"/>
                  </a:cubicBezTo>
                  <a:cubicBezTo>
                    <a:pt x="2373" y="968"/>
                    <a:pt x="2362" y="980"/>
                    <a:pt x="2348" y="994"/>
                  </a:cubicBezTo>
                  <a:cubicBezTo>
                    <a:pt x="2333" y="1007"/>
                    <a:pt x="2316" y="1022"/>
                    <a:pt x="2297" y="1039"/>
                  </a:cubicBezTo>
                  <a:cubicBezTo>
                    <a:pt x="2256" y="1074"/>
                    <a:pt x="2206" y="1112"/>
                    <a:pt x="2145" y="1156"/>
                  </a:cubicBezTo>
                  <a:cubicBezTo>
                    <a:pt x="2085" y="1198"/>
                    <a:pt x="2015" y="1242"/>
                    <a:pt x="1941" y="1289"/>
                  </a:cubicBezTo>
                  <a:cubicBezTo>
                    <a:pt x="1923" y="1301"/>
                    <a:pt x="1904" y="1313"/>
                    <a:pt x="1885" y="1325"/>
                  </a:cubicBezTo>
                  <a:cubicBezTo>
                    <a:pt x="1866" y="1335"/>
                    <a:pt x="1846" y="1347"/>
                    <a:pt x="1826" y="1358"/>
                  </a:cubicBezTo>
                  <a:cubicBezTo>
                    <a:pt x="1787" y="1381"/>
                    <a:pt x="1746" y="1403"/>
                    <a:pt x="1705" y="1427"/>
                  </a:cubicBezTo>
                  <a:cubicBezTo>
                    <a:pt x="1539" y="1515"/>
                    <a:pt x="1367" y="1598"/>
                    <a:pt x="1215" y="1659"/>
                  </a:cubicBezTo>
                  <a:cubicBezTo>
                    <a:pt x="1140" y="1692"/>
                    <a:pt x="1069" y="1717"/>
                    <a:pt x="1008" y="1738"/>
                  </a:cubicBezTo>
                  <a:cubicBezTo>
                    <a:pt x="946" y="1759"/>
                    <a:pt x="895" y="1775"/>
                    <a:pt x="856" y="1785"/>
                  </a:cubicBezTo>
                  <a:cubicBezTo>
                    <a:pt x="847" y="1789"/>
                    <a:pt x="838" y="1793"/>
                    <a:pt x="830" y="1796"/>
                  </a:cubicBezTo>
                  <a:cubicBezTo>
                    <a:pt x="788" y="1808"/>
                    <a:pt x="745" y="1822"/>
                    <a:pt x="701" y="1838"/>
                  </a:cubicBezTo>
                  <a:cubicBezTo>
                    <a:pt x="679" y="1846"/>
                    <a:pt x="658" y="1855"/>
                    <a:pt x="635" y="1864"/>
                  </a:cubicBezTo>
                  <a:lnTo>
                    <a:pt x="602" y="1879"/>
                  </a:lnTo>
                  <a:cubicBezTo>
                    <a:pt x="592" y="1883"/>
                    <a:pt x="580" y="1888"/>
                    <a:pt x="570" y="1892"/>
                  </a:cubicBezTo>
                  <a:cubicBezTo>
                    <a:pt x="485" y="1930"/>
                    <a:pt x="405" y="1976"/>
                    <a:pt x="344" y="2031"/>
                  </a:cubicBezTo>
                  <a:cubicBezTo>
                    <a:pt x="290" y="2089"/>
                    <a:pt x="236" y="2157"/>
                    <a:pt x="182" y="2224"/>
                  </a:cubicBezTo>
                  <a:cubicBezTo>
                    <a:pt x="221" y="2244"/>
                    <a:pt x="257" y="2265"/>
                    <a:pt x="292" y="2287"/>
                  </a:cubicBezTo>
                  <a:cubicBezTo>
                    <a:pt x="221" y="2301"/>
                    <a:pt x="150" y="2318"/>
                    <a:pt x="132" y="2356"/>
                  </a:cubicBezTo>
                  <a:cubicBezTo>
                    <a:pt x="1" y="2466"/>
                    <a:pt x="106" y="2535"/>
                    <a:pt x="195" y="2639"/>
                  </a:cubicBezTo>
                  <a:cubicBezTo>
                    <a:pt x="224" y="2661"/>
                    <a:pt x="229" y="2695"/>
                    <a:pt x="236" y="2728"/>
                  </a:cubicBezTo>
                  <a:cubicBezTo>
                    <a:pt x="245" y="2763"/>
                    <a:pt x="255" y="2795"/>
                    <a:pt x="295" y="2812"/>
                  </a:cubicBezTo>
                  <a:cubicBezTo>
                    <a:pt x="283" y="2815"/>
                    <a:pt x="272" y="2817"/>
                    <a:pt x="262" y="2820"/>
                  </a:cubicBezTo>
                  <a:cubicBezTo>
                    <a:pt x="252" y="2821"/>
                    <a:pt x="243" y="2824"/>
                    <a:pt x="234" y="2825"/>
                  </a:cubicBezTo>
                  <a:cubicBezTo>
                    <a:pt x="215" y="2830"/>
                    <a:pt x="195" y="2832"/>
                    <a:pt x="171" y="2837"/>
                  </a:cubicBezTo>
                  <a:cubicBezTo>
                    <a:pt x="172" y="2847"/>
                    <a:pt x="179" y="2851"/>
                    <a:pt x="188" y="2851"/>
                  </a:cubicBezTo>
                  <a:cubicBezTo>
                    <a:pt x="203" y="2851"/>
                    <a:pt x="224" y="2843"/>
                    <a:pt x="245" y="2837"/>
                  </a:cubicBezTo>
                  <a:cubicBezTo>
                    <a:pt x="258" y="2833"/>
                    <a:pt x="271" y="2829"/>
                    <a:pt x="282" y="2829"/>
                  </a:cubicBezTo>
                  <a:cubicBezTo>
                    <a:pt x="297" y="2829"/>
                    <a:pt x="307" y="2837"/>
                    <a:pt x="303" y="2864"/>
                  </a:cubicBezTo>
                  <a:cubicBezTo>
                    <a:pt x="301" y="2864"/>
                    <a:pt x="298" y="2864"/>
                    <a:pt x="296" y="2864"/>
                  </a:cubicBezTo>
                  <a:cubicBezTo>
                    <a:pt x="272" y="2864"/>
                    <a:pt x="250" y="2872"/>
                    <a:pt x="229" y="2882"/>
                  </a:cubicBezTo>
                  <a:cubicBezTo>
                    <a:pt x="204" y="2892"/>
                    <a:pt x="180" y="2905"/>
                    <a:pt x="156" y="2910"/>
                  </a:cubicBezTo>
                  <a:cubicBezTo>
                    <a:pt x="167" y="2932"/>
                    <a:pt x="193" y="2937"/>
                    <a:pt x="221" y="2937"/>
                  </a:cubicBezTo>
                  <a:cubicBezTo>
                    <a:pt x="233" y="2937"/>
                    <a:pt x="246" y="2936"/>
                    <a:pt x="258" y="2935"/>
                  </a:cubicBezTo>
                  <a:cubicBezTo>
                    <a:pt x="272" y="2934"/>
                    <a:pt x="285" y="2933"/>
                    <a:pt x="297" y="2933"/>
                  </a:cubicBezTo>
                  <a:cubicBezTo>
                    <a:pt x="322" y="2933"/>
                    <a:pt x="340" y="2938"/>
                    <a:pt x="344" y="2961"/>
                  </a:cubicBezTo>
                  <a:cubicBezTo>
                    <a:pt x="341" y="2964"/>
                    <a:pt x="335" y="2966"/>
                    <a:pt x="328" y="2966"/>
                  </a:cubicBezTo>
                  <a:cubicBezTo>
                    <a:pt x="303" y="2966"/>
                    <a:pt x="260" y="2950"/>
                    <a:pt x="228" y="2950"/>
                  </a:cubicBezTo>
                  <a:cubicBezTo>
                    <a:pt x="203" y="2950"/>
                    <a:pt x="186" y="2959"/>
                    <a:pt x="190" y="2992"/>
                  </a:cubicBezTo>
                  <a:cubicBezTo>
                    <a:pt x="192" y="2999"/>
                    <a:pt x="202" y="3001"/>
                    <a:pt x="214" y="3001"/>
                  </a:cubicBezTo>
                  <a:cubicBezTo>
                    <a:pt x="232" y="3001"/>
                    <a:pt x="255" y="2997"/>
                    <a:pt x="269" y="2994"/>
                  </a:cubicBezTo>
                  <a:lnTo>
                    <a:pt x="269" y="2994"/>
                  </a:lnTo>
                  <a:cubicBezTo>
                    <a:pt x="194" y="3025"/>
                    <a:pt x="141" y="3066"/>
                    <a:pt x="125" y="3105"/>
                  </a:cubicBezTo>
                  <a:cubicBezTo>
                    <a:pt x="110" y="3144"/>
                    <a:pt x="133" y="3183"/>
                    <a:pt x="216" y="3212"/>
                  </a:cubicBezTo>
                  <a:cubicBezTo>
                    <a:pt x="204" y="3215"/>
                    <a:pt x="191" y="3215"/>
                    <a:pt x="176" y="3215"/>
                  </a:cubicBezTo>
                  <a:cubicBezTo>
                    <a:pt x="157" y="3215"/>
                    <a:pt x="136" y="3214"/>
                    <a:pt x="116" y="3214"/>
                  </a:cubicBezTo>
                  <a:cubicBezTo>
                    <a:pt x="87" y="3214"/>
                    <a:pt x="59" y="3216"/>
                    <a:pt x="36" y="3227"/>
                  </a:cubicBezTo>
                  <a:cubicBezTo>
                    <a:pt x="36" y="3227"/>
                    <a:pt x="36" y="3228"/>
                    <a:pt x="38" y="3228"/>
                  </a:cubicBezTo>
                  <a:cubicBezTo>
                    <a:pt x="44" y="3227"/>
                    <a:pt x="52" y="3227"/>
                    <a:pt x="60" y="3227"/>
                  </a:cubicBezTo>
                  <a:cubicBezTo>
                    <a:pt x="78" y="3227"/>
                    <a:pt x="100" y="3228"/>
                    <a:pt x="117" y="3228"/>
                  </a:cubicBezTo>
                  <a:cubicBezTo>
                    <a:pt x="125" y="3228"/>
                    <a:pt x="132" y="3228"/>
                    <a:pt x="138" y="3227"/>
                  </a:cubicBezTo>
                  <a:lnTo>
                    <a:pt x="138" y="3227"/>
                  </a:lnTo>
                  <a:cubicBezTo>
                    <a:pt x="109" y="3232"/>
                    <a:pt x="77" y="3239"/>
                    <a:pt x="47" y="3244"/>
                  </a:cubicBezTo>
                  <a:lnTo>
                    <a:pt x="70" y="3275"/>
                  </a:lnTo>
                  <a:cubicBezTo>
                    <a:pt x="87" y="3279"/>
                    <a:pt x="104" y="3281"/>
                    <a:pt x="120" y="3281"/>
                  </a:cubicBezTo>
                  <a:cubicBezTo>
                    <a:pt x="128" y="3281"/>
                    <a:pt x="136" y="3280"/>
                    <a:pt x="143" y="3279"/>
                  </a:cubicBezTo>
                  <a:lnTo>
                    <a:pt x="143" y="3279"/>
                  </a:lnTo>
                  <a:cubicBezTo>
                    <a:pt x="122" y="3282"/>
                    <a:pt x="103" y="3287"/>
                    <a:pt x="83" y="3291"/>
                  </a:cubicBezTo>
                  <a:cubicBezTo>
                    <a:pt x="103" y="3314"/>
                    <a:pt x="126" y="3337"/>
                    <a:pt x="152" y="3356"/>
                  </a:cubicBezTo>
                  <a:cubicBezTo>
                    <a:pt x="231" y="3390"/>
                    <a:pt x="317" y="3448"/>
                    <a:pt x="359" y="3448"/>
                  </a:cubicBezTo>
                  <a:cubicBezTo>
                    <a:pt x="361" y="3448"/>
                    <a:pt x="363" y="3448"/>
                    <a:pt x="365" y="3448"/>
                  </a:cubicBezTo>
                  <a:cubicBezTo>
                    <a:pt x="386" y="3445"/>
                    <a:pt x="407" y="3443"/>
                    <a:pt x="426" y="3439"/>
                  </a:cubicBezTo>
                  <a:lnTo>
                    <a:pt x="487" y="3431"/>
                  </a:lnTo>
                  <a:lnTo>
                    <a:pt x="611" y="3411"/>
                  </a:lnTo>
                  <a:lnTo>
                    <a:pt x="733" y="3390"/>
                  </a:lnTo>
                  <a:cubicBezTo>
                    <a:pt x="774" y="3382"/>
                    <a:pt x="815" y="3373"/>
                    <a:pt x="854" y="3364"/>
                  </a:cubicBezTo>
                  <a:cubicBezTo>
                    <a:pt x="936" y="3345"/>
                    <a:pt x="1016" y="3327"/>
                    <a:pt x="1097" y="3305"/>
                  </a:cubicBezTo>
                  <a:cubicBezTo>
                    <a:pt x="1175" y="3280"/>
                    <a:pt x="1255" y="3255"/>
                    <a:pt x="1333" y="3229"/>
                  </a:cubicBezTo>
                  <a:cubicBezTo>
                    <a:pt x="1323" y="3200"/>
                    <a:pt x="1296" y="3176"/>
                    <a:pt x="1317" y="3153"/>
                  </a:cubicBezTo>
                  <a:cubicBezTo>
                    <a:pt x="1339" y="3135"/>
                    <a:pt x="1364" y="3130"/>
                    <a:pt x="1391" y="3130"/>
                  </a:cubicBezTo>
                  <a:cubicBezTo>
                    <a:pt x="1406" y="3130"/>
                    <a:pt x="1421" y="3131"/>
                    <a:pt x="1437" y="3133"/>
                  </a:cubicBezTo>
                  <a:cubicBezTo>
                    <a:pt x="1451" y="3134"/>
                    <a:pt x="1465" y="3136"/>
                    <a:pt x="1479" y="3136"/>
                  </a:cubicBezTo>
                  <a:cubicBezTo>
                    <a:pt x="1507" y="3136"/>
                    <a:pt x="1534" y="3130"/>
                    <a:pt x="1557" y="3111"/>
                  </a:cubicBezTo>
                  <a:cubicBezTo>
                    <a:pt x="1553" y="3093"/>
                    <a:pt x="1549" y="3077"/>
                    <a:pt x="1544" y="3061"/>
                  </a:cubicBezTo>
                  <a:cubicBezTo>
                    <a:pt x="1613" y="3057"/>
                    <a:pt x="1689" y="3060"/>
                    <a:pt x="1763" y="3053"/>
                  </a:cubicBezTo>
                  <a:cubicBezTo>
                    <a:pt x="1881" y="2996"/>
                    <a:pt x="1996" y="2935"/>
                    <a:pt x="2104" y="2863"/>
                  </a:cubicBezTo>
                  <a:cubicBezTo>
                    <a:pt x="2094" y="2847"/>
                    <a:pt x="2085" y="2834"/>
                    <a:pt x="2094" y="2821"/>
                  </a:cubicBezTo>
                  <a:cubicBezTo>
                    <a:pt x="2138" y="2787"/>
                    <a:pt x="2212" y="2772"/>
                    <a:pt x="2284" y="2745"/>
                  </a:cubicBezTo>
                  <a:cubicBezTo>
                    <a:pt x="2292" y="2736"/>
                    <a:pt x="2301" y="2729"/>
                    <a:pt x="2310" y="2721"/>
                  </a:cubicBezTo>
                  <a:cubicBezTo>
                    <a:pt x="2312" y="2706"/>
                    <a:pt x="2307" y="2689"/>
                    <a:pt x="2303" y="2679"/>
                  </a:cubicBezTo>
                  <a:cubicBezTo>
                    <a:pt x="2334" y="2664"/>
                    <a:pt x="2365" y="2656"/>
                    <a:pt x="2392" y="2648"/>
                  </a:cubicBezTo>
                  <a:cubicBezTo>
                    <a:pt x="2683" y="2389"/>
                    <a:pt x="2949" y="2100"/>
                    <a:pt x="3218" y="1784"/>
                  </a:cubicBezTo>
                  <a:cubicBezTo>
                    <a:pt x="3262" y="1697"/>
                    <a:pt x="3305" y="1611"/>
                    <a:pt x="3358" y="1548"/>
                  </a:cubicBezTo>
                  <a:cubicBezTo>
                    <a:pt x="3403" y="1508"/>
                    <a:pt x="3458" y="1470"/>
                    <a:pt x="3516" y="1435"/>
                  </a:cubicBezTo>
                  <a:cubicBezTo>
                    <a:pt x="3574" y="1402"/>
                    <a:pt x="3635" y="1371"/>
                    <a:pt x="3682" y="1338"/>
                  </a:cubicBezTo>
                  <a:cubicBezTo>
                    <a:pt x="3621" y="1271"/>
                    <a:pt x="3631" y="1177"/>
                    <a:pt x="3636" y="1087"/>
                  </a:cubicBezTo>
                  <a:cubicBezTo>
                    <a:pt x="3642" y="996"/>
                    <a:pt x="3644" y="910"/>
                    <a:pt x="3565" y="855"/>
                  </a:cubicBezTo>
                  <a:cubicBezTo>
                    <a:pt x="3626" y="813"/>
                    <a:pt x="3714" y="747"/>
                    <a:pt x="3686" y="703"/>
                  </a:cubicBezTo>
                  <a:cubicBezTo>
                    <a:pt x="3642" y="640"/>
                    <a:pt x="3604" y="563"/>
                    <a:pt x="3586" y="482"/>
                  </a:cubicBezTo>
                  <a:cubicBezTo>
                    <a:pt x="3577" y="440"/>
                    <a:pt x="3573" y="396"/>
                    <a:pt x="3577" y="352"/>
                  </a:cubicBezTo>
                  <a:cubicBezTo>
                    <a:pt x="3578" y="330"/>
                    <a:pt x="3582" y="308"/>
                    <a:pt x="3587" y="284"/>
                  </a:cubicBezTo>
                  <a:cubicBezTo>
                    <a:pt x="3592" y="260"/>
                    <a:pt x="3599" y="237"/>
                    <a:pt x="3609" y="212"/>
                  </a:cubicBezTo>
                  <a:cubicBezTo>
                    <a:pt x="3649" y="148"/>
                    <a:pt x="3775" y="121"/>
                    <a:pt x="3772" y="80"/>
                  </a:cubicBezTo>
                  <a:cubicBezTo>
                    <a:pt x="3772" y="63"/>
                    <a:pt x="3762" y="55"/>
                    <a:pt x="3749" y="50"/>
                  </a:cubicBezTo>
                  <a:cubicBezTo>
                    <a:pt x="3735" y="44"/>
                    <a:pt x="3718" y="42"/>
                    <a:pt x="3699" y="40"/>
                  </a:cubicBezTo>
                  <a:cubicBezTo>
                    <a:pt x="3665" y="37"/>
                    <a:pt x="3629" y="32"/>
                    <a:pt x="3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52"/>
            <p:cNvSpPr/>
            <p:nvPr/>
          </p:nvSpPr>
          <p:spPr>
            <a:xfrm>
              <a:off x="1860725" y="3825550"/>
              <a:ext cx="41675" cy="124450"/>
            </a:xfrm>
            <a:custGeom>
              <a:avLst/>
              <a:gdLst/>
              <a:ahLst/>
              <a:cxnLst/>
              <a:rect l="l" t="t" r="r" b="b"/>
              <a:pathLst>
                <a:path w="1667" h="4978" extrusionOk="0">
                  <a:moveTo>
                    <a:pt x="367" y="0"/>
                  </a:moveTo>
                  <a:cubicBezTo>
                    <a:pt x="364" y="26"/>
                    <a:pt x="346" y="71"/>
                    <a:pt x="344" y="95"/>
                  </a:cubicBezTo>
                  <a:cubicBezTo>
                    <a:pt x="346" y="65"/>
                    <a:pt x="347" y="35"/>
                    <a:pt x="349" y="5"/>
                  </a:cubicBezTo>
                  <a:lnTo>
                    <a:pt x="349" y="5"/>
                  </a:lnTo>
                  <a:lnTo>
                    <a:pt x="314" y="21"/>
                  </a:lnTo>
                  <a:cubicBezTo>
                    <a:pt x="305" y="40"/>
                    <a:pt x="297" y="59"/>
                    <a:pt x="295" y="79"/>
                  </a:cubicBezTo>
                  <a:lnTo>
                    <a:pt x="295" y="79"/>
                  </a:lnTo>
                  <a:cubicBezTo>
                    <a:pt x="296" y="63"/>
                    <a:pt x="297" y="46"/>
                    <a:pt x="297" y="28"/>
                  </a:cubicBezTo>
                  <a:lnTo>
                    <a:pt x="297" y="28"/>
                  </a:lnTo>
                  <a:cubicBezTo>
                    <a:pt x="269" y="43"/>
                    <a:pt x="242" y="60"/>
                    <a:pt x="217" y="80"/>
                  </a:cubicBezTo>
                  <a:cubicBezTo>
                    <a:pt x="163" y="150"/>
                    <a:pt x="81" y="218"/>
                    <a:pt x="80" y="256"/>
                  </a:cubicBezTo>
                  <a:cubicBezTo>
                    <a:pt x="34" y="571"/>
                    <a:pt x="7" y="883"/>
                    <a:pt x="1" y="1191"/>
                  </a:cubicBezTo>
                  <a:cubicBezTo>
                    <a:pt x="18" y="1191"/>
                    <a:pt x="36" y="1186"/>
                    <a:pt x="51" y="1186"/>
                  </a:cubicBezTo>
                  <a:cubicBezTo>
                    <a:pt x="63" y="1186"/>
                    <a:pt x="72" y="1189"/>
                    <a:pt x="79" y="1200"/>
                  </a:cubicBezTo>
                  <a:cubicBezTo>
                    <a:pt x="108" y="1281"/>
                    <a:pt x="3" y="1345"/>
                    <a:pt x="33" y="1427"/>
                  </a:cubicBezTo>
                  <a:cubicBezTo>
                    <a:pt x="50" y="1428"/>
                    <a:pt x="67" y="1430"/>
                    <a:pt x="84" y="1432"/>
                  </a:cubicBezTo>
                  <a:cubicBezTo>
                    <a:pt x="61" y="1494"/>
                    <a:pt x="34" y="1559"/>
                    <a:pt x="9" y="1624"/>
                  </a:cubicBezTo>
                  <a:cubicBezTo>
                    <a:pt x="17" y="1748"/>
                    <a:pt x="29" y="1869"/>
                    <a:pt x="46" y="1989"/>
                  </a:cubicBezTo>
                  <a:cubicBezTo>
                    <a:pt x="53" y="1989"/>
                    <a:pt x="61" y="1988"/>
                    <a:pt x="67" y="1988"/>
                  </a:cubicBezTo>
                  <a:cubicBezTo>
                    <a:pt x="77" y="1988"/>
                    <a:pt x="85" y="1990"/>
                    <a:pt x="90" y="1998"/>
                  </a:cubicBezTo>
                  <a:cubicBezTo>
                    <a:pt x="102" y="2048"/>
                    <a:pt x="85" y="2118"/>
                    <a:pt x="80" y="2190"/>
                  </a:cubicBezTo>
                  <a:cubicBezTo>
                    <a:pt x="82" y="2200"/>
                    <a:pt x="86" y="2211"/>
                    <a:pt x="90" y="2222"/>
                  </a:cubicBezTo>
                  <a:cubicBezTo>
                    <a:pt x="100" y="2229"/>
                    <a:pt x="118" y="2231"/>
                    <a:pt x="129" y="2233"/>
                  </a:cubicBezTo>
                  <a:cubicBezTo>
                    <a:pt x="128" y="2266"/>
                    <a:pt x="123" y="2295"/>
                    <a:pt x="118" y="2322"/>
                  </a:cubicBezTo>
                  <a:cubicBezTo>
                    <a:pt x="218" y="2676"/>
                    <a:pt x="337" y="3036"/>
                    <a:pt x="454" y="3428"/>
                  </a:cubicBezTo>
                  <a:cubicBezTo>
                    <a:pt x="501" y="3510"/>
                    <a:pt x="548" y="3593"/>
                    <a:pt x="571" y="3672"/>
                  </a:cubicBezTo>
                  <a:cubicBezTo>
                    <a:pt x="590" y="3790"/>
                    <a:pt x="556" y="3940"/>
                    <a:pt x="551" y="4055"/>
                  </a:cubicBezTo>
                  <a:cubicBezTo>
                    <a:pt x="556" y="4055"/>
                    <a:pt x="561" y="4054"/>
                    <a:pt x="566" y="4054"/>
                  </a:cubicBezTo>
                  <a:cubicBezTo>
                    <a:pt x="720" y="4054"/>
                    <a:pt x="808" y="4269"/>
                    <a:pt x="955" y="4269"/>
                  </a:cubicBezTo>
                  <a:cubicBezTo>
                    <a:pt x="970" y="4269"/>
                    <a:pt x="986" y="4267"/>
                    <a:pt x="1003" y="4262"/>
                  </a:cubicBezTo>
                  <a:lnTo>
                    <a:pt x="1003" y="4262"/>
                  </a:lnTo>
                  <a:cubicBezTo>
                    <a:pt x="999" y="4338"/>
                    <a:pt x="992" y="4454"/>
                    <a:pt x="1044" y="4459"/>
                  </a:cubicBezTo>
                  <a:cubicBezTo>
                    <a:pt x="1197" y="4478"/>
                    <a:pt x="1376" y="4536"/>
                    <a:pt x="1467" y="4739"/>
                  </a:cubicBezTo>
                  <a:cubicBezTo>
                    <a:pt x="1489" y="4819"/>
                    <a:pt x="1424" y="4940"/>
                    <a:pt x="1455" y="4969"/>
                  </a:cubicBezTo>
                  <a:cubicBezTo>
                    <a:pt x="1462" y="4975"/>
                    <a:pt x="1469" y="4977"/>
                    <a:pt x="1475" y="4977"/>
                  </a:cubicBezTo>
                  <a:cubicBezTo>
                    <a:pt x="1513" y="4977"/>
                    <a:pt x="1555" y="4902"/>
                    <a:pt x="1592" y="4902"/>
                  </a:cubicBezTo>
                  <a:cubicBezTo>
                    <a:pt x="1599" y="4902"/>
                    <a:pt x="1606" y="4904"/>
                    <a:pt x="1612" y="4911"/>
                  </a:cubicBezTo>
                  <a:cubicBezTo>
                    <a:pt x="1667" y="4318"/>
                    <a:pt x="1602" y="3748"/>
                    <a:pt x="1603" y="3151"/>
                  </a:cubicBezTo>
                  <a:cubicBezTo>
                    <a:pt x="1523" y="2950"/>
                    <a:pt x="1488" y="1581"/>
                    <a:pt x="1523" y="1229"/>
                  </a:cubicBezTo>
                  <a:cubicBezTo>
                    <a:pt x="1522" y="1219"/>
                    <a:pt x="1522" y="1208"/>
                    <a:pt x="1520" y="1198"/>
                  </a:cubicBezTo>
                  <a:cubicBezTo>
                    <a:pt x="1531" y="1005"/>
                    <a:pt x="1517" y="772"/>
                    <a:pt x="1447" y="610"/>
                  </a:cubicBezTo>
                  <a:cubicBezTo>
                    <a:pt x="1404" y="536"/>
                    <a:pt x="1353" y="460"/>
                    <a:pt x="1304" y="385"/>
                  </a:cubicBezTo>
                  <a:cubicBezTo>
                    <a:pt x="1274" y="421"/>
                    <a:pt x="1243" y="453"/>
                    <a:pt x="1215" y="481"/>
                  </a:cubicBezTo>
                  <a:cubicBezTo>
                    <a:pt x="1219" y="404"/>
                    <a:pt x="1222" y="328"/>
                    <a:pt x="1190" y="298"/>
                  </a:cubicBezTo>
                  <a:cubicBezTo>
                    <a:pt x="1158" y="230"/>
                    <a:pt x="1123" y="206"/>
                    <a:pt x="1085" y="206"/>
                  </a:cubicBezTo>
                  <a:cubicBezTo>
                    <a:pt x="1032" y="206"/>
                    <a:pt x="971" y="253"/>
                    <a:pt x="898" y="290"/>
                  </a:cubicBezTo>
                  <a:cubicBezTo>
                    <a:pt x="879" y="306"/>
                    <a:pt x="857" y="309"/>
                    <a:pt x="833" y="309"/>
                  </a:cubicBezTo>
                  <a:cubicBezTo>
                    <a:pt x="821" y="309"/>
                    <a:pt x="807" y="308"/>
                    <a:pt x="794" y="308"/>
                  </a:cubicBezTo>
                  <a:cubicBezTo>
                    <a:pt x="763" y="308"/>
                    <a:pt x="732" y="313"/>
                    <a:pt x="708" y="345"/>
                  </a:cubicBezTo>
                  <a:cubicBezTo>
                    <a:pt x="710" y="294"/>
                    <a:pt x="712" y="268"/>
                    <a:pt x="714" y="217"/>
                  </a:cubicBezTo>
                  <a:cubicBezTo>
                    <a:pt x="713" y="217"/>
                    <a:pt x="712" y="217"/>
                    <a:pt x="712" y="217"/>
                  </a:cubicBezTo>
                  <a:cubicBezTo>
                    <a:pt x="670" y="217"/>
                    <a:pt x="725" y="343"/>
                    <a:pt x="677" y="343"/>
                  </a:cubicBezTo>
                  <a:cubicBezTo>
                    <a:pt x="671" y="343"/>
                    <a:pt x="665" y="342"/>
                    <a:pt x="656" y="338"/>
                  </a:cubicBezTo>
                  <a:cubicBezTo>
                    <a:pt x="676" y="289"/>
                    <a:pt x="645" y="233"/>
                    <a:pt x="647" y="183"/>
                  </a:cubicBezTo>
                  <a:lnTo>
                    <a:pt x="647" y="183"/>
                  </a:lnTo>
                  <a:cubicBezTo>
                    <a:pt x="580" y="201"/>
                    <a:pt x="619" y="352"/>
                    <a:pt x="557" y="352"/>
                  </a:cubicBezTo>
                  <a:cubicBezTo>
                    <a:pt x="556" y="352"/>
                    <a:pt x="554" y="352"/>
                    <a:pt x="553" y="352"/>
                  </a:cubicBezTo>
                  <a:cubicBezTo>
                    <a:pt x="537" y="324"/>
                    <a:pt x="646" y="207"/>
                    <a:pt x="561" y="199"/>
                  </a:cubicBezTo>
                  <a:cubicBezTo>
                    <a:pt x="561" y="199"/>
                    <a:pt x="561" y="199"/>
                    <a:pt x="560" y="199"/>
                  </a:cubicBezTo>
                  <a:cubicBezTo>
                    <a:pt x="544" y="199"/>
                    <a:pt x="541" y="249"/>
                    <a:pt x="540" y="273"/>
                  </a:cubicBezTo>
                  <a:cubicBezTo>
                    <a:pt x="523" y="172"/>
                    <a:pt x="484" y="100"/>
                    <a:pt x="433" y="100"/>
                  </a:cubicBezTo>
                  <a:cubicBezTo>
                    <a:pt x="405" y="100"/>
                    <a:pt x="373" y="122"/>
                    <a:pt x="341" y="173"/>
                  </a:cubicBezTo>
                  <a:cubicBezTo>
                    <a:pt x="343" y="123"/>
                    <a:pt x="379" y="52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52"/>
            <p:cNvSpPr/>
            <p:nvPr/>
          </p:nvSpPr>
          <p:spPr>
            <a:xfrm>
              <a:off x="1879875" y="3872850"/>
              <a:ext cx="270975" cy="81525"/>
            </a:xfrm>
            <a:custGeom>
              <a:avLst/>
              <a:gdLst/>
              <a:ahLst/>
              <a:cxnLst/>
              <a:rect l="l" t="t" r="r" b="b"/>
              <a:pathLst>
                <a:path w="10839" h="3261" extrusionOk="0">
                  <a:moveTo>
                    <a:pt x="10640" y="0"/>
                  </a:moveTo>
                  <a:lnTo>
                    <a:pt x="10640" y="0"/>
                  </a:lnTo>
                  <a:cubicBezTo>
                    <a:pt x="10486" y="54"/>
                    <a:pt x="10334" y="107"/>
                    <a:pt x="10185" y="163"/>
                  </a:cubicBezTo>
                  <a:lnTo>
                    <a:pt x="10128" y="184"/>
                  </a:lnTo>
                  <a:cubicBezTo>
                    <a:pt x="10110" y="191"/>
                    <a:pt x="10091" y="197"/>
                    <a:pt x="10072" y="204"/>
                  </a:cubicBezTo>
                  <a:lnTo>
                    <a:pt x="9958" y="243"/>
                  </a:lnTo>
                  <a:cubicBezTo>
                    <a:pt x="9883" y="269"/>
                    <a:pt x="9808" y="295"/>
                    <a:pt x="9732" y="322"/>
                  </a:cubicBezTo>
                  <a:cubicBezTo>
                    <a:pt x="9658" y="351"/>
                    <a:pt x="9581" y="377"/>
                    <a:pt x="9507" y="404"/>
                  </a:cubicBezTo>
                  <a:cubicBezTo>
                    <a:pt x="9489" y="410"/>
                    <a:pt x="9470" y="416"/>
                    <a:pt x="9451" y="424"/>
                  </a:cubicBezTo>
                  <a:lnTo>
                    <a:pt x="9395" y="442"/>
                  </a:lnTo>
                  <a:lnTo>
                    <a:pt x="9281" y="479"/>
                  </a:lnTo>
                  <a:cubicBezTo>
                    <a:pt x="9131" y="530"/>
                    <a:pt x="8980" y="582"/>
                    <a:pt x="8828" y="633"/>
                  </a:cubicBezTo>
                  <a:cubicBezTo>
                    <a:pt x="8677" y="680"/>
                    <a:pt x="8525" y="727"/>
                    <a:pt x="8372" y="775"/>
                  </a:cubicBezTo>
                  <a:lnTo>
                    <a:pt x="8258" y="811"/>
                  </a:lnTo>
                  <a:lnTo>
                    <a:pt x="8201" y="829"/>
                  </a:lnTo>
                  <a:cubicBezTo>
                    <a:pt x="8182" y="835"/>
                    <a:pt x="8163" y="839"/>
                    <a:pt x="8143" y="845"/>
                  </a:cubicBezTo>
                  <a:cubicBezTo>
                    <a:pt x="8067" y="866"/>
                    <a:pt x="7990" y="889"/>
                    <a:pt x="7912" y="910"/>
                  </a:cubicBezTo>
                  <a:cubicBezTo>
                    <a:pt x="7835" y="931"/>
                    <a:pt x="7758" y="953"/>
                    <a:pt x="7680" y="974"/>
                  </a:cubicBezTo>
                  <a:cubicBezTo>
                    <a:pt x="7640" y="984"/>
                    <a:pt x="7603" y="995"/>
                    <a:pt x="7563" y="1005"/>
                  </a:cubicBezTo>
                  <a:lnTo>
                    <a:pt x="7535" y="1013"/>
                  </a:lnTo>
                  <a:lnTo>
                    <a:pt x="7505" y="1020"/>
                  </a:lnTo>
                  <a:lnTo>
                    <a:pt x="7447" y="1033"/>
                  </a:lnTo>
                  <a:cubicBezTo>
                    <a:pt x="7290" y="1072"/>
                    <a:pt x="7132" y="1109"/>
                    <a:pt x="6972" y="1145"/>
                  </a:cubicBezTo>
                  <a:cubicBezTo>
                    <a:pt x="6946" y="1156"/>
                    <a:pt x="6911" y="1169"/>
                    <a:pt x="6866" y="1184"/>
                  </a:cubicBezTo>
                  <a:cubicBezTo>
                    <a:pt x="6822" y="1198"/>
                    <a:pt x="6768" y="1213"/>
                    <a:pt x="6707" y="1229"/>
                  </a:cubicBezTo>
                  <a:cubicBezTo>
                    <a:pt x="6585" y="1261"/>
                    <a:pt x="6432" y="1299"/>
                    <a:pt x="6260" y="1341"/>
                  </a:cubicBezTo>
                  <a:cubicBezTo>
                    <a:pt x="6217" y="1351"/>
                    <a:pt x="6171" y="1361"/>
                    <a:pt x="6125" y="1370"/>
                  </a:cubicBezTo>
                  <a:cubicBezTo>
                    <a:pt x="6080" y="1379"/>
                    <a:pt x="6033" y="1388"/>
                    <a:pt x="5984" y="1399"/>
                  </a:cubicBezTo>
                  <a:cubicBezTo>
                    <a:pt x="5887" y="1418"/>
                    <a:pt x="5787" y="1438"/>
                    <a:pt x="5683" y="1457"/>
                  </a:cubicBezTo>
                  <a:cubicBezTo>
                    <a:pt x="5631" y="1466"/>
                    <a:pt x="5579" y="1478"/>
                    <a:pt x="5526" y="1487"/>
                  </a:cubicBezTo>
                  <a:cubicBezTo>
                    <a:pt x="5471" y="1496"/>
                    <a:pt x="5418" y="1504"/>
                    <a:pt x="5363" y="1514"/>
                  </a:cubicBezTo>
                  <a:cubicBezTo>
                    <a:pt x="5254" y="1530"/>
                    <a:pt x="5144" y="1548"/>
                    <a:pt x="5031" y="1565"/>
                  </a:cubicBezTo>
                  <a:cubicBezTo>
                    <a:pt x="4584" y="1629"/>
                    <a:pt x="4124" y="1677"/>
                    <a:pt x="3727" y="1703"/>
                  </a:cubicBezTo>
                  <a:cubicBezTo>
                    <a:pt x="3676" y="1707"/>
                    <a:pt x="3628" y="1711"/>
                    <a:pt x="3581" y="1713"/>
                  </a:cubicBezTo>
                  <a:cubicBezTo>
                    <a:pt x="3557" y="1715"/>
                    <a:pt x="3534" y="1716"/>
                    <a:pt x="3510" y="1719"/>
                  </a:cubicBezTo>
                  <a:cubicBezTo>
                    <a:pt x="3487" y="1721"/>
                    <a:pt x="3465" y="1721"/>
                    <a:pt x="3442" y="1722"/>
                  </a:cubicBezTo>
                  <a:cubicBezTo>
                    <a:pt x="3352" y="1724"/>
                    <a:pt x="3268" y="1728"/>
                    <a:pt x="3189" y="1731"/>
                  </a:cubicBezTo>
                  <a:cubicBezTo>
                    <a:pt x="3111" y="1733"/>
                    <a:pt x="3038" y="1734"/>
                    <a:pt x="2974" y="1736"/>
                  </a:cubicBezTo>
                  <a:cubicBezTo>
                    <a:pt x="2940" y="1736"/>
                    <a:pt x="2911" y="1737"/>
                    <a:pt x="2882" y="1737"/>
                  </a:cubicBezTo>
                  <a:cubicBezTo>
                    <a:pt x="2863" y="1737"/>
                    <a:pt x="2845" y="1738"/>
                    <a:pt x="2828" y="1738"/>
                  </a:cubicBezTo>
                  <a:cubicBezTo>
                    <a:pt x="2819" y="1738"/>
                    <a:pt x="2811" y="1738"/>
                    <a:pt x="2803" y="1737"/>
                  </a:cubicBezTo>
                  <a:lnTo>
                    <a:pt x="2733" y="1742"/>
                  </a:lnTo>
                  <a:cubicBezTo>
                    <a:pt x="2702" y="1741"/>
                    <a:pt x="2670" y="1741"/>
                    <a:pt x="2639" y="1741"/>
                  </a:cubicBezTo>
                  <a:cubicBezTo>
                    <a:pt x="2562" y="1741"/>
                    <a:pt x="2484" y="1742"/>
                    <a:pt x="2404" y="1744"/>
                  </a:cubicBezTo>
                  <a:cubicBezTo>
                    <a:pt x="2347" y="1745"/>
                    <a:pt x="2290" y="1747"/>
                    <a:pt x="2233" y="1749"/>
                  </a:cubicBezTo>
                  <a:cubicBezTo>
                    <a:pt x="2205" y="1750"/>
                    <a:pt x="2177" y="1752"/>
                    <a:pt x="2148" y="1753"/>
                  </a:cubicBezTo>
                  <a:cubicBezTo>
                    <a:pt x="2119" y="1754"/>
                    <a:pt x="2092" y="1754"/>
                    <a:pt x="2064" y="1755"/>
                  </a:cubicBezTo>
                  <a:cubicBezTo>
                    <a:pt x="1839" y="1762"/>
                    <a:pt x="1620" y="1781"/>
                    <a:pt x="1441" y="1812"/>
                  </a:cubicBezTo>
                  <a:cubicBezTo>
                    <a:pt x="1276" y="1847"/>
                    <a:pt x="1107" y="1891"/>
                    <a:pt x="937" y="1933"/>
                  </a:cubicBezTo>
                  <a:cubicBezTo>
                    <a:pt x="1014" y="1966"/>
                    <a:pt x="1084" y="2000"/>
                    <a:pt x="1145" y="2031"/>
                  </a:cubicBezTo>
                  <a:cubicBezTo>
                    <a:pt x="1061" y="2026"/>
                    <a:pt x="976" y="2020"/>
                    <a:pt x="903" y="2020"/>
                  </a:cubicBezTo>
                  <a:cubicBezTo>
                    <a:pt x="866" y="2020"/>
                    <a:pt x="833" y="2020"/>
                    <a:pt x="806" y="2024"/>
                  </a:cubicBezTo>
                  <a:cubicBezTo>
                    <a:pt x="791" y="2025"/>
                    <a:pt x="778" y="2027"/>
                    <a:pt x="768" y="2030"/>
                  </a:cubicBezTo>
                  <a:cubicBezTo>
                    <a:pt x="756" y="2032"/>
                    <a:pt x="747" y="2035"/>
                    <a:pt x="738" y="2038"/>
                  </a:cubicBezTo>
                  <a:cubicBezTo>
                    <a:pt x="370" y="2088"/>
                    <a:pt x="568" y="2193"/>
                    <a:pt x="702" y="2327"/>
                  </a:cubicBezTo>
                  <a:cubicBezTo>
                    <a:pt x="752" y="2359"/>
                    <a:pt x="741" y="2391"/>
                    <a:pt x="737" y="2424"/>
                  </a:cubicBezTo>
                  <a:cubicBezTo>
                    <a:pt x="732" y="2459"/>
                    <a:pt x="737" y="2495"/>
                    <a:pt x="815" y="2526"/>
                  </a:cubicBezTo>
                  <a:cubicBezTo>
                    <a:pt x="786" y="2523"/>
                    <a:pt x="760" y="2522"/>
                    <a:pt x="737" y="2521"/>
                  </a:cubicBezTo>
                  <a:cubicBezTo>
                    <a:pt x="712" y="2518"/>
                    <a:pt x="691" y="2517"/>
                    <a:pt x="670" y="2513"/>
                  </a:cubicBezTo>
                  <a:cubicBezTo>
                    <a:pt x="627" y="2510"/>
                    <a:pt x="584" y="2505"/>
                    <a:pt x="524" y="2500"/>
                  </a:cubicBezTo>
                  <a:lnTo>
                    <a:pt x="524" y="2500"/>
                  </a:lnTo>
                  <a:cubicBezTo>
                    <a:pt x="517" y="2524"/>
                    <a:pt x="606" y="2524"/>
                    <a:pt x="686" y="2528"/>
                  </a:cubicBezTo>
                  <a:cubicBezTo>
                    <a:pt x="707" y="2529"/>
                    <a:pt x="727" y="2531"/>
                    <a:pt x="744" y="2532"/>
                  </a:cubicBezTo>
                  <a:cubicBezTo>
                    <a:pt x="762" y="2533"/>
                    <a:pt x="777" y="2534"/>
                    <a:pt x="789" y="2538"/>
                  </a:cubicBezTo>
                  <a:cubicBezTo>
                    <a:pt x="812" y="2545"/>
                    <a:pt x="819" y="2555"/>
                    <a:pt x="798" y="2576"/>
                  </a:cubicBezTo>
                  <a:cubicBezTo>
                    <a:pt x="743" y="2565"/>
                    <a:pt x="683" y="2564"/>
                    <a:pt x="623" y="2564"/>
                  </a:cubicBezTo>
                  <a:cubicBezTo>
                    <a:pt x="596" y="2564"/>
                    <a:pt x="569" y="2564"/>
                    <a:pt x="542" y="2564"/>
                  </a:cubicBezTo>
                  <a:cubicBezTo>
                    <a:pt x="509" y="2564"/>
                    <a:pt x="476" y="2563"/>
                    <a:pt x="444" y="2560"/>
                  </a:cubicBezTo>
                  <a:lnTo>
                    <a:pt x="444" y="2560"/>
                  </a:lnTo>
                  <a:cubicBezTo>
                    <a:pt x="460" y="2597"/>
                    <a:pt x="561" y="2612"/>
                    <a:pt x="654" y="2625"/>
                  </a:cubicBezTo>
                  <a:cubicBezTo>
                    <a:pt x="678" y="2628"/>
                    <a:pt x="700" y="2632"/>
                    <a:pt x="721" y="2636"/>
                  </a:cubicBezTo>
                  <a:cubicBezTo>
                    <a:pt x="742" y="2639"/>
                    <a:pt x="762" y="2642"/>
                    <a:pt x="777" y="2646"/>
                  </a:cubicBezTo>
                  <a:cubicBezTo>
                    <a:pt x="809" y="2654"/>
                    <a:pt x="828" y="2665"/>
                    <a:pt x="822" y="2681"/>
                  </a:cubicBezTo>
                  <a:cubicBezTo>
                    <a:pt x="819" y="2681"/>
                    <a:pt x="815" y="2682"/>
                    <a:pt x="810" y="2682"/>
                  </a:cubicBezTo>
                  <a:cubicBezTo>
                    <a:pt x="794" y="2682"/>
                    <a:pt x="771" y="2678"/>
                    <a:pt x="744" y="2670"/>
                  </a:cubicBezTo>
                  <a:cubicBezTo>
                    <a:pt x="710" y="2663"/>
                    <a:pt x="671" y="2649"/>
                    <a:pt x="633" y="2639"/>
                  </a:cubicBezTo>
                  <a:cubicBezTo>
                    <a:pt x="595" y="2628"/>
                    <a:pt x="559" y="2621"/>
                    <a:pt x="530" y="2621"/>
                  </a:cubicBezTo>
                  <a:cubicBezTo>
                    <a:pt x="501" y="2621"/>
                    <a:pt x="479" y="2628"/>
                    <a:pt x="472" y="2649"/>
                  </a:cubicBezTo>
                  <a:cubicBezTo>
                    <a:pt x="467" y="2667"/>
                    <a:pt x="584" y="2679"/>
                    <a:pt x="641" y="2684"/>
                  </a:cubicBezTo>
                  <a:cubicBezTo>
                    <a:pt x="639" y="2684"/>
                    <a:pt x="636" y="2684"/>
                    <a:pt x="633" y="2684"/>
                  </a:cubicBezTo>
                  <a:cubicBezTo>
                    <a:pt x="277" y="2684"/>
                    <a:pt x="76" y="2749"/>
                    <a:pt x="397" y="2867"/>
                  </a:cubicBezTo>
                  <a:cubicBezTo>
                    <a:pt x="285" y="2856"/>
                    <a:pt x="131" y="2809"/>
                    <a:pt x="12" y="2809"/>
                  </a:cubicBezTo>
                  <a:cubicBezTo>
                    <a:pt x="8" y="2809"/>
                    <a:pt x="4" y="2809"/>
                    <a:pt x="0" y="2809"/>
                  </a:cubicBezTo>
                  <a:cubicBezTo>
                    <a:pt x="0" y="2809"/>
                    <a:pt x="0" y="2810"/>
                    <a:pt x="1" y="2810"/>
                  </a:cubicBezTo>
                  <a:cubicBezTo>
                    <a:pt x="62" y="2819"/>
                    <a:pt x="166" y="2843"/>
                    <a:pt x="221" y="2848"/>
                  </a:cubicBezTo>
                  <a:cubicBezTo>
                    <a:pt x="152" y="2842"/>
                    <a:pt x="84" y="2836"/>
                    <a:pt x="15" y="2827"/>
                  </a:cubicBezTo>
                  <a:lnTo>
                    <a:pt x="15" y="2827"/>
                  </a:lnTo>
                  <a:cubicBezTo>
                    <a:pt x="24" y="2841"/>
                    <a:pt x="36" y="2852"/>
                    <a:pt x="47" y="2866"/>
                  </a:cubicBezTo>
                  <a:cubicBezTo>
                    <a:pt x="99" y="2879"/>
                    <a:pt x="150" y="2892"/>
                    <a:pt x="203" y="2898"/>
                  </a:cubicBezTo>
                  <a:cubicBezTo>
                    <a:pt x="157" y="2894"/>
                    <a:pt x="111" y="2889"/>
                    <a:pt x="66" y="2885"/>
                  </a:cubicBezTo>
                  <a:lnTo>
                    <a:pt x="66" y="2885"/>
                  </a:lnTo>
                  <a:cubicBezTo>
                    <a:pt x="98" y="2915"/>
                    <a:pt x="135" y="2945"/>
                    <a:pt x="177" y="2974"/>
                  </a:cubicBezTo>
                  <a:cubicBezTo>
                    <a:pt x="336" y="3042"/>
                    <a:pt x="488" y="3134"/>
                    <a:pt x="579" y="3143"/>
                  </a:cubicBezTo>
                  <a:cubicBezTo>
                    <a:pt x="623" y="3148"/>
                    <a:pt x="669" y="3155"/>
                    <a:pt x="712" y="3160"/>
                  </a:cubicBezTo>
                  <a:lnTo>
                    <a:pt x="847" y="3172"/>
                  </a:lnTo>
                  <a:cubicBezTo>
                    <a:pt x="937" y="3182"/>
                    <a:pt x="1028" y="3190"/>
                    <a:pt x="1118" y="3198"/>
                  </a:cubicBezTo>
                  <a:lnTo>
                    <a:pt x="1390" y="3224"/>
                  </a:lnTo>
                  <a:lnTo>
                    <a:pt x="1424" y="3227"/>
                  </a:lnTo>
                  <a:lnTo>
                    <a:pt x="1458" y="3228"/>
                  </a:lnTo>
                  <a:lnTo>
                    <a:pt x="1526" y="3232"/>
                  </a:lnTo>
                  <a:lnTo>
                    <a:pt x="1662" y="3238"/>
                  </a:lnTo>
                  <a:lnTo>
                    <a:pt x="1934" y="3251"/>
                  </a:lnTo>
                  <a:lnTo>
                    <a:pt x="2070" y="3256"/>
                  </a:lnTo>
                  <a:lnTo>
                    <a:pt x="2138" y="3259"/>
                  </a:lnTo>
                  <a:cubicBezTo>
                    <a:pt x="2149" y="3260"/>
                    <a:pt x="2160" y="3260"/>
                    <a:pt x="2172" y="3260"/>
                  </a:cubicBezTo>
                  <a:cubicBezTo>
                    <a:pt x="2184" y="3260"/>
                    <a:pt x="2195" y="3260"/>
                    <a:pt x="2206" y="3260"/>
                  </a:cubicBezTo>
                  <a:cubicBezTo>
                    <a:pt x="2297" y="3261"/>
                    <a:pt x="2387" y="3261"/>
                    <a:pt x="2478" y="3261"/>
                  </a:cubicBezTo>
                  <a:cubicBezTo>
                    <a:pt x="2568" y="3261"/>
                    <a:pt x="2659" y="3261"/>
                    <a:pt x="2750" y="3260"/>
                  </a:cubicBezTo>
                  <a:cubicBezTo>
                    <a:pt x="2750" y="3229"/>
                    <a:pt x="2710" y="3197"/>
                    <a:pt x="2771" y="3182"/>
                  </a:cubicBezTo>
                  <a:cubicBezTo>
                    <a:pt x="2794" y="3178"/>
                    <a:pt x="2817" y="3175"/>
                    <a:pt x="2840" y="3175"/>
                  </a:cubicBezTo>
                  <a:cubicBezTo>
                    <a:pt x="2862" y="3175"/>
                    <a:pt x="2885" y="3176"/>
                    <a:pt x="2907" y="3178"/>
                  </a:cubicBezTo>
                  <a:cubicBezTo>
                    <a:pt x="2950" y="3182"/>
                    <a:pt x="2992" y="3188"/>
                    <a:pt x="3036" y="3196"/>
                  </a:cubicBezTo>
                  <a:cubicBezTo>
                    <a:pt x="3092" y="3207"/>
                    <a:pt x="3148" y="3216"/>
                    <a:pt x="3206" y="3216"/>
                  </a:cubicBezTo>
                  <a:cubicBezTo>
                    <a:pt x="3237" y="3216"/>
                    <a:pt x="3268" y="3214"/>
                    <a:pt x="3301" y="3207"/>
                  </a:cubicBezTo>
                  <a:cubicBezTo>
                    <a:pt x="3305" y="3190"/>
                    <a:pt x="3309" y="3172"/>
                    <a:pt x="3311" y="3155"/>
                  </a:cubicBezTo>
                  <a:cubicBezTo>
                    <a:pt x="3385" y="3162"/>
                    <a:pt x="3461" y="3171"/>
                    <a:pt x="3536" y="3181"/>
                  </a:cubicBezTo>
                  <a:cubicBezTo>
                    <a:pt x="3556" y="3183"/>
                    <a:pt x="3575" y="3186"/>
                    <a:pt x="3594" y="3187"/>
                  </a:cubicBezTo>
                  <a:cubicBezTo>
                    <a:pt x="3614" y="3190"/>
                    <a:pt x="3633" y="3191"/>
                    <a:pt x="3651" y="3192"/>
                  </a:cubicBezTo>
                  <a:cubicBezTo>
                    <a:pt x="3691" y="3196"/>
                    <a:pt x="3729" y="3198"/>
                    <a:pt x="3769" y="3203"/>
                  </a:cubicBezTo>
                  <a:cubicBezTo>
                    <a:pt x="4053" y="3172"/>
                    <a:pt x="4336" y="3144"/>
                    <a:pt x="4617" y="3093"/>
                  </a:cubicBezTo>
                  <a:cubicBezTo>
                    <a:pt x="4607" y="3075"/>
                    <a:pt x="4602" y="3058"/>
                    <a:pt x="4629" y="3049"/>
                  </a:cubicBezTo>
                  <a:cubicBezTo>
                    <a:pt x="4687" y="3035"/>
                    <a:pt x="4758" y="3029"/>
                    <a:pt x="4833" y="3025"/>
                  </a:cubicBezTo>
                  <a:cubicBezTo>
                    <a:pt x="4872" y="3023"/>
                    <a:pt x="4912" y="3021"/>
                    <a:pt x="4952" y="3019"/>
                  </a:cubicBezTo>
                  <a:cubicBezTo>
                    <a:pt x="4973" y="3018"/>
                    <a:pt x="4993" y="3015"/>
                    <a:pt x="5014" y="3014"/>
                  </a:cubicBezTo>
                  <a:cubicBezTo>
                    <a:pt x="5025" y="3013"/>
                    <a:pt x="5035" y="3013"/>
                    <a:pt x="5046" y="3012"/>
                  </a:cubicBezTo>
                  <a:cubicBezTo>
                    <a:pt x="5056" y="3010"/>
                    <a:pt x="5066" y="3009"/>
                    <a:pt x="5077" y="3009"/>
                  </a:cubicBezTo>
                  <a:cubicBezTo>
                    <a:pt x="5102" y="3003"/>
                    <a:pt x="5125" y="2997"/>
                    <a:pt x="5150" y="2991"/>
                  </a:cubicBezTo>
                  <a:cubicBezTo>
                    <a:pt x="5167" y="2978"/>
                    <a:pt x="5171" y="2958"/>
                    <a:pt x="5172" y="2947"/>
                  </a:cubicBezTo>
                  <a:cubicBezTo>
                    <a:pt x="5248" y="2939"/>
                    <a:pt x="5316" y="2935"/>
                    <a:pt x="5379" y="2932"/>
                  </a:cubicBezTo>
                  <a:cubicBezTo>
                    <a:pt x="6186" y="2720"/>
                    <a:pt x="6987" y="2454"/>
                    <a:pt x="7832" y="2126"/>
                  </a:cubicBezTo>
                  <a:cubicBezTo>
                    <a:pt x="8004" y="2032"/>
                    <a:pt x="8175" y="1940"/>
                    <a:pt x="8346" y="1873"/>
                  </a:cubicBezTo>
                  <a:cubicBezTo>
                    <a:pt x="8378" y="1863"/>
                    <a:pt x="8412" y="1852"/>
                    <a:pt x="8446" y="1842"/>
                  </a:cubicBezTo>
                  <a:cubicBezTo>
                    <a:pt x="8480" y="1833"/>
                    <a:pt x="8515" y="1821"/>
                    <a:pt x="8550" y="1811"/>
                  </a:cubicBezTo>
                  <a:cubicBezTo>
                    <a:pt x="8622" y="1790"/>
                    <a:pt x="8696" y="1771"/>
                    <a:pt x="8770" y="1753"/>
                  </a:cubicBezTo>
                  <a:cubicBezTo>
                    <a:pt x="8844" y="1734"/>
                    <a:pt x="8919" y="1717"/>
                    <a:pt x="8989" y="1700"/>
                  </a:cubicBezTo>
                  <a:cubicBezTo>
                    <a:pt x="9025" y="1690"/>
                    <a:pt x="9061" y="1682"/>
                    <a:pt x="9094" y="1674"/>
                  </a:cubicBezTo>
                  <a:cubicBezTo>
                    <a:pt x="9129" y="1665"/>
                    <a:pt x="9162" y="1656"/>
                    <a:pt x="9193" y="1647"/>
                  </a:cubicBezTo>
                  <a:cubicBezTo>
                    <a:pt x="9147" y="1567"/>
                    <a:pt x="9271" y="1456"/>
                    <a:pt x="9381" y="1349"/>
                  </a:cubicBezTo>
                  <a:cubicBezTo>
                    <a:pt x="9491" y="1242"/>
                    <a:pt x="9590" y="1138"/>
                    <a:pt x="9501" y="1070"/>
                  </a:cubicBezTo>
                  <a:cubicBezTo>
                    <a:pt x="9667" y="1023"/>
                    <a:pt x="9911" y="938"/>
                    <a:pt x="9906" y="886"/>
                  </a:cubicBezTo>
                  <a:cubicBezTo>
                    <a:pt x="9899" y="808"/>
                    <a:pt x="9911" y="715"/>
                    <a:pt x="9976" y="613"/>
                  </a:cubicBezTo>
                  <a:cubicBezTo>
                    <a:pt x="10007" y="562"/>
                    <a:pt x="10051" y="508"/>
                    <a:pt x="10112" y="452"/>
                  </a:cubicBezTo>
                  <a:cubicBezTo>
                    <a:pt x="10141" y="424"/>
                    <a:pt x="10177" y="398"/>
                    <a:pt x="10214" y="366"/>
                  </a:cubicBezTo>
                  <a:cubicBezTo>
                    <a:pt x="10253" y="336"/>
                    <a:pt x="10296" y="305"/>
                    <a:pt x="10344" y="273"/>
                  </a:cubicBezTo>
                  <a:cubicBezTo>
                    <a:pt x="10499" y="188"/>
                    <a:pt x="10774" y="149"/>
                    <a:pt x="10820" y="97"/>
                  </a:cubicBezTo>
                  <a:cubicBezTo>
                    <a:pt x="10839" y="77"/>
                    <a:pt x="10831" y="65"/>
                    <a:pt x="10812" y="60"/>
                  </a:cubicBezTo>
                  <a:cubicBezTo>
                    <a:pt x="10793" y="54"/>
                    <a:pt x="10761" y="50"/>
                    <a:pt x="10730" y="49"/>
                  </a:cubicBezTo>
                  <a:cubicBezTo>
                    <a:pt x="10667" y="45"/>
                    <a:pt x="10604" y="40"/>
                    <a:pt x="10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52"/>
            <p:cNvSpPr/>
            <p:nvPr/>
          </p:nvSpPr>
          <p:spPr>
            <a:xfrm>
              <a:off x="2104750" y="3763825"/>
              <a:ext cx="103525" cy="383650"/>
            </a:xfrm>
            <a:custGeom>
              <a:avLst/>
              <a:gdLst/>
              <a:ahLst/>
              <a:cxnLst/>
              <a:rect l="l" t="t" r="r" b="b"/>
              <a:pathLst>
                <a:path w="4141" h="15346" extrusionOk="0">
                  <a:moveTo>
                    <a:pt x="48" y="1"/>
                  </a:moveTo>
                  <a:cubicBezTo>
                    <a:pt x="48" y="1"/>
                    <a:pt x="48" y="2"/>
                    <a:pt x="47" y="2"/>
                  </a:cubicBezTo>
                  <a:cubicBezTo>
                    <a:pt x="73" y="77"/>
                    <a:pt x="107" y="210"/>
                    <a:pt x="134" y="283"/>
                  </a:cubicBezTo>
                  <a:lnTo>
                    <a:pt x="134" y="283"/>
                  </a:lnTo>
                  <a:cubicBezTo>
                    <a:pt x="102" y="199"/>
                    <a:pt x="71" y="113"/>
                    <a:pt x="37" y="27"/>
                  </a:cubicBezTo>
                  <a:cubicBezTo>
                    <a:pt x="32" y="45"/>
                    <a:pt x="27" y="65"/>
                    <a:pt x="23" y="86"/>
                  </a:cubicBezTo>
                  <a:cubicBezTo>
                    <a:pt x="38" y="155"/>
                    <a:pt x="57" y="224"/>
                    <a:pt x="82" y="292"/>
                  </a:cubicBezTo>
                  <a:cubicBezTo>
                    <a:pt x="59" y="233"/>
                    <a:pt x="38" y="176"/>
                    <a:pt x="16" y="117"/>
                  </a:cubicBezTo>
                  <a:cubicBezTo>
                    <a:pt x="7" y="170"/>
                    <a:pt x="2" y="231"/>
                    <a:pt x="1" y="295"/>
                  </a:cubicBezTo>
                  <a:cubicBezTo>
                    <a:pt x="31" y="522"/>
                    <a:pt x="33" y="749"/>
                    <a:pt x="74" y="861"/>
                  </a:cubicBezTo>
                  <a:cubicBezTo>
                    <a:pt x="94" y="918"/>
                    <a:pt x="115" y="975"/>
                    <a:pt x="133" y="1032"/>
                  </a:cubicBezTo>
                  <a:lnTo>
                    <a:pt x="188" y="1205"/>
                  </a:lnTo>
                  <a:cubicBezTo>
                    <a:pt x="225" y="1320"/>
                    <a:pt x="262" y="1435"/>
                    <a:pt x="299" y="1551"/>
                  </a:cubicBezTo>
                  <a:cubicBezTo>
                    <a:pt x="336" y="1666"/>
                    <a:pt x="373" y="1781"/>
                    <a:pt x="412" y="1896"/>
                  </a:cubicBezTo>
                  <a:lnTo>
                    <a:pt x="425" y="1939"/>
                  </a:lnTo>
                  <a:lnTo>
                    <a:pt x="439" y="1983"/>
                  </a:lnTo>
                  <a:lnTo>
                    <a:pt x="465" y="2070"/>
                  </a:lnTo>
                  <a:lnTo>
                    <a:pt x="517" y="2244"/>
                  </a:lnTo>
                  <a:lnTo>
                    <a:pt x="623" y="2592"/>
                  </a:lnTo>
                  <a:lnTo>
                    <a:pt x="676" y="2765"/>
                  </a:lnTo>
                  <a:lnTo>
                    <a:pt x="705" y="2852"/>
                  </a:lnTo>
                  <a:cubicBezTo>
                    <a:pt x="713" y="2880"/>
                    <a:pt x="721" y="2910"/>
                    <a:pt x="729" y="2940"/>
                  </a:cubicBezTo>
                  <a:cubicBezTo>
                    <a:pt x="799" y="3177"/>
                    <a:pt x="867" y="3409"/>
                    <a:pt x="936" y="3641"/>
                  </a:cubicBezTo>
                  <a:cubicBezTo>
                    <a:pt x="955" y="3635"/>
                    <a:pt x="968" y="3611"/>
                    <a:pt x="985" y="3611"/>
                  </a:cubicBezTo>
                  <a:cubicBezTo>
                    <a:pt x="994" y="3611"/>
                    <a:pt x="1005" y="3620"/>
                    <a:pt x="1019" y="3647"/>
                  </a:cubicBezTo>
                  <a:cubicBezTo>
                    <a:pt x="1033" y="3676"/>
                    <a:pt x="1043" y="3704"/>
                    <a:pt x="1052" y="3734"/>
                  </a:cubicBezTo>
                  <a:lnTo>
                    <a:pt x="1064" y="3777"/>
                  </a:lnTo>
                  <a:cubicBezTo>
                    <a:pt x="1068" y="3791"/>
                    <a:pt x="1071" y="3805"/>
                    <a:pt x="1073" y="3819"/>
                  </a:cubicBezTo>
                  <a:cubicBezTo>
                    <a:pt x="1083" y="3877"/>
                    <a:pt x="1091" y="3934"/>
                    <a:pt x="1096" y="3992"/>
                  </a:cubicBezTo>
                  <a:cubicBezTo>
                    <a:pt x="1107" y="4107"/>
                    <a:pt x="1119" y="4221"/>
                    <a:pt x="1167" y="4338"/>
                  </a:cubicBezTo>
                  <a:cubicBezTo>
                    <a:pt x="1186" y="4340"/>
                    <a:pt x="1203" y="4341"/>
                    <a:pt x="1221" y="4342"/>
                  </a:cubicBezTo>
                  <a:cubicBezTo>
                    <a:pt x="1237" y="4439"/>
                    <a:pt x="1251" y="4538"/>
                    <a:pt x="1265" y="4639"/>
                  </a:cubicBezTo>
                  <a:cubicBezTo>
                    <a:pt x="1269" y="4664"/>
                    <a:pt x="1274" y="4691"/>
                    <a:pt x="1276" y="4715"/>
                  </a:cubicBezTo>
                  <a:cubicBezTo>
                    <a:pt x="1280" y="4740"/>
                    <a:pt x="1282" y="4766"/>
                    <a:pt x="1285" y="4792"/>
                  </a:cubicBezTo>
                  <a:cubicBezTo>
                    <a:pt x="1291" y="4843"/>
                    <a:pt x="1298" y="4896"/>
                    <a:pt x="1305" y="4946"/>
                  </a:cubicBezTo>
                  <a:cubicBezTo>
                    <a:pt x="1354" y="5131"/>
                    <a:pt x="1405" y="5314"/>
                    <a:pt x="1458" y="5497"/>
                  </a:cubicBezTo>
                  <a:lnTo>
                    <a:pt x="1496" y="5634"/>
                  </a:lnTo>
                  <a:lnTo>
                    <a:pt x="1507" y="5667"/>
                  </a:lnTo>
                  <a:lnTo>
                    <a:pt x="1516" y="5702"/>
                  </a:lnTo>
                  <a:lnTo>
                    <a:pt x="1535" y="5771"/>
                  </a:lnTo>
                  <a:cubicBezTo>
                    <a:pt x="1559" y="5863"/>
                    <a:pt x="1584" y="5954"/>
                    <a:pt x="1608" y="6046"/>
                  </a:cubicBezTo>
                  <a:cubicBezTo>
                    <a:pt x="1615" y="6039"/>
                    <a:pt x="1623" y="6033"/>
                    <a:pt x="1630" y="6033"/>
                  </a:cubicBezTo>
                  <a:cubicBezTo>
                    <a:pt x="1639" y="6033"/>
                    <a:pt x="1647" y="6040"/>
                    <a:pt x="1655" y="6059"/>
                  </a:cubicBezTo>
                  <a:cubicBezTo>
                    <a:pt x="1678" y="6135"/>
                    <a:pt x="1698" y="6226"/>
                    <a:pt x="1718" y="6326"/>
                  </a:cubicBezTo>
                  <a:cubicBezTo>
                    <a:pt x="1736" y="6428"/>
                    <a:pt x="1756" y="6538"/>
                    <a:pt x="1777" y="6648"/>
                  </a:cubicBezTo>
                  <a:cubicBezTo>
                    <a:pt x="1786" y="6681"/>
                    <a:pt x="1794" y="6712"/>
                    <a:pt x="1804" y="6744"/>
                  </a:cubicBezTo>
                  <a:cubicBezTo>
                    <a:pt x="1820" y="6768"/>
                    <a:pt x="1839" y="6770"/>
                    <a:pt x="1850" y="6771"/>
                  </a:cubicBezTo>
                  <a:cubicBezTo>
                    <a:pt x="1868" y="6872"/>
                    <a:pt x="1881" y="6962"/>
                    <a:pt x="1892" y="7046"/>
                  </a:cubicBezTo>
                  <a:cubicBezTo>
                    <a:pt x="2206" y="8117"/>
                    <a:pt x="2500" y="9218"/>
                    <a:pt x="2747" y="10433"/>
                  </a:cubicBezTo>
                  <a:cubicBezTo>
                    <a:pt x="2819" y="10688"/>
                    <a:pt x="2890" y="10944"/>
                    <a:pt x="2936" y="11193"/>
                  </a:cubicBezTo>
                  <a:cubicBezTo>
                    <a:pt x="2943" y="11239"/>
                    <a:pt x="2949" y="11287"/>
                    <a:pt x="2954" y="11336"/>
                  </a:cubicBezTo>
                  <a:cubicBezTo>
                    <a:pt x="2956" y="11361"/>
                    <a:pt x="2960" y="11386"/>
                    <a:pt x="2961" y="11411"/>
                  </a:cubicBezTo>
                  <a:cubicBezTo>
                    <a:pt x="2963" y="11436"/>
                    <a:pt x="2965" y="11463"/>
                    <a:pt x="2966" y="11487"/>
                  </a:cubicBezTo>
                  <a:cubicBezTo>
                    <a:pt x="2973" y="11590"/>
                    <a:pt x="2978" y="11696"/>
                    <a:pt x="2981" y="11800"/>
                  </a:cubicBezTo>
                  <a:cubicBezTo>
                    <a:pt x="2989" y="12013"/>
                    <a:pt x="2996" y="12222"/>
                    <a:pt x="3002" y="12405"/>
                  </a:cubicBezTo>
                  <a:cubicBezTo>
                    <a:pt x="3009" y="12403"/>
                    <a:pt x="3015" y="12402"/>
                    <a:pt x="3021" y="12402"/>
                  </a:cubicBezTo>
                  <a:cubicBezTo>
                    <a:pt x="3102" y="12402"/>
                    <a:pt x="3173" y="12590"/>
                    <a:pt x="3243" y="12767"/>
                  </a:cubicBezTo>
                  <a:cubicBezTo>
                    <a:pt x="3305" y="12922"/>
                    <a:pt x="3366" y="13067"/>
                    <a:pt x="3434" y="13067"/>
                  </a:cubicBezTo>
                  <a:cubicBezTo>
                    <a:pt x="3450" y="13067"/>
                    <a:pt x="3466" y="13059"/>
                    <a:pt x="3482" y="13042"/>
                  </a:cubicBezTo>
                  <a:cubicBezTo>
                    <a:pt x="3486" y="13164"/>
                    <a:pt x="3492" y="13317"/>
                    <a:pt x="3497" y="13442"/>
                  </a:cubicBezTo>
                  <a:cubicBezTo>
                    <a:pt x="3503" y="13568"/>
                    <a:pt x="3517" y="13665"/>
                    <a:pt x="3543" y="13675"/>
                  </a:cubicBezTo>
                  <a:cubicBezTo>
                    <a:pt x="3619" y="13702"/>
                    <a:pt x="3703" y="13760"/>
                    <a:pt x="3781" y="13896"/>
                  </a:cubicBezTo>
                  <a:cubicBezTo>
                    <a:pt x="3819" y="13964"/>
                    <a:pt x="3857" y="14051"/>
                    <a:pt x="3890" y="14162"/>
                  </a:cubicBezTo>
                  <a:cubicBezTo>
                    <a:pt x="3898" y="14189"/>
                    <a:pt x="3907" y="14220"/>
                    <a:pt x="3915" y="14250"/>
                  </a:cubicBezTo>
                  <a:cubicBezTo>
                    <a:pt x="3923" y="14281"/>
                    <a:pt x="3931" y="14313"/>
                    <a:pt x="3937" y="14347"/>
                  </a:cubicBezTo>
                  <a:cubicBezTo>
                    <a:pt x="3950" y="14415"/>
                    <a:pt x="3964" y="14491"/>
                    <a:pt x="3974" y="14574"/>
                  </a:cubicBezTo>
                  <a:cubicBezTo>
                    <a:pt x="3994" y="14832"/>
                    <a:pt x="3926" y="15228"/>
                    <a:pt x="3956" y="15319"/>
                  </a:cubicBezTo>
                  <a:cubicBezTo>
                    <a:pt x="3962" y="15338"/>
                    <a:pt x="3969" y="15346"/>
                    <a:pt x="3975" y="15346"/>
                  </a:cubicBezTo>
                  <a:cubicBezTo>
                    <a:pt x="3981" y="15346"/>
                    <a:pt x="3988" y="15339"/>
                    <a:pt x="3994" y="15329"/>
                  </a:cubicBezTo>
                  <a:cubicBezTo>
                    <a:pt x="4006" y="15307"/>
                    <a:pt x="4021" y="15265"/>
                    <a:pt x="4036" y="15224"/>
                  </a:cubicBezTo>
                  <a:cubicBezTo>
                    <a:pt x="4056" y="15162"/>
                    <a:pt x="4075" y="15101"/>
                    <a:pt x="4094" y="15101"/>
                  </a:cubicBezTo>
                  <a:cubicBezTo>
                    <a:pt x="4101" y="15101"/>
                    <a:pt x="4108" y="15110"/>
                    <a:pt x="4115" y="15129"/>
                  </a:cubicBezTo>
                  <a:cubicBezTo>
                    <a:pt x="4125" y="14889"/>
                    <a:pt x="4131" y="14648"/>
                    <a:pt x="4137" y="14410"/>
                  </a:cubicBezTo>
                  <a:lnTo>
                    <a:pt x="4140" y="14320"/>
                  </a:lnTo>
                  <a:lnTo>
                    <a:pt x="4140" y="14231"/>
                  </a:lnTo>
                  <a:cubicBezTo>
                    <a:pt x="4140" y="14171"/>
                    <a:pt x="4138" y="14112"/>
                    <a:pt x="4138" y="14052"/>
                  </a:cubicBezTo>
                  <a:lnTo>
                    <a:pt x="4135" y="13696"/>
                  </a:lnTo>
                  <a:cubicBezTo>
                    <a:pt x="4133" y="13576"/>
                    <a:pt x="4131" y="13457"/>
                    <a:pt x="4130" y="13340"/>
                  </a:cubicBezTo>
                  <a:cubicBezTo>
                    <a:pt x="4130" y="13310"/>
                    <a:pt x="4128" y="13280"/>
                    <a:pt x="4127" y="13251"/>
                  </a:cubicBezTo>
                  <a:lnTo>
                    <a:pt x="4123" y="13162"/>
                  </a:lnTo>
                  <a:lnTo>
                    <a:pt x="4115" y="12984"/>
                  </a:lnTo>
                  <a:cubicBezTo>
                    <a:pt x="4104" y="12747"/>
                    <a:pt x="4091" y="12511"/>
                    <a:pt x="4079" y="12274"/>
                  </a:cubicBezTo>
                  <a:cubicBezTo>
                    <a:pt x="4060" y="12038"/>
                    <a:pt x="4041" y="11803"/>
                    <a:pt x="4022" y="11565"/>
                  </a:cubicBezTo>
                  <a:cubicBezTo>
                    <a:pt x="4017" y="11507"/>
                    <a:pt x="4013" y="11448"/>
                    <a:pt x="4007" y="11387"/>
                  </a:cubicBezTo>
                  <a:lnTo>
                    <a:pt x="4001" y="11298"/>
                  </a:lnTo>
                  <a:cubicBezTo>
                    <a:pt x="3999" y="11269"/>
                    <a:pt x="3995" y="11240"/>
                    <a:pt x="3992" y="11210"/>
                  </a:cubicBezTo>
                  <a:cubicBezTo>
                    <a:pt x="3979" y="11092"/>
                    <a:pt x="3968" y="10973"/>
                    <a:pt x="3954" y="10854"/>
                  </a:cubicBezTo>
                  <a:cubicBezTo>
                    <a:pt x="3943" y="10736"/>
                    <a:pt x="3929" y="10618"/>
                    <a:pt x="3918" y="10498"/>
                  </a:cubicBezTo>
                  <a:cubicBezTo>
                    <a:pt x="3911" y="10440"/>
                    <a:pt x="3906" y="10380"/>
                    <a:pt x="3900" y="10319"/>
                  </a:cubicBezTo>
                  <a:lnTo>
                    <a:pt x="3895" y="10276"/>
                  </a:lnTo>
                  <a:lnTo>
                    <a:pt x="3889" y="10231"/>
                  </a:lnTo>
                  <a:lnTo>
                    <a:pt x="3877" y="10142"/>
                  </a:lnTo>
                  <a:cubicBezTo>
                    <a:pt x="3847" y="9904"/>
                    <a:pt x="3817" y="9665"/>
                    <a:pt x="3790" y="9424"/>
                  </a:cubicBezTo>
                  <a:cubicBezTo>
                    <a:pt x="3779" y="9383"/>
                    <a:pt x="3769" y="9329"/>
                    <a:pt x="3755" y="9261"/>
                  </a:cubicBezTo>
                  <a:cubicBezTo>
                    <a:pt x="3741" y="9193"/>
                    <a:pt x="3724" y="9112"/>
                    <a:pt x="3707" y="9021"/>
                  </a:cubicBezTo>
                  <a:cubicBezTo>
                    <a:pt x="3672" y="8835"/>
                    <a:pt x="3630" y="8607"/>
                    <a:pt x="3586" y="8348"/>
                  </a:cubicBezTo>
                  <a:cubicBezTo>
                    <a:pt x="3576" y="8283"/>
                    <a:pt x="3561" y="8216"/>
                    <a:pt x="3547" y="8148"/>
                  </a:cubicBezTo>
                  <a:cubicBezTo>
                    <a:pt x="3535" y="8080"/>
                    <a:pt x="3520" y="8009"/>
                    <a:pt x="3508" y="7938"/>
                  </a:cubicBezTo>
                  <a:cubicBezTo>
                    <a:pt x="3479" y="7794"/>
                    <a:pt x="3451" y="7645"/>
                    <a:pt x="3422" y="7491"/>
                  </a:cubicBezTo>
                  <a:cubicBezTo>
                    <a:pt x="3414" y="7454"/>
                    <a:pt x="3408" y="7415"/>
                    <a:pt x="3400" y="7375"/>
                  </a:cubicBezTo>
                  <a:cubicBezTo>
                    <a:pt x="3392" y="7337"/>
                    <a:pt x="3385" y="7297"/>
                    <a:pt x="3377" y="7258"/>
                  </a:cubicBezTo>
                  <a:cubicBezTo>
                    <a:pt x="3359" y="7180"/>
                    <a:pt x="3342" y="7099"/>
                    <a:pt x="3326" y="7020"/>
                  </a:cubicBezTo>
                  <a:cubicBezTo>
                    <a:pt x="3291" y="6861"/>
                    <a:pt x="3258" y="6697"/>
                    <a:pt x="3223" y="6533"/>
                  </a:cubicBezTo>
                  <a:cubicBezTo>
                    <a:pt x="3082" y="5881"/>
                    <a:pt x="2925" y="5217"/>
                    <a:pt x="2779" y="4649"/>
                  </a:cubicBezTo>
                  <a:cubicBezTo>
                    <a:pt x="2761" y="4578"/>
                    <a:pt x="2744" y="4508"/>
                    <a:pt x="2726" y="4440"/>
                  </a:cubicBezTo>
                  <a:cubicBezTo>
                    <a:pt x="2719" y="4405"/>
                    <a:pt x="2710" y="4372"/>
                    <a:pt x="2702" y="4338"/>
                  </a:cubicBezTo>
                  <a:cubicBezTo>
                    <a:pt x="2693" y="4306"/>
                    <a:pt x="2683" y="4273"/>
                    <a:pt x="2676" y="4241"/>
                  </a:cubicBezTo>
                  <a:cubicBezTo>
                    <a:pt x="2641" y="4112"/>
                    <a:pt x="2608" y="3991"/>
                    <a:pt x="2578" y="3880"/>
                  </a:cubicBezTo>
                  <a:cubicBezTo>
                    <a:pt x="2547" y="3767"/>
                    <a:pt x="2521" y="3664"/>
                    <a:pt x="2496" y="3573"/>
                  </a:cubicBezTo>
                  <a:cubicBezTo>
                    <a:pt x="2485" y="3527"/>
                    <a:pt x="2473" y="3483"/>
                    <a:pt x="2463" y="3442"/>
                  </a:cubicBezTo>
                  <a:cubicBezTo>
                    <a:pt x="2452" y="3401"/>
                    <a:pt x="2443" y="3363"/>
                    <a:pt x="2433" y="3329"/>
                  </a:cubicBezTo>
                  <a:cubicBezTo>
                    <a:pt x="2423" y="3296"/>
                    <a:pt x="2411" y="3264"/>
                    <a:pt x="2401" y="3231"/>
                  </a:cubicBezTo>
                  <a:cubicBezTo>
                    <a:pt x="2358" y="3082"/>
                    <a:pt x="2311" y="2924"/>
                    <a:pt x="2261" y="2765"/>
                  </a:cubicBezTo>
                  <a:cubicBezTo>
                    <a:pt x="2237" y="2686"/>
                    <a:pt x="2212" y="2606"/>
                    <a:pt x="2186" y="2527"/>
                  </a:cubicBezTo>
                  <a:cubicBezTo>
                    <a:pt x="2172" y="2487"/>
                    <a:pt x="2159" y="2446"/>
                    <a:pt x="2146" y="2407"/>
                  </a:cubicBezTo>
                  <a:lnTo>
                    <a:pt x="2103" y="2289"/>
                  </a:lnTo>
                  <a:cubicBezTo>
                    <a:pt x="2045" y="2135"/>
                    <a:pt x="1987" y="1981"/>
                    <a:pt x="1926" y="1837"/>
                  </a:cubicBezTo>
                  <a:cubicBezTo>
                    <a:pt x="1897" y="1765"/>
                    <a:pt x="1868" y="1696"/>
                    <a:pt x="1837" y="1631"/>
                  </a:cubicBezTo>
                  <a:cubicBezTo>
                    <a:pt x="1824" y="1598"/>
                    <a:pt x="1809" y="1566"/>
                    <a:pt x="1793" y="1534"/>
                  </a:cubicBezTo>
                  <a:cubicBezTo>
                    <a:pt x="1779" y="1503"/>
                    <a:pt x="1764" y="1471"/>
                    <a:pt x="1748" y="1443"/>
                  </a:cubicBezTo>
                  <a:cubicBezTo>
                    <a:pt x="1626" y="1230"/>
                    <a:pt x="1494" y="1016"/>
                    <a:pt x="1365" y="806"/>
                  </a:cubicBezTo>
                  <a:lnTo>
                    <a:pt x="1365" y="806"/>
                  </a:lnTo>
                  <a:cubicBezTo>
                    <a:pt x="1375" y="922"/>
                    <a:pt x="1382" y="1031"/>
                    <a:pt x="1385" y="1126"/>
                  </a:cubicBezTo>
                  <a:cubicBezTo>
                    <a:pt x="1345" y="1010"/>
                    <a:pt x="1304" y="892"/>
                    <a:pt x="1266" y="796"/>
                  </a:cubicBezTo>
                  <a:cubicBezTo>
                    <a:pt x="1246" y="747"/>
                    <a:pt x="1229" y="703"/>
                    <a:pt x="1212" y="666"/>
                  </a:cubicBezTo>
                  <a:cubicBezTo>
                    <a:pt x="1202" y="648"/>
                    <a:pt x="1194" y="631"/>
                    <a:pt x="1186" y="618"/>
                  </a:cubicBezTo>
                  <a:cubicBezTo>
                    <a:pt x="1176" y="603"/>
                    <a:pt x="1168" y="592"/>
                    <a:pt x="1161" y="582"/>
                  </a:cubicBezTo>
                  <a:cubicBezTo>
                    <a:pt x="1061" y="408"/>
                    <a:pt x="1002" y="344"/>
                    <a:pt x="966" y="344"/>
                  </a:cubicBezTo>
                  <a:cubicBezTo>
                    <a:pt x="905" y="344"/>
                    <a:pt x="905" y="518"/>
                    <a:pt x="879" y="662"/>
                  </a:cubicBezTo>
                  <a:cubicBezTo>
                    <a:pt x="880" y="739"/>
                    <a:pt x="844" y="739"/>
                    <a:pt x="811" y="749"/>
                  </a:cubicBezTo>
                  <a:cubicBezTo>
                    <a:pt x="779" y="758"/>
                    <a:pt x="750" y="777"/>
                    <a:pt x="762" y="894"/>
                  </a:cubicBezTo>
                  <a:cubicBezTo>
                    <a:pt x="749" y="855"/>
                    <a:pt x="737" y="822"/>
                    <a:pt x="727" y="791"/>
                  </a:cubicBezTo>
                  <a:cubicBezTo>
                    <a:pt x="715" y="759"/>
                    <a:pt x="705" y="732"/>
                    <a:pt x="694" y="703"/>
                  </a:cubicBezTo>
                  <a:cubicBezTo>
                    <a:pt x="673" y="645"/>
                    <a:pt x="650" y="589"/>
                    <a:pt x="623" y="511"/>
                  </a:cubicBezTo>
                  <a:cubicBezTo>
                    <a:pt x="596" y="511"/>
                    <a:pt x="648" y="626"/>
                    <a:pt x="691" y="731"/>
                  </a:cubicBezTo>
                  <a:cubicBezTo>
                    <a:pt x="701" y="757"/>
                    <a:pt x="712" y="782"/>
                    <a:pt x="721" y="806"/>
                  </a:cubicBezTo>
                  <a:cubicBezTo>
                    <a:pt x="729" y="829"/>
                    <a:pt x="736" y="850"/>
                    <a:pt x="738" y="866"/>
                  </a:cubicBezTo>
                  <a:cubicBezTo>
                    <a:pt x="742" y="889"/>
                    <a:pt x="741" y="903"/>
                    <a:pt x="729" y="903"/>
                  </a:cubicBezTo>
                  <a:cubicBezTo>
                    <a:pt x="724" y="903"/>
                    <a:pt x="717" y="900"/>
                    <a:pt x="708" y="894"/>
                  </a:cubicBezTo>
                  <a:cubicBezTo>
                    <a:pt x="691" y="817"/>
                    <a:pt x="659" y="740"/>
                    <a:pt x="623" y="665"/>
                  </a:cubicBezTo>
                  <a:cubicBezTo>
                    <a:pt x="587" y="589"/>
                    <a:pt x="550" y="513"/>
                    <a:pt x="523" y="437"/>
                  </a:cubicBezTo>
                  <a:lnTo>
                    <a:pt x="523" y="437"/>
                  </a:lnTo>
                  <a:cubicBezTo>
                    <a:pt x="501" y="477"/>
                    <a:pt x="545" y="609"/>
                    <a:pt x="586" y="733"/>
                  </a:cubicBezTo>
                  <a:cubicBezTo>
                    <a:pt x="597" y="764"/>
                    <a:pt x="607" y="795"/>
                    <a:pt x="616" y="822"/>
                  </a:cubicBezTo>
                  <a:cubicBezTo>
                    <a:pt x="624" y="849"/>
                    <a:pt x="631" y="876"/>
                    <a:pt x="635" y="897"/>
                  </a:cubicBezTo>
                  <a:cubicBezTo>
                    <a:pt x="644" y="942"/>
                    <a:pt x="644" y="970"/>
                    <a:pt x="626" y="970"/>
                  </a:cubicBezTo>
                  <a:cubicBezTo>
                    <a:pt x="614" y="952"/>
                    <a:pt x="605" y="913"/>
                    <a:pt x="595" y="866"/>
                  </a:cubicBezTo>
                  <a:cubicBezTo>
                    <a:pt x="584" y="819"/>
                    <a:pt x="572" y="765"/>
                    <a:pt x="560" y="713"/>
                  </a:cubicBezTo>
                  <a:cubicBezTo>
                    <a:pt x="535" y="609"/>
                    <a:pt x="504" y="514"/>
                    <a:pt x="460" y="514"/>
                  </a:cubicBezTo>
                  <a:cubicBezTo>
                    <a:pt x="459" y="514"/>
                    <a:pt x="459" y="514"/>
                    <a:pt x="459" y="514"/>
                  </a:cubicBezTo>
                  <a:cubicBezTo>
                    <a:pt x="440" y="514"/>
                    <a:pt x="496" y="666"/>
                    <a:pt x="525" y="741"/>
                  </a:cubicBezTo>
                  <a:cubicBezTo>
                    <a:pt x="398" y="461"/>
                    <a:pt x="283" y="269"/>
                    <a:pt x="232" y="269"/>
                  </a:cubicBezTo>
                  <a:cubicBezTo>
                    <a:pt x="200" y="269"/>
                    <a:pt x="192" y="344"/>
                    <a:pt x="221" y="519"/>
                  </a:cubicBezTo>
                  <a:cubicBezTo>
                    <a:pt x="167" y="372"/>
                    <a:pt x="120" y="15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52"/>
            <p:cNvSpPr/>
            <p:nvPr/>
          </p:nvSpPr>
          <p:spPr>
            <a:xfrm>
              <a:off x="2170775" y="3925650"/>
              <a:ext cx="191425" cy="40875"/>
            </a:xfrm>
            <a:custGeom>
              <a:avLst/>
              <a:gdLst/>
              <a:ahLst/>
              <a:cxnLst/>
              <a:rect l="l" t="t" r="r" b="b"/>
              <a:pathLst>
                <a:path w="7657" h="1635" extrusionOk="0">
                  <a:moveTo>
                    <a:pt x="6700" y="1"/>
                  </a:moveTo>
                  <a:cubicBezTo>
                    <a:pt x="6080" y="1"/>
                    <a:pt x="5466" y="32"/>
                    <a:pt x="4834" y="32"/>
                  </a:cubicBezTo>
                  <a:cubicBezTo>
                    <a:pt x="4827" y="32"/>
                    <a:pt x="4820" y="32"/>
                    <a:pt x="4813" y="32"/>
                  </a:cubicBezTo>
                  <a:cubicBezTo>
                    <a:pt x="4585" y="91"/>
                    <a:pt x="3390" y="125"/>
                    <a:pt x="2562" y="125"/>
                  </a:cubicBezTo>
                  <a:cubicBezTo>
                    <a:pt x="2266" y="125"/>
                    <a:pt x="2017" y="121"/>
                    <a:pt x="1876" y="112"/>
                  </a:cubicBezTo>
                  <a:cubicBezTo>
                    <a:pt x="1860" y="113"/>
                    <a:pt x="1842" y="113"/>
                    <a:pt x="1827" y="114"/>
                  </a:cubicBezTo>
                  <a:cubicBezTo>
                    <a:pt x="1772" y="112"/>
                    <a:pt x="1714" y="111"/>
                    <a:pt x="1656" y="111"/>
                  </a:cubicBezTo>
                  <a:cubicBezTo>
                    <a:pt x="1404" y="111"/>
                    <a:pt x="1132" y="131"/>
                    <a:pt x="930" y="187"/>
                  </a:cubicBezTo>
                  <a:cubicBezTo>
                    <a:pt x="816" y="231"/>
                    <a:pt x="701" y="281"/>
                    <a:pt x="586" y="331"/>
                  </a:cubicBezTo>
                  <a:cubicBezTo>
                    <a:pt x="640" y="362"/>
                    <a:pt x="690" y="391"/>
                    <a:pt x="733" y="420"/>
                  </a:cubicBezTo>
                  <a:cubicBezTo>
                    <a:pt x="694" y="419"/>
                    <a:pt x="655" y="417"/>
                    <a:pt x="618" y="417"/>
                  </a:cubicBezTo>
                  <a:cubicBezTo>
                    <a:pt x="545" y="417"/>
                    <a:pt x="483" y="423"/>
                    <a:pt x="453" y="445"/>
                  </a:cubicBezTo>
                  <a:cubicBezTo>
                    <a:pt x="203" y="522"/>
                    <a:pt x="345" y="613"/>
                    <a:pt x="441" y="736"/>
                  </a:cubicBezTo>
                  <a:cubicBezTo>
                    <a:pt x="511" y="790"/>
                    <a:pt x="417" y="872"/>
                    <a:pt x="525" y="927"/>
                  </a:cubicBezTo>
                  <a:cubicBezTo>
                    <a:pt x="446" y="924"/>
                    <a:pt x="408" y="923"/>
                    <a:pt x="330" y="921"/>
                  </a:cubicBezTo>
                  <a:lnTo>
                    <a:pt x="330" y="921"/>
                  </a:lnTo>
                  <a:cubicBezTo>
                    <a:pt x="327" y="936"/>
                    <a:pt x="348" y="940"/>
                    <a:pt x="377" y="940"/>
                  </a:cubicBezTo>
                  <a:cubicBezTo>
                    <a:pt x="404" y="940"/>
                    <a:pt x="438" y="937"/>
                    <a:pt x="466" y="937"/>
                  </a:cubicBezTo>
                  <a:cubicBezTo>
                    <a:pt x="509" y="937"/>
                    <a:pt x="539" y="944"/>
                    <a:pt x="516" y="979"/>
                  </a:cubicBezTo>
                  <a:cubicBezTo>
                    <a:pt x="498" y="974"/>
                    <a:pt x="479" y="972"/>
                    <a:pt x="460" y="972"/>
                  </a:cubicBezTo>
                  <a:cubicBezTo>
                    <a:pt x="404" y="972"/>
                    <a:pt x="345" y="987"/>
                    <a:pt x="290" y="987"/>
                  </a:cubicBezTo>
                  <a:cubicBezTo>
                    <a:pt x="286" y="987"/>
                    <a:pt x="283" y="987"/>
                    <a:pt x="279" y="987"/>
                  </a:cubicBezTo>
                  <a:lnTo>
                    <a:pt x="279" y="987"/>
                  </a:lnTo>
                  <a:cubicBezTo>
                    <a:pt x="307" y="1057"/>
                    <a:pt x="550" y="1013"/>
                    <a:pt x="538" y="1081"/>
                  </a:cubicBezTo>
                  <a:cubicBezTo>
                    <a:pt x="535" y="1082"/>
                    <a:pt x="532" y="1083"/>
                    <a:pt x="527" y="1083"/>
                  </a:cubicBezTo>
                  <a:cubicBezTo>
                    <a:pt x="489" y="1083"/>
                    <a:pt x="404" y="1041"/>
                    <a:pt x="350" y="1041"/>
                  </a:cubicBezTo>
                  <a:cubicBezTo>
                    <a:pt x="326" y="1041"/>
                    <a:pt x="308" y="1049"/>
                    <a:pt x="304" y="1074"/>
                  </a:cubicBezTo>
                  <a:cubicBezTo>
                    <a:pt x="302" y="1091"/>
                    <a:pt x="378" y="1094"/>
                    <a:pt x="418" y="1095"/>
                  </a:cubicBezTo>
                  <a:cubicBezTo>
                    <a:pt x="177" y="1121"/>
                    <a:pt x="46" y="1201"/>
                    <a:pt x="265" y="1295"/>
                  </a:cubicBezTo>
                  <a:cubicBezTo>
                    <a:pt x="199" y="1293"/>
                    <a:pt x="109" y="1265"/>
                    <a:pt x="34" y="1265"/>
                  </a:cubicBezTo>
                  <a:cubicBezTo>
                    <a:pt x="23" y="1265"/>
                    <a:pt x="11" y="1266"/>
                    <a:pt x="1" y="1267"/>
                  </a:cubicBezTo>
                  <a:lnTo>
                    <a:pt x="1" y="1268"/>
                  </a:lnTo>
                  <a:cubicBezTo>
                    <a:pt x="41" y="1272"/>
                    <a:pt x="110" y="1289"/>
                    <a:pt x="147" y="1290"/>
                  </a:cubicBezTo>
                  <a:cubicBezTo>
                    <a:pt x="101" y="1289"/>
                    <a:pt x="56" y="1288"/>
                    <a:pt x="10" y="1285"/>
                  </a:cubicBezTo>
                  <a:lnTo>
                    <a:pt x="10" y="1285"/>
                  </a:lnTo>
                  <a:cubicBezTo>
                    <a:pt x="16" y="1298"/>
                    <a:pt x="26" y="1309"/>
                    <a:pt x="33" y="1321"/>
                  </a:cubicBezTo>
                  <a:cubicBezTo>
                    <a:pt x="62" y="1329"/>
                    <a:pt x="90" y="1337"/>
                    <a:pt x="120" y="1340"/>
                  </a:cubicBezTo>
                  <a:lnTo>
                    <a:pt x="120" y="1340"/>
                  </a:lnTo>
                  <a:cubicBezTo>
                    <a:pt x="96" y="1339"/>
                    <a:pt x="72" y="1337"/>
                    <a:pt x="47" y="1337"/>
                  </a:cubicBezTo>
                  <a:cubicBezTo>
                    <a:pt x="69" y="1366"/>
                    <a:pt x="95" y="1393"/>
                    <a:pt x="124" y="1418"/>
                  </a:cubicBezTo>
                  <a:cubicBezTo>
                    <a:pt x="232" y="1472"/>
                    <a:pt x="335" y="1554"/>
                    <a:pt x="394" y="1555"/>
                  </a:cubicBezTo>
                  <a:cubicBezTo>
                    <a:pt x="863" y="1601"/>
                    <a:pt x="1338" y="1629"/>
                    <a:pt x="1810" y="1634"/>
                  </a:cubicBezTo>
                  <a:cubicBezTo>
                    <a:pt x="1812" y="1603"/>
                    <a:pt x="1786" y="1572"/>
                    <a:pt x="1825" y="1556"/>
                  </a:cubicBezTo>
                  <a:cubicBezTo>
                    <a:pt x="1840" y="1552"/>
                    <a:pt x="1855" y="1551"/>
                    <a:pt x="1870" y="1551"/>
                  </a:cubicBezTo>
                  <a:cubicBezTo>
                    <a:pt x="1959" y="1551"/>
                    <a:pt x="2037" y="1608"/>
                    <a:pt x="2124" y="1608"/>
                  </a:cubicBezTo>
                  <a:cubicBezTo>
                    <a:pt x="2139" y="1608"/>
                    <a:pt x="2154" y="1606"/>
                    <a:pt x="2170" y="1602"/>
                  </a:cubicBezTo>
                  <a:cubicBezTo>
                    <a:pt x="2172" y="1585"/>
                    <a:pt x="2176" y="1568"/>
                    <a:pt x="2179" y="1551"/>
                  </a:cubicBezTo>
                  <a:cubicBezTo>
                    <a:pt x="2274" y="1573"/>
                    <a:pt x="2374" y="1601"/>
                    <a:pt x="2474" y="1625"/>
                  </a:cubicBezTo>
                  <a:cubicBezTo>
                    <a:pt x="2661" y="1618"/>
                    <a:pt x="2846" y="1606"/>
                    <a:pt x="3033" y="1588"/>
                  </a:cubicBezTo>
                  <a:cubicBezTo>
                    <a:pt x="3027" y="1571"/>
                    <a:pt x="3026" y="1554"/>
                    <a:pt x="3044" y="1546"/>
                  </a:cubicBezTo>
                  <a:cubicBezTo>
                    <a:pt x="3064" y="1542"/>
                    <a:pt x="3087" y="1541"/>
                    <a:pt x="3110" y="1541"/>
                  </a:cubicBezTo>
                  <a:cubicBezTo>
                    <a:pt x="3177" y="1541"/>
                    <a:pt x="3256" y="1551"/>
                    <a:pt x="3338" y="1555"/>
                  </a:cubicBezTo>
                  <a:cubicBezTo>
                    <a:pt x="3354" y="1552"/>
                    <a:pt x="3371" y="1549"/>
                    <a:pt x="3387" y="1546"/>
                  </a:cubicBezTo>
                  <a:cubicBezTo>
                    <a:pt x="3400" y="1535"/>
                    <a:pt x="3403" y="1517"/>
                    <a:pt x="3405" y="1505"/>
                  </a:cubicBezTo>
                  <a:cubicBezTo>
                    <a:pt x="3455" y="1507"/>
                    <a:pt x="3499" y="1512"/>
                    <a:pt x="3541" y="1517"/>
                  </a:cubicBezTo>
                  <a:cubicBezTo>
                    <a:pt x="4084" y="1416"/>
                    <a:pt x="4634" y="1298"/>
                    <a:pt x="5230" y="1181"/>
                  </a:cubicBezTo>
                  <a:cubicBezTo>
                    <a:pt x="5356" y="1134"/>
                    <a:pt x="5482" y="1086"/>
                    <a:pt x="5604" y="1064"/>
                  </a:cubicBezTo>
                  <a:cubicBezTo>
                    <a:pt x="5644" y="1060"/>
                    <a:pt x="5686" y="1058"/>
                    <a:pt x="5729" y="1058"/>
                  </a:cubicBezTo>
                  <a:cubicBezTo>
                    <a:pt x="5883" y="1058"/>
                    <a:pt x="6053" y="1080"/>
                    <a:pt x="6190" y="1084"/>
                  </a:cubicBezTo>
                  <a:cubicBezTo>
                    <a:pt x="6162" y="903"/>
                    <a:pt x="6591" y="815"/>
                    <a:pt x="6506" y="631"/>
                  </a:cubicBezTo>
                  <a:lnTo>
                    <a:pt x="6506" y="631"/>
                  </a:lnTo>
                  <a:cubicBezTo>
                    <a:pt x="6541" y="633"/>
                    <a:pt x="6582" y="634"/>
                    <a:pt x="6621" y="634"/>
                  </a:cubicBezTo>
                  <a:cubicBezTo>
                    <a:pt x="6714" y="634"/>
                    <a:pt x="6802" y="626"/>
                    <a:pt x="6808" y="590"/>
                  </a:cubicBezTo>
                  <a:cubicBezTo>
                    <a:pt x="6835" y="437"/>
                    <a:pt x="6925" y="259"/>
                    <a:pt x="7237" y="168"/>
                  </a:cubicBezTo>
                  <a:cubicBezTo>
                    <a:pt x="7256" y="165"/>
                    <a:pt x="7276" y="163"/>
                    <a:pt x="7297" y="163"/>
                  </a:cubicBezTo>
                  <a:cubicBezTo>
                    <a:pt x="7385" y="163"/>
                    <a:pt x="7488" y="188"/>
                    <a:pt x="7547" y="188"/>
                  </a:cubicBezTo>
                  <a:cubicBezTo>
                    <a:pt x="7565" y="188"/>
                    <a:pt x="7580" y="186"/>
                    <a:pt x="7588" y="180"/>
                  </a:cubicBezTo>
                  <a:cubicBezTo>
                    <a:pt x="7656" y="129"/>
                    <a:pt x="7430" y="71"/>
                    <a:pt x="7498" y="23"/>
                  </a:cubicBezTo>
                  <a:cubicBezTo>
                    <a:pt x="7230" y="6"/>
                    <a:pt x="6964" y="1"/>
                    <a:pt x="6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71780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9;p42">
            <a:extLst>
              <a:ext uri="{FF2B5EF4-FFF2-40B4-BE49-F238E27FC236}">
                <a16:creationId xmlns:a16="http://schemas.microsoft.com/office/drawing/2014/main" id="{1D24FD91-5967-0CD6-2878-9E113C9BD08E}"/>
              </a:ext>
            </a:extLst>
          </p:cNvPr>
          <p:cNvGrpSpPr/>
          <p:nvPr/>
        </p:nvGrpSpPr>
        <p:grpSpPr>
          <a:xfrm>
            <a:off x="7692602" y="37857"/>
            <a:ext cx="1322792" cy="991255"/>
            <a:chOff x="1393650" y="584425"/>
            <a:chExt cx="825925" cy="805675"/>
          </a:xfrm>
        </p:grpSpPr>
        <p:sp>
          <p:nvSpPr>
            <p:cNvPr id="7" name="Google Shape;2350;p42">
              <a:extLst>
                <a:ext uri="{FF2B5EF4-FFF2-40B4-BE49-F238E27FC236}">
                  <a16:creationId xmlns:a16="http://schemas.microsoft.com/office/drawing/2014/main" id="{3AF92B9D-3DB6-E79C-71A2-954144DF7918}"/>
                </a:ext>
              </a:extLst>
            </p:cNvPr>
            <p:cNvSpPr/>
            <p:nvPr/>
          </p:nvSpPr>
          <p:spPr>
            <a:xfrm>
              <a:off x="1626250" y="1189300"/>
              <a:ext cx="5900" cy="5650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6" y="28"/>
                    <a:pt x="0" y="49"/>
                    <a:pt x="6" y="128"/>
                  </a:cubicBezTo>
                  <a:cubicBezTo>
                    <a:pt x="32" y="173"/>
                    <a:pt x="52" y="226"/>
                    <a:pt x="124" y="226"/>
                  </a:cubicBezTo>
                  <a:cubicBezTo>
                    <a:pt x="127" y="226"/>
                    <a:pt x="131" y="226"/>
                    <a:pt x="134" y="225"/>
                  </a:cubicBezTo>
                  <a:cubicBezTo>
                    <a:pt x="180" y="198"/>
                    <a:pt x="236" y="177"/>
                    <a:pt x="230" y="97"/>
                  </a:cubicBezTo>
                  <a:cubicBezTo>
                    <a:pt x="204" y="52"/>
                    <a:pt x="18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2351;p42">
              <a:extLst>
                <a:ext uri="{FF2B5EF4-FFF2-40B4-BE49-F238E27FC236}">
                  <a16:creationId xmlns:a16="http://schemas.microsoft.com/office/drawing/2014/main" id="{1F15C72A-D179-4F15-8046-0034C400D8C0}"/>
                </a:ext>
              </a:extLst>
            </p:cNvPr>
            <p:cNvSpPr/>
            <p:nvPr/>
          </p:nvSpPr>
          <p:spPr>
            <a:xfrm>
              <a:off x="1590200" y="1180550"/>
              <a:ext cx="88725" cy="114000"/>
            </a:xfrm>
            <a:custGeom>
              <a:avLst/>
              <a:gdLst/>
              <a:ahLst/>
              <a:cxnLst/>
              <a:rect l="l" t="t" r="r" b="b"/>
              <a:pathLst>
                <a:path w="3549" h="4560" extrusionOk="0">
                  <a:moveTo>
                    <a:pt x="1641" y="190"/>
                  </a:moveTo>
                  <a:cubicBezTo>
                    <a:pt x="2179" y="969"/>
                    <a:pt x="2648" y="1817"/>
                    <a:pt x="3248" y="2535"/>
                  </a:cubicBezTo>
                  <a:cubicBezTo>
                    <a:pt x="2786" y="3102"/>
                    <a:pt x="2199" y="3543"/>
                    <a:pt x="1802" y="4174"/>
                  </a:cubicBezTo>
                  <a:cubicBezTo>
                    <a:pt x="1258" y="3625"/>
                    <a:pt x="871" y="2920"/>
                    <a:pt x="356" y="2343"/>
                  </a:cubicBezTo>
                  <a:cubicBezTo>
                    <a:pt x="714" y="1684"/>
                    <a:pt x="1002" y="954"/>
                    <a:pt x="1352" y="287"/>
                  </a:cubicBezTo>
                  <a:cubicBezTo>
                    <a:pt x="1369" y="288"/>
                    <a:pt x="1384" y="289"/>
                    <a:pt x="1399" y="289"/>
                  </a:cubicBezTo>
                  <a:cubicBezTo>
                    <a:pt x="1513" y="289"/>
                    <a:pt x="1585" y="248"/>
                    <a:pt x="1641" y="190"/>
                  </a:cubicBezTo>
                  <a:close/>
                  <a:moveTo>
                    <a:pt x="1594" y="1"/>
                  </a:moveTo>
                  <a:cubicBezTo>
                    <a:pt x="905" y="1"/>
                    <a:pt x="759" y="778"/>
                    <a:pt x="484" y="1314"/>
                  </a:cubicBezTo>
                  <a:cubicBezTo>
                    <a:pt x="265" y="1742"/>
                    <a:pt x="0" y="2161"/>
                    <a:pt x="35" y="2567"/>
                  </a:cubicBezTo>
                  <a:cubicBezTo>
                    <a:pt x="559" y="3218"/>
                    <a:pt x="1089" y="4118"/>
                    <a:pt x="1930" y="4559"/>
                  </a:cubicBezTo>
                  <a:cubicBezTo>
                    <a:pt x="2169" y="4230"/>
                    <a:pt x="2451" y="4006"/>
                    <a:pt x="2765" y="3660"/>
                  </a:cubicBezTo>
                  <a:cubicBezTo>
                    <a:pt x="2974" y="3432"/>
                    <a:pt x="3519" y="2977"/>
                    <a:pt x="3537" y="2663"/>
                  </a:cubicBezTo>
                  <a:cubicBezTo>
                    <a:pt x="3549" y="2447"/>
                    <a:pt x="3311" y="2159"/>
                    <a:pt x="3184" y="1956"/>
                  </a:cubicBezTo>
                  <a:cubicBezTo>
                    <a:pt x="2729" y="1241"/>
                    <a:pt x="2341" y="574"/>
                    <a:pt x="1834" y="28"/>
                  </a:cubicBezTo>
                  <a:cubicBezTo>
                    <a:pt x="1747" y="10"/>
                    <a:pt x="166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2352;p42">
              <a:extLst>
                <a:ext uri="{FF2B5EF4-FFF2-40B4-BE49-F238E27FC236}">
                  <a16:creationId xmlns:a16="http://schemas.microsoft.com/office/drawing/2014/main" id="{1DC769B5-00EC-0364-3FA6-320C4FB2D1F1}"/>
                </a:ext>
              </a:extLst>
            </p:cNvPr>
            <p:cNvSpPr/>
            <p:nvPr/>
          </p:nvSpPr>
          <p:spPr>
            <a:xfrm>
              <a:off x="1609450" y="1198950"/>
              <a:ext cx="47025" cy="70700"/>
            </a:xfrm>
            <a:custGeom>
              <a:avLst/>
              <a:gdLst/>
              <a:ahLst/>
              <a:cxnLst/>
              <a:rect l="l" t="t" r="r" b="b"/>
              <a:pathLst>
                <a:path w="1881" h="2828" extrusionOk="0">
                  <a:moveTo>
                    <a:pt x="1193" y="1157"/>
                  </a:moveTo>
                  <a:lnTo>
                    <a:pt x="1193" y="1157"/>
                  </a:lnTo>
                  <a:cubicBezTo>
                    <a:pt x="1168" y="1454"/>
                    <a:pt x="874" y="1760"/>
                    <a:pt x="807" y="2121"/>
                  </a:cubicBezTo>
                  <a:lnTo>
                    <a:pt x="807" y="2121"/>
                  </a:lnTo>
                  <a:cubicBezTo>
                    <a:pt x="620" y="1837"/>
                    <a:pt x="1116" y="1489"/>
                    <a:pt x="1193" y="1157"/>
                  </a:cubicBezTo>
                  <a:close/>
                  <a:moveTo>
                    <a:pt x="1387" y="1414"/>
                  </a:moveTo>
                  <a:cubicBezTo>
                    <a:pt x="1426" y="1425"/>
                    <a:pt x="1436" y="1471"/>
                    <a:pt x="1482" y="1477"/>
                  </a:cubicBezTo>
                  <a:cubicBezTo>
                    <a:pt x="1322" y="1800"/>
                    <a:pt x="1095" y="2054"/>
                    <a:pt x="968" y="2409"/>
                  </a:cubicBezTo>
                  <a:cubicBezTo>
                    <a:pt x="923" y="2145"/>
                    <a:pt x="1275" y="1737"/>
                    <a:pt x="1387" y="1414"/>
                  </a:cubicBezTo>
                  <a:close/>
                  <a:moveTo>
                    <a:pt x="775" y="1"/>
                  </a:moveTo>
                  <a:cubicBezTo>
                    <a:pt x="604" y="184"/>
                    <a:pt x="1" y="1311"/>
                    <a:pt x="35" y="1638"/>
                  </a:cubicBezTo>
                  <a:cubicBezTo>
                    <a:pt x="59" y="1852"/>
                    <a:pt x="330" y="2121"/>
                    <a:pt x="454" y="2282"/>
                  </a:cubicBezTo>
                  <a:cubicBezTo>
                    <a:pt x="621" y="2498"/>
                    <a:pt x="781" y="2675"/>
                    <a:pt x="968" y="2828"/>
                  </a:cubicBezTo>
                  <a:cubicBezTo>
                    <a:pt x="1170" y="2685"/>
                    <a:pt x="1321" y="2459"/>
                    <a:pt x="1482" y="2218"/>
                  </a:cubicBezTo>
                  <a:cubicBezTo>
                    <a:pt x="1609" y="2026"/>
                    <a:pt x="1880" y="1697"/>
                    <a:pt x="1868" y="1478"/>
                  </a:cubicBezTo>
                  <a:cubicBezTo>
                    <a:pt x="1859" y="1357"/>
                    <a:pt x="1635" y="1080"/>
                    <a:pt x="1546" y="932"/>
                  </a:cubicBezTo>
                  <a:cubicBezTo>
                    <a:pt x="1320" y="558"/>
                    <a:pt x="1155" y="169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2353;p42">
              <a:extLst>
                <a:ext uri="{FF2B5EF4-FFF2-40B4-BE49-F238E27FC236}">
                  <a16:creationId xmlns:a16="http://schemas.microsoft.com/office/drawing/2014/main" id="{341CFA1B-BB53-F91C-DD11-1BEEE4699DEB}"/>
                </a:ext>
              </a:extLst>
            </p:cNvPr>
            <p:cNvSpPr/>
            <p:nvPr/>
          </p:nvSpPr>
          <p:spPr>
            <a:xfrm>
              <a:off x="1640850" y="1268750"/>
              <a:ext cx="4075" cy="3475"/>
            </a:xfrm>
            <a:custGeom>
              <a:avLst/>
              <a:gdLst/>
              <a:ahLst/>
              <a:cxnLst/>
              <a:rect l="l" t="t" r="r" b="b"/>
              <a:pathLst>
                <a:path w="163" h="139" extrusionOk="0">
                  <a:moveTo>
                    <a:pt x="44" y="0"/>
                  </a:moveTo>
                  <a:cubicBezTo>
                    <a:pt x="30" y="0"/>
                    <a:pt x="16" y="1"/>
                    <a:pt x="1" y="3"/>
                  </a:cubicBezTo>
                  <a:lnTo>
                    <a:pt x="1" y="133"/>
                  </a:lnTo>
                  <a:cubicBezTo>
                    <a:pt x="20" y="137"/>
                    <a:pt x="36" y="139"/>
                    <a:pt x="50" y="139"/>
                  </a:cubicBezTo>
                  <a:cubicBezTo>
                    <a:pt x="122" y="139"/>
                    <a:pt x="146" y="91"/>
                    <a:pt x="162" y="36"/>
                  </a:cubicBezTo>
                  <a:cubicBezTo>
                    <a:pt x="131" y="14"/>
                    <a:pt x="95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2354;p42">
              <a:extLst>
                <a:ext uri="{FF2B5EF4-FFF2-40B4-BE49-F238E27FC236}">
                  <a16:creationId xmlns:a16="http://schemas.microsoft.com/office/drawing/2014/main" id="{4919BD6E-DDFC-3239-C3D0-3E3AA7DA99B4}"/>
                </a:ext>
              </a:extLst>
            </p:cNvPr>
            <p:cNvSpPr/>
            <p:nvPr/>
          </p:nvSpPr>
          <p:spPr>
            <a:xfrm>
              <a:off x="1644525" y="1255175"/>
              <a:ext cx="10825" cy="6450"/>
            </a:xfrm>
            <a:custGeom>
              <a:avLst/>
              <a:gdLst/>
              <a:ahLst/>
              <a:cxnLst/>
              <a:rect l="l" t="t" r="r" b="b"/>
              <a:pathLst>
                <a:path w="433" h="258" extrusionOk="0">
                  <a:moveTo>
                    <a:pt x="321" y="1"/>
                  </a:moveTo>
                  <a:cubicBezTo>
                    <a:pt x="196" y="1"/>
                    <a:pt x="0" y="235"/>
                    <a:pt x="368" y="257"/>
                  </a:cubicBezTo>
                  <a:cubicBezTo>
                    <a:pt x="432" y="65"/>
                    <a:pt x="386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2355;p42">
              <a:extLst>
                <a:ext uri="{FF2B5EF4-FFF2-40B4-BE49-F238E27FC236}">
                  <a16:creationId xmlns:a16="http://schemas.microsoft.com/office/drawing/2014/main" id="{1F0AF80A-D58E-1078-E542-BFC05054B34D}"/>
                </a:ext>
              </a:extLst>
            </p:cNvPr>
            <p:cNvSpPr/>
            <p:nvPr/>
          </p:nvSpPr>
          <p:spPr>
            <a:xfrm>
              <a:off x="2004100" y="933100"/>
              <a:ext cx="23200" cy="13650"/>
            </a:xfrm>
            <a:custGeom>
              <a:avLst/>
              <a:gdLst/>
              <a:ahLst/>
              <a:cxnLst/>
              <a:rect l="l" t="t" r="r" b="b"/>
              <a:pathLst>
                <a:path w="928" h="546" extrusionOk="0">
                  <a:moveTo>
                    <a:pt x="630" y="1"/>
                  </a:moveTo>
                  <a:cubicBezTo>
                    <a:pt x="586" y="1"/>
                    <a:pt x="535" y="10"/>
                    <a:pt x="475" y="32"/>
                  </a:cubicBezTo>
                  <a:cubicBezTo>
                    <a:pt x="1" y="201"/>
                    <a:pt x="401" y="545"/>
                    <a:pt x="676" y="545"/>
                  </a:cubicBezTo>
                  <a:cubicBezTo>
                    <a:pt x="818" y="545"/>
                    <a:pt x="927" y="452"/>
                    <a:pt x="861" y="193"/>
                  </a:cubicBezTo>
                  <a:cubicBezTo>
                    <a:pt x="836" y="98"/>
                    <a:pt x="772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2356;p42">
              <a:extLst>
                <a:ext uri="{FF2B5EF4-FFF2-40B4-BE49-F238E27FC236}">
                  <a16:creationId xmlns:a16="http://schemas.microsoft.com/office/drawing/2014/main" id="{DB95AC53-19F6-3E95-B446-089A2A79F311}"/>
                </a:ext>
              </a:extLst>
            </p:cNvPr>
            <p:cNvSpPr/>
            <p:nvPr/>
          </p:nvSpPr>
          <p:spPr>
            <a:xfrm>
              <a:off x="1652075" y="1246475"/>
              <a:ext cx="8650" cy="7225"/>
            </a:xfrm>
            <a:custGeom>
              <a:avLst/>
              <a:gdLst/>
              <a:ahLst/>
              <a:cxnLst/>
              <a:rect l="l" t="t" r="r" b="b"/>
              <a:pathLst>
                <a:path w="346" h="289" extrusionOk="0">
                  <a:moveTo>
                    <a:pt x="210" y="1"/>
                  </a:moveTo>
                  <a:cubicBezTo>
                    <a:pt x="99" y="1"/>
                    <a:pt x="1" y="146"/>
                    <a:pt x="98" y="283"/>
                  </a:cubicBezTo>
                  <a:cubicBezTo>
                    <a:pt x="121" y="287"/>
                    <a:pt x="142" y="288"/>
                    <a:pt x="161" y="288"/>
                  </a:cubicBezTo>
                  <a:cubicBezTo>
                    <a:pt x="291" y="288"/>
                    <a:pt x="346" y="211"/>
                    <a:pt x="323" y="58"/>
                  </a:cubicBezTo>
                  <a:cubicBezTo>
                    <a:pt x="289" y="18"/>
                    <a:pt x="249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2357;p42">
              <a:extLst>
                <a:ext uri="{FF2B5EF4-FFF2-40B4-BE49-F238E27FC236}">
                  <a16:creationId xmlns:a16="http://schemas.microsoft.com/office/drawing/2014/main" id="{97F6CA42-B879-B037-F57D-50935EDD566D}"/>
                </a:ext>
              </a:extLst>
            </p:cNvPr>
            <p:cNvSpPr/>
            <p:nvPr/>
          </p:nvSpPr>
          <p:spPr>
            <a:xfrm>
              <a:off x="1656400" y="1240000"/>
              <a:ext cx="6975" cy="6450"/>
            </a:xfrm>
            <a:custGeom>
              <a:avLst/>
              <a:gdLst/>
              <a:ahLst/>
              <a:cxnLst/>
              <a:rect l="l" t="t" r="r" b="b"/>
              <a:pathLst>
                <a:path w="279" h="258" extrusionOk="0">
                  <a:moveTo>
                    <a:pt x="183" y="0"/>
                  </a:moveTo>
                  <a:cubicBezTo>
                    <a:pt x="88" y="0"/>
                    <a:pt x="1" y="149"/>
                    <a:pt x="85" y="254"/>
                  </a:cubicBezTo>
                  <a:cubicBezTo>
                    <a:pt x="102" y="256"/>
                    <a:pt x="118" y="258"/>
                    <a:pt x="132" y="258"/>
                  </a:cubicBezTo>
                  <a:cubicBezTo>
                    <a:pt x="246" y="258"/>
                    <a:pt x="276" y="173"/>
                    <a:pt x="278" y="61"/>
                  </a:cubicBezTo>
                  <a:cubicBezTo>
                    <a:pt x="250" y="18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2358;p42">
              <a:extLst>
                <a:ext uri="{FF2B5EF4-FFF2-40B4-BE49-F238E27FC236}">
                  <a16:creationId xmlns:a16="http://schemas.microsoft.com/office/drawing/2014/main" id="{BABF13A3-756D-08F0-7116-2FA70567D390}"/>
                </a:ext>
              </a:extLst>
            </p:cNvPr>
            <p:cNvSpPr/>
            <p:nvPr/>
          </p:nvSpPr>
          <p:spPr>
            <a:xfrm>
              <a:off x="2008625" y="1238750"/>
              <a:ext cx="20550" cy="14150"/>
            </a:xfrm>
            <a:custGeom>
              <a:avLst/>
              <a:gdLst/>
              <a:ahLst/>
              <a:cxnLst/>
              <a:rect l="l" t="t" r="r" b="b"/>
              <a:pathLst>
                <a:path w="822" h="566" extrusionOk="0">
                  <a:moveTo>
                    <a:pt x="493" y="1"/>
                  </a:moveTo>
                  <a:cubicBezTo>
                    <a:pt x="463" y="1"/>
                    <a:pt x="429" y="5"/>
                    <a:pt x="391" y="15"/>
                  </a:cubicBezTo>
                  <a:cubicBezTo>
                    <a:pt x="1" y="116"/>
                    <a:pt x="192" y="566"/>
                    <a:pt x="470" y="566"/>
                  </a:cubicBezTo>
                  <a:cubicBezTo>
                    <a:pt x="486" y="566"/>
                    <a:pt x="502" y="564"/>
                    <a:pt x="519" y="561"/>
                  </a:cubicBezTo>
                  <a:cubicBezTo>
                    <a:pt x="777" y="512"/>
                    <a:pt x="822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59;p42">
              <a:extLst>
                <a:ext uri="{FF2B5EF4-FFF2-40B4-BE49-F238E27FC236}">
                  <a16:creationId xmlns:a16="http://schemas.microsoft.com/office/drawing/2014/main" id="{B1E8E036-D07F-7B0C-40B2-35C34FD829E5}"/>
                </a:ext>
              </a:extLst>
            </p:cNvPr>
            <p:cNvSpPr/>
            <p:nvPr/>
          </p:nvSpPr>
          <p:spPr>
            <a:xfrm>
              <a:off x="2010925" y="1013600"/>
              <a:ext cx="20100" cy="13900"/>
            </a:xfrm>
            <a:custGeom>
              <a:avLst/>
              <a:gdLst/>
              <a:ahLst/>
              <a:cxnLst/>
              <a:rect l="l" t="t" r="r" b="b"/>
              <a:pathLst>
                <a:path w="804" h="556" extrusionOk="0">
                  <a:moveTo>
                    <a:pt x="339" y="0"/>
                  </a:moveTo>
                  <a:cubicBezTo>
                    <a:pt x="162" y="0"/>
                    <a:pt x="0" y="121"/>
                    <a:pt x="72" y="409"/>
                  </a:cubicBezTo>
                  <a:cubicBezTo>
                    <a:pt x="150" y="498"/>
                    <a:pt x="283" y="555"/>
                    <a:pt x="413" y="555"/>
                  </a:cubicBezTo>
                  <a:cubicBezTo>
                    <a:pt x="499" y="555"/>
                    <a:pt x="584" y="530"/>
                    <a:pt x="651" y="473"/>
                  </a:cubicBezTo>
                  <a:cubicBezTo>
                    <a:pt x="804" y="188"/>
                    <a:pt x="559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60;p42">
              <a:extLst>
                <a:ext uri="{FF2B5EF4-FFF2-40B4-BE49-F238E27FC236}">
                  <a16:creationId xmlns:a16="http://schemas.microsoft.com/office/drawing/2014/main" id="{88972723-74C2-1AA3-39AB-63CA8B2A7FDE}"/>
                </a:ext>
              </a:extLst>
            </p:cNvPr>
            <p:cNvSpPr/>
            <p:nvPr/>
          </p:nvSpPr>
          <p:spPr>
            <a:xfrm>
              <a:off x="2011675" y="857350"/>
              <a:ext cx="19175" cy="13725"/>
            </a:xfrm>
            <a:custGeom>
              <a:avLst/>
              <a:gdLst/>
              <a:ahLst/>
              <a:cxnLst/>
              <a:rect l="l" t="t" r="r" b="b"/>
              <a:pathLst>
                <a:path w="767" h="549" extrusionOk="0">
                  <a:moveTo>
                    <a:pt x="339" y="1"/>
                  </a:moveTo>
                  <a:cubicBezTo>
                    <a:pt x="202" y="1"/>
                    <a:pt x="70" y="66"/>
                    <a:pt x="42" y="202"/>
                  </a:cubicBezTo>
                  <a:cubicBezTo>
                    <a:pt x="0" y="413"/>
                    <a:pt x="178" y="548"/>
                    <a:pt x="369" y="548"/>
                  </a:cubicBezTo>
                  <a:cubicBezTo>
                    <a:pt x="470" y="548"/>
                    <a:pt x="574" y="511"/>
                    <a:pt x="653" y="427"/>
                  </a:cubicBezTo>
                  <a:cubicBezTo>
                    <a:pt x="766" y="150"/>
                    <a:pt x="547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61;p42">
              <a:extLst>
                <a:ext uri="{FF2B5EF4-FFF2-40B4-BE49-F238E27FC236}">
                  <a16:creationId xmlns:a16="http://schemas.microsoft.com/office/drawing/2014/main" id="{A818B3D8-A8CB-978C-C392-5F6C4FFA1232}"/>
                </a:ext>
              </a:extLst>
            </p:cNvPr>
            <p:cNvSpPr/>
            <p:nvPr/>
          </p:nvSpPr>
          <p:spPr>
            <a:xfrm>
              <a:off x="1763250" y="1253625"/>
              <a:ext cx="85650" cy="79850"/>
            </a:xfrm>
            <a:custGeom>
              <a:avLst/>
              <a:gdLst/>
              <a:ahLst/>
              <a:cxnLst/>
              <a:rect l="l" t="t" r="r" b="b"/>
              <a:pathLst>
                <a:path w="3426" h="3194" extrusionOk="0">
                  <a:moveTo>
                    <a:pt x="2912" y="383"/>
                  </a:moveTo>
                  <a:cubicBezTo>
                    <a:pt x="3017" y="1114"/>
                    <a:pt x="2940" y="2026"/>
                    <a:pt x="3073" y="2729"/>
                  </a:cubicBezTo>
                  <a:cubicBezTo>
                    <a:pt x="2482" y="2757"/>
                    <a:pt x="1725" y="2800"/>
                    <a:pt x="982" y="2800"/>
                  </a:cubicBezTo>
                  <a:cubicBezTo>
                    <a:pt x="821" y="2800"/>
                    <a:pt x="660" y="2798"/>
                    <a:pt x="502" y="2793"/>
                  </a:cubicBezTo>
                  <a:cubicBezTo>
                    <a:pt x="481" y="1968"/>
                    <a:pt x="234" y="1197"/>
                    <a:pt x="309" y="383"/>
                  </a:cubicBezTo>
                  <a:lnTo>
                    <a:pt x="309" y="383"/>
                  </a:lnTo>
                  <a:cubicBezTo>
                    <a:pt x="646" y="402"/>
                    <a:pt x="1031" y="409"/>
                    <a:pt x="1431" y="409"/>
                  </a:cubicBezTo>
                  <a:cubicBezTo>
                    <a:pt x="1922" y="409"/>
                    <a:pt x="2437" y="398"/>
                    <a:pt x="2912" y="383"/>
                  </a:cubicBezTo>
                  <a:close/>
                  <a:moveTo>
                    <a:pt x="1957" y="1"/>
                  </a:moveTo>
                  <a:cubicBezTo>
                    <a:pt x="1289" y="1"/>
                    <a:pt x="557" y="109"/>
                    <a:pt x="117" y="190"/>
                  </a:cubicBezTo>
                  <a:cubicBezTo>
                    <a:pt x="1" y="1121"/>
                    <a:pt x="100" y="2303"/>
                    <a:pt x="375" y="3049"/>
                  </a:cubicBezTo>
                  <a:cubicBezTo>
                    <a:pt x="801" y="3121"/>
                    <a:pt x="1403" y="3194"/>
                    <a:pt x="1977" y="3194"/>
                  </a:cubicBezTo>
                  <a:cubicBezTo>
                    <a:pt x="2505" y="3194"/>
                    <a:pt x="3010" y="3132"/>
                    <a:pt x="3331" y="2952"/>
                  </a:cubicBezTo>
                  <a:cubicBezTo>
                    <a:pt x="3356" y="2831"/>
                    <a:pt x="3175" y="2915"/>
                    <a:pt x="3201" y="2793"/>
                  </a:cubicBezTo>
                  <a:cubicBezTo>
                    <a:pt x="3426" y="2126"/>
                    <a:pt x="3241" y="1100"/>
                    <a:pt x="3137" y="447"/>
                  </a:cubicBezTo>
                  <a:cubicBezTo>
                    <a:pt x="3112" y="326"/>
                    <a:pt x="3307" y="425"/>
                    <a:pt x="3265" y="286"/>
                  </a:cubicBezTo>
                  <a:cubicBezTo>
                    <a:pt x="2996" y="72"/>
                    <a:pt x="2498" y="1"/>
                    <a:pt x="1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62;p42">
              <a:extLst>
                <a:ext uri="{FF2B5EF4-FFF2-40B4-BE49-F238E27FC236}">
                  <a16:creationId xmlns:a16="http://schemas.microsoft.com/office/drawing/2014/main" id="{BDB211D2-6900-AF27-D98B-7FA363DAC023}"/>
                </a:ext>
              </a:extLst>
            </p:cNvPr>
            <p:cNvSpPr/>
            <p:nvPr/>
          </p:nvSpPr>
          <p:spPr>
            <a:xfrm>
              <a:off x="2013525" y="1089600"/>
              <a:ext cx="20925" cy="13050"/>
            </a:xfrm>
            <a:custGeom>
              <a:avLst/>
              <a:gdLst/>
              <a:ahLst/>
              <a:cxnLst/>
              <a:rect l="l" t="t" r="r" b="b"/>
              <a:pathLst>
                <a:path w="837" h="522" extrusionOk="0">
                  <a:moveTo>
                    <a:pt x="231" y="0"/>
                  </a:moveTo>
                  <a:cubicBezTo>
                    <a:pt x="112" y="0"/>
                    <a:pt x="6" y="101"/>
                    <a:pt x="1" y="391"/>
                  </a:cubicBezTo>
                  <a:cubicBezTo>
                    <a:pt x="57" y="419"/>
                    <a:pt x="100" y="463"/>
                    <a:pt x="129" y="521"/>
                  </a:cubicBezTo>
                  <a:cubicBezTo>
                    <a:pt x="147" y="521"/>
                    <a:pt x="165" y="522"/>
                    <a:pt x="181" y="522"/>
                  </a:cubicBezTo>
                  <a:cubicBezTo>
                    <a:pt x="836" y="522"/>
                    <a:pt x="502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63;p42">
              <a:extLst>
                <a:ext uri="{FF2B5EF4-FFF2-40B4-BE49-F238E27FC236}">
                  <a16:creationId xmlns:a16="http://schemas.microsoft.com/office/drawing/2014/main" id="{006CBB85-20CD-F28A-0EE9-6B42034BE511}"/>
                </a:ext>
              </a:extLst>
            </p:cNvPr>
            <p:cNvSpPr/>
            <p:nvPr/>
          </p:nvSpPr>
          <p:spPr>
            <a:xfrm>
              <a:off x="1774275" y="1268800"/>
              <a:ext cx="58800" cy="50400"/>
            </a:xfrm>
            <a:custGeom>
              <a:avLst/>
              <a:gdLst/>
              <a:ahLst/>
              <a:cxnLst/>
              <a:rect l="l" t="t" r="r" b="b"/>
              <a:pathLst>
                <a:path w="2352" h="2016" extrusionOk="0">
                  <a:moveTo>
                    <a:pt x="865" y="517"/>
                  </a:moveTo>
                  <a:cubicBezTo>
                    <a:pt x="1030" y="574"/>
                    <a:pt x="792" y="728"/>
                    <a:pt x="831" y="869"/>
                  </a:cubicBezTo>
                  <a:cubicBezTo>
                    <a:pt x="752" y="789"/>
                    <a:pt x="863" y="623"/>
                    <a:pt x="865" y="517"/>
                  </a:cubicBezTo>
                  <a:close/>
                  <a:moveTo>
                    <a:pt x="1281" y="517"/>
                  </a:moveTo>
                  <a:cubicBezTo>
                    <a:pt x="1207" y="729"/>
                    <a:pt x="1126" y="937"/>
                    <a:pt x="1056" y="1158"/>
                  </a:cubicBezTo>
                  <a:cubicBezTo>
                    <a:pt x="1065" y="1005"/>
                    <a:pt x="1081" y="585"/>
                    <a:pt x="1281" y="517"/>
                  </a:cubicBezTo>
                  <a:close/>
                  <a:moveTo>
                    <a:pt x="1924" y="451"/>
                  </a:moveTo>
                  <a:cubicBezTo>
                    <a:pt x="1734" y="784"/>
                    <a:pt x="1710" y="1286"/>
                    <a:pt x="1442" y="1544"/>
                  </a:cubicBezTo>
                  <a:cubicBezTo>
                    <a:pt x="1616" y="1224"/>
                    <a:pt x="1704" y="820"/>
                    <a:pt x="1828" y="451"/>
                  </a:cubicBezTo>
                  <a:close/>
                  <a:moveTo>
                    <a:pt x="1892" y="1157"/>
                  </a:moveTo>
                  <a:cubicBezTo>
                    <a:pt x="1945" y="1224"/>
                    <a:pt x="1945" y="1510"/>
                    <a:pt x="1892" y="1575"/>
                  </a:cubicBezTo>
                  <a:lnTo>
                    <a:pt x="1764" y="1575"/>
                  </a:lnTo>
                  <a:cubicBezTo>
                    <a:pt x="1771" y="1400"/>
                    <a:pt x="1871" y="1319"/>
                    <a:pt x="1892" y="1157"/>
                  </a:cubicBezTo>
                  <a:close/>
                  <a:moveTo>
                    <a:pt x="396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319" y="46"/>
                    <a:pt x="284" y="117"/>
                    <a:pt x="188" y="131"/>
                  </a:cubicBezTo>
                  <a:cubicBezTo>
                    <a:pt x="258" y="703"/>
                    <a:pt x="0" y="1641"/>
                    <a:pt x="413" y="1930"/>
                  </a:cubicBezTo>
                  <a:cubicBezTo>
                    <a:pt x="502" y="1992"/>
                    <a:pt x="655" y="2015"/>
                    <a:pt x="838" y="2015"/>
                  </a:cubicBezTo>
                  <a:cubicBezTo>
                    <a:pt x="1326" y="2015"/>
                    <a:pt x="2026" y="1849"/>
                    <a:pt x="2278" y="1801"/>
                  </a:cubicBezTo>
                  <a:cubicBezTo>
                    <a:pt x="2201" y="1296"/>
                    <a:pt x="2351" y="588"/>
                    <a:pt x="2181" y="226"/>
                  </a:cubicBezTo>
                  <a:cubicBezTo>
                    <a:pt x="2112" y="79"/>
                    <a:pt x="1976" y="48"/>
                    <a:pt x="1817" y="48"/>
                  </a:cubicBezTo>
                  <a:cubicBezTo>
                    <a:pt x="1699" y="48"/>
                    <a:pt x="1568" y="65"/>
                    <a:pt x="1442" y="65"/>
                  </a:cubicBezTo>
                  <a:cubicBezTo>
                    <a:pt x="1249" y="65"/>
                    <a:pt x="1053" y="39"/>
                    <a:pt x="865" y="39"/>
                  </a:cubicBezTo>
                  <a:cubicBezTo>
                    <a:pt x="731" y="39"/>
                    <a:pt x="600" y="52"/>
                    <a:pt x="479" y="98"/>
                  </a:cubicBezTo>
                  <a:cubicBezTo>
                    <a:pt x="485" y="32"/>
                    <a:pt x="457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64;p42">
              <a:extLst>
                <a:ext uri="{FF2B5EF4-FFF2-40B4-BE49-F238E27FC236}">
                  <a16:creationId xmlns:a16="http://schemas.microsoft.com/office/drawing/2014/main" id="{40CAD7B6-0704-44D0-FC31-034367182E51}"/>
                </a:ext>
              </a:extLst>
            </p:cNvPr>
            <p:cNvSpPr/>
            <p:nvPr/>
          </p:nvSpPr>
          <p:spPr>
            <a:xfrm>
              <a:off x="2006150" y="1162350"/>
              <a:ext cx="21325" cy="13600"/>
            </a:xfrm>
            <a:custGeom>
              <a:avLst/>
              <a:gdLst/>
              <a:ahLst/>
              <a:cxnLst/>
              <a:rect l="l" t="t" r="r" b="b"/>
              <a:pathLst>
                <a:path w="853" h="544" extrusionOk="0">
                  <a:moveTo>
                    <a:pt x="615" y="0"/>
                  </a:moveTo>
                  <a:cubicBezTo>
                    <a:pt x="576" y="0"/>
                    <a:pt x="534" y="7"/>
                    <a:pt x="490" y="18"/>
                  </a:cubicBezTo>
                  <a:cubicBezTo>
                    <a:pt x="0" y="147"/>
                    <a:pt x="370" y="543"/>
                    <a:pt x="635" y="543"/>
                  </a:cubicBezTo>
                  <a:cubicBezTo>
                    <a:pt x="755" y="543"/>
                    <a:pt x="853" y="463"/>
                    <a:pt x="843" y="243"/>
                  </a:cubicBezTo>
                  <a:cubicBezTo>
                    <a:pt x="835" y="69"/>
                    <a:pt x="743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65;p42">
              <a:extLst>
                <a:ext uri="{FF2B5EF4-FFF2-40B4-BE49-F238E27FC236}">
                  <a16:creationId xmlns:a16="http://schemas.microsoft.com/office/drawing/2014/main" id="{B4847764-F8D2-21ED-4DB6-4FCA4353DF1E}"/>
                </a:ext>
              </a:extLst>
            </p:cNvPr>
            <p:cNvSpPr/>
            <p:nvPr/>
          </p:nvSpPr>
          <p:spPr>
            <a:xfrm>
              <a:off x="1614050" y="975600"/>
              <a:ext cx="5475" cy="4150"/>
            </a:xfrm>
            <a:custGeom>
              <a:avLst/>
              <a:gdLst/>
              <a:ahLst/>
              <a:cxnLst/>
              <a:rect l="l" t="t" r="r" b="b"/>
              <a:pathLst>
                <a:path w="219" h="166" extrusionOk="0">
                  <a:moveTo>
                    <a:pt x="135" y="0"/>
                  </a:moveTo>
                  <a:cubicBezTo>
                    <a:pt x="62" y="0"/>
                    <a:pt x="1" y="96"/>
                    <a:pt x="76" y="163"/>
                  </a:cubicBezTo>
                  <a:cubicBezTo>
                    <a:pt x="89" y="165"/>
                    <a:pt x="102" y="166"/>
                    <a:pt x="113" y="166"/>
                  </a:cubicBezTo>
                  <a:cubicBezTo>
                    <a:pt x="188" y="166"/>
                    <a:pt x="219" y="123"/>
                    <a:pt x="205" y="35"/>
                  </a:cubicBezTo>
                  <a:cubicBezTo>
                    <a:pt x="183" y="11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66;p42">
              <a:extLst>
                <a:ext uri="{FF2B5EF4-FFF2-40B4-BE49-F238E27FC236}">
                  <a16:creationId xmlns:a16="http://schemas.microsoft.com/office/drawing/2014/main" id="{D1863B5A-677B-F1EE-6927-E9E145D0AE20}"/>
                </a:ext>
              </a:extLst>
            </p:cNvPr>
            <p:cNvSpPr/>
            <p:nvPr/>
          </p:nvSpPr>
          <p:spPr>
            <a:xfrm>
              <a:off x="1426475" y="920650"/>
              <a:ext cx="98475" cy="104425"/>
            </a:xfrm>
            <a:custGeom>
              <a:avLst/>
              <a:gdLst/>
              <a:ahLst/>
              <a:cxnLst/>
              <a:rect l="l" t="t" r="r" b="b"/>
              <a:pathLst>
                <a:path w="3939" h="4177" extrusionOk="0">
                  <a:moveTo>
                    <a:pt x="3081" y="883"/>
                  </a:moveTo>
                  <a:cubicBezTo>
                    <a:pt x="3056" y="1621"/>
                    <a:pt x="2961" y="2453"/>
                    <a:pt x="3017" y="3164"/>
                  </a:cubicBezTo>
                  <a:cubicBezTo>
                    <a:pt x="2978" y="3163"/>
                    <a:pt x="2939" y="3162"/>
                    <a:pt x="2900" y="3162"/>
                  </a:cubicBezTo>
                  <a:cubicBezTo>
                    <a:pt x="2226" y="3162"/>
                    <a:pt x="1715" y="3327"/>
                    <a:pt x="1039" y="3327"/>
                  </a:cubicBezTo>
                  <a:cubicBezTo>
                    <a:pt x="1003" y="3327"/>
                    <a:pt x="965" y="3326"/>
                    <a:pt x="928" y="3325"/>
                  </a:cubicBezTo>
                  <a:cubicBezTo>
                    <a:pt x="825" y="2710"/>
                    <a:pt x="762" y="2055"/>
                    <a:pt x="736" y="1365"/>
                  </a:cubicBezTo>
                  <a:cubicBezTo>
                    <a:pt x="729" y="1324"/>
                    <a:pt x="740" y="1312"/>
                    <a:pt x="761" y="1312"/>
                  </a:cubicBezTo>
                  <a:cubicBezTo>
                    <a:pt x="793" y="1312"/>
                    <a:pt x="852" y="1344"/>
                    <a:pt x="910" y="1344"/>
                  </a:cubicBezTo>
                  <a:cubicBezTo>
                    <a:pt x="927" y="1344"/>
                    <a:pt x="945" y="1341"/>
                    <a:pt x="961" y="1333"/>
                  </a:cubicBezTo>
                  <a:cubicBezTo>
                    <a:pt x="1006" y="1261"/>
                    <a:pt x="1042" y="1177"/>
                    <a:pt x="1025" y="1043"/>
                  </a:cubicBezTo>
                  <a:cubicBezTo>
                    <a:pt x="1711" y="991"/>
                    <a:pt x="2345" y="886"/>
                    <a:pt x="3081" y="883"/>
                  </a:cubicBezTo>
                  <a:close/>
                  <a:moveTo>
                    <a:pt x="2747" y="383"/>
                  </a:moveTo>
                  <a:cubicBezTo>
                    <a:pt x="3023" y="383"/>
                    <a:pt x="3289" y="412"/>
                    <a:pt x="3531" y="498"/>
                  </a:cubicBezTo>
                  <a:cubicBezTo>
                    <a:pt x="3539" y="1569"/>
                    <a:pt x="3441" y="2696"/>
                    <a:pt x="3531" y="3743"/>
                  </a:cubicBezTo>
                  <a:cubicBezTo>
                    <a:pt x="3465" y="3715"/>
                    <a:pt x="3379" y="3709"/>
                    <a:pt x="3285" y="3709"/>
                  </a:cubicBezTo>
                  <a:cubicBezTo>
                    <a:pt x="3250" y="3709"/>
                    <a:pt x="3214" y="3710"/>
                    <a:pt x="3178" y="3711"/>
                  </a:cubicBezTo>
                  <a:cubicBezTo>
                    <a:pt x="3393" y="2898"/>
                    <a:pt x="3276" y="1583"/>
                    <a:pt x="3306" y="692"/>
                  </a:cubicBezTo>
                  <a:cubicBezTo>
                    <a:pt x="3042" y="616"/>
                    <a:pt x="2729" y="587"/>
                    <a:pt x="2405" y="587"/>
                  </a:cubicBezTo>
                  <a:cubicBezTo>
                    <a:pt x="1851" y="587"/>
                    <a:pt x="1264" y="672"/>
                    <a:pt x="832" y="755"/>
                  </a:cubicBezTo>
                  <a:cubicBezTo>
                    <a:pt x="807" y="779"/>
                    <a:pt x="788" y="788"/>
                    <a:pt x="773" y="788"/>
                  </a:cubicBezTo>
                  <a:cubicBezTo>
                    <a:pt x="715" y="788"/>
                    <a:pt x="708" y="658"/>
                    <a:pt x="620" y="658"/>
                  </a:cubicBezTo>
                  <a:cubicBezTo>
                    <a:pt x="616" y="658"/>
                    <a:pt x="612" y="659"/>
                    <a:pt x="608" y="659"/>
                  </a:cubicBezTo>
                  <a:cubicBezTo>
                    <a:pt x="474" y="1407"/>
                    <a:pt x="554" y="2785"/>
                    <a:pt x="735" y="3615"/>
                  </a:cubicBezTo>
                  <a:cubicBezTo>
                    <a:pt x="1159" y="3613"/>
                    <a:pt x="1988" y="3622"/>
                    <a:pt x="2567" y="3551"/>
                  </a:cubicBezTo>
                  <a:cubicBezTo>
                    <a:pt x="2689" y="3536"/>
                    <a:pt x="2837" y="3481"/>
                    <a:pt x="2948" y="3481"/>
                  </a:cubicBezTo>
                  <a:cubicBezTo>
                    <a:pt x="3040" y="3481"/>
                    <a:pt x="3107" y="3519"/>
                    <a:pt x="3113" y="3647"/>
                  </a:cubicBezTo>
                  <a:cubicBezTo>
                    <a:pt x="2450" y="3849"/>
                    <a:pt x="1455" y="3777"/>
                    <a:pt x="544" y="3808"/>
                  </a:cubicBezTo>
                  <a:cubicBezTo>
                    <a:pt x="301" y="2936"/>
                    <a:pt x="426" y="1698"/>
                    <a:pt x="351" y="659"/>
                  </a:cubicBezTo>
                  <a:cubicBezTo>
                    <a:pt x="559" y="494"/>
                    <a:pt x="841" y="549"/>
                    <a:pt x="1121" y="530"/>
                  </a:cubicBezTo>
                  <a:cubicBezTo>
                    <a:pt x="1635" y="495"/>
                    <a:pt x="2210" y="383"/>
                    <a:pt x="2747" y="383"/>
                  </a:cubicBezTo>
                  <a:close/>
                  <a:moveTo>
                    <a:pt x="2333" y="1"/>
                  </a:moveTo>
                  <a:cubicBezTo>
                    <a:pt x="1506" y="1"/>
                    <a:pt x="629" y="168"/>
                    <a:pt x="126" y="337"/>
                  </a:cubicBezTo>
                  <a:cubicBezTo>
                    <a:pt x="1" y="1556"/>
                    <a:pt x="63" y="3086"/>
                    <a:pt x="351" y="4096"/>
                  </a:cubicBezTo>
                  <a:cubicBezTo>
                    <a:pt x="843" y="4132"/>
                    <a:pt x="1439" y="4176"/>
                    <a:pt x="2031" y="4176"/>
                  </a:cubicBezTo>
                  <a:cubicBezTo>
                    <a:pt x="2611" y="4176"/>
                    <a:pt x="3188" y="4134"/>
                    <a:pt x="3660" y="3999"/>
                  </a:cubicBezTo>
                  <a:cubicBezTo>
                    <a:pt x="3939" y="2860"/>
                    <a:pt x="3819" y="1196"/>
                    <a:pt x="3660" y="16"/>
                  </a:cubicBezTo>
                  <a:cubicBezTo>
                    <a:pt x="3643" y="11"/>
                    <a:pt x="3629" y="8"/>
                    <a:pt x="3617" y="8"/>
                  </a:cubicBezTo>
                  <a:cubicBezTo>
                    <a:pt x="3527" y="8"/>
                    <a:pt x="3574" y="145"/>
                    <a:pt x="3485" y="145"/>
                  </a:cubicBezTo>
                  <a:cubicBezTo>
                    <a:pt x="3480" y="145"/>
                    <a:pt x="3474" y="145"/>
                    <a:pt x="3468" y="144"/>
                  </a:cubicBezTo>
                  <a:cubicBezTo>
                    <a:pt x="3136" y="42"/>
                    <a:pt x="2741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67;p42">
              <a:extLst>
                <a:ext uri="{FF2B5EF4-FFF2-40B4-BE49-F238E27FC236}">
                  <a16:creationId xmlns:a16="http://schemas.microsoft.com/office/drawing/2014/main" id="{8A42F97C-44C9-B8CB-A41A-C704ABA862C1}"/>
                </a:ext>
              </a:extLst>
            </p:cNvPr>
            <p:cNvSpPr/>
            <p:nvPr/>
          </p:nvSpPr>
          <p:spPr>
            <a:xfrm>
              <a:off x="1447300" y="947550"/>
              <a:ext cx="49800" cy="51375"/>
            </a:xfrm>
            <a:custGeom>
              <a:avLst/>
              <a:gdLst/>
              <a:ahLst/>
              <a:cxnLst/>
              <a:rect l="l" t="t" r="r" b="b"/>
              <a:pathLst>
                <a:path w="1992" h="2055" extrusionOk="0">
                  <a:moveTo>
                    <a:pt x="1992" y="1"/>
                  </a:moveTo>
                  <a:lnTo>
                    <a:pt x="1992" y="1"/>
                  </a:lnTo>
                  <a:cubicBezTo>
                    <a:pt x="1634" y="59"/>
                    <a:pt x="1526" y="541"/>
                    <a:pt x="1285" y="610"/>
                  </a:cubicBezTo>
                  <a:cubicBezTo>
                    <a:pt x="1306" y="460"/>
                    <a:pt x="1397" y="380"/>
                    <a:pt x="1381" y="193"/>
                  </a:cubicBezTo>
                  <a:lnTo>
                    <a:pt x="1381" y="193"/>
                  </a:lnTo>
                  <a:cubicBezTo>
                    <a:pt x="1206" y="286"/>
                    <a:pt x="1267" y="615"/>
                    <a:pt x="1124" y="740"/>
                  </a:cubicBezTo>
                  <a:cubicBezTo>
                    <a:pt x="1045" y="530"/>
                    <a:pt x="1172" y="112"/>
                    <a:pt x="963" y="33"/>
                  </a:cubicBezTo>
                  <a:lnTo>
                    <a:pt x="963" y="33"/>
                  </a:lnTo>
                  <a:cubicBezTo>
                    <a:pt x="831" y="247"/>
                    <a:pt x="1083" y="640"/>
                    <a:pt x="930" y="771"/>
                  </a:cubicBezTo>
                  <a:cubicBezTo>
                    <a:pt x="709" y="654"/>
                    <a:pt x="561" y="316"/>
                    <a:pt x="288" y="316"/>
                  </a:cubicBezTo>
                  <a:cubicBezTo>
                    <a:pt x="268" y="316"/>
                    <a:pt x="246" y="317"/>
                    <a:pt x="224" y="322"/>
                  </a:cubicBezTo>
                  <a:cubicBezTo>
                    <a:pt x="378" y="596"/>
                    <a:pt x="674" y="728"/>
                    <a:pt x="835" y="996"/>
                  </a:cubicBezTo>
                  <a:cubicBezTo>
                    <a:pt x="658" y="922"/>
                    <a:pt x="497" y="832"/>
                    <a:pt x="246" y="832"/>
                  </a:cubicBezTo>
                  <a:cubicBezTo>
                    <a:pt x="218" y="832"/>
                    <a:pt x="190" y="833"/>
                    <a:pt x="160" y="835"/>
                  </a:cubicBezTo>
                  <a:cubicBezTo>
                    <a:pt x="244" y="987"/>
                    <a:pt x="518" y="949"/>
                    <a:pt x="643" y="1060"/>
                  </a:cubicBezTo>
                  <a:cubicBezTo>
                    <a:pt x="565" y="1092"/>
                    <a:pt x="487" y="1101"/>
                    <a:pt x="414" y="1101"/>
                  </a:cubicBezTo>
                  <a:cubicBezTo>
                    <a:pt x="321" y="1101"/>
                    <a:pt x="234" y="1086"/>
                    <a:pt x="157" y="1086"/>
                  </a:cubicBezTo>
                  <a:cubicBezTo>
                    <a:pt x="98" y="1086"/>
                    <a:pt x="45" y="1095"/>
                    <a:pt x="0" y="1124"/>
                  </a:cubicBezTo>
                  <a:cubicBezTo>
                    <a:pt x="60" y="1358"/>
                    <a:pt x="398" y="1221"/>
                    <a:pt x="643" y="1316"/>
                  </a:cubicBezTo>
                  <a:cubicBezTo>
                    <a:pt x="470" y="1557"/>
                    <a:pt x="410" y="1732"/>
                    <a:pt x="354" y="2055"/>
                  </a:cubicBezTo>
                  <a:cubicBezTo>
                    <a:pt x="595" y="2027"/>
                    <a:pt x="592" y="1759"/>
                    <a:pt x="772" y="1670"/>
                  </a:cubicBezTo>
                  <a:lnTo>
                    <a:pt x="772" y="1670"/>
                  </a:lnTo>
                  <a:cubicBezTo>
                    <a:pt x="792" y="1746"/>
                    <a:pt x="732" y="1902"/>
                    <a:pt x="805" y="1927"/>
                  </a:cubicBezTo>
                  <a:cubicBezTo>
                    <a:pt x="939" y="1771"/>
                    <a:pt x="823" y="1366"/>
                    <a:pt x="1030" y="1284"/>
                  </a:cubicBezTo>
                  <a:lnTo>
                    <a:pt x="1030" y="1284"/>
                  </a:lnTo>
                  <a:cubicBezTo>
                    <a:pt x="1043" y="1571"/>
                    <a:pt x="1001" y="1912"/>
                    <a:pt x="1191" y="2022"/>
                  </a:cubicBezTo>
                  <a:cubicBezTo>
                    <a:pt x="1289" y="1837"/>
                    <a:pt x="1156" y="1495"/>
                    <a:pt x="1223" y="1348"/>
                  </a:cubicBezTo>
                  <a:lnTo>
                    <a:pt x="1223" y="1348"/>
                  </a:lnTo>
                  <a:cubicBezTo>
                    <a:pt x="1333" y="1409"/>
                    <a:pt x="1416" y="1498"/>
                    <a:pt x="1577" y="1509"/>
                  </a:cubicBezTo>
                  <a:cubicBezTo>
                    <a:pt x="1584" y="1416"/>
                    <a:pt x="1516" y="1398"/>
                    <a:pt x="1479" y="1348"/>
                  </a:cubicBezTo>
                  <a:cubicBezTo>
                    <a:pt x="1502" y="1296"/>
                    <a:pt x="1636" y="1356"/>
                    <a:pt x="1607" y="1251"/>
                  </a:cubicBezTo>
                  <a:cubicBezTo>
                    <a:pt x="1553" y="1166"/>
                    <a:pt x="1362" y="1218"/>
                    <a:pt x="1286" y="1154"/>
                  </a:cubicBezTo>
                  <a:cubicBezTo>
                    <a:pt x="1511" y="1101"/>
                    <a:pt x="1729" y="1040"/>
                    <a:pt x="1864" y="897"/>
                  </a:cubicBezTo>
                  <a:cubicBezTo>
                    <a:pt x="1841" y="891"/>
                    <a:pt x="1819" y="889"/>
                    <a:pt x="1796" y="889"/>
                  </a:cubicBezTo>
                  <a:cubicBezTo>
                    <a:pt x="1697" y="889"/>
                    <a:pt x="1604" y="933"/>
                    <a:pt x="1521" y="933"/>
                  </a:cubicBezTo>
                  <a:cubicBezTo>
                    <a:pt x="1483" y="933"/>
                    <a:pt x="1447" y="924"/>
                    <a:pt x="1414" y="897"/>
                  </a:cubicBezTo>
                  <a:cubicBezTo>
                    <a:pt x="1595" y="776"/>
                    <a:pt x="1956" y="673"/>
                    <a:pt x="1960" y="480"/>
                  </a:cubicBezTo>
                  <a:cubicBezTo>
                    <a:pt x="1958" y="479"/>
                    <a:pt x="1956" y="479"/>
                    <a:pt x="1954" y="479"/>
                  </a:cubicBezTo>
                  <a:cubicBezTo>
                    <a:pt x="1811" y="479"/>
                    <a:pt x="1687" y="618"/>
                    <a:pt x="1586" y="618"/>
                  </a:cubicBezTo>
                  <a:cubicBezTo>
                    <a:pt x="1571" y="618"/>
                    <a:pt x="1557" y="615"/>
                    <a:pt x="1543" y="608"/>
                  </a:cubicBezTo>
                  <a:cubicBezTo>
                    <a:pt x="1635" y="351"/>
                    <a:pt x="1990" y="351"/>
                    <a:pt x="1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368;p42">
              <a:extLst>
                <a:ext uri="{FF2B5EF4-FFF2-40B4-BE49-F238E27FC236}">
                  <a16:creationId xmlns:a16="http://schemas.microsoft.com/office/drawing/2014/main" id="{28331EAC-0040-0A30-5199-6705F988F468}"/>
                </a:ext>
              </a:extLst>
            </p:cNvPr>
            <p:cNvSpPr/>
            <p:nvPr/>
          </p:nvSpPr>
          <p:spPr>
            <a:xfrm>
              <a:off x="1517175" y="699350"/>
              <a:ext cx="28950" cy="26525"/>
            </a:xfrm>
            <a:custGeom>
              <a:avLst/>
              <a:gdLst/>
              <a:ahLst/>
              <a:cxnLst/>
              <a:rect l="l" t="t" r="r" b="b"/>
              <a:pathLst>
                <a:path w="1158" h="1061" extrusionOk="0">
                  <a:moveTo>
                    <a:pt x="1093" y="0"/>
                  </a:moveTo>
                  <a:cubicBezTo>
                    <a:pt x="670" y="296"/>
                    <a:pt x="237" y="581"/>
                    <a:pt x="0" y="1061"/>
                  </a:cubicBezTo>
                  <a:cubicBezTo>
                    <a:pt x="447" y="800"/>
                    <a:pt x="781" y="429"/>
                    <a:pt x="1157" y="97"/>
                  </a:cubicBezTo>
                  <a:cubicBezTo>
                    <a:pt x="1158" y="41"/>
                    <a:pt x="1132" y="15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369;p42">
              <a:extLst>
                <a:ext uri="{FF2B5EF4-FFF2-40B4-BE49-F238E27FC236}">
                  <a16:creationId xmlns:a16="http://schemas.microsoft.com/office/drawing/2014/main" id="{90587EF7-B449-38CF-D727-18A184AE8ED4}"/>
                </a:ext>
              </a:extLst>
            </p:cNvPr>
            <p:cNvSpPr/>
            <p:nvPr/>
          </p:nvSpPr>
          <p:spPr>
            <a:xfrm>
              <a:off x="1630375" y="1273575"/>
              <a:ext cx="5200" cy="3875"/>
            </a:xfrm>
            <a:custGeom>
              <a:avLst/>
              <a:gdLst/>
              <a:ahLst/>
              <a:cxnLst/>
              <a:rect l="l" t="t" r="r" b="b"/>
              <a:pathLst>
                <a:path w="208" h="155" extrusionOk="0">
                  <a:moveTo>
                    <a:pt x="103" y="0"/>
                  </a:moveTo>
                  <a:cubicBezTo>
                    <a:pt x="92" y="0"/>
                    <a:pt x="80" y="1"/>
                    <a:pt x="66" y="4"/>
                  </a:cubicBezTo>
                  <a:cubicBezTo>
                    <a:pt x="0" y="83"/>
                    <a:pt x="55" y="154"/>
                    <a:pt x="127" y="154"/>
                  </a:cubicBezTo>
                  <a:cubicBezTo>
                    <a:pt x="149" y="154"/>
                    <a:pt x="173" y="147"/>
                    <a:pt x="195" y="132"/>
                  </a:cubicBezTo>
                  <a:cubicBezTo>
                    <a:pt x="208" y="44"/>
                    <a:pt x="177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70;p42">
              <a:extLst>
                <a:ext uri="{FF2B5EF4-FFF2-40B4-BE49-F238E27FC236}">
                  <a16:creationId xmlns:a16="http://schemas.microsoft.com/office/drawing/2014/main" id="{D6C69695-042A-2F4B-E3E6-6DCEC7B98CD1}"/>
                </a:ext>
              </a:extLst>
            </p:cNvPr>
            <p:cNvSpPr/>
            <p:nvPr/>
          </p:nvSpPr>
          <p:spPr>
            <a:xfrm>
              <a:off x="1489000" y="9859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70" y="1"/>
                  </a:moveTo>
                  <a:cubicBezTo>
                    <a:pt x="24" y="1"/>
                    <a:pt x="0" y="195"/>
                    <a:pt x="66" y="298"/>
                  </a:cubicBezTo>
                  <a:cubicBezTo>
                    <a:pt x="87" y="303"/>
                    <a:pt x="105" y="306"/>
                    <a:pt x="122" y="306"/>
                  </a:cubicBezTo>
                  <a:cubicBezTo>
                    <a:pt x="269" y="306"/>
                    <a:pt x="294" y="111"/>
                    <a:pt x="227" y="9"/>
                  </a:cubicBezTo>
                  <a:cubicBezTo>
                    <a:pt x="206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371;p42">
              <a:extLst>
                <a:ext uri="{FF2B5EF4-FFF2-40B4-BE49-F238E27FC236}">
                  <a16:creationId xmlns:a16="http://schemas.microsoft.com/office/drawing/2014/main" id="{42E7DA18-0BC5-7762-A14D-717106BB49F7}"/>
                </a:ext>
              </a:extLst>
            </p:cNvPr>
            <p:cNvSpPr/>
            <p:nvPr/>
          </p:nvSpPr>
          <p:spPr>
            <a:xfrm>
              <a:off x="1569375" y="715400"/>
              <a:ext cx="38600" cy="43425"/>
            </a:xfrm>
            <a:custGeom>
              <a:avLst/>
              <a:gdLst/>
              <a:ahLst/>
              <a:cxnLst/>
              <a:rect l="l" t="t" r="r" b="b"/>
              <a:pathLst>
                <a:path w="1544" h="1737" extrusionOk="0">
                  <a:moveTo>
                    <a:pt x="1495" y="0"/>
                  </a:moveTo>
                  <a:cubicBezTo>
                    <a:pt x="1490" y="0"/>
                    <a:pt x="1484" y="0"/>
                    <a:pt x="1478" y="1"/>
                  </a:cubicBezTo>
                  <a:cubicBezTo>
                    <a:pt x="946" y="519"/>
                    <a:pt x="368" y="1161"/>
                    <a:pt x="1" y="1736"/>
                  </a:cubicBezTo>
                  <a:cubicBezTo>
                    <a:pt x="517" y="1172"/>
                    <a:pt x="1102" y="674"/>
                    <a:pt x="1543" y="33"/>
                  </a:cubicBezTo>
                  <a:cubicBezTo>
                    <a:pt x="1536" y="12"/>
                    <a:pt x="1522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72;p42">
              <a:extLst>
                <a:ext uri="{FF2B5EF4-FFF2-40B4-BE49-F238E27FC236}">
                  <a16:creationId xmlns:a16="http://schemas.microsoft.com/office/drawing/2014/main" id="{F96A4E5E-58DC-446E-8B2F-31DEC37C7B22}"/>
                </a:ext>
              </a:extLst>
            </p:cNvPr>
            <p:cNvSpPr/>
            <p:nvPr/>
          </p:nvSpPr>
          <p:spPr>
            <a:xfrm>
              <a:off x="1478925" y="990075"/>
              <a:ext cx="9325" cy="6475"/>
            </a:xfrm>
            <a:custGeom>
              <a:avLst/>
              <a:gdLst/>
              <a:ahLst/>
              <a:cxnLst/>
              <a:rect l="l" t="t" r="r" b="b"/>
              <a:pathLst>
                <a:path w="373" h="259" extrusionOk="0">
                  <a:moveTo>
                    <a:pt x="245" y="0"/>
                  </a:moveTo>
                  <a:cubicBezTo>
                    <a:pt x="123" y="0"/>
                    <a:pt x="0" y="168"/>
                    <a:pt x="181" y="258"/>
                  </a:cubicBezTo>
                  <a:cubicBezTo>
                    <a:pt x="277" y="238"/>
                    <a:pt x="366" y="208"/>
                    <a:pt x="372" y="97"/>
                  </a:cubicBezTo>
                  <a:cubicBezTo>
                    <a:pt x="343" y="27"/>
                    <a:pt x="294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73;p42">
              <a:extLst>
                <a:ext uri="{FF2B5EF4-FFF2-40B4-BE49-F238E27FC236}">
                  <a16:creationId xmlns:a16="http://schemas.microsoft.com/office/drawing/2014/main" id="{B5ABD38C-8214-DD00-B69A-545D121DD99A}"/>
                </a:ext>
              </a:extLst>
            </p:cNvPr>
            <p:cNvSpPr/>
            <p:nvPr/>
          </p:nvSpPr>
          <p:spPr>
            <a:xfrm>
              <a:off x="1829500" y="831850"/>
              <a:ext cx="3550" cy="3325"/>
            </a:xfrm>
            <a:custGeom>
              <a:avLst/>
              <a:gdLst/>
              <a:ahLst/>
              <a:cxnLst/>
              <a:rect l="l" t="t" r="r" b="b"/>
              <a:pathLst>
                <a:path w="142" h="133" extrusionOk="0">
                  <a:moveTo>
                    <a:pt x="105" y="1"/>
                  </a:moveTo>
                  <a:cubicBezTo>
                    <a:pt x="1" y="1"/>
                    <a:pt x="6" y="47"/>
                    <a:pt x="36" y="131"/>
                  </a:cubicBezTo>
                  <a:cubicBezTo>
                    <a:pt x="42" y="132"/>
                    <a:pt x="48" y="132"/>
                    <a:pt x="53" y="132"/>
                  </a:cubicBezTo>
                  <a:cubicBezTo>
                    <a:pt x="124" y="132"/>
                    <a:pt x="141" y="80"/>
                    <a:pt x="133" y="2"/>
                  </a:cubicBezTo>
                  <a:cubicBezTo>
                    <a:pt x="123" y="1"/>
                    <a:pt x="113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74;p42">
              <a:extLst>
                <a:ext uri="{FF2B5EF4-FFF2-40B4-BE49-F238E27FC236}">
                  <a16:creationId xmlns:a16="http://schemas.microsoft.com/office/drawing/2014/main" id="{DF3BE88F-C2C6-B613-AB2E-956EC8B83830}"/>
                </a:ext>
              </a:extLst>
            </p:cNvPr>
            <p:cNvSpPr/>
            <p:nvPr/>
          </p:nvSpPr>
          <p:spPr>
            <a:xfrm>
              <a:off x="1621200" y="955500"/>
              <a:ext cx="8125" cy="6300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5" y="1"/>
                  </a:moveTo>
                  <a:cubicBezTo>
                    <a:pt x="50" y="1"/>
                    <a:pt x="0" y="66"/>
                    <a:pt x="15" y="196"/>
                  </a:cubicBezTo>
                  <a:cubicBezTo>
                    <a:pt x="51" y="235"/>
                    <a:pt x="91" y="252"/>
                    <a:pt x="128" y="252"/>
                  </a:cubicBezTo>
                  <a:cubicBezTo>
                    <a:pt x="238" y="252"/>
                    <a:pt x="324" y="109"/>
                    <a:pt x="208" y="4"/>
                  </a:cubicBezTo>
                  <a:cubicBezTo>
                    <a:pt x="192" y="2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75;p42">
              <a:extLst>
                <a:ext uri="{FF2B5EF4-FFF2-40B4-BE49-F238E27FC236}">
                  <a16:creationId xmlns:a16="http://schemas.microsoft.com/office/drawing/2014/main" id="{5650CCE2-CB92-FE7B-8D2B-B81D1FB7688F}"/>
                </a:ext>
              </a:extLst>
            </p:cNvPr>
            <p:cNvSpPr/>
            <p:nvPr/>
          </p:nvSpPr>
          <p:spPr>
            <a:xfrm>
              <a:off x="2012175" y="774700"/>
              <a:ext cx="16925" cy="13300"/>
            </a:xfrm>
            <a:custGeom>
              <a:avLst/>
              <a:gdLst/>
              <a:ahLst/>
              <a:cxnLst/>
              <a:rect l="l" t="t" r="r" b="b"/>
              <a:pathLst>
                <a:path w="677" h="532" extrusionOk="0">
                  <a:moveTo>
                    <a:pt x="307" y="0"/>
                  </a:moveTo>
                  <a:cubicBezTo>
                    <a:pt x="141" y="0"/>
                    <a:pt x="1" y="118"/>
                    <a:pt x="22" y="295"/>
                  </a:cubicBezTo>
                  <a:cubicBezTo>
                    <a:pt x="42" y="449"/>
                    <a:pt x="185" y="531"/>
                    <a:pt x="325" y="531"/>
                  </a:cubicBezTo>
                  <a:cubicBezTo>
                    <a:pt x="504" y="531"/>
                    <a:pt x="677" y="396"/>
                    <a:pt x="569" y="103"/>
                  </a:cubicBezTo>
                  <a:cubicBezTo>
                    <a:pt x="487" y="32"/>
                    <a:pt x="39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76;p42">
              <a:extLst>
                <a:ext uri="{FF2B5EF4-FFF2-40B4-BE49-F238E27FC236}">
                  <a16:creationId xmlns:a16="http://schemas.microsoft.com/office/drawing/2014/main" id="{CEA35D78-7E71-D137-6B3C-06EFBB3CA0BE}"/>
                </a:ext>
              </a:extLst>
            </p:cNvPr>
            <p:cNvSpPr/>
            <p:nvPr/>
          </p:nvSpPr>
          <p:spPr>
            <a:xfrm>
              <a:off x="1614750" y="964650"/>
              <a:ext cx="8075" cy="7100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200" y="1"/>
                  </a:moveTo>
                  <a:cubicBezTo>
                    <a:pt x="85" y="1"/>
                    <a:pt x="0" y="178"/>
                    <a:pt x="112" y="280"/>
                  </a:cubicBezTo>
                  <a:cubicBezTo>
                    <a:pt x="129" y="282"/>
                    <a:pt x="144" y="283"/>
                    <a:pt x="158" y="283"/>
                  </a:cubicBezTo>
                  <a:cubicBezTo>
                    <a:pt x="284" y="283"/>
                    <a:pt x="323" y="197"/>
                    <a:pt x="307" y="55"/>
                  </a:cubicBezTo>
                  <a:cubicBezTo>
                    <a:pt x="271" y="17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77;p42">
              <a:extLst>
                <a:ext uri="{FF2B5EF4-FFF2-40B4-BE49-F238E27FC236}">
                  <a16:creationId xmlns:a16="http://schemas.microsoft.com/office/drawing/2014/main" id="{116BC88F-FF7C-5C06-572F-F1D7C460717C}"/>
                </a:ext>
              </a:extLst>
            </p:cNvPr>
            <p:cNvSpPr/>
            <p:nvPr/>
          </p:nvSpPr>
          <p:spPr>
            <a:xfrm>
              <a:off x="1641650" y="975550"/>
              <a:ext cx="6800" cy="6575"/>
            </a:xfrm>
            <a:custGeom>
              <a:avLst/>
              <a:gdLst/>
              <a:ahLst/>
              <a:cxnLst/>
              <a:rect l="l" t="t" r="r" b="b"/>
              <a:pathLst>
                <a:path w="272" h="263" extrusionOk="0">
                  <a:moveTo>
                    <a:pt x="112" y="1"/>
                  </a:moveTo>
                  <a:cubicBezTo>
                    <a:pt x="98" y="1"/>
                    <a:pt x="82" y="2"/>
                    <a:pt x="65" y="5"/>
                  </a:cubicBezTo>
                  <a:cubicBezTo>
                    <a:pt x="0" y="80"/>
                    <a:pt x="33" y="252"/>
                    <a:pt x="130" y="262"/>
                  </a:cubicBezTo>
                  <a:cubicBezTo>
                    <a:pt x="161" y="196"/>
                    <a:pt x="271" y="211"/>
                    <a:pt x="258" y="101"/>
                  </a:cubicBezTo>
                  <a:cubicBezTo>
                    <a:pt x="235" y="42"/>
                    <a:pt x="194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378;p42">
              <a:extLst>
                <a:ext uri="{FF2B5EF4-FFF2-40B4-BE49-F238E27FC236}">
                  <a16:creationId xmlns:a16="http://schemas.microsoft.com/office/drawing/2014/main" id="{D0777DB7-9400-B7FC-2B1E-BE707513E4ED}"/>
                </a:ext>
              </a:extLst>
            </p:cNvPr>
            <p:cNvSpPr/>
            <p:nvPr/>
          </p:nvSpPr>
          <p:spPr>
            <a:xfrm>
              <a:off x="1591825" y="944300"/>
              <a:ext cx="86250" cy="110075"/>
            </a:xfrm>
            <a:custGeom>
              <a:avLst/>
              <a:gdLst/>
              <a:ahLst/>
              <a:cxnLst/>
              <a:rect l="l" t="t" r="r" b="b"/>
              <a:pathLst>
                <a:path w="3450" h="4403" extrusionOk="0">
                  <a:moveTo>
                    <a:pt x="1383" y="1"/>
                  </a:moveTo>
                  <a:cubicBezTo>
                    <a:pt x="1190" y="50"/>
                    <a:pt x="1046" y="105"/>
                    <a:pt x="933" y="226"/>
                  </a:cubicBezTo>
                  <a:cubicBezTo>
                    <a:pt x="410" y="786"/>
                    <a:pt x="111" y="1948"/>
                    <a:pt x="1" y="2859"/>
                  </a:cubicBezTo>
                  <a:cubicBezTo>
                    <a:pt x="688" y="3276"/>
                    <a:pt x="974" y="4095"/>
                    <a:pt x="1769" y="4403"/>
                  </a:cubicBezTo>
                  <a:cubicBezTo>
                    <a:pt x="2183" y="4089"/>
                    <a:pt x="2588" y="3531"/>
                    <a:pt x="2957" y="3181"/>
                  </a:cubicBezTo>
                  <a:cubicBezTo>
                    <a:pt x="3145" y="3004"/>
                    <a:pt x="3425" y="2870"/>
                    <a:pt x="3439" y="2604"/>
                  </a:cubicBezTo>
                  <a:cubicBezTo>
                    <a:pt x="3449" y="2401"/>
                    <a:pt x="3203" y="2082"/>
                    <a:pt x="3086" y="1896"/>
                  </a:cubicBezTo>
                  <a:cubicBezTo>
                    <a:pt x="2777" y="1412"/>
                    <a:pt x="2548" y="1027"/>
                    <a:pt x="2251" y="612"/>
                  </a:cubicBezTo>
                  <a:cubicBezTo>
                    <a:pt x="2130" y="442"/>
                    <a:pt x="1997" y="154"/>
                    <a:pt x="1720" y="154"/>
                  </a:cubicBezTo>
                  <a:cubicBezTo>
                    <a:pt x="1695" y="154"/>
                    <a:pt x="1668" y="157"/>
                    <a:pt x="1640" y="162"/>
                  </a:cubicBezTo>
                  <a:cubicBezTo>
                    <a:pt x="1702" y="545"/>
                    <a:pt x="1990" y="856"/>
                    <a:pt x="2218" y="1189"/>
                  </a:cubicBezTo>
                  <a:cubicBezTo>
                    <a:pt x="2559" y="1686"/>
                    <a:pt x="2788" y="2267"/>
                    <a:pt x="3150" y="2667"/>
                  </a:cubicBezTo>
                  <a:cubicBezTo>
                    <a:pt x="2862" y="2838"/>
                    <a:pt x="2653" y="2956"/>
                    <a:pt x="2346" y="3213"/>
                  </a:cubicBezTo>
                  <a:cubicBezTo>
                    <a:pt x="2246" y="3296"/>
                    <a:pt x="1761" y="3887"/>
                    <a:pt x="1641" y="3887"/>
                  </a:cubicBezTo>
                  <a:cubicBezTo>
                    <a:pt x="1641" y="3887"/>
                    <a:pt x="1640" y="3887"/>
                    <a:pt x="1640" y="3887"/>
                  </a:cubicBezTo>
                  <a:cubicBezTo>
                    <a:pt x="1593" y="3886"/>
                    <a:pt x="1393" y="3605"/>
                    <a:pt x="1319" y="3535"/>
                  </a:cubicBezTo>
                  <a:cubicBezTo>
                    <a:pt x="952" y="3180"/>
                    <a:pt x="559" y="2857"/>
                    <a:pt x="322" y="2474"/>
                  </a:cubicBezTo>
                  <a:cubicBezTo>
                    <a:pt x="635" y="1758"/>
                    <a:pt x="816" y="912"/>
                    <a:pt x="1222" y="289"/>
                  </a:cubicBezTo>
                  <a:cubicBezTo>
                    <a:pt x="1236" y="250"/>
                    <a:pt x="1266" y="239"/>
                    <a:pt x="1301" y="239"/>
                  </a:cubicBezTo>
                  <a:cubicBezTo>
                    <a:pt x="1342" y="239"/>
                    <a:pt x="1390" y="254"/>
                    <a:pt x="1431" y="254"/>
                  </a:cubicBezTo>
                  <a:cubicBezTo>
                    <a:pt x="1474" y="254"/>
                    <a:pt x="1508" y="236"/>
                    <a:pt x="1511" y="162"/>
                  </a:cubicBezTo>
                  <a:cubicBezTo>
                    <a:pt x="1537" y="38"/>
                    <a:pt x="1442" y="37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379;p42">
              <a:extLst>
                <a:ext uri="{FF2B5EF4-FFF2-40B4-BE49-F238E27FC236}">
                  <a16:creationId xmlns:a16="http://schemas.microsoft.com/office/drawing/2014/main" id="{40478CA0-5E58-B936-15EF-088CDAD710EE}"/>
                </a:ext>
              </a:extLst>
            </p:cNvPr>
            <p:cNvSpPr/>
            <p:nvPr/>
          </p:nvSpPr>
          <p:spPr>
            <a:xfrm>
              <a:off x="1546950" y="772575"/>
              <a:ext cx="7175" cy="5500"/>
            </a:xfrm>
            <a:custGeom>
              <a:avLst/>
              <a:gdLst/>
              <a:ahLst/>
              <a:cxnLst/>
              <a:rect l="l" t="t" r="r" b="b"/>
              <a:pathLst>
                <a:path w="287" h="220" extrusionOk="0">
                  <a:moveTo>
                    <a:pt x="189" y="0"/>
                  </a:moveTo>
                  <a:cubicBezTo>
                    <a:pt x="100" y="0"/>
                    <a:pt x="1" y="113"/>
                    <a:pt x="93" y="219"/>
                  </a:cubicBezTo>
                  <a:cubicBezTo>
                    <a:pt x="196" y="214"/>
                    <a:pt x="286" y="197"/>
                    <a:pt x="287" y="92"/>
                  </a:cubicBezTo>
                  <a:cubicBezTo>
                    <a:pt x="272" y="26"/>
                    <a:pt x="23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80;p42">
              <a:extLst>
                <a:ext uri="{FF2B5EF4-FFF2-40B4-BE49-F238E27FC236}">
                  <a16:creationId xmlns:a16="http://schemas.microsoft.com/office/drawing/2014/main" id="{895D4919-B7BD-8010-F6F8-494A5284429F}"/>
                </a:ext>
              </a:extLst>
            </p:cNvPr>
            <p:cNvSpPr/>
            <p:nvPr/>
          </p:nvSpPr>
          <p:spPr>
            <a:xfrm>
              <a:off x="1607500" y="965200"/>
              <a:ext cx="46250" cy="61150"/>
            </a:xfrm>
            <a:custGeom>
              <a:avLst/>
              <a:gdLst/>
              <a:ahLst/>
              <a:cxnLst/>
              <a:rect l="l" t="t" r="r" b="b"/>
              <a:pathLst>
                <a:path w="1850" h="2446" extrusionOk="0">
                  <a:moveTo>
                    <a:pt x="823" y="0"/>
                  </a:moveTo>
                  <a:cubicBezTo>
                    <a:pt x="609" y="634"/>
                    <a:pt x="0" y="1461"/>
                    <a:pt x="436" y="2153"/>
                  </a:cubicBezTo>
                  <a:cubicBezTo>
                    <a:pt x="455" y="2151"/>
                    <a:pt x="474" y="2149"/>
                    <a:pt x="492" y="2149"/>
                  </a:cubicBezTo>
                  <a:cubicBezTo>
                    <a:pt x="787" y="2149"/>
                    <a:pt x="867" y="2446"/>
                    <a:pt x="1099" y="2446"/>
                  </a:cubicBezTo>
                  <a:cubicBezTo>
                    <a:pt x="1113" y="2446"/>
                    <a:pt x="1127" y="2445"/>
                    <a:pt x="1143" y="2443"/>
                  </a:cubicBezTo>
                  <a:cubicBezTo>
                    <a:pt x="1424" y="2399"/>
                    <a:pt x="1754" y="1739"/>
                    <a:pt x="1850" y="1510"/>
                  </a:cubicBezTo>
                  <a:cubicBezTo>
                    <a:pt x="1396" y="1117"/>
                    <a:pt x="1251" y="416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81;p42">
              <a:extLst>
                <a:ext uri="{FF2B5EF4-FFF2-40B4-BE49-F238E27FC236}">
                  <a16:creationId xmlns:a16="http://schemas.microsoft.com/office/drawing/2014/main" id="{9AC2F052-8E6E-1C99-E436-1D84BDBFE7FA}"/>
                </a:ext>
              </a:extLst>
            </p:cNvPr>
            <p:cNvSpPr/>
            <p:nvPr/>
          </p:nvSpPr>
          <p:spPr>
            <a:xfrm>
              <a:off x="1456925" y="772325"/>
              <a:ext cx="27350" cy="5950"/>
            </a:xfrm>
            <a:custGeom>
              <a:avLst/>
              <a:gdLst/>
              <a:ahLst/>
              <a:cxnLst/>
              <a:rect l="l" t="t" r="r" b="b"/>
              <a:pathLst>
                <a:path w="1094" h="238" extrusionOk="0">
                  <a:moveTo>
                    <a:pt x="714" y="1"/>
                  </a:moveTo>
                  <a:cubicBezTo>
                    <a:pt x="453" y="1"/>
                    <a:pt x="148" y="75"/>
                    <a:pt x="0" y="134"/>
                  </a:cubicBezTo>
                  <a:cubicBezTo>
                    <a:pt x="128" y="195"/>
                    <a:pt x="357" y="237"/>
                    <a:pt x="578" y="237"/>
                  </a:cubicBezTo>
                  <a:cubicBezTo>
                    <a:pt x="789" y="237"/>
                    <a:pt x="993" y="199"/>
                    <a:pt x="1093" y="102"/>
                  </a:cubicBezTo>
                  <a:cubicBezTo>
                    <a:pt x="1013" y="28"/>
                    <a:pt x="8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82;p42">
              <a:extLst>
                <a:ext uri="{FF2B5EF4-FFF2-40B4-BE49-F238E27FC236}">
                  <a16:creationId xmlns:a16="http://schemas.microsoft.com/office/drawing/2014/main" id="{8B81D528-6195-F230-1EC9-9F301C4C8CB1}"/>
                </a:ext>
              </a:extLst>
            </p:cNvPr>
            <p:cNvSpPr/>
            <p:nvPr/>
          </p:nvSpPr>
          <p:spPr>
            <a:xfrm>
              <a:off x="1910725" y="1273625"/>
              <a:ext cx="14450" cy="24925"/>
            </a:xfrm>
            <a:custGeom>
              <a:avLst/>
              <a:gdLst/>
              <a:ahLst/>
              <a:cxnLst/>
              <a:rect l="l" t="t" r="r" b="b"/>
              <a:pathLst>
                <a:path w="578" h="997" extrusionOk="0">
                  <a:moveTo>
                    <a:pt x="578" y="1"/>
                  </a:moveTo>
                  <a:cubicBezTo>
                    <a:pt x="381" y="329"/>
                    <a:pt x="129" y="601"/>
                    <a:pt x="0" y="996"/>
                  </a:cubicBezTo>
                  <a:cubicBezTo>
                    <a:pt x="258" y="750"/>
                    <a:pt x="504" y="325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83;p42">
              <a:extLst>
                <a:ext uri="{FF2B5EF4-FFF2-40B4-BE49-F238E27FC236}">
                  <a16:creationId xmlns:a16="http://schemas.microsoft.com/office/drawing/2014/main" id="{5F17DD09-4361-C2BF-8E10-3F95C8DD31DD}"/>
                </a:ext>
              </a:extLst>
            </p:cNvPr>
            <p:cNvSpPr/>
            <p:nvPr/>
          </p:nvSpPr>
          <p:spPr>
            <a:xfrm>
              <a:off x="1393650" y="584425"/>
              <a:ext cx="825925" cy="805675"/>
            </a:xfrm>
            <a:custGeom>
              <a:avLst/>
              <a:gdLst/>
              <a:ahLst/>
              <a:cxnLst/>
              <a:rect l="l" t="t" r="r" b="b"/>
              <a:pathLst>
                <a:path w="33037" h="32227" extrusionOk="0">
                  <a:moveTo>
                    <a:pt x="28940" y="1674"/>
                  </a:moveTo>
                  <a:lnTo>
                    <a:pt x="28940" y="1674"/>
                  </a:lnTo>
                  <a:cubicBezTo>
                    <a:pt x="29197" y="1814"/>
                    <a:pt x="29317" y="2090"/>
                    <a:pt x="29454" y="2348"/>
                  </a:cubicBezTo>
                  <a:cubicBezTo>
                    <a:pt x="29300" y="2107"/>
                    <a:pt x="28993" y="2018"/>
                    <a:pt x="28940" y="1674"/>
                  </a:cubicBezTo>
                  <a:close/>
                  <a:moveTo>
                    <a:pt x="8990" y="356"/>
                  </a:moveTo>
                  <a:cubicBezTo>
                    <a:pt x="9063" y="401"/>
                    <a:pt x="9065" y="517"/>
                    <a:pt x="9151" y="550"/>
                  </a:cubicBezTo>
                  <a:cubicBezTo>
                    <a:pt x="8744" y="941"/>
                    <a:pt x="8416" y="1462"/>
                    <a:pt x="8250" y="2124"/>
                  </a:cubicBezTo>
                  <a:cubicBezTo>
                    <a:pt x="8208" y="2291"/>
                    <a:pt x="8218" y="2606"/>
                    <a:pt x="7952" y="2606"/>
                  </a:cubicBezTo>
                  <a:cubicBezTo>
                    <a:pt x="7945" y="2606"/>
                    <a:pt x="7937" y="2605"/>
                    <a:pt x="7929" y="2605"/>
                  </a:cubicBezTo>
                  <a:cubicBezTo>
                    <a:pt x="7884" y="1541"/>
                    <a:pt x="8424" y="904"/>
                    <a:pt x="8990" y="356"/>
                  </a:cubicBezTo>
                  <a:close/>
                  <a:moveTo>
                    <a:pt x="28845" y="2091"/>
                  </a:moveTo>
                  <a:cubicBezTo>
                    <a:pt x="28999" y="2339"/>
                    <a:pt x="29313" y="2579"/>
                    <a:pt x="29263" y="2927"/>
                  </a:cubicBezTo>
                  <a:cubicBezTo>
                    <a:pt x="29074" y="2697"/>
                    <a:pt x="28905" y="2448"/>
                    <a:pt x="28779" y="2155"/>
                  </a:cubicBezTo>
                  <a:lnTo>
                    <a:pt x="28779" y="2155"/>
                  </a:lnTo>
                  <a:cubicBezTo>
                    <a:pt x="28786" y="2156"/>
                    <a:pt x="28793" y="2157"/>
                    <a:pt x="28798" y="2157"/>
                  </a:cubicBezTo>
                  <a:cubicBezTo>
                    <a:pt x="28836" y="2157"/>
                    <a:pt x="28842" y="2125"/>
                    <a:pt x="28845" y="2091"/>
                  </a:cubicBezTo>
                  <a:close/>
                  <a:moveTo>
                    <a:pt x="28652" y="2252"/>
                  </a:moveTo>
                  <a:lnTo>
                    <a:pt x="28652" y="2252"/>
                  </a:lnTo>
                  <a:cubicBezTo>
                    <a:pt x="28865" y="2540"/>
                    <a:pt x="29189" y="2861"/>
                    <a:pt x="29165" y="3279"/>
                  </a:cubicBezTo>
                  <a:cubicBezTo>
                    <a:pt x="28991" y="2961"/>
                    <a:pt x="28731" y="2557"/>
                    <a:pt x="28652" y="2252"/>
                  </a:cubicBezTo>
                  <a:close/>
                  <a:moveTo>
                    <a:pt x="7222" y="1899"/>
                  </a:moveTo>
                  <a:lnTo>
                    <a:pt x="7222" y="1899"/>
                  </a:lnTo>
                  <a:cubicBezTo>
                    <a:pt x="7003" y="2677"/>
                    <a:pt x="6112" y="3060"/>
                    <a:pt x="5487" y="3537"/>
                  </a:cubicBezTo>
                  <a:cubicBezTo>
                    <a:pt x="5402" y="3071"/>
                    <a:pt x="5963" y="2860"/>
                    <a:pt x="6259" y="2637"/>
                  </a:cubicBezTo>
                  <a:cubicBezTo>
                    <a:pt x="6591" y="2386"/>
                    <a:pt x="6939" y="2150"/>
                    <a:pt x="7222" y="1899"/>
                  </a:cubicBezTo>
                  <a:close/>
                  <a:moveTo>
                    <a:pt x="27430" y="2380"/>
                  </a:moveTo>
                  <a:cubicBezTo>
                    <a:pt x="27775" y="2657"/>
                    <a:pt x="27909" y="3144"/>
                    <a:pt x="28105" y="3568"/>
                  </a:cubicBezTo>
                  <a:cubicBezTo>
                    <a:pt x="27978" y="3330"/>
                    <a:pt x="27587" y="2801"/>
                    <a:pt x="27430" y="2380"/>
                  </a:cubicBezTo>
                  <a:close/>
                  <a:moveTo>
                    <a:pt x="7580" y="2342"/>
                  </a:moveTo>
                  <a:cubicBezTo>
                    <a:pt x="7628" y="2342"/>
                    <a:pt x="7637" y="2381"/>
                    <a:pt x="7686" y="2381"/>
                  </a:cubicBezTo>
                  <a:cubicBezTo>
                    <a:pt x="7692" y="2381"/>
                    <a:pt x="7698" y="2381"/>
                    <a:pt x="7704" y="2380"/>
                  </a:cubicBezTo>
                  <a:lnTo>
                    <a:pt x="7704" y="2380"/>
                  </a:lnTo>
                  <a:cubicBezTo>
                    <a:pt x="7024" y="3006"/>
                    <a:pt x="6339" y="3629"/>
                    <a:pt x="5551" y="4147"/>
                  </a:cubicBezTo>
                  <a:cubicBezTo>
                    <a:pt x="5482" y="3856"/>
                    <a:pt x="5805" y="3748"/>
                    <a:pt x="5969" y="3634"/>
                  </a:cubicBezTo>
                  <a:cubicBezTo>
                    <a:pt x="6501" y="3262"/>
                    <a:pt x="7084" y="2827"/>
                    <a:pt x="7543" y="2348"/>
                  </a:cubicBezTo>
                  <a:cubicBezTo>
                    <a:pt x="7558" y="2344"/>
                    <a:pt x="7570" y="2342"/>
                    <a:pt x="7580" y="2342"/>
                  </a:cubicBezTo>
                  <a:close/>
                  <a:moveTo>
                    <a:pt x="30162" y="1674"/>
                  </a:moveTo>
                  <a:cubicBezTo>
                    <a:pt x="30228" y="1683"/>
                    <a:pt x="30226" y="1759"/>
                    <a:pt x="30258" y="1801"/>
                  </a:cubicBezTo>
                  <a:cubicBezTo>
                    <a:pt x="30057" y="2223"/>
                    <a:pt x="29562" y="2795"/>
                    <a:pt x="29615" y="3473"/>
                  </a:cubicBezTo>
                  <a:cubicBezTo>
                    <a:pt x="29925" y="3054"/>
                    <a:pt x="30028" y="2429"/>
                    <a:pt x="30353" y="2026"/>
                  </a:cubicBezTo>
                  <a:cubicBezTo>
                    <a:pt x="30505" y="2079"/>
                    <a:pt x="30539" y="2249"/>
                    <a:pt x="30612" y="2380"/>
                  </a:cubicBezTo>
                  <a:cubicBezTo>
                    <a:pt x="30215" y="2904"/>
                    <a:pt x="29882" y="3492"/>
                    <a:pt x="29809" y="4340"/>
                  </a:cubicBezTo>
                  <a:cubicBezTo>
                    <a:pt x="28942" y="3630"/>
                    <a:pt x="29567" y="2317"/>
                    <a:pt x="30162" y="1674"/>
                  </a:cubicBezTo>
                  <a:close/>
                  <a:moveTo>
                    <a:pt x="27175" y="2388"/>
                  </a:moveTo>
                  <a:cubicBezTo>
                    <a:pt x="27367" y="2388"/>
                    <a:pt x="27448" y="2689"/>
                    <a:pt x="27528" y="2830"/>
                  </a:cubicBezTo>
                  <a:cubicBezTo>
                    <a:pt x="27816" y="3345"/>
                    <a:pt x="28218" y="4103"/>
                    <a:pt x="28395" y="4532"/>
                  </a:cubicBezTo>
                  <a:cubicBezTo>
                    <a:pt x="27948" y="3832"/>
                    <a:pt x="27488" y="3146"/>
                    <a:pt x="27077" y="2411"/>
                  </a:cubicBezTo>
                  <a:cubicBezTo>
                    <a:pt x="27112" y="2395"/>
                    <a:pt x="27145" y="2388"/>
                    <a:pt x="27175" y="2388"/>
                  </a:cubicBezTo>
                  <a:close/>
                  <a:moveTo>
                    <a:pt x="25696" y="2124"/>
                  </a:moveTo>
                  <a:cubicBezTo>
                    <a:pt x="26129" y="2889"/>
                    <a:pt x="26659" y="3902"/>
                    <a:pt x="26917" y="4630"/>
                  </a:cubicBezTo>
                  <a:cubicBezTo>
                    <a:pt x="26419" y="3950"/>
                    <a:pt x="26122" y="3069"/>
                    <a:pt x="25631" y="2381"/>
                  </a:cubicBezTo>
                  <a:cubicBezTo>
                    <a:pt x="25663" y="2306"/>
                    <a:pt x="25688" y="2222"/>
                    <a:pt x="25696" y="2124"/>
                  </a:cubicBezTo>
                  <a:close/>
                  <a:moveTo>
                    <a:pt x="4458" y="1256"/>
                  </a:moveTo>
                  <a:cubicBezTo>
                    <a:pt x="4761" y="1738"/>
                    <a:pt x="5214" y="3090"/>
                    <a:pt x="5261" y="4115"/>
                  </a:cubicBezTo>
                  <a:cubicBezTo>
                    <a:pt x="5282" y="4565"/>
                    <a:pt x="5336" y="4985"/>
                    <a:pt x="5005" y="5047"/>
                  </a:cubicBezTo>
                  <a:cubicBezTo>
                    <a:pt x="5091" y="3985"/>
                    <a:pt x="4810" y="3044"/>
                    <a:pt x="4394" y="2380"/>
                  </a:cubicBezTo>
                  <a:cubicBezTo>
                    <a:pt x="4419" y="2126"/>
                    <a:pt x="4630" y="1789"/>
                    <a:pt x="4523" y="1608"/>
                  </a:cubicBezTo>
                  <a:lnTo>
                    <a:pt x="4523" y="1608"/>
                  </a:lnTo>
                  <a:cubicBezTo>
                    <a:pt x="4278" y="1685"/>
                    <a:pt x="4263" y="1993"/>
                    <a:pt x="4233" y="2283"/>
                  </a:cubicBezTo>
                  <a:cubicBezTo>
                    <a:pt x="3888" y="2078"/>
                    <a:pt x="4302" y="1470"/>
                    <a:pt x="4458" y="1256"/>
                  </a:cubicBezTo>
                  <a:close/>
                  <a:moveTo>
                    <a:pt x="30065" y="4115"/>
                  </a:moveTo>
                  <a:lnTo>
                    <a:pt x="30065" y="4115"/>
                  </a:lnTo>
                  <a:cubicBezTo>
                    <a:pt x="30353" y="4383"/>
                    <a:pt x="30516" y="4778"/>
                    <a:pt x="30803" y="5047"/>
                  </a:cubicBezTo>
                  <a:cubicBezTo>
                    <a:pt x="30734" y="5095"/>
                    <a:pt x="30623" y="5102"/>
                    <a:pt x="30515" y="5111"/>
                  </a:cubicBezTo>
                  <a:cubicBezTo>
                    <a:pt x="30347" y="4797"/>
                    <a:pt x="30087" y="4574"/>
                    <a:pt x="30065" y="4115"/>
                  </a:cubicBezTo>
                  <a:close/>
                  <a:moveTo>
                    <a:pt x="30065" y="4597"/>
                  </a:moveTo>
                  <a:lnTo>
                    <a:pt x="30065" y="4597"/>
                  </a:lnTo>
                  <a:cubicBezTo>
                    <a:pt x="30189" y="4752"/>
                    <a:pt x="30237" y="4982"/>
                    <a:pt x="30387" y="5111"/>
                  </a:cubicBezTo>
                  <a:cubicBezTo>
                    <a:pt x="30342" y="5160"/>
                    <a:pt x="30265" y="5176"/>
                    <a:pt x="30171" y="5176"/>
                  </a:cubicBezTo>
                  <a:cubicBezTo>
                    <a:pt x="30157" y="5176"/>
                    <a:pt x="30143" y="5176"/>
                    <a:pt x="30129" y="5175"/>
                  </a:cubicBezTo>
                  <a:cubicBezTo>
                    <a:pt x="30002" y="4975"/>
                    <a:pt x="29946" y="4833"/>
                    <a:pt x="30065" y="4597"/>
                  </a:cubicBezTo>
                  <a:close/>
                  <a:moveTo>
                    <a:pt x="28456" y="2311"/>
                  </a:moveTo>
                  <a:cubicBezTo>
                    <a:pt x="28466" y="2311"/>
                    <a:pt x="28477" y="2313"/>
                    <a:pt x="28491" y="2316"/>
                  </a:cubicBezTo>
                  <a:cubicBezTo>
                    <a:pt x="28992" y="3249"/>
                    <a:pt x="29559" y="4290"/>
                    <a:pt x="29969" y="5208"/>
                  </a:cubicBezTo>
                  <a:cubicBezTo>
                    <a:pt x="29961" y="5208"/>
                    <a:pt x="29953" y="5209"/>
                    <a:pt x="29946" y="5209"/>
                  </a:cubicBezTo>
                  <a:cubicBezTo>
                    <a:pt x="29675" y="5209"/>
                    <a:pt x="29558" y="4823"/>
                    <a:pt x="29454" y="4628"/>
                  </a:cubicBezTo>
                  <a:cubicBezTo>
                    <a:pt x="29072" y="3908"/>
                    <a:pt x="28673" y="3076"/>
                    <a:pt x="28297" y="2347"/>
                  </a:cubicBezTo>
                  <a:lnTo>
                    <a:pt x="28297" y="2347"/>
                  </a:lnTo>
                  <a:cubicBezTo>
                    <a:pt x="28310" y="2350"/>
                    <a:pt x="28321" y="2352"/>
                    <a:pt x="28331" y="2352"/>
                  </a:cubicBezTo>
                  <a:cubicBezTo>
                    <a:pt x="28387" y="2352"/>
                    <a:pt x="28401" y="2311"/>
                    <a:pt x="28456" y="2311"/>
                  </a:cubicBezTo>
                  <a:close/>
                  <a:moveTo>
                    <a:pt x="25791" y="3505"/>
                  </a:moveTo>
                  <a:lnTo>
                    <a:pt x="25791" y="3505"/>
                  </a:lnTo>
                  <a:cubicBezTo>
                    <a:pt x="26105" y="4080"/>
                    <a:pt x="26439" y="4637"/>
                    <a:pt x="26755" y="5209"/>
                  </a:cubicBezTo>
                  <a:cubicBezTo>
                    <a:pt x="26738" y="5213"/>
                    <a:pt x="26722" y="5214"/>
                    <a:pt x="26707" y="5214"/>
                  </a:cubicBezTo>
                  <a:cubicBezTo>
                    <a:pt x="26528" y="5214"/>
                    <a:pt x="26489" y="4967"/>
                    <a:pt x="26435" y="4854"/>
                  </a:cubicBezTo>
                  <a:cubicBezTo>
                    <a:pt x="26233" y="4431"/>
                    <a:pt x="25960" y="3980"/>
                    <a:pt x="25791" y="3505"/>
                  </a:cubicBezTo>
                  <a:close/>
                  <a:moveTo>
                    <a:pt x="25279" y="2541"/>
                  </a:moveTo>
                  <a:cubicBezTo>
                    <a:pt x="25489" y="3572"/>
                    <a:pt x="26063" y="4413"/>
                    <a:pt x="26372" y="5239"/>
                  </a:cubicBezTo>
                  <a:cubicBezTo>
                    <a:pt x="26348" y="5245"/>
                    <a:pt x="26326" y="5248"/>
                    <a:pt x="26306" y="5248"/>
                  </a:cubicBezTo>
                  <a:cubicBezTo>
                    <a:pt x="26075" y="5248"/>
                    <a:pt x="26053" y="4896"/>
                    <a:pt x="25986" y="4726"/>
                  </a:cubicBezTo>
                  <a:cubicBezTo>
                    <a:pt x="25739" y="4096"/>
                    <a:pt x="25368" y="3353"/>
                    <a:pt x="25214" y="2637"/>
                  </a:cubicBezTo>
                  <a:cubicBezTo>
                    <a:pt x="25176" y="2632"/>
                    <a:pt x="25187" y="2579"/>
                    <a:pt x="25182" y="2541"/>
                  </a:cubicBezTo>
                  <a:close/>
                  <a:moveTo>
                    <a:pt x="27360" y="3114"/>
                  </a:moveTo>
                  <a:cubicBezTo>
                    <a:pt x="27436" y="3114"/>
                    <a:pt x="27453" y="3246"/>
                    <a:pt x="27495" y="3312"/>
                  </a:cubicBezTo>
                  <a:cubicBezTo>
                    <a:pt x="27889" y="3913"/>
                    <a:pt x="28338" y="4729"/>
                    <a:pt x="28811" y="5272"/>
                  </a:cubicBezTo>
                  <a:cubicBezTo>
                    <a:pt x="28788" y="5291"/>
                    <a:pt x="28761" y="5298"/>
                    <a:pt x="28730" y="5298"/>
                  </a:cubicBezTo>
                  <a:cubicBezTo>
                    <a:pt x="28659" y="5298"/>
                    <a:pt x="28568" y="5262"/>
                    <a:pt x="28474" y="5262"/>
                  </a:cubicBezTo>
                  <a:cubicBezTo>
                    <a:pt x="28447" y="5262"/>
                    <a:pt x="28421" y="5265"/>
                    <a:pt x="28395" y="5272"/>
                  </a:cubicBezTo>
                  <a:cubicBezTo>
                    <a:pt x="28102" y="4494"/>
                    <a:pt x="27690" y="3835"/>
                    <a:pt x="27334" y="3118"/>
                  </a:cubicBezTo>
                  <a:cubicBezTo>
                    <a:pt x="27343" y="3115"/>
                    <a:pt x="27352" y="3114"/>
                    <a:pt x="27360" y="3114"/>
                  </a:cubicBezTo>
                  <a:close/>
                  <a:moveTo>
                    <a:pt x="28138" y="3665"/>
                  </a:moveTo>
                  <a:lnTo>
                    <a:pt x="28138" y="3665"/>
                  </a:lnTo>
                  <a:cubicBezTo>
                    <a:pt x="28436" y="4095"/>
                    <a:pt x="28747" y="4791"/>
                    <a:pt x="29070" y="5303"/>
                  </a:cubicBezTo>
                  <a:cubicBezTo>
                    <a:pt x="28939" y="5262"/>
                    <a:pt x="28884" y="5076"/>
                    <a:pt x="28813" y="4951"/>
                  </a:cubicBezTo>
                  <a:cubicBezTo>
                    <a:pt x="28594" y="4569"/>
                    <a:pt x="28354" y="4072"/>
                    <a:pt x="28138" y="3665"/>
                  </a:cubicBezTo>
                  <a:close/>
                  <a:moveTo>
                    <a:pt x="28120" y="2347"/>
                  </a:moveTo>
                  <a:cubicBezTo>
                    <a:pt x="28158" y="2347"/>
                    <a:pt x="28165" y="2379"/>
                    <a:pt x="28202" y="2381"/>
                  </a:cubicBezTo>
                  <a:cubicBezTo>
                    <a:pt x="28595" y="3411"/>
                    <a:pt x="29273" y="4330"/>
                    <a:pt x="29615" y="5304"/>
                  </a:cubicBezTo>
                  <a:cubicBezTo>
                    <a:pt x="29227" y="4909"/>
                    <a:pt x="29059" y="4323"/>
                    <a:pt x="28779" y="3826"/>
                  </a:cubicBezTo>
                  <a:cubicBezTo>
                    <a:pt x="28504" y="3335"/>
                    <a:pt x="28140" y="2888"/>
                    <a:pt x="28009" y="2380"/>
                  </a:cubicBezTo>
                  <a:lnTo>
                    <a:pt x="28009" y="2380"/>
                  </a:lnTo>
                  <a:cubicBezTo>
                    <a:pt x="28021" y="2381"/>
                    <a:pt x="28034" y="2382"/>
                    <a:pt x="28046" y="2382"/>
                  </a:cubicBezTo>
                  <a:cubicBezTo>
                    <a:pt x="28077" y="2382"/>
                    <a:pt x="28101" y="2376"/>
                    <a:pt x="28105" y="2348"/>
                  </a:cubicBezTo>
                  <a:cubicBezTo>
                    <a:pt x="28110" y="2347"/>
                    <a:pt x="28115" y="2347"/>
                    <a:pt x="28120" y="2347"/>
                  </a:cubicBezTo>
                  <a:close/>
                  <a:moveTo>
                    <a:pt x="25036" y="2604"/>
                  </a:moveTo>
                  <a:cubicBezTo>
                    <a:pt x="25065" y="2604"/>
                    <a:pt x="25080" y="2617"/>
                    <a:pt x="25085" y="2637"/>
                  </a:cubicBezTo>
                  <a:cubicBezTo>
                    <a:pt x="25239" y="3368"/>
                    <a:pt x="25525" y="4048"/>
                    <a:pt x="25792" y="4726"/>
                  </a:cubicBezTo>
                  <a:cubicBezTo>
                    <a:pt x="25869" y="4916"/>
                    <a:pt x="26038" y="5116"/>
                    <a:pt x="25985" y="5303"/>
                  </a:cubicBezTo>
                  <a:cubicBezTo>
                    <a:pt x="25967" y="5311"/>
                    <a:pt x="25952" y="5314"/>
                    <a:pt x="25938" y="5314"/>
                  </a:cubicBezTo>
                  <a:cubicBezTo>
                    <a:pt x="25837" y="5314"/>
                    <a:pt x="25843" y="5124"/>
                    <a:pt x="25824" y="5078"/>
                  </a:cubicBezTo>
                  <a:cubicBezTo>
                    <a:pt x="25541" y="4384"/>
                    <a:pt x="25186" y="3458"/>
                    <a:pt x="25021" y="2605"/>
                  </a:cubicBezTo>
                  <a:cubicBezTo>
                    <a:pt x="25026" y="2604"/>
                    <a:pt x="25031" y="2604"/>
                    <a:pt x="25036" y="2604"/>
                  </a:cubicBezTo>
                  <a:close/>
                  <a:moveTo>
                    <a:pt x="27785" y="2380"/>
                  </a:moveTo>
                  <a:cubicBezTo>
                    <a:pt x="28100" y="2844"/>
                    <a:pt x="28308" y="3372"/>
                    <a:pt x="28588" y="3858"/>
                  </a:cubicBezTo>
                  <a:cubicBezTo>
                    <a:pt x="28865" y="4337"/>
                    <a:pt x="29121" y="4830"/>
                    <a:pt x="29359" y="5335"/>
                  </a:cubicBezTo>
                  <a:cubicBezTo>
                    <a:pt x="28949" y="4989"/>
                    <a:pt x="28753" y="4434"/>
                    <a:pt x="28491" y="3954"/>
                  </a:cubicBezTo>
                  <a:cubicBezTo>
                    <a:pt x="28223" y="3463"/>
                    <a:pt x="27979" y="2956"/>
                    <a:pt x="27720" y="2475"/>
                  </a:cubicBezTo>
                  <a:cubicBezTo>
                    <a:pt x="27684" y="2468"/>
                    <a:pt x="27697" y="2411"/>
                    <a:pt x="27655" y="2411"/>
                  </a:cubicBezTo>
                  <a:cubicBezTo>
                    <a:pt x="27662" y="2383"/>
                    <a:pt x="27696" y="2381"/>
                    <a:pt x="27732" y="2381"/>
                  </a:cubicBezTo>
                  <a:cubicBezTo>
                    <a:pt x="27738" y="2381"/>
                    <a:pt x="27743" y="2382"/>
                    <a:pt x="27749" y="2382"/>
                  </a:cubicBezTo>
                  <a:cubicBezTo>
                    <a:pt x="27761" y="2382"/>
                    <a:pt x="27774" y="2381"/>
                    <a:pt x="27785" y="2380"/>
                  </a:cubicBezTo>
                  <a:close/>
                  <a:moveTo>
                    <a:pt x="22644" y="2540"/>
                  </a:moveTo>
                  <a:lnTo>
                    <a:pt x="22644" y="2540"/>
                  </a:lnTo>
                  <a:cubicBezTo>
                    <a:pt x="22665" y="2541"/>
                    <a:pt x="22686" y="2541"/>
                    <a:pt x="22708" y="2541"/>
                  </a:cubicBezTo>
                  <a:cubicBezTo>
                    <a:pt x="22995" y="3368"/>
                    <a:pt x="23050" y="4428"/>
                    <a:pt x="23255" y="5335"/>
                  </a:cubicBezTo>
                  <a:cubicBezTo>
                    <a:pt x="23235" y="5338"/>
                    <a:pt x="23217" y="5340"/>
                    <a:pt x="23200" y="5340"/>
                  </a:cubicBezTo>
                  <a:cubicBezTo>
                    <a:pt x="22924" y="5340"/>
                    <a:pt x="22988" y="4984"/>
                    <a:pt x="22967" y="4790"/>
                  </a:cubicBezTo>
                  <a:cubicBezTo>
                    <a:pt x="22891" y="4159"/>
                    <a:pt x="22708" y="3335"/>
                    <a:pt x="22677" y="2636"/>
                  </a:cubicBezTo>
                  <a:cubicBezTo>
                    <a:pt x="22660" y="2610"/>
                    <a:pt x="22643" y="2584"/>
                    <a:pt x="22644" y="2540"/>
                  </a:cubicBezTo>
                  <a:close/>
                  <a:moveTo>
                    <a:pt x="26146" y="2059"/>
                  </a:moveTo>
                  <a:cubicBezTo>
                    <a:pt x="26284" y="2081"/>
                    <a:pt x="26425" y="2099"/>
                    <a:pt x="26531" y="2155"/>
                  </a:cubicBezTo>
                  <a:cubicBezTo>
                    <a:pt x="26839" y="2971"/>
                    <a:pt x="27169" y="3839"/>
                    <a:pt x="27559" y="4628"/>
                  </a:cubicBezTo>
                  <a:cubicBezTo>
                    <a:pt x="27680" y="4873"/>
                    <a:pt x="27880" y="5115"/>
                    <a:pt x="27849" y="5369"/>
                  </a:cubicBezTo>
                  <a:cubicBezTo>
                    <a:pt x="27827" y="5376"/>
                    <a:pt x="27807" y="5379"/>
                    <a:pt x="27790" y="5379"/>
                  </a:cubicBezTo>
                  <a:cubicBezTo>
                    <a:pt x="27636" y="5379"/>
                    <a:pt x="27629" y="5135"/>
                    <a:pt x="27591" y="5047"/>
                  </a:cubicBezTo>
                  <a:cubicBezTo>
                    <a:pt x="27179" y="4089"/>
                    <a:pt x="26717" y="2979"/>
                    <a:pt x="26146" y="2155"/>
                  </a:cubicBezTo>
                  <a:lnTo>
                    <a:pt x="26146" y="2059"/>
                  </a:lnTo>
                  <a:close/>
                  <a:moveTo>
                    <a:pt x="30258" y="3601"/>
                  </a:moveTo>
                  <a:lnTo>
                    <a:pt x="30258" y="3601"/>
                  </a:lnTo>
                  <a:cubicBezTo>
                    <a:pt x="30670" y="4132"/>
                    <a:pt x="31171" y="4851"/>
                    <a:pt x="31736" y="5335"/>
                  </a:cubicBezTo>
                  <a:cubicBezTo>
                    <a:pt x="31621" y="5339"/>
                    <a:pt x="31550" y="5386"/>
                    <a:pt x="31446" y="5400"/>
                  </a:cubicBezTo>
                  <a:cubicBezTo>
                    <a:pt x="31114" y="4736"/>
                    <a:pt x="30618" y="4236"/>
                    <a:pt x="30258" y="3601"/>
                  </a:cubicBezTo>
                  <a:close/>
                  <a:moveTo>
                    <a:pt x="22900" y="2606"/>
                  </a:moveTo>
                  <a:lnTo>
                    <a:pt x="22900" y="2606"/>
                  </a:lnTo>
                  <a:cubicBezTo>
                    <a:pt x="22964" y="2633"/>
                    <a:pt x="23048" y="2640"/>
                    <a:pt x="23138" y="2640"/>
                  </a:cubicBezTo>
                  <a:cubicBezTo>
                    <a:pt x="23176" y="2640"/>
                    <a:pt x="23214" y="2638"/>
                    <a:pt x="23253" y="2637"/>
                  </a:cubicBezTo>
                  <a:cubicBezTo>
                    <a:pt x="23423" y="3540"/>
                    <a:pt x="23653" y="4551"/>
                    <a:pt x="23768" y="5401"/>
                  </a:cubicBezTo>
                  <a:cubicBezTo>
                    <a:pt x="23618" y="5250"/>
                    <a:pt x="23589" y="4999"/>
                    <a:pt x="23543" y="4791"/>
                  </a:cubicBezTo>
                  <a:cubicBezTo>
                    <a:pt x="23395" y="4125"/>
                    <a:pt x="23251" y="3395"/>
                    <a:pt x="23125" y="2703"/>
                  </a:cubicBezTo>
                  <a:lnTo>
                    <a:pt x="23125" y="2703"/>
                  </a:lnTo>
                  <a:cubicBezTo>
                    <a:pt x="23090" y="3605"/>
                    <a:pt x="23460" y="4553"/>
                    <a:pt x="23511" y="5370"/>
                  </a:cubicBezTo>
                  <a:cubicBezTo>
                    <a:pt x="23249" y="4862"/>
                    <a:pt x="23226" y="4114"/>
                    <a:pt x="23029" y="3539"/>
                  </a:cubicBezTo>
                  <a:lnTo>
                    <a:pt x="23029" y="3539"/>
                  </a:lnTo>
                  <a:cubicBezTo>
                    <a:pt x="23064" y="3546"/>
                    <a:pt x="23051" y="3602"/>
                    <a:pt x="23093" y="3602"/>
                  </a:cubicBezTo>
                  <a:cubicBezTo>
                    <a:pt x="23031" y="3268"/>
                    <a:pt x="22974" y="2928"/>
                    <a:pt x="22900" y="2606"/>
                  </a:cubicBezTo>
                  <a:close/>
                  <a:moveTo>
                    <a:pt x="23575" y="2637"/>
                  </a:moveTo>
                  <a:cubicBezTo>
                    <a:pt x="23503" y="3749"/>
                    <a:pt x="24052" y="4410"/>
                    <a:pt x="23961" y="5433"/>
                  </a:cubicBezTo>
                  <a:cubicBezTo>
                    <a:pt x="23694" y="4554"/>
                    <a:pt x="23555" y="3546"/>
                    <a:pt x="23318" y="2637"/>
                  </a:cubicBezTo>
                  <a:close/>
                  <a:moveTo>
                    <a:pt x="24442" y="2925"/>
                  </a:moveTo>
                  <a:cubicBezTo>
                    <a:pt x="24777" y="3618"/>
                    <a:pt x="24920" y="4674"/>
                    <a:pt x="25052" y="5463"/>
                  </a:cubicBezTo>
                  <a:cubicBezTo>
                    <a:pt x="25047" y="5463"/>
                    <a:pt x="25042" y="5463"/>
                    <a:pt x="25037" y="5463"/>
                  </a:cubicBezTo>
                  <a:cubicBezTo>
                    <a:pt x="24791" y="5463"/>
                    <a:pt x="24825" y="5121"/>
                    <a:pt x="24796" y="4951"/>
                  </a:cubicBezTo>
                  <a:cubicBezTo>
                    <a:pt x="24759" y="4739"/>
                    <a:pt x="24726" y="4511"/>
                    <a:pt x="24700" y="4307"/>
                  </a:cubicBezTo>
                  <a:cubicBezTo>
                    <a:pt x="24636" y="3806"/>
                    <a:pt x="24486" y="3390"/>
                    <a:pt x="24442" y="2925"/>
                  </a:cubicBezTo>
                  <a:close/>
                  <a:moveTo>
                    <a:pt x="24857" y="2637"/>
                  </a:moveTo>
                  <a:cubicBezTo>
                    <a:pt x="24858" y="2637"/>
                    <a:pt x="24859" y="2637"/>
                    <a:pt x="24861" y="2637"/>
                  </a:cubicBezTo>
                  <a:cubicBezTo>
                    <a:pt x="25174" y="3555"/>
                    <a:pt x="25509" y="4452"/>
                    <a:pt x="25792" y="5401"/>
                  </a:cubicBezTo>
                  <a:cubicBezTo>
                    <a:pt x="25619" y="5434"/>
                    <a:pt x="25444" y="5466"/>
                    <a:pt x="25237" y="5466"/>
                  </a:cubicBezTo>
                  <a:cubicBezTo>
                    <a:pt x="25219" y="5466"/>
                    <a:pt x="25200" y="5466"/>
                    <a:pt x="25182" y="5465"/>
                  </a:cubicBezTo>
                  <a:cubicBezTo>
                    <a:pt x="25024" y="4465"/>
                    <a:pt x="24919" y="3246"/>
                    <a:pt x="24411" y="2703"/>
                  </a:cubicBezTo>
                  <a:cubicBezTo>
                    <a:pt x="24428" y="2700"/>
                    <a:pt x="24444" y="2699"/>
                    <a:pt x="24459" y="2699"/>
                  </a:cubicBezTo>
                  <a:cubicBezTo>
                    <a:pt x="24720" y="2699"/>
                    <a:pt x="24754" y="3066"/>
                    <a:pt x="24828" y="3248"/>
                  </a:cubicBezTo>
                  <a:cubicBezTo>
                    <a:pt x="25082" y="3865"/>
                    <a:pt x="25273" y="4692"/>
                    <a:pt x="25470" y="5401"/>
                  </a:cubicBezTo>
                  <a:cubicBezTo>
                    <a:pt x="25484" y="4392"/>
                    <a:pt x="25005" y="3425"/>
                    <a:pt x="24763" y="2671"/>
                  </a:cubicBezTo>
                  <a:cubicBezTo>
                    <a:pt x="24789" y="2653"/>
                    <a:pt x="24814" y="2637"/>
                    <a:pt x="24857" y="2637"/>
                  </a:cubicBezTo>
                  <a:close/>
                  <a:moveTo>
                    <a:pt x="23639" y="2636"/>
                  </a:moveTo>
                  <a:cubicBezTo>
                    <a:pt x="23800" y="2637"/>
                    <a:pt x="23961" y="2637"/>
                    <a:pt x="24122" y="2637"/>
                  </a:cubicBezTo>
                  <a:cubicBezTo>
                    <a:pt x="23997" y="3709"/>
                    <a:pt x="24447" y="4473"/>
                    <a:pt x="24475" y="5497"/>
                  </a:cubicBezTo>
                  <a:cubicBezTo>
                    <a:pt x="24384" y="5484"/>
                    <a:pt x="24302" y="5460"/>
                    <a:pt x="24198" y="5460"/>
                  </a:cubicBezTo>
                  <a:cubicBezTo>
                    <a:pt x="24174" y="5460"/>
                    <a:pt x="24149" y="5461"/>
                    <a:pt x="24122" y="5464"/>
                  </a:cubicBezTo>
                  <a:cubicBezTo>
                    <a:pt x="24120" y="4362"/>
                    <a:pt x="23660" y="3719"/>
                    <a:pt x="23639" y="2636"/>
                  </a:cubicBezTo>
                  <a:close/>
                  <a:moveTo>
                    <a:pt x="24231" y="2667"/>
                  </a:moveTo>
                  <a:cubicBezTo>
                    <a:pt x="24270" y="2667"/>
                    <a:pt x="24276" y="2699"/>
                    <a:pt x="24314" y="2702"/>
                  </a:cubicBezTo>
                  <a:cubicBezTo>
                    <a:pt x="24328" y="3735"/>
                    <a:pt x="24669" y="4617"/>
                    <a:pt x="24732" y="5497"/>
                  </a:cubicBezTo>
                  <a:cubicBezTo>
                    <a:pt x="24731" y="5497"/>
                    <a:pt x="24731" y="5497"/>
                    <a:pt x="24731" y="5497"/>
                  </a:cubicBezTo>
                  <a:cubicBezTo>
                    <a:pt x="24511" y="5497"/>
                    <a:pt x="24747" y="5240"/>
                    <a:pt x="24636" y="5144"/>
                  </a:cubicBezTo>
                  <a:lnTo>
                    <a:pt x="24636" y="5144"/>
                  </a:lnTo>
                  <a:cubicBezTo>
                    <a:pt x="24593" y="5155"/>
                    <a:pt x="24609" y="5225"/>
                    <a:pt x="24603" y="5272"/>
                  </a:cubicBezTo>
                  <a:cubicBezTo>
                    <a:pt x="24467" y="5151"/>
                    <a:pt x="24523" y="4947"/>
                    <a:pt x="24506" y="4694"/>
                  </a:cubicBezTo>
                  <a:cubicBezTo>
                    <a:pt x="24460" y="4010"/>
                    <a:pt x="24090" y="3487"/>
                    <a:pt x="24217" y="2669"/>
                  </a:cubicBezTo>
                  <a:cubicBezTo>
                    <a:pt x="24222" y="2668"/>
                    <a:pt x="24227" y="2667"/>
                    <a:pt x="24231" y="2667"/>
                  </a:cubicBezTo>
                  <a:close/>
                  <a:moveTo>
                    <a:pt x="30919" y="5329"/>
                  </a:moveTo>
                  <a:cubicBezTo>
                    <a:pt x="30983" y="5329"/>
                    <a:pt x="31036" y="5357"/>
                    <a:pt x="31062" y="5433"/>
                  </a:cubicBezTo>
                  <a:cubicBezTo>
                    <a:pt x="31037" y="5489"/>
                    <a:pt x="30970" y="5503"/>
                    <a:pt x="30889" y="5503"/>
                  </a:cubicBezTo>
                  <a:cubicBezTo>
                    <a:pt x="30814" y="5503"/>
                    <a:pt x="30727" y="5491"/>
                    <a:pt x="30652" y="5491"/>
                  </a:cubicBezTo>
                  <a:cubicBezTo>
                    <a:pt x="30626" y="5491"/>
                    <a:pt x="30601" y="5493"/>
                    <a:pt x="30578" y="5497"/>
                  </a:cubicBezTo>
                  <a:cubicBezTo>
                    <a:pt x="30651" y="5424"/>
                    <a:pt x="30802" y="5329"/>
                    <a:pt x="30919" y="5329"/>
                  </a:cubicBezTo>
                  <a:close/>
                  <a:moveTo>
                    <a:pt x="22098" y="2284"/>
                  </a:moveTo>
                  <a:cubicBezTo>
                    <a:pt x="22242" y="2451"/>
                    <a:pt x="22247" y="2798"/>
                    <a:pt x="22290" y="3086"/>
                  </a:cubicBezTo>
                  <a:cubicBezTo>
                    <a:pt x="22414" y="3912"/>
                    <a:pt x="22550" y="4914"/>
                    <a:pt x="22612" y="5592"/>
                  </a:cubicBezTo>
                  <a:cubicBezTo>
                    <a:pt x="22590" y="5599"/>
                    <a:pt x="22570" y="5602"/>
                    <a:pt x="22553" y="5602"/>
                  </a:cubicBezTo>
                  <a:cubicBezTo>
                    <a:pt x="22413" y="5602"/>
                    <a:pt x="22433" y="5383"/>
                    <a:pt x="22420" y="5303"/>
                  </a:cubicBezTo>
                  <a:cubicBezTo>
                    <a:pt x="22247" y="4376"/>
                    <a:pt x="22306" y="3253"/>
                    <a:pt x="22065" y="2380"/>
                  </a:cubicBezTo>
                  <a:cubicBezTo>
                    <a:pt x="22027" y="2375"/>
                    <a:pt x="22038" y="2321"/>
                    <a:pt x="22034" y="2284"/>
                  </a:cubicBezTo>
                  <a:close/>
                  <a:moveTo>
                    <a:pt x="26855" y="5457"/>
                  </a:moveTo>
                  <a:cubicBezTo>
                    <a:pt x="26922" y="5457"/>
                    <a:pt x="26970" y="5492"/>
                    <a:pt x="26981" y="5592"/>
                  </a:cubicBezTo>
                  <a:cubicBezTo>
                    <a:pt x="26944" y="5588"/>
                    <a:pt x="26909" y="5587"/>
                    <a:pt x="26875" y="5587"/>
                  </a:cubicBezTo>
                  <a:cubicBezTo>
                    <a:pt x="26699" y="5587"/>
                    <a:pt x="26563" y="5626"/>
                    <a:pt x="26388" y="5626"/>
                  </a:cubicBezTo>
                  <a:cubicBezTo>
                    <a:pt x="26371" y="5626"/>
                    <a:pt x="26355" y="5626"/>
                    <a:pt x="26337" y="5625"/>
                  </a:cubicBezTo>
                  <a:cubicBezTo>
                    <a:pt x="26476" y="5619"/>
                    <a:pt x="26710" y="5457"/>
                    <a:pt x="26855" y="5457"/>
                  </a:cubicBezTo>
                  <a:close/>
                  <a:moveTo>
                    <a:pt x="23044" y="5527"/>
                  </a:moveTo>
                  <a:cubicBezTo>
                    <a:pt x="23253" y="5527"/>
                    <a:pt x="23539" y="5658"/>
                    <a:pt x="23817" y="5658"/>
                  </a:cubicBezTo>
                  <a:cubicBezTo>
                    <a:pt x="23822" y="5658"/>
                    <a:pt x="23827" y="5658"/>
                    <a:pt x="23832" y="5658"/>
                  </a:cubicBezTo>
                  <a:lnTo>
                    <a:pt x="23832" y="5658"/>
                  </a:lnTo>
                  <a:cubicBezTo>
                    <a:pt x="23778" y="5669"/>
                    <a:pt x="23709" y="5674"/>
                    <a:pt x="23633" y="5674"/>
                  </a:cubicBezTo>
                  <a:cubicBezTo>
                    <a:pt x="23438" y="5674"/>
                    <a:pt x="23196" y="5644"/>
                    <a:pt x="23030" y="5626"/>
                  </a:cubicBezTo>
                  <a:cubicBezTo>
                    <a:pt x="23031" y="5579"/>
                    <a:pt x="23034" y="5534"/>
                    <a:pt x="22998" y="5529"/>
                  </a:cubicBezTo>
                  <a:cubicBezTo>
                    <a:pt x="23013" y="5527"/>
                    <a:pt x="23028" y="5527"/>
                    <a:pt x="23044" y="5527"/>
                  </a:cubicBezTo>
                  <a:close/>
                  <a:moveTo>
                    <a:pt x="21133" y="3795"/>
                  </a:moveTo>
                  <a:cubicBezTo>
                    <a:pt x="21152" y="4222"/>
                    <a:pt x="21069" y="4821"/>
                    <a:pt x="21102" y="5369"/>
                  </a:cubicBezTo>
                  <a:lnTo>
                    <a:pt x="21102" y="5819"/>
                  </a:lnTo>
                  <a:cubicBezTo>
                    <a:pt x="21114" y="5877"/>
                    <a:pt x="21100" y="5906"/>
                    <a:pt x="21086" y="5906"/>
                  </a:cubicBezTo>
                  <a:cubicBezTo>
                    <a:pt x="21072" y="5906"/>
                    <a:pt x="21058" y="5877"/>
                    <a:pt x="21069" y="5819"/>
                  </a:cubicBezTo>
                  <a:lnTo>
                    <a:pt x="21069" y="5594"/>
                  </a:lnTo>
                  <a:cubicBezTo>
                    <a:pt x="21063" y="4987"/>
                    <a:pt x="21089" y="4257"/>
                    <a:pt x="21037" y="3795"/>
                  </a:cubicBezTo>
                  <a:close/>
                  <a:moveTo>
                    <a:pt x="31927" y="5720"/>
                  </a:moveTo>
                  <a:lnTo>
                    <a:pt x="31927" y="5720"/>
                  </a:lnTo>
                  <a:cubicBezTo>
                    <a:pt x="31944" y="6011"/>
                    <a:pt x="31733" y="6084"/>
                    <a:pt x="31470" y="6084"/>
                  </a:cubicBezTo>
                  <a:cubicBezTo>
                    <a:pt x="31224" y="6084"/>
                    <a:pt x="30933" y="6020"/>
                    <a:pt x="30739" y="6010"/>
                  </a:cubicBezTo>
                  <a:cubicBezTo>
                    <a:pt x="30638" y="6005"/>
                    <a:pt x="30534" y="6003"/>
                    <a:pt x="30428" y="6003"/>
                  </a:cubicBezTo>
                  <a:cubicBezTo>
                    <a:pt x="29902" y="6003"/>
                    <a:pt x="29322" y="6056"/>
                    <a:pt x="28788" y="6056"/>
                  </a:cubicBezTo>
                  <a:cubicBezTo>
                    <a:pt x="28472" y="6056"/>
                    <a:pt x="28173" y="6038"/>
                    <a:pt x="27911" y="5978"/>
                  </a:cubicBezTo>
                  <a:cubicBezTo>
                    <a:pt x="28052" y="5847"/>
                    <a:pt x="28225" y="5809"/>
                    <a:pt x="28411" y="5809"/>
                  </a:cubicBezTo>
                  <a:cubicBezTo>
                    <a:pt x="28670" y="5809"/>
                    <a:pt x="28957" y="5882"/>
                    <a:pt x="29226" y="5882"/>
                  </a:cubicBezTo>
                  <a:cubicBezTo>
                    <a:pt x="29238" y="5882"/>
                    <a:pt x="29249" y="5882"/>
                    <a:pt x="29261" y="5881"/>
                  </a:cubicBezTo>
                  <a:cubicBezTo>
                    <a:pt x="30129" y="5858"/>
                    <a:pt x="31141" y="5898"/>
                    <a:pt x="31927" y="5720"/>
                  </a:cubicBezTo>
                  <a:close/>
                  <a:moveTo>
                    <a:pt x="27173" y="5884"/>
                  </a:moveTo>
                  <a:cubicBezTo>
                    <a:pt x="27304" y="5915"/>
                    <a:pt x="27346" y="6033"/>
                    <a:pt x="27398" y="6141"/>
                  </a:cubicBezTo>
                  <a:cubicBezTo>
                    <a:pt x="26810" y="6270"/>
                    <a:pt x="26128" y="6323"/>
                    <a:pt x="25430" y="6323"/>
                  </a:cubicBezTo>
                  <a:cubicBezTo>
                    <a:pt x="24439" y="6323"/>
                    <a:pt x="23415" y="6217"/>
                    <a:pt x="22580" y="6076"/>
                  </a:cubicBezTo>
                  <a:cubicBezTo>
                    <a:pt x="22648" y="5978"/>
                    <a:pt x="22776" y="5949"/>
                    <a:pt x="22929" y="5949"/>
                  </a:cubicBezTo>
                  <a:cubicBezTo>
                    <a:pt x="23120" y="5949"/>
                    <a:pt x="23349" y="5995"/>
                    <a:pt x="23543" y="6012"/>
                  </a:cubicBezTo>
                  <a:cubicBezTo>
                    <a:pt x="24071" y="6058"/>
                    <a:pt x="24724" y="6109"/>
                    <a:pt x="25368" y="6109"/>
                  </a:cubicBezTo>
                  <a:cubicBezTo>
                    <a:pt x="26029" y="6109"/>
                    <a:pt x="26680" y="6055"/>
                    <a:pt x="27173" y="5884"/>
                  </a:cubicBezTo>
                  <a:close/>
                  <a:moveTo>
                    <a:pt x="4556" y="3890"/>
                  </a:moveTo>
                  <a:cubicBezTo>
                    <a:pt x="4790" y="4213"/>
                    <a:pt x="4162" y="4590"/>
                    <a:pt x="3882" y="4790"/>
                  </a:cubicBezTo>
                  <a:cubicBezTo>
                    <a:pt x="3568" y="5014"/>
                    <a:pt x="3275" y="5137"/>
                    <a:pt x="3046" y="5303"/>
                  </a:cubicBezTo>
                  <a:cubicBezTo>
                    <a:pt x="2773" y="5502"/>
                    <a:pt x="2500" y="5693"/>
                    <a:pt x="2275" y="5881"/>
                  </a:cubicBezTo>
                  <a:cubicBezTo>
                    <a:pt x="2035" y="6084"/>
                    <a:pt x="1862" y="6397"/>
                    <a:pt x="1547" y="6397"/>
                  </a:cubicBezTo>
                  <a:cubicBezTo>
                    <a:pt x="1532" y="6397"/>
                    <a:pt x="1518" y="6396"/>
                    <a:pt x="1503" y="6395"/>
                  </a:cubicBezTo>
                  <a:cubicBezTo>
                    <a:pt x="1477" y="6321"/>
                    <a:pt x="1662" y="6207"/>
                    <a:pt x="1793" y="6107"/>
                  </a:cubicBezTo>
                  <a:cubicBezTo>
                    <a:pt x="2679" y="5429"/>
                    <a:pt x="3718" y="4645"/>
                    <a:pt x="4556" y="3890"/>
                  </a:cubicBezTo>
                  <a:close/>
                  <a:moveTo>
                    <a:pt x="10178" y="2444"/>
                  </a:moveTo>
                  <a:cubicBezTo>
                    <a:pt x="9199" y="3928"/>
                    <a:pt x="7660" y="5130"/>
                    <a:pt x="6450" y="6491"/>
                  </a:cubicBezTo>
                  <a:cubicBezTo>
                    <a:pt x="7165" y="5642"/>
                    <a:pt x="7995" y="4780"/>
                    <a:pt x="8796" y="3889"/>
                  </a:cubicBezTo>
                  <a:cubicBezTo>
                    <a:pt x="9248" y="3387"/>
                    <a:pt x="9639" y="2872"/>
                    <a:pt x="10178" y="2444"/>
                  </a:cubicBezTo>
                  <a:close/>
                  <a:moveTo>
                    <a:pt x="4651" y="4597"/>
                  </a:moveTo>
                  <a:cubicBezTo>
                    <a:pt x="4797" y="4838"/>
                    <a:pt x="4383" y="5088"/>
                    <a:pt x="4138" y="5272"/>
                  </a:cubicBezTo>
                  <a:cubicBezTo>
                    <a:pt x="3715" y="5590"/>
                    <a:pt x="3395" y="5778"/>
                    <a:pt x="2950" y="6140"/>
                  </a:cubicBezTo>
                  <a:cubicBezTo>
                    <a:pt x="2711" y="6332"/>
                    <a:pt x="2528" y="6582"/>
                    <a:pt x="2242" y="6582"/>
                  </a:cubicBezTo>
                  <a:cubicBezTo>
                    <a:pt x="2192" y="6582"/>
                    <a:pt x="2139" y="6574"/>
                    <a:pt x="2082" y="6557"/>
                  </a:cubicBezTo>
                  <a:cubicBezTo>
                    <a:pt x="2847" y="5812"/>
                    <a:pt x="3829" y="5285"/>
                    <a:pt x="4651" y="4597"/>
                  </a:cubicBezTo>
                  <a:close/>
                  <a:moveTo>
                    <a:pt x="22451" y="6235"/>
                  </a:moveTo>
                  <a:cubicBezTo>
                    <a:pt x="23465" y="6339"/>
                    <a:pt x="24713" y="6449"/>
                    <a:pt x="25928" y="6449"/>
                  </a:cubicBezTo>
                  <a:cubicBezTo>
                    <a:pt x="26218" y="6449"/>
                    <a:pt x="26506" y="6443"/>
                    <a:pt x="26789" y="6428"/>
                  </a:cubicBezTo>
                  <a:lnTo>
                    <a:pt x="26789" y="6428"/>
                  </a:lnTo>
                  <a:cubicBezTo>
                    <a:pt x="26204" y="6535"/>
                    <a:pt x="25518" y="6583"/>
                    <a:pt x="24823" y="6583"/>
                  </a:cubicBezTo>
                  <a:cubicBezTo>
                    <a:pt x="23993" y="6583"/>
                    <a:pt x="23150" y="6514"/>
                    <a:pt x="22451" y="6396"/>
                  </a:cubicBezTo>
                  <a:lnTo>
                    <a:pt x="22451" y="6235"/>
                  </a:lnTo>
                  <a:close/>
                  <a:moveTo>
                    <a:pt x="4651" y="5078"/>
                  </a:moveTo>
                  <a:lnTo>
                    <a:pt x="4651" y="5078"/>
                  </a:lnTo>
                  <a:cubicBezTo>
                    <a:pt x="4949" y="5262"/>
                    <a:pt x="4525" y="5481"/>
                    <a:pt x="4330" y="5625"/>
                  </a:cubicBezTo>
                  <a:cubicBezTo>
                    <a:pt x="3918" y="5930"/>
                    <a:pt x="3305" y="6319"/>
                    <a:pt x="3012" y="6620"/>
                  </a:cubicBezTo>
                  <a:lnTo>
                    <a:pt x="2658" y="6620"/>
                  </a:lnTo>
                  <a:cubicBezTo>
                    <a:pt x="3310" y="6094"/>
                    <a:pt x="4023" y="5628"/>
                    <a:pt x="4651" y="5078"/>
                  </a:cubicBezTo>
                  <a:close/>
                  <a:moveTo>
                    <a:pt x="8185" y="3377"/>
                  </a:moveTo>
                  <a:cubicBezTo>
                    <a:pt x="8242" y="3495"/>
                    <a:pt x="8066" y="3551"/>
                    <a:pt x="7993" y="3634"/>
                  </a:cubicBezTo>
                  <a:cubicBezTo>
                    <a:pt x="7069" y="4644"/>
                    <a:pt x="5882" y="5595"/>
                    <a:pt x="4941" y="6621"/>
                  </a:cubicBezTo>
                  <a:lnTo>
                    <a:pt x="4651" y="6621"/>
                  </a:lnTo>
                  <a:cubicBezTo>
                    <a:pt x="4630" y="6505"/>
                    <a:pt x="4864" y="6376"/>
                    <a:pt x="5005" y="6235"/>
                  </a:cubicBezTo>
                  <a:cubicBezTo>
                    <a:pt x="5969" y="5270"/>
                    <a:pt x="7230" y="4375"/>
                    <a:pt x="8185" y="3377"/>
                  </a:cubicBezTo>
                  <a:close/>
                  <a:moveTo>
                    <a:pt x="9439" y="2573"/>
                  </a:moveTo>
                  <a:cubicBezTo>
                    <a:pt x="9486" y="2672"/>
                    <a:pt x="9297" y="2799"/>
                    <a:pt x="9182" y="2927"/>
                  </a:cubicBezTo>
                  <a:cubicBezTo>
                    <a:pt x="8232" y="3981"/>
                    <a:pt x="7303" y="5093"/>
                    <a:pt x="6193" y="6044"/>
                  </a:cubicBezTo>
                  <a:cubicBezTo>
                    <a:pt x="5901" y="6292"/>
                    <a:pt x="5726" y="6609"/>
                    <a:pt x="5293" y="6621"/>
                  </a:cubicBezTo>
                  <a:cubicBezTo>
                    <a:pt x="5511" y="6213"/>
                    <a:pt x="5930" y="5952"/>
                    <a:pt x="6257" y="5626"/>
                  </a:cubicBezTo>
                  <a:cubicBezTo>
                    <a:pt x="6909" y="4975"/>
                    <a:pt x="7709" y="4423"/>
                    <a:pt x="8345" y="3730"/>
                  </a:cubicBezTo>
                  <a:cubicBezTo>
                    <a:pt x="8682" y="3364"/>
                    <a:pt x="9021" y="2970"/>
                    <a:pt x="9342" y="2573"/>
                  </a:cubicBezTo>
                  <a:close/>
                  <a:moveTo>
                    <a:pt x="19046" y="5850"/>
                  </a:moveTo>
                  <a:cubicBezTo>
                    <a:pt x="19119" y="6073"/>
                    <a:pt x="19333" y="6496"/>
                    <a:pt x="19173" y="6652"/>
                  </a:cubicBezTo>
                  <a:cubicBezTo>
                    <a:pt x="19118" y="6421"/>
                    <a:pt x="18926" y="6050"/>
                    <a:pt x="19046" y="5850"/>
                  </a:cubicBezTo>
                  <a:close/>
                  <a:moveTo>
                    <a:pt x="8700" y="2604"/>
                  </a:moveTo>
                  <a:cubicBezTo>
                    <a:pt x="7337" y="4047"/>
                    <a:pt x="5706" y="5220"/>
                    <a:pt x="4331" y="6652"/>
                  </a:cubicBezTo>
                  <a:lnTo>
                    <a:pt x="3882" y="6652"/>
                  </a:lnTo>
                  <a:cubicBezTo>
                    <a:pt x="4074" y="6352"/>
                    <a:pt x="4457" y="6241"/>
                    <a:pt x="4589" y="5881"/>
                  </a:cubicBezTo>
                  <a:lnTo>
                    <a:pt x="4589" y="5881"/>
                  </a:lnTo>
                  <a:cubicBezTo>
                    <a:pt x="4048" y="5894"/>
                    <a:pt x="3983" y="6652"/>
                    <a:pt x="3321" y="6652"/>
                  </a:cubicBezTo>
                  <a:cubicBezTo>
                    <a:pt x="3315" y="6652"/>
                    <a:pt x="3309" y="6652"/>
                    <a:pt x="3303" y="6652"/>
                  </a:cubicBezTo>
                  <a:cubicBezTo>
                    <a:pt x="4534" y="5625"/>
                    <a:pt x="5937" y="4769"/>
                    <a:pt x="6933" y="3504"/>
                  </a:cubicBezTo>
                  <a:lnTo>
                    <a:pt x="6933" y="3504"/>
                  </a:lnTo>
                  <a:cubicBezTo>
                    <a:pt x="6402" y="3776"/>
                    <a:pt x="5974" y="4324"/>
                    <a:pt x="5519" y="4565"/>
                  </a:cubicBezTo>
                  <a:cubicBezTo>
                    <a:pt x="5579" y="4308"/>
                    <a:pt x="5851" y="4188"/>
                    <a:pt x="6034" y="4051"/>
                  </a:cubicBezTo>
                  <a:cubicBezTo>
                    <a:pt x="6596" y="3629"/>
                    <a:pt x="7172" y="3179"/>
                    <a:pt x="7704" y="2701"/>
                  </a:cubicBezTo>
                  <a:lnTo>
                    <a:pt x="7704" y="2701"/>
                  </a:lnTo>
                  <a:cubicBezTo>
                    <a:pt x="7693" y="2936"/>
                    <a:pt x="7318" y="3087"/>
                    <a:pt x="7222" y="3343"/>
                  </a:cubicBezTo>
                  <a:cubicBezTo>
                    <a:pt x="7606" y="3266"/>
                    <a:pt x="7923" y="2845"/>
                    <a:pt x="8281" y="2636"/>
                  </a:cubicBezTo>
                  <a:lnTo>
                    <a:pt x="8281" y="2636"/>
                  </a:lnTo>
                  <a:cubicBezTo>
                    <a:pt x="7679" y="3286"/>
                    <a:pt x="6872" y="3731"/>
                    <a:pt x="6323" y="4435"/>
                  </a:cubicBezTo>
                  <a:cubicBezTo>
                    <a:pt x="7139" y="3977"/>
                    <a:pt x="7842" y="3129"/>
                    <a:pt x="8700" y="2604"/>
                  </a:cubicBezTo>
                  <a:close/>
                  <a:moveTo>
                    <a:pt x="1215" y="6653"/>
                  </a:moveTo>
                  <a:cubicBezTo>
                    <a:pt x="1930" y="6781"/>
                    <a:pt x="2821" y="6949"/>
                    <a:pt x="3645" y="6949"/>
                  </a:cubicBezTo>
                  <a:cubicBezTo>
                    <a:pt x="3735" y="6949"/>
                    <a:pt x="3825" y="6947"/>
                    <a:pt x="3913" y="6943"/>
                  </a:cubicBezTo>
                  <a:cubicBezTo>
                    <a:pt x="4315" y="6922"/>
                    <a:pt x="4682" y="6831"/>
                    <a:pt x="5058" y="6831"/>
                  </a:cubicBezTo>
                  <a:cubicBezTo>
                    <a:pt x="5199" y="6831"/>
                    <a:pt x="5342" y="6844"/>
                    <a:pt x="5487" y="6878"/>
                  </a:cubicBezTo>
                  <a:cubicBezTo>
                    <a:pt x="5415" y="6995"/>
                    <a:pt x="5275" y="7021"/>
                    <a:pt x="5125" y="7021"/>
                  </a:cubicBezTo>
                  <a:cubicBezTo>
                    <a:pt x="5010" y="7021"/>
                    <a:pt x="4889" y="7006"/>
                    <a:pt x="4789" y="7006"/>
                  </a:cubicBezTo>
                  <a:cubicBezTo>
                    <a:pt x="4775" y="7006"/>
                    <a:pt x="4762" y="7006"/>
                    <a:pt x="4749" y="7007"/>
                  </a:cubicBezTo>
                  <a:cubicBezTo>
                    <a:pt x="4248" y="7034"/>
                    <a:pt x="3698" y="7066"/>
                    <a:pt x="3156" y="7066"/>
                  </a:cubicBezTo>
                  <a:cubicBezTo>
                    <a:pt x="2401" y="7066"/>
                    <a:pt x="1659" y="7004"/>
                    <a:pt x="1085" y="6782"/>
                  </a:cubicBezTo>
                  <a:cubicBezTo>
                    <a:pt x="1080" y="6755"/>
                    <a:pt x="1098" y="6752"/>
                    <a:pt x="1118" y="6751"/>
                  </a:cubicBezTo>
                  <a:cubicBezTo>
                    <a:pt x="1125" y="6724"/>
                    <a:pt x="1151" y="6718"/>
                    <a:pt x="1151" y="6687"/>
                  </a:cubicBezTo>
                  <a:cubicBezTo>
                    <a:pt x="1177" y="6679"/>
                    <a:pt x="1183" y="6653"/>
                    <a:pt x="1215" y="6653"/>
                  </a:cubicBezTo>
                  <a:close/>
                  <a:moveTo>
                    <a:pt x="20637" y="3728"/>
                  </a:moveTo>
                  <a:cubicBezTo>
                    <a:pt x="20664" y="3728"/>
                    <a:pt x="20679" y="3739"/>
                    <a:pt x="20684" y="3761"/>
                  </a:cubicBezTo>
                  <a:cubicBezTo>
                    <a:pt x="20619" y="4616"/>
                    <a:pt x="20500" y="5607"/>
                    <a:pt x="20460" y="6493"/>
                  </a:cubicBezTo>
                  <a:cubicBezTo>
                    <a:pt x="20448" y="6749"/>
                    <a:pt x="20520" y="7080"/>
                    <a:pt x="20332" y="7264"/>
                  </a:cubicBezTo>
                  <a:cubicBezTo>
                    <a:pt x="20222" y="6798"/>
                    <a:pt x="20365" y="6259"/>
                    <a:pt x="20427" y="5721"/>
                  </a:cubicBezTo>
                  <a:cubicBezTo>
                    <a:pt x="20505" y="5047"/>
                    <a:pt x="20525" y="4342"/>
                    <a:pt x="20621" y="3729"/>
                  </a:cubicBezTo>
                  <a:cubicBezTo>
                    <a:pt x="20627" y="3728"/>
                    <a:pt x="20632" y="3728"/>
                    <a:pt x="20637" y="3728"/>
                  </a:cubicBezTo>
                  <a:close/>
                  <a:moveTo>
                    <a:pt x="20909" y="4245"/>
                  </a:moveTo>
                  <a:cubicBezTo>
                    <a:pt x="20922" y="5069"/>
                    <a:pt x="21063" y="6455"/>
                    <a:pt x="20909" y="7393"/>
                  </a:cubicBezTo>
                  <a:cubicBezTo>
                    <a:pt x="20648" y="7363"/>
                    <a:pt x="20803" y="7045"/>
                    <a:pt x="20813" y="6878"/>
                  </a:cubicBezTo>
                  <a:cubicBezTo>
                    <a:pt x="20862" y="6046"/>
                    <a:pt x="20876" y="5140"/>
                    <a:pt x="20909" y="4245"/>
                  </a:cubicBezTo>
                  <a:close/>
                  <a:moveTo>
                    <a:pt x="21294" y="3825"/>
                  </a:moveTo>
                  <a:lnTo>
                    <a:pt x="21294" y="3825"/>
                  </a:lnTo>
                  <a:cubicBezTo>
                    <a:pt x="21309" y="4993"/>
                    <a:pt x="21453" y="6417"/>
                    <a:pt x="21262" y="7425"/>
                  </a:cubicBezTo>
                  <a:cubicBezTo>
                    <a:pt x="21082" y="7347"/>
                    <a:pt x="21166" y="7081"/>
                    <a:pt x="21166" y="6943"/>
                  </a:cubicBezTo>
                  <a:cubicBezTo>
                    <a:pt x="21166" y="5987"/>
                    <a:pt x="21230" y="4749"/>
                    <a:pt x="21294" y="3825"/>
                  </a:cubicBezTo>
                  <a:close/>
                  <a:moveTo>
                    <a:pt x="21487" y="3826"/>
                  </a:moveTo>
                  <a:cubicBezTo>
                    <a:pt x="21591" y="4901"/>
                    <a:pt x="21605" y="6270"/>
                    <a:pt x="21550" y="7457"/>
                  </a:cubicBezTo>
                  <a:cubicBezTo>
                    <a:pt x="21405" y="6399"/>
                    <a:pt x="21529" y="4995"/>
                    <a:pt x="21422" y="3921"/>
                  </a:cubicBezTo>
                  <a:lnTo>
                    <a:pt x="21422" y="3826"/>
                  </a:lnTo>
                  <a:close/>
                  <a:moveTo>
                    <a:pt x="21906" y="3890"/>
                  </a:moveTo>
                  <a:cubicBezTo>
                    <a:pt x="22154" y="4851"/>
                    <a:pt x="21985" y="6401"/>
                    <a:pt x="22034" y="7457"/>
                  </a:cubicBezTo>
                  <a:cubicBezTo>
                    <a:pt x="21890" y="6383"/>
                    <a:pt x="22004" y="4987"/>
                    <a:pt x="21906" y="3890"/>
                  </a:cubicBezTo>
                  <a:close/>
                  <a:moveTo>
                    <a:pt x="21713" y="3826"/>
                  </a:moveTo>
                  <a:cubicBezTo>
                    <a:pt x="21892" y="3879"/>
                    <a:pt x="21806" y="4121"/>
                    <a:pt x="21808" y="4243"/>
                  </a:cubicBezTo>
                  <a:cubicBezTo>
                    <a:pt x="21839" y="5292"/>
                    <a:pt x="21851" y="6439"/>
                    <a:pt x="21808" y="7488"/>
                  </a:cubicBezTo>
                  <a:cubicBezTo>
                    <a:pt x="21626" y="7328"/>
                    <a:pt x="21722" y="6980"/>
                    <a:pt x="21713" y="6749"/>
                  </a:cubicBezTo>
                  <a:cubicBezTo>
                    <a:pt x="21675" y="5857"/>
                    <a:pt x="21692" y="4794"/>
                    <a:pt x="21649" y="3921"/>
                  </a:cubicBezTo>
                  <a:lnTo>
                    <a:pt x="21649" y="3826"/>
                  </a:lnTo>
                  <a:close/>
                  <a:moveTo>
                    <a:pt x="18821" y="6140"/>
                  </a:moveTo>
                  <a:cubicBezTo>
                    <a:pt x="18905" y="6323"/>
                    <a:pt x="18910" y="6587"/>
                    <a:pt x="18982" y="6783"/>
                  </a:cubicBezTo>
                  <a:cubicBezTo>
                    <a:pt x="18598" y="7085"/>
                    <a:pt x="18180" y="7353"/>
                    <a:pt x="17985" y="7843"/>
                  </a:cubicBezTo>
                  <a:cubicBezTo>
                    <a:pt x="17838" y="6976"/>
                    <a:pt x="18582" y="6725"/>
                    <a:pt x="18821" y="6140"/>
                  </a:cubicBezTo>
                  <a:close/>
                  <a:moveTo>
                    <a:pt x="837" y="7167"/>
                  </a:moveTo>
                  <a:cubicBezTo>
                    <a:pt x="856" y="7167"/>
                    <a:pt x="858" y="7182"/>
                    <a:pt x="860" y="7200"/>
                  </a:cubicBezTo>
                  <a:cubicBezTo>
                    <a:pt x="1423" y="7380"/>
                    <a:pt x="2131" y="7429"/>
                    <a:pt x="2870" y="7429"/>
                  </a:cubicBezTo>
                  <a:cubicBezTo>
                    <a:pt x="3679" y="7429"/>
                    <a:pt x="4526" y="7371"/>
                    <a:pt x="5262" y="7361"/>
                  </a:cubicBezTo>
                  <a:lnTo>
                    <a:pt x="5262" y="7361"/>
                  </a:lnTo>
                  <a:cubicBezTo>
                    <a:pt x="4921" y="7544"/>
                    <a:pt x="4274" y="7421"/>
                    <a:pt x="3880" y="7555"/>
                  </a:cubicBezTo>
                  <a:cubicBezTo>
                    <a:pt x="3942" y="7666"/>
                    <a:pt x="4090" y="7690"/>
                    <a:pt x="4263" y="7690"/>
                  </a:cubicBezTo>
                  <a:cubicBezTo>
                    <a:pt x="4395" y="7690"/>
                    <a:pt x="4542" y="7675"/>
                    <a:pt x="4675" y="7675"/>
                  </a:cubicBezTo>
                  <a:cubicBezTo>
                    <a:pt x="4723" y="7675"/>
                    <a:pt x="4769" y="7677"/>
                    <a:pt x="4812" y="7682"/>
                  </a:cubicBezTo>
                  <a:cubicBezTo>
                    <a:pt x="4291" y="7829"/>
                    <a:pt x="3596" y="7917"/>
                    <a:pt x="2908" y="7917"/>
                  </a:cubicBezTo>
                  <a:cubicBezTo>
                    <a:pt x="2113" y="7917"/>
                    <a:pt x="1327" y="7800"/>
                    <a:pt x="829" y="7521"/>
                  </a:cubicBezTo>
                  <a:cubicBezTo>
                    <a:pt x="828" y="7403"/>
                    <a:pt x="828" y="7285"/>
                    <a:pt x="828" y="7168"/>
                  </a:cubicBezTo>
                  <a:cubicBezTo>
                    <a:pt x="831" y="7167"/>
                    <a:pt x="834" y="7167"/>
                    <a:pt x="837" y="7167"/>
                  </a:cubicBezTo>
                  <a:close/>
                  <a:moveTo>
                    <a:pt x="20234" y="7489"/>
                  </a:moveTo>
                  <a:cubicBezTo>
                    <a:pt x="20602" y="7555"/>
                    <a:pt x="21020" y="7797"/>
                    <a:pt x="21455" y="7842"/>
                  </a:cubicBezTo>
                  <a:cubicBezTo>
                    <a:pt x="21476" y="7845"/>
                    <a:pt x="21498" y="7846"/>
                    <a:pt x="21521" y="7846"/>
                  </a:cubicBezTo>
                  <a:cubicBezTo>
                    <a:pt x="21654" y="7846"/>
                    <a:pt x="21806" y="7812"/>
                    <a:pt x="21934" y="7812"/>
                  </a:cubicBezTo>
                  <a:cubicBezTo>
                    <a:pt x="21995" y="7812"/>
                    <a:pt x="22051" y="7820"/>
                    <a:pt x="22096" y="7842"/>
                  </a:cubicBezTo>
                  <a:cubicBezTo>
                    <a:pt x="22047" y="7929"/>
                    <a:pt x="21970" y="7957"/>
                    <a:pt x="21880" y="7957"/>
                  </a:cubicBezTo>
                  <a:cubicBezTo>
                    <a:pt x="21736" y="7957"/>
                    <a:pt x="21562" y="7887"/>
                    <a:pt x="21422" y="7875"/>
                  </a:cubicBezTo>
                  <a:cubicBezTo>
                    <a:pt x="20991" y="7835"/>
                    <a:pt x="20474" y="7870"/>
                    <a:pt x="20234" y="7650"/>
                  </a:cubicBezTo>
                  <a:lnTo>
                    <a:pt x="20234" y="7489"/>
                  </a:lnTo>
                  <a:close/>
                  <a:moveTo>
                    <a:pt x="10725" y="7359"/>
                  </a:moveTo>
                  <a:lnTo>
                    <a:pt x="10725" y="7745"/>
                  </a:lnTo>
                  <a:cubicBezTo>
                    <a:pt x="10429" y="7825"/>
                    <a:pt x="10303" y="8074"/>
                    <a:pt x="10050" y="8195"/>
                  </a:cubicBezTo>
                  <a:cubicBezTo>
                    <a:pt x="10142" y="7786"/>
                    <a:pt x="10409" y="7550"/>
                    <a:pt x="10725" y="7359"/>
                  </a:cubicBezTo>
                  <a:close/>
                  <a:moveTo>
                    <a:pt x="19398" y="6878"/>
                  </a:moveTo>
                  <a:cubicBezTo>
                    <a:pt x="19543" y="7229"/>
                    <a:pt x="19393" y="7835"/>
                    <a:pt x="19398" y="8261"/>
                  </a:cubicBezTo>
                  <a:cubicBezTo>
                    <a:pt x="19335" y="7830"/>
                    <a:pt x="19344" y="7331"/>
                    <a:pt x="19302" y="6878"/>
                  </a:cubicBezTo>
                  <a:close/>
                  <a:moveTo>
                    <a:pt x="20170" y="8131"/>
                  </a:moveTo>
                  <a:cubicBezTo>
                    <a:pt x="20426" y="8283"/>
                    <a:pt x="20892" y="8369"/>
                    <a:pt x="21343" y="8369"/>
                  </a:cubicBezTo>
                  <a:cubicBezTo>
                    <a:pt x="21631" y="8369"/>
                    <a:pt x="21913" y="8334"/>
                    <a:pt x="22130" y="8259"/>
                  </a:cubicBezTo>
                  <a:lnTo>
                    <a:pt x="22130" y="8517"/>
                  </a:lnTo>
                  <a:cubicBezTo>
                    <a:pt x="22023" y="8491"/>
                    <a:pt x="21900" y="8482"/>
                    <a:pt x="21769" y="8482"/>
                  </a:cubicBezTo>
                  <a:cubicBezTo>
                    <a:pt x="21482" y="8482"/>
                    <a:pt x="21157" y="8525"/>
                    <a:pt x="20868" y="8525"/>
                  </a:cubicBezTo>
                  <a:cubicBezTo>
                    <a:pt x="20538" y="8525"/>
                    <a:pt x="20256" y="8469"/>
                    <a:pt x="20137" y="8227"/>
                  </a:cubicBezTo>
                  <a:cubicBezTo>
                    <a:pt x="20175" y="8222"/>
                    <a:pt x="20165" y="8169"/>
                    <a:pt x="20170" y="8131"/>
                  </a:cubicBezTo>
                  <a:close/>
                  <a:moveTo>
                    <a:pt x="15901" y="6614"/>
                  </a:moveTo>
                  <a:cubicBezTo>
                    <a:pt x="15949" y="6614"/>
                    <a:pt x="15959" y="6654"/>
                    <a:pt x="16007" y="6654"/>
                  </a:cubicBezTo>
                  <a:cubicBezTo>
                    <a:pt x="16012" y="6654"/>
                    <a:pt x="16018" y="6653"/>
                    <a:pt x="16025" y="6652"/>
                  </a:cubicBezTo>
                  <a:lnTo>
                    <a:pt x="16025" y="6652"/>
                  </a:lnTo>
                  <a:cubicBezTo>
                    <a:pt x="15783" y="7438"/>
                    <a:pt x="15322" y="8005"/>
                    <a:pt x="15029" y="8742"/>
                  </a:cubicBezTo>
                  <a:cubicBezTo>
                    <a:pt x="14765" y="8301"/>
                    <a:pt x="15197" y="7990"/>
                    <a:pt x="15447" y="7584"/>
                  </a:cubicBezTo>
                  <a:cubicBezTo>
                    <a:pt x="15638" y="7273"/>
                    <a:pt x="15778" y="6944"/>
                    <a:pt x="15865" y="6620"/>
                  </a:cubicBezTo>
                  <a:cubicBezTo>
                    <a:pt x="15879" y="6616"/>
                    <a:pt x="15891" y="6614"/>
                    <a:pt x="15901" y="6614"/>
                  </a:cubicBezTo>
                  <a:close/>
                  <a:moveTo>
                    <a:pt x="10771" y="8066"/>
                  </a:moveTo>
                  <a:cubicBezTo>
                    <a:pt x="10809" y="8066"/>
                    <a:pt x="10815" y="8097"/>
                    <a:pt x="10852" y="8100"/>
                  </a:cubicBezTo>
                  <a:cubicBezTo>
                    <a:pt x="10615" y="8342"/>
                    <a:pt x="10406" y="8616"/>
                    <a:pt x="10114" y="8807"/>
                  </a:cubicBezTo>
                  <a:cubicBezTo>
                    <a:pt x="10173" y="8405"/>
                    <a:pt x="10579" y="8352"/>
                    <a:pt x="10756" y="8067"/>
                  </a:cubicBezTo>
                  <a:cubicBezTo>
                    <a:pt x="10762" y="8066"/>
                    <a:pt x="10767" y="8066"/>
                    <a:pt x="10771" y="8066"/>
                  </a:cubicBezTo>
                  <a:close/>
                  <a:moveTo>
                    <a:pt x="22676" y="6846"/>
                  </a:moveTo>
                  <a:cubicBezTo>
                    <a:pt x="23303" y="7004"/>
                    <a:pt x="24096" y="7049"/>
                    <a:pt x="24908" y="7049"/>
                  </a:cubicBezTo>
                  <a:cubicBezTo>
                    <a:pt x="25805" y="7049"/>
                    <a:pt x="26724" y="6994"/>
                    <a:pt x="27463" y="6973"/>
                  </a:cubicBezTo>
                  <a:lnTo>
                    <a:pt x="27463" y="6973"/>
                  </a:lnTo>
                  <a:cubicBezTo>
                    <a:pt x="27417" y="7607"/>
                    <a:pt x="27556" y="8395"/>
                    <a:pt x="27398" y="8838"/>
                  </a:cubicBezTo>
                  <a:cubicBezTo>
                    <a:pt x="26904" y="8875"/>
                    <a:pt x="26402" y="8891"/>
                    <a:pt x="25899" y="8891"/>
                  </a:cubicBezTo>
                  <a:cubicBezTo>
                    <a:pt x="24974" y="8891"/>
                    <a:pt x="24045" y="8839"/>
                    <a:pt x="23157" y="8774"/>
                  </a:cubicBezTo>
                  <a:cubicBezTo>
                    <a:pt x="23162" y="8307"/>
                    <a:pt x="23166" y="7845"/>
                    <a:pt x="23062" y="7489"/>
                  </a:cubicBezTo>
                  <a:cubicBezTo>
                    <a:pt x="22894" y="7787"/>
                    <a:pt x="22978" y="8379"/>
                    <a:pt x="22997" y="8774"/>
                  </a:cubicBezTo>
                  <a:cubicBezTo>
                    <a:pt x="22979" y="8777"/>
                    <a:pt x="22963" y="8778"/>
                    <a:pt x="22948" y="8778"/>
                  </a:cubicBezTo>
                  <a:cubicBezTo>
                    <a:pt x="22861" y="8778"/>
                    <a:pt x="22814" y="8737"/>
                    <a:pt x="22725" y="8737"/>
                  </a:cubicBezTo>
                  <a:cubicBezTo>
                    <a:pt x="22710" y="8737"/>
                    <a:pt x="22694" y="8738"/>
                    <a:pt x="22676" y="8741"/>
                  </a:cubicBezTo>
                  <a:cubicBezTo>
                    <a:pt x="22601" y="8152"/>
                    <a:pt x="22657" y="7447"/>
                    <a:pt x="22676" y="6846"/>
                  </a:cubicBezTo>
                  <a:close/>
                  <a:moveTo>
                    <a:pt x="10950" y="8196"/>
                  </a:moveTo>
                  <a:lnTo>
                    <a:pt x="10950" y="8196"/>
                  </a:lnTo>
                  <a:cubicBezTo>
                    <a:pt x="10855" y="8520"/>
                    <a:pt x="10387" y="8918"/>
                    <a:pt x="10146" y="9095"/>
                  </a:cubicBezTo>
                  <a:cubicBezTo>
                    <a:pt x="10330" y="8713"/>
                    <a:pt x="10710" y="8524"/>
                    <a:pt x="10950" y="8196"/>
                  </a:cubicBezTo>
                  <a:close/>
                  <a:moveTo>
                    <a:pt x="14805" y="8581"/>
                  </a:moveTo>
                  <a:cubicBezTo>
                    <a:pt x="14866" y="8770"/>
                    <a:pt x="14906" y="9084"/>
                    <a:pt x="14805" y="9255"/>
                  </a:cubicBezTo>
                  <a:cubicBezTo>
                    <a:pt x="14715" y="9153"/>
                    <a:pt x="14695" y="8980"/>
                    <a:pt x="14644" y="8838"/>
                  </a:cubicBezTo>
                  <a:cubicBezTo>
                    <a:pt x="14716" y="8771"/>
                    <a:pt x="14736" y="8651"/>
                    <a:pt x="14805" y="8581"/>
                  </a:cubicBezTo>
                  <a:close/>
                  <a:moveTo>
                    <a:pt x="22740" y="9095"/>
                  </a:moveTo>
                  <a:cubicBezTo>
                    <a:pt x="23393" y="9213"/>
                    <a:pt x="24341" y="9295"/>
                    <a:pt x="25270" y="9295"/>
                  </a:cubicBezTo>
                  <a:cubicBezTo>
                    <a:pt x="25840" y="9295"/>
                    <a:pt x="26402" y="9265"/>
                    <a:pt x="26884" y="9193"/>
                  </a:cubicBezTo>
                  <a:cubicBezTo>
                    <a:pt x="26986" y="9177"/>
                    <a:pt x="27193" y="9119"/>
                    <a:pt x="27344" y="9119"/>
                  </a:cubicBezTo>
                  <a:cubicBezTo>
                    <a:pt x="27445" y="9119"/>
                    <a:pt x="27522" y="9145"/>
                    <a:pt x="27528" y="9225"/>
                  </a:cubicBezTo>
                  <a:cubicBezTo>
                    <a:pt x="27542" y="9453"/>
                    <a:pt x="27297" y="9373"/>
                    <a:pt x="27014" y="9416"/>
                  </a:cubicBezTo>
                  <a:cubicBezTo>
                    <a:pt x="26601" y="9480"/>
                    <a:pt x="26112" y="9639"/>
                    <a:pt x="25568" y="9674"/>
                  </a:cubicBezTo>
                  <a:cubicBezTo>
                    <a:pt x="25417" y="9683"/>
                    <a:pt x="25265" y="9687"/>
                    <a:pt x="25113" y="9687"/>
                  </a:cubicBezTo>
                  <a:cubicBezTo>
                    <a:pt x="24245" y="9687"/>
                    <a:pt x="23370" y="9550"/>
                    <a:pt x="22612" y="9449"/>
                  </a:cubicBezTo>
                  <a:cubicBezTo>
                    <a:pt x="22614" y="9291"/>
                    <a:pt x="22665" y="9182"/>
                    <a:pt x="22740" y="9095"/>
                  </a:cubicBezTo>
                  <a:close/>
                  <a:moveTo>
                    <a:pt x="20234" y="8871"/>
                  </a:moveTo>
                  <a:cubicBezTo>
                    <a:pt x="20319" y="8901"/>
                    <a:pt x="20401" y="8935"/>
                    <a:pt x="20517" y="8935"/>
                  </a:cubicBezTo>
                  <a:cubicBezTo>
                    <a:pt x="20519" y="8935"/>
                    <a:pt x="20521" y="8935"/>
                    <a:pt x="20522" y="8935"/>
                  </a:cubicBezTo>
                  <a:lnTo>
                    <a:pt x="20522" y="8935"/>
                  </a:lnTo>
                  <a:cubicBezTo>
                    <a:pt x="20425" y="9202"/>
                    <a:pt x="20286" y="9427"/>
                    <a:pt x="20201" y="9706"/>
                  </a:cubicBezTo>
                  <a:cubicBezTo>
                    <a:pt x="20145" y="9490"/>
                    <a:pt x="20232" y="9137"/>
                    <a:pt x="20234" y="8871"/>
                  </a:cubicBezTo>
                  <a:close/>
                  <a:moveTo>
                    <a:pt x="11289" y="8331"/>
                  </a:moveTo>
                  <a:cubicBezTo>
                    <a:pt x="11301" y="8331"/>
                    <a:pt x="11316" y="8339"/>
                    <a:pt x="11333" y="8357"/>
                  </a:cubicBezTo>
                  <a:cubicBezTo>
                    <a:pt x="11374" y="8475"/>
                    <a:pt x="11199" y="8577"/>
                    <a:pt x="11108" y="8679"/>
                  </a:cubicBezTo>
                  <a:cubicBezTo>
                    <a:pt x="10810" y="9010"/>
                    <a:pt x="10508" y="9467"/>
                    <a:pt x="10240" y="9836"/>
                  </a:cubicBezTo>
                  <a:cubicBezTo>
                    <a:pt x="10016" y="9398"/>
                    <a:pt x="10908" y="8723"/>
                    <a:pt x="11206" y="8421"/>
                  </a:cubicBezTo>
                  <a:cubicBezTo>
                    <a:pt x="11231" y="8395"/>
                    <a:pt x="11251" y="8331"/>
                    <a:pt x="11289" y="8331"/>
                  </a:cubicBezTo>
                  <a:close/>
                  <a:moveTo>
                    <a:pt x="14547" y="9063"/>
                  </a:moveTo>
                  <a:lnTo>
                    <a:pt x="14547" y="9063"/>
                  </a:lnTo>
                  <a:cubicBezTo>
                    <a:pt x="14821" y="9573"/>
                    <a:pt x="14382" y="9974"/>
                    <a:pt x="14291" y="10412"/>
                  </a:cubicBezTo>
                  <a:cubicBezTo>
                    <a:pt x="14198" y="10377"/>
                    <a:pt x="14063" y="10384"/>
                    <a:pt x="13969" y="10348"/>
                  </a:cubicBezTo>
                  <a:cubicBezTo>
                    <a:pt x="14131" y="9888"/>
                    <a:pt x="14362" y="9499"/>
                    <a:pt x="14547" y="9063"/>
                  </a:cubicBezTo>
                  <a:close/>
                  <a:moveTo>
                    <a:pt x="31895" y="6491"/>
                  </a:moveTo>
                  <a:cubicBezTo>
                    <a:pt x="31863" y="7813"/>
                    <a:pt x="31752" y="9174"/>
                    <a:pt x="31799" y="10475"/>
                  </a:cubicBezTo>
                  <a:cubicBezTo>
                    <a:pt x="31368" y="10447"/>
                    <a:pt x="30922" y="10438"/>
                    <a:pt x="30471" y="10438"/>
                  </a:cubicBezTo>
                  <a:cubicBezTo>
                    <a:pt x="29742" y="10438"/>
                    <a:pt x="29000" y="10463"/>
                    <a:pt x="28296" y="10475"/>
                  </a:cubicBezTo>
                  <a:cubicBezTo>
                    <a:pt x="28385" y="9249"/>
                    <a:pt x="28269" y="7954"/>
                    <a:pt x="28232" y="6747"/>
                  </a:cubicBezTo>
                  <a:lnTo>
                    <a:pt x="28232" y="6747"/>
                  </a:lnTo>
                  <a:cubicBezTo>
                    <a:pt x="28385" y="6756"/>
                    <a:pt x="28539" y="6759"/>
                    <a:pt x="28694" y="6759"/>
                  </a:cubicBezTo>
                  <a:cubicBezTo>
                    <a:pt x="29627" y="6759"/>
                    <a:pt x="30578" y="6624"/>
                    <a:pt x="31445" y="6523"/>
                  </a:cubicBezTo>
                  <a:lnTo>
                    <a:pt x="31445" y="6523"/>
                  </a:lnTo>
                  <a:cubicBezTo>
                    <a:pt x="31422" y="7429"/>
                    <a:pt x="31337" y="8611"/>
                    <a:pt x="31511" y="9416"/>
                  </a:cubicBezTo>
                  <a:cubicBezTo>
                    <a:pt x="31720" y="8618"/>
                    <a:pt x="31525" y="7417"/>
                    <a:pt x="31639" y="6525"/>
                  </a:cubicBezTo>
                  <a:lnTo>
                    <a:pt x="31639" y="6525"/>
                  </a:lnTo>
                  <a:cubicBezTo>
                    <a:pt x="31659" y="6525"/>
                    <a:pt x="31679" y="6526"/>
                    <a:pt x="31698" y="6526"/>
                  </a:cubicBezTo>
                  <a:cubicBezTo>
                    <a:pt x="31754" y="6526"/>
                    <a:pt x="31803" y="6520"/>
                    <a:pt x="31831" y="6491"/>
                  </a:cubicBezTo>
                  <a:close/>
                  <a:moveTo>
                    <a:pt x="28040" y="6718"/>
                  </a:moveTo>
                  <a:cubicBezTo>
                    <a:pt x="28170" y="7499"/>
                    <a:pt x="28094" y="8514"/>
                    <a:pt x="28136" y="9449"/>
                  </a:cubicBezTo>
                  <a:cubicBezTo>
                    <a:pt x="28154" y="9830"/>
                    <a:pt x="28238" y="10186"/>
                    <a:pt x="28170" y="10476"/>
                  </a:cubicBezTo>
                  <a:cubicBezTo>
                    <a:pt x="27972" y="10462"/>
                    <a:pt x="28018" y="10060"/>
                    <a:pt x="28009" y="9866"/>
                  </a:cubicBezTo>
                  <a:cubicBezTo>
                    <a:pt x="27967" y="8909"/>
                    <a:pt x="28050" y="7765"/>
                    <a:pt x="27976" y="6814"/>
                  </a:cubicBezTo>
                  <a:lnTo>
                    <a:pt x="27976" y="6718"/>
                  </a:lnTo>
                  <a:close/>
                  <a:moveTo>
                    <a:pt x="9471" y="7233"/>
                  </a:moveTo>
                  <a:cubicBezTo>
                    <a:pt x="9698" y="7490"/>
                    <a:pt x="9815" y="8504"/>
                    <a:pt x="9888" y="9160"/>
                  </a:cubicBezTo>
                  <a:cubicBezTo>
                    <a:pt x="9921" y="9455"/>
                    <a:pt x="10013" y="9756"/>
                    <a:pt x="9984" y="9899"/>
                  </a:cubicBezTo>
                  <a:cubicBezTo>
                    <a:pt x="9926" y="10182"/>
                    <a:pt x="9586" y="10285"/>
                    <a:pt x="9534" y="10509"/>
                  </a:cubicBezTo>
                  <a:cubicBezTo>
                    <a:pt x="9460" y="10306"/>
                    <a:pt x="9496" y="10109"/>
                    <a:pt x="9471" y="9899"/>
                  </a:cubicBezTo>
                  <a:cubicBezTo>
                    <a:pt x="9378" y="9120"/>
                    <a:pt x="9093" y="8426"/>
                    <a:pt x="8892" y="7875"/>
                  </a:cubicBezTo>
                  <a:lnTo>
                    <a:pt x="8892" y="7875"/>
                  </a:lnTo>
                  <a:cubicBezTo>
                    <a:pt x="9334" y="8142"/>
                    <a:pt x="9370" y="9089"/>
                    <a:pt x="9567" y="9706"/>
                  </a:cubicBezTo>
                  <a:cubicBezTo>
                    <a:pt x="9697" y="8990"/>
                    <a:pt x="9378" y="8188"/>
                    <a:pt x="9053" y="7714"/>
                  </a:cubicBezTo>
                  <a:cubicBezTo>
                    <a:pt x="9184" y="7544"/>
                    <a:pt x="9360" y="7420"/>
                    <a:pt x="9471" y="7233"/>
                  </a:cubicBezTo>
                  <a:close/>
                  <a:moveTo>
                    <a:pt x="19976" y="6520"/>
                  </a:moveTo>
                  <a:cubicBezTo>
                    <a:pt x="19986" y="6520"/>
                    <a:pt x="19997" y="6522"/>
                    <a:pt x="20010" y="6525"/>
                  </a:cubicBezTo>
                  <a:cubicBezTo>
                    <a:pt x="19957" y="7886"/>
                    <a:pt x="19743" y="9087"/>
                    <a:pt x="19753" y="10509"/>
                  </a:cubicBezTo>
                  <a:cubicBezTo>
                    <a:pt x="19667" y="9366"/>
                    <a:pt x="19767" y="7701"/>
                    <a:pt x="19816" y="6557"/>
                  </a:cubicBezTo>
                  <a:cubicBezTo>
                    <a:pt x="19829" y="6560"/>
                    <a:pt x="19840" y="6561"/>
                    <a:pt x="19850" y="6561"/>
                  </a:cubicBezTo>
                  <a:cubicBezTo>
                    <a:pt x="19906" y="6561"/>
                    <a:pt x="19920" y="6520"/>
                    <a:pt x="19976" y="6520"/>
                  </a:cubicBezTo>
                  <a:close/>
                  <a:moveTo>
                    <a:pt x="19152" y="6941"/>
                  </a:moveTo>
                  <a:cubicBezTo>
                    <a:pt x="19171" y="6941"/>
                    <a:pt x="19173" y="6958"/>
                    <a:pt x="19175" y="6975"/>
                  </a:cubicBezTo>
                  <a:cubicBezTo>
                    <a:pt x="19187" y="8079"/>
                    <a:pt x="19402" y="9418"/>
                    <a:pt x="19175" y="10542"/>
                  </a:cubicBezTo>
                  <a:cubicBezTo>
                    <a:pt x="19169" y="10543"/>
                    <a:pt x="19163" y="10544"/>
                    <a:pt x="19158" y="10544"/>
                  </a:cubicBezTo>
                  <a:cubicBezTo>
                    <a:pt x="19062" y="10544"/>
                    <a:pt x="19147" y="10310"/>
                    <a:pt x="19142" y="10188"/>
                  </a:cubicBezTo>
                  <a:cubicBezTo>
                    <a:pt x="19115" y="9307"/>
                    <a:pt x="18921" y="8011"/>
                    <a:pt x="19046" y="7007"/>
                  </a:cubicBezTo>
                  <a:cubicBezTo>
                    <a:pt x="19072" y="6980"/>
                    <a:pt x="19133" y="6988"/>
                    <a:pt x="19142" y="6943"/>
                  </a:cubicBezTo>
                  <a:cubicBezTo>
                    <a:pt x="19146" y="6942"/>
                    <a:pt x="19149" y="6941"/>
                    <a:pt x="19152" y="6941"/>
                  </a:cubicBezTo>
                  <a:close/>
                  <a:moveTo>
                    <a:pt x="16256" y="6909"/>
                  </a:moveTo>
                  <a:cubicBezTo>
                    <a:pt x="16305" y="6909"/>
                    <a:pt x="16318" y="6944"/>
                    <a:pt x="16367" y="6944"/>
                  </a:cubicBezTo>
                  <a:cubicBezTo>
                    <a:pt x="16371" y="6944"/>
                    <a:pt x="16374" y="6943"/>
                    <a:pt x="16379" y="6943"/>
                  </a:cubicBezTo>
                  <a:lnTo>
                    <a:pt x="16379" y="6943"/>
                  </a:lnTo>
                  <a:cubicBezTo>
                    <a:pt x="16330" y="7581"/>
                    <a:pt x="15928" y="8173"/>
                    <a:pt x="15704" y="8806"/>
                  </a:cubicBezTo>
                  <a:cubicBezTo>
                    <a:pt x="15481" y="9435"/>
                    <a:pt x="15283" y="10103"/>
                    <a:pt x="14997" y="10605"/>
                  </a:cubicBezTo>
                  <a:cubicBezTo>
                    <a:pt x="14711" y="10483"/>
                    <a:pt x="15005" y="9998"/>
                    <a:pt x="15093" y="9738"/>
                  </a:cubicBezTo>
                  <a:cubicBezTo>
                    <a:pt x="15416" y="8774"/>
                    <a:pt x="15856" y="7749"/>
                    <a:pt x="16250" y="6910"/>
                  </a:cubicBezTo>
                  <a:cubicBezTo>
                    <a:pt x="16252" y="6909"/>
                    <a:pt x="16254" y="6909"/>
                    <a:pt x="16256" y="6909"/>
                  </a:cubicBezTo>
                  <a:close/>
                  <a:moveTo>
                    <a:pt x="18821" y="7264"/>
                  </a:moveTo>
                  <a:cubicBezTo>
                    <a:pt x="18874" y="8170"/>
                    <a:pt x="18963" y="9534"/>
                    <a:pt x="18917" y="10606"/>
                  </a:cubicBezTo>
                  <a:cubicBezTo>
                    <a:pt x="18776" y="9597"/>
                    <a:pt x="18836" y="8452"/>
                    <a:pt x="18821" y="7264"/>
                  </a:cubicBezTo>
                  <a:close/>
                  <a:moveTo>
                    <a:pt x="16393" y="7438"/>
                  </a:moveTo>
                  <a:cubicBezTo>
                    <a:pt x="16403" y="7438"/>
                    <a:pt x="16414" y="7459"/>
                    <a:pt x="16411" y="7489"/>
                  </a:cubicBezTo>
                  <a:cubicBezTo>
                    <a:pt x="16028" y="8353"/>
                    <a:pt x="15821" y="9398"/>
                    <a:pt x="15479" y="10412"/>
                  </a:cubicBezTo>
                  <a:cubicBezTo>
                    <a:pt x="15453" y="10488"/>
                    <a:pt x="15449" y="10685"/>
                    <a:pt x="15323" y="10685"/>
                  </a:cubicBezTo>
                  <a:cubicBezTo>
                    <a:pt x="15304" y="10685"/>
                    <a:pt x="15281" y="10681"/>
                    <a:pt x="15254" y="10669"/>
                  </a:cubicBezTo>
                  <a:cubicBezTo>
                    <a:pt x="15175" y="10408"/>
                    <a:pt x="15375" y="10145"/>
                    <a:pt x="15479" y="9899"/>
                  </a:cubicBezTo>
                  <a:cubicBezTo>
                    <a:pt x="15799" y="9140"/>
                    <a:pt x="16013" y="8221"/>
                    <a:pt x="16379" y="7489"/>
                  </a:cubicBezTo>
                  <a:cubicBezTo>
                    <a:pt x="16377" y="7453"/>
                    <a:pt x="16385" y="7438"/>
                    <a:pt x="16393" y="7438"/>
                  </a:cubicBezTo>
                  <a:close/>
                  <a:moveTo>
                    <a:pt x="18694" y="7359"/>
                  </a:moveTo>
                  <a:lnTo>
                    <a:pt x="18694" y="7359"/>
                  </a:lnTo>
                  <a:cubicBezTo>
                    <a:pt x="18707" y="8336"/>
                    <a:pt x="18653" y="9647"/>
                    <a:pt x="18758" y="10637"/>
                  </a:cubicBezTo>
                  <a:cubicBezTo>
                    <a:pt x="18756" y="10637"/>
                    <a:pt x="18753" y="10637"/>
                    <a:pt x="18751" y="10637"/>
                  </a:cubicBezTo>
                  <a:cubicBezTo>
                    <a:pt x="18595" y="10637"/>
                    <a:pt x="18503" y="10702"/>
                    <a:pt x="18348" y="10702"/>
                  </a:cubicBezTo>
                  <a:cubicBezTo>
                    <a:pt x="18335" y="10702"/>
                    <a:pt x="18322" y="10702"/>
                    <a:pt x="18308" y="10701"/>
                  </a:cubicBezTo>
                  <a:cubicBezTo>
                    <a:pt x="18380" y="9684"/>
                    <a:pt x="18171" y="8476"/>
                    <a:pt x="18371" y="7650"/>
                  </a:cubicBezTo>
                  <a:lnTo>
                    <a:pt x="18371" y="7650"/>
                  </a:lnTo>
                  <a:cubicBezTo>
                    <a:pt x="18446" y="8408"/>
                    <a:pt x="18363" y="9329"/>
                    <a:pt x="18467" y="10060"/>
                  </a:cubicBezTo>
                  <a:cubicBezTo>
                    <a:pt x="18542" y="9277"/>
                    <a:pt x="18478" y="8356"/>
                    <a:pt x="18501" y="7520"/>
                  </a:cubicBezTo>
                  <a:cubicBezTo>
                    <a:pt x="18585" y="7488"/>
                    <a:pt x="18608" y="7393"/>
                    <a:pt x="18694" y="7359"/>
                  </a:cubicBezTo>
                  <a:close/>
                  <a:moveTo>
                    <a:pt x="16733" y="7134"/>
                  </a:moveTo>
                  <a:cubicBezTo>
                    <a:pt x="16567" y="8200"/>
                    <a:pt x="16160" y="9298"/>
                    <a:pt x="15834" y="10380"/>
                  </a:cubicBezTo>
                  <a:cubicBezTo>
                    <a:pt x="15804" y="10478"/>
                    <a:pt x="15828" y="10736"/>
                    <a:pt x="15649" y="10736"/>
                  </a:cubicBezTo>
                  <a:cubicBezTo>
                    <a:pt x="15636" y="10736"/>
                    <a:pt x="15623" y="10735"/>
                    <a:pt x="15609" y="10732"/>
                  </a:cubicBezTo>
                  <a:cubicBezTo>
                    <a:pt x="15580" y="10450"/>
                    <a:pt x="15678" y="10135"/>
                    <a:pt x="15769" y="9833"/>
                  </a:cubicBezTo>
                  <a:cubicBezTo>
                    <a:pt x="16022" y="8994"/>
                    <a:pt x="16384" y="8081"/>
                    <a:pt x="16637" y="7232"/>
                  </a:cubicBezTo>
                  <a:cubicBezTo>
                    <a:pt x="16636" y="7200"/>
                    <a:pt x="16636" y="7168"/>
                    <a:pt x="16636" y="7134"/>
                  </a:cubicBezTo>
                  <a:close/>
                  <a:moveTo>
                    <a:pt x="18122" y="7969"/>
                  </a:moveTo>
                  <a:cubicBezTo>
                    <a:pt x="18141" y="7969"/>
                    <a:pt x="18143" y="7986"/>
                    <a:pt x="18146" y="8002"/>
                  </a:cubicBezTo>
                  <a:cubicBezTo>
                    <a:pt x="18061" y="8726"/>
                    <a:pt x="18195" y="9663"/>
                    <a:pt x="18114" y="10476"/>
                  </a:cubicBezTo>
                  <a:cubicBezTo>
                    <a:pt x="18102" y="10594"/>
                    <a:pt x="18136" y="10775"/>
                    <a:pt x="17988" y="10775"/>
                  </a:cubicBezTo>
                  <a:cubicBezTo>
                    <a:pt x="17969" y="10775"/>
                    <a:pt x="17947" y="10772"/>
                    <a:pt x="17921" y="10766"/>
                  </a:cubicBezTo>
                  <a:cubicBezTo>
                    <a:pt x="17817" y="9882"/>
                    <a:pt x="17786" y="8599"/>
                    <a:pt x="18114" y="7970"/>
                  </a:cubicBezTo>
                  <a:cubicBezTo>
                    <a:pt x="18117" y="7969"/>
                    <a:pt x="18120" y="7969"/>
                    <a:pt x="18122" y="7969"/>
                  </a:cubicBezTo>
                  <a:close/>
                  <a:moveTo>
                    <a:pt x="16989" y="7200"/>
                  </a:moveTo>
                  <a:cubicBezTo>
                    <a:pt x="16911" y="7701"/>
                    <a:pt x="16740" y="8109"/>
                    <a:pt x="16765" y="8710"/>
                  </a:cubicBezTo>
                  <a:cubicBezTo>
                    <a:pt x="16996" y="8298"/>
                    <a:pt x="16976" y="7636"/>
                    <a:pt x="17181" y="7200"/>
                  </a:cubicBezTo>
                  <a:lnTo>
                    <a:pt x="17181" y="7200"/>
                  </a:lnTo>
                  <a:cubicBezTo>
                    <a:pt x="17204" y="7725"/>
                    <a:pt x="17076" y="8357"/>
                    <a:pt x="16989" y="8968"/>
                  </a:cubicBezTo>
                  <a:cubicBezTo>
                    <a:pt x="16898" y="9584"/>
                    <a:pt x="16808" y="10214"/>
                    <a:pt x="16731" y="10799"/>
                  </a:cubicBezTo>
                  <a:cubicBezTo>
                    <a:pt x="16685" y="10799"/>
                    <a:pt x="16639" y="10800"/>
                    <a:pt x="16593" y="10800"/>
                  </a:cubicBezTo>
                  <a:cubicBezTo>
                    <a:pt x="16500" y="10800"/>
                    <a:pt x="16411" y="10795"/>
                    <a:pt x="16346" y="10767"/>
                  </a:cubicBezTo>
                  <a:cubicBezTo>
                    <a:pt x="16406" y="10109"/>
                    <a:pt x="16626" y="9612"/>
                    <a:pt x="16762" y="9032"/>
                  </a:cubicBezTo>
                  <a:lnTo>
                    <a:pt x="16762" y="9032"/>
                  </a:lnTo>
                  <a:cubicBezTo>
                    <a:pt x="16556" y="9131"/>
                    <a:pt x="16496" y="9505"/>
                    <a:pt x="16410" y="9803"/>
                  </a:cubicBezTo>
                  <a:cubicBezTo>
                    <a:pt x="16320" y="10114"/>
                    <a:pt x="16249" y="10473"/>
                    <a:pt x="16185" y="10767"/>
                  </a:cubicBezTo>
                  <a:cubicBezTo>
                    <a:pt x="16160" y="10769"/>
                    <a:pt x="16136" y="10770"/>
                    <a:pt x="16113" y="10770"/>
                  </a:cubicBezTo>
                  <a:cubicBezTo>
                    <a:pt x="16029" y="10770"/>
                    <a:pt x="15959" y="10756"/>
                    <a:pt x="15896" y="10734"/>
                  </a:cubicBezTo>
                  <a:cubicBezTo>
                    <a:pt x="16191" y="9519"/>
                    <a:pt x="16614" y="8431"/>
                    <a:pt x="16892" y="7200"/>
                  </a:cubicBezTo>
                  <a:close/>
                  <a:moveTo>
                    <a:pt x="14567" y="8129"/>
                  </a:moveTo>
                  <a:cubicBezTo>
                    <a:pt x="14604" y="8129"/>
                    <a:pt x="14608" y="8161"/>
                    <a:pt x="14612" y="8195"/>
                  </a:cubicBezTo>
                  <a:cubicBezTo>
                    <a:pt x="14173" y="8915"/>
                    <a:pt x="13789" y="9725"/>
                    <a:pt x="13424" y="10573"/>
                  </a:cubicBezTo>
                  <a:cubicBezTo>
                    <a:pt x="13397" y="10633"/>
                    <a:pt x="13372" y="10803"/>
                    <a:pt x="13263" y="10803"/>
                  </a:cubicBezTo>
                  <a:cubicBezTo>
                    <a:pt x="13253" y="10803"/>
                    <a:pt x="13242" y="10801"/>
                    <a:pt x="13231" y="10798"/>
                  </a:cubicBezTo>
                  <a:cubicBezTo>
                    <a:pt x="13173" y="10596"/>
                    <a:pt x="13311" y="10353"/>
                    <a:pt x="13392" y="10156"/>
                  </a:cubicBezTo>
                  <a:cubicBezTo>
                    <a:pt x="13643" y="9540"/>
                    <a:pt x="13990" y="8852"/>
                    <a:pt x="14195" y="8164"/>
                  </a:cubicBezTo>
                  <a:cubicBezTo>
                    <a:pt x="14274" y="8167"/>
                    <a:pt x="14348" y="8188"/>
                    <a:pt x="14414" y="8188"/>
                  </a:cubicBezTo>
                  <a:cubicBezTo>
                    <a:pt x="14465" y="8188"/>
                    <a:pt x="14510" y="8175"/>
                    <a:pt x="14548" y="8131"/>
                  </a:cubicBezTo>
                  <a:cubicBezTo>
                    <a:pt x="14555" y="8130"/>
                    <a:pt x="14561" y="8129"/>
                    <a:pt x="14567" y="8129"/>
                  </a:cubicBezTo>
                  <a:close/>
                  <a:moveTo>
                    <a:pt x="17374" y="7199"/>
                  </a:moveTo>
                  <a:cubicBezTo>
                    <a:pt x="17406" y="7200"/>
                    <a:pt x="17439" y="7200"/>
                    <a:pt x="17472" y="7200"/>
                  </a:cubicBezTo>
                  <a:cubicBezTo>
                    <a:pt x="17393" y="8440"/>
                    <a:pt x="17199" y="9561"/>
                    <a:pt x="17149" y="10830"/>
                  </a:cubicBezTo>
                  <a:cubicBezTo>
                    <a:pt x="17132" y="10833"/>
                    <a:pt x="17115" y="10834"/>
                    <a:pt x="17100" y="10834"/>
                  </a:cubicBezTo>
                  <a:cubicBezTo>
                    <a:pt x="17013" y="10834"/>
                    <a:pt x="16966" y="10794"/>
                    <a:pt x="16878" y="10794"/>
                  </a:cubicBezTo>
                  <a:cubicBezTo>
                    <a:pt x="16863" y="10794"/>
                    <a:pt x="16846" y="10795"/>
                    <a:pt x="16828" y="10798"/>
                  </a:cubicBezTo>
                  <a:cubicBezTo>
                    <a:pt x="16977" y="9565"/>
                    <a:pt x="17170" y="8377"/>
                    <a:pt x="17374" y="7199"/>
                  </a:cubicBezTo>
                  <a:close/>
                  <a:moveTo>
                    <a:pt x="17728" y="7168"/>
                  </a:moveTo>
                  <a:cubicBezTo>
                    <a:pt x="17850" y="8268"/>
                    <a:pt x="17628" y="9528"/>
                    <a:pt x="17664" y="10798"/>
                  </a:cubicBezTo>
                  <a:cubicBezTo>
                    <a:pt x="17654" y="10798"/>
                    <a:pt x="17645" y="10797"/>
                    <a:pt x="17636" y="10797"/>
                  </a:cubicBezTo>
                  <a:cubicBezTo>
                    <a:pt x="17520" y="10797"/>
                    <a:pt x="17440" y="10836"/>
                    <a:pt x="17323" y="10836"/>
                  </a:cubicBezTo>
                  <a:cubicBezTo>
                    <a:pt x="17299" y="10836"/>
                    <a:pt x="17274" y="10834"/>
                    <a:pt x="17247" y="10830"/>
                  </a:cubicBezTo>
                  <a:cubicBezTo>
                    <a:pt x="17350" y="9585"/>
                    <a:pt x="17482" y="8367"/>
                    <a:pt x="17630" y="7168"/>
                  </a:cubicBezTo>
                  <a:close/>
                  <a:moveTo>
                    <a:pt x="13962" y="8259"/>
                  </a:moveTo>
                  <a:cubicBezTo>
                    <a:pt x="13964" y="8259"/>
                    <a:pt x="13966" y="8259"/>
                    <a:pt x="13968" y="8259"/>
                  </a:cubicBezTo>
                  <a:cubicBezTo>
                    <a:pt x="13796" y="8963"/>
                    <a:pt x="13416" y="9591"/>
                    <a:pt x="13165" y="10251"/>
                  </a:cubicBezTo>
                  <a:cubicBezTo>
                    <a:pt x="13096" y="10434"/>
                    <a:pt x="13127" y="10793"/>
                    <a:pt x="12844" y="10829"/>
                  </a:cubicBezTo>
                  <a:cubicBezTo>
                    <a:pt x="12938" y="10324"/>
                    <a:pt x="13185" y="9972"/>
                    <a:pt x="13261" y="9448"/>
                  </a:cubicBezTo>
                  <a:lnTo>
                    <a:pt x="13261" y="9448"/>
                  </a:lnTo>
                  <a:cubicBezTo>
                    <a:pt x="12990" y="9820"/>
                    <a:pt x="12845" y="10317"/>
                    <a:pt x="12714" y="10829"/>
                  </a:cubicBezTo>
                  <a:cubicBezTo>
                    <a:pt x="12603" y="10902"/>
                    <a:pt x="12414" y="10893"/>
                    <a:pt x="12296" y="10957"/>
                  </a:cubicBezTo>
                  <a:cubicBezTo>
                    <a:pt x="12516" y="10323"/>
                    <a:pt x="12928" y="9665"/>
                    <a:pt x="13227" y="8933"/>
                  </a:cubicBezTo>
                  <a:cubicBezTo>
                    <a:pt x="13311" y="8734"/>
                    <a:pt x="13381" y="8400"/>
                    <a:pt x="13648" y="8356"/>
                  </a:cubicBezTo>
                  <a:lnTo>
                    <a:pt x="13648" y="8356"/>
                  </a:lnTo>
                  <a:cubicBezTo>
                    <a:pt x="13561" y="8580"/>
                    <a:pt x="13482" y="8811"/>
                    <a:pt x="13390" y="9031"/>
                  </a:cubicBezTo>
                  <a:cubicBezTo>
                    <a:pt x="13612" y="8933"/>
                    <a:pt x="13534" y="8259"/>
                    <a:pt x="13962" y="8259"/>
                  </a:cubicBezTo>
                  <a:close/>
                  <a:moveTo>
                    <a:pt x="13358" y="8356"/>
                  </a:moveTo>
                  <a:cubicBezTo>
                    <a:pt x="12994" y="9276"/>
                    <a:pt x="12498" y="10066"/>
                    <a:pt x="12138" y="10990"/>
                  </a:cubicBezTo>
                  <a:cubicBezTo>
                    <a:pt x="12054" y="11002"/>
                    <a:pt x="11961" y="11007"/>
                    <a:pt x="11913" y="11054"/>
                  </a:cubicBezTo>
                  <a:cubicBezTo>
                    <a:pt x="12208" y="10151"/>
                    <a:pt x="12757" y="9221"/>
                    <a:pt x="13197" y="8356"/>
                  </a:cubicBezTo>
                  <a:close/>
                  <a:moveTo>
                    <a:pt x="28105" y="10830"/>
                  </a:moveTo>
                  <a:cubicBezTo>
                    <a:pt x="28459" y="10860"/>
                    <a:pt x="28836" y="10867"/>
                    <a:pt x="29219" y="10867"/>
                  </a:cubicBezTo>
                  <a:cubicBezTo>
                    <a:pt x="29549" y="10867"/>
                    <a:pt x="29884" y="10862"/>
                    <a:pt x="30214" y="10862"/>
                  </a:cubicBezTo>
                  <a:cubicBezTo>
                    <a:pt x="30701" y="10862"/>
                    <a:pt x="31176" y="10873"/>
                    <a:pt x="31607" y="10928"/>
                  </a:cubicBezTo>
                  <a:cubicBezTo>
                    <a:pt x="30436" y="11020"/>
                    <a:pt x="29239" y="11087"/>
                    <a:pt x="27977" y="11088"/>
                  </a:cubicBezTo>
                  <a:cubicBezTo>
                    <a:pt x="27952" y="10934"/>
                    <a:pt x="28023" y="10875"/>
                    <a:pt x="28105" y="10830"/>
                  </a:cubicBezTo>
                  <a:close/>
                  <a:moveTo>
                    <a:pt x="12973" y="8421"/>
                  </a:moveTo>
                  <a:lnTo>
                    <a:pt x="12973" y="8421"/>
                  </a:lnTo>
                  <a:cubicBezTo>
                    <a:pt x="12703" y="9308"/>
                    <a:pt x="12065" y="10105"/>
                    <a:pt x="11784" y="11088"/>
                  </a:cubicBezTo>
                  <a:cubicBezTo>
                    <a:pt x="11668" y="11101"/>
                    <a:pt x="11570" y="11132"/>
                    <a:pt x="11495" y="11185"/>
                  </a:cubicBezTo>
                  <a:cubicBezTo>
                    <a:pt x="11601" y="10762"/>
                    <a:pt x="11868" y="10339"/>
                    <a:pt x="12139" y="9803"/>
                  </a:cubicBezTo>
                  <a:cubicBezTo>
                    <a:pt x="12356" y="9369"/>
                    <a:pt x="12588" y="8607"/>
                    <a:pt x="12973" y="8421"/>
                  </a:cubicBezTo>
                  <a:close/>
                  <a:moveTo>
                    <a:pt x="10370" y="3055"/>
                  </a:moveTo>
                  <a:cubicBezTo>
                    <a:pt x="10408" y="3661"/>
                    <a:pt x="10297" y="5636"/>
                    <a:pt x="10338" y="6558"/>
                  </a:cubicBezTo>
                  <a:cubicBezTo>
                    <a:pt x="10346" y="6770"/>
                    <a:pt x="10398" y="6969"/>
                    <a:pt x="10370" y="7072"/>
                  </a:cubicBezTo>
                  <a:cubicBezTo>
                    <a:pt x="10309" y="7281"/>
                    <a:pt x="9989" y="7390"/>
                    <a:pt x="9888" y="7489"/>
                  </a:cubicBezTo>
                  <a:cubicBezTo>
                    <a:pt x="9795" y="7283"/>
                    <a:pt x="9707" y="7070"/>
                    <a:pt x="9630" y="6847"/>
                  </a:cubicBezTo>
                  <a:cubicBezTo>
                    <a:pt x="9073" y="7018"/>
                    <a:pt x="8834" y="7508"/>
                    <a:pt x="8473" y="7875"/>
                  </a:cubicBezTo>
                  <a:cubicBezTo>
                    <a:pt x="8573" y="8096"/>
                    <a:pt x="8718" y="8272"/>
                    <a:pt x="8795" y="8518"/>
                  </a:cubicBezTo>
                  <a:cubicBezTo>
                    <a:pt x="8038" y="9282"/>
                    <a:pt x="7188" y="10125"/>
                    <a:pt x="6417" y="10767"/>
                  </a:cubicBezTo>
                  <a:cubicBezTo>
                    <a:pt x="6384" y="9846"/>
                    <a:pt x="6350" y="8927"/>
                    <a:pt x="6288" y="8036"/>
                  </a:cubicBezTo>
                  <a:cubicBezTo>
                    <a:pt x="6118" y="8376"/>
                    <a:pt x="6192" y="8937"/>
                    <a:pt x="6192" y="9481"/>
                  </a:cubicBezTo>
                  <a:cubicBezTo>
                    <a:pt x="6192" y="10251"/>
                    <a:pt x="6351" y="11055"/>
                    <a:pt x="5934" y="11280"/>
                  </a:cubicBezTo>
                  <a:cubicBezTo>
                    <a:pt x="5982" y="10437"/>
                    <a:pt x="5840" y="9544"/>
                    <a:pt x="5840" y="8742"/>
                  </a:cubicBezTo>
                  <a:cubicBezTo>
                    <a:pt x="5840" y="8412"/>
                    <a:pt x="5797" y="7796"/>
                    <a:pt x="5937" y="7489"/>
                  </a:cubicBezTo>
                  <a:cubicBezTo>
                    <a:pt x="6006" y="7336"/>
                    <a:pt x="6301" y="7180"/>
                    <a:pt x="6515" y="6975"/>
                  </a:cubicBezTo>
                  <a:cubicBezTo>
                    <a:pt x="7456" y="6071"/>
                    <a:pt x="8278" y="5083"/>
                    <a:pt x="9182" y="4180"/>
                  </a:cubicBezTo>
                  <a:cubicBezTo>
                    <a:pt x="9592" y="3770"/>
                    <a:pt x="10038" y="3471"/>
                    <a:pt x="10370" y="3055"/>
                  </a:cubicBezTo>
                  <a:close/>
                  <a:moveTo>
                    <a:pt x="13873" y="10668"/>
                  </a:moveTo>
                  <a:cubicBezTo>
                    <a:pt x="14861" y="10935"/>
                    <a:pt x="16172" y="11164"/>
                    <a:pt x="17451" y="11164"/>
                  </a:cubicBezTo>
                  <a:cubicBezTo>
                    <a:pt x="17772" y="11164"/>
                    <a:pt x="18091" y="11150"/>
                    <a:pt x="18402" y="11118"/>
                  </a:cubicBezTo>
                  <a:cubicBezTo>
                    <a:pt x="18798" y="11079"/>
                    <a:pt x="19130" y="10819"/>
                    <a:pt x="19498" y="10819"/>
                  </a:cubicBezTo>
                  <a:cubicBezTo>
                    <a:pt x="19539" y="10819"/>
                    <a:pt x="19581" y="10822"/>
                    <a:pt x="19623" y="10829"/>
                  </a:cubicBezTo>
                  <a:cubicBezTo>
                    <a:pt x="18867" y="11160"/>
                    <a:pt x="17916" y="11286"/>
                    <a:pt x="16934" y="11286"/>
                  </a:cubicBezTo>
                  <a:cubicBezTo>
                    <a:pt x="15831" y="11286"/>
                    <a:pt x="14690" y="11128"/>
                    <a:pt x="13744" y="10926"/>
                  </a:cubicBezTo>
                  <a:cubicBezTo>
                    <a:pt x="13752" y="10805"/>
                    <a:pt x="13794" y="10720"/>
                    <a:pt x="13873" y="10668"/>
                  </a:cubicBezTo>
                  <a:close/>
                  <a:moveTo>
                    <a:pt x="12619" y="8389"/>
                  </a:moveTo>
                  <a:lnTo>
                    <a:pt x="12619" y="8389"/>
                  </a:lnTo>
                  <a:cubicBezTo>
                    <a:pt x="12594" y="8638"/>
                    <a:pt x="12411" y="8844"/>
                    <a:pt x="12297" y="9064"/>
                  </a:cubicBezTo>
                  <a:cubicBezTo>
                    <a:pt x="11954" y="9733"/>
                    <a:pt x="11600" y="10462"/>
                    <a:pt x="11333" y="11217"/>
                  </a:cubicBezTo>
                  <a:cubicBezTo>
                    <a:pt x="11183" y="11270"/>
                    <a:pt x="11070" y="11360"/>
                    <a:pt x="10884" y="11379"/>
                  </a:cubicBezTo>
                  <a:cubicBezTo>
                    <a:pt x="10859" y="11255"/>
                    <a:pt x="11087" y="11009"/>
                    <a:pt x="11206" y="10800"/>
                  </a:cubicBezTo>
                  <a:cubicBezTo>
                    <a:pt x="11326" y="10589"/>
                    <a:pt x="11461" y="10353"/>
                    <a:pt x="11527" y="10126"/>
                  </a:cubicBezTo>
                  <a:cubicBezTo>
                    <a:pt x="11533" y="10099"/>
                    <a:pt x="11559" y="10094"/>
                    <a:pt x="11559" y="10062"/>
                  </a:cubicBezTo>
                  <a:lnTo>
                    <a:pt x="11559" y="10062"/>
                  </a:lnTo>
                  <a:cubicBezTo>
                    <a:pt x="11312" y="10235"/>
                    <a:pt x="11235" y="10558"/>
                    <a:pt x="11077" y="10833"/>
                  </a:cubicBezTo>
                  <a:cubicBezTo>
                    <a:pt x="10937" y="11076"/>
                    <a:pt x="10789" y="11427"/>
                    <a:pt x="10434" y="11443"/>
                  </a:cubicBezTo>
                  <a:cubicBezTo>
                    <a:pt x="10888" y="10664"/>
                    <a:pt x="11349" y="9874"/>
                    <a:pt x="11815" y="9099"/>
                  </a:cubicBezTo>
                  <a:cubicBezTo>
                    <a:pt x="11964" y="8850"/>
                    <a:pt x="12111" y="8565"/>
                    <a:pt x="12362" y="8421"/>
                  </a:cubicBezTo>
                  <a:lnTo>
                    <a:pt x="12362" y="8421"/>
                  </a:lnTo>
                  <a:cubicBezTo>
                    <a:pt x="12391" y="8561"/>
                    <a:pt x="12217" y="8776"/>
                    <a:pt x="12105" y="8968"/>
                  </a:cubicBezTo>
                  <a:cubicBezTo>
                    <a:pt x="11987" y="9168"/>
                    <a:pt x="11844" y="9375"/>
                    <a:pt x="11783" y="9579"/>
                  </a:cubicBezTo>
                  <a:cubicBezTo>
                    <a:pt x="12144" y="9265"/>
                    <a:pt x="12325" y="8770"/>
                    <a:pt x="12619" y="8389"/>
                  </a:cubicBezTo>
                  <a:close/>
                  <a:moveTo>
                    <a:pt x="9068" y="9769"/>
                  </a:moveTo>
                  <a:cubicBezTo>
                    <a:pt x="9096" y="9769"/>
                    <a:pt x="9112" y="9782"/>
                    <a:pt x="9117" y="9803"/>
                  </a:cubicBezTo>
                  <a:cubicBezTo>
                    <a:pt x="8724" y="10458"/>
                    <a:pt x="8063" y="10846"/>
                    <a:pt x="7608" y="11440"/>
                  </a:cubicBezTo>
                  <a:cubicBezTo>
                    <a:pt x="7591" y="11444"/>
                    <a:pt x="7577" y="11446"/>
                    <a:pt x="7564" y="11446"/>
                  </a:cubicBezTo>
                  <a:cubicBezTo>
                    <a:pt x="7502" y="11446"/>
                    <a:pt x="7478" y="11408"/>
                    <a:pt x="7418" y="11408"/>
                  </a:cubicBezTo>
                  <a:cubicBezTo>
                    <a:pt x="7417" y="11408"/>
                    <a:pt x="7416" y="11408"/>
                    <a:pt x="7416" y="11408"/>
                  </a:cubicBezTo>
                  <a:cubicBezTo>
                    <a:pt x="7364" y="11295"/>
                    <a:pt x="7626" y="11149"/>
                    <a:pt x="7768" y="11023"/>
                  </a:cubicBezTo>
                  <a:cubicBezTo>
                    <a:pt x="8188" y="10650"/>
                    <a:pt x="8676" y="10188"/>
                    <a:pt x="9053" y="9770"/>
                  </a:cubicBezTo>
                  <a:cubicBezTo>
                    <a:pt x="9059" y="9769"/>
                    <a:pt x="9064" y="9769"/>
                    <a:pt x="9068" y="9769"/>
                  </a:cubicBezTo>
                  <a:close/>
                  <a:moveTo>
                    <a:pt x="9119" y="10026"/>
                  </a:moveTo>
                  <a:cubicBezTo>
                    <a:pt x="9149" y="10028"/>
                    <a:pt x="9142" y="10066"/>
                    <a:pt x="9151" y="10091"/>
                  </a:cubicBezTo>
                  <a:cubicBezTo>
                    <a:pt x="8936" y="10542"/>
                    <a:pt x="8509" y="10782"/>
                    <a:pt x="8186" y="11151"/>
                  </a:cubicBezTo>
                  <a:cubicBezTo>
                    <a:pt x="8102" y="11247"/>
                    <a:pt x="8040" y="11452"/>
                    <a:pt x="7875" y="11452"/>
                  </a:cubicBezTo>
                  <a:cubicBezTo>
                    <a:pt x="7852" y="11452"/>
                    <a:pt x="7828" y="11449"/>
                    <a:pt x="7801" y="11440"/>
                  </a:cubicBezTo>
                  <a:cubicBezTo>
                    <a:pt x="7784" y="11326"/>
                    <a:pt x="7950" y="11194"/>
                    <a:pt x="8059" y="11087"/>
                  </a:cubicBezTo>
                  <a:cubicBezTo>
                    <a:pt x="8383" y="10764"/>
                    <a:pt x="8796" y="10356"/>
                    <a:pt x="9119" y="10026"/>
                  </a:cubicBezTo>
                  <a:close/>
                  <a:moveTo>
                    <a:pt x="9149" y="10381"/>
                  </a:moveTo>
                  <a:cubicBezTo>
                    <a:pt x="9178" y="10395"/>
                    <a:pt x="9206" y="10408"/>
                    <a:pt x="9213" y="10445"/>
                  </a:cubicBezTo>
                  <a:cubicBezTo>
                    <a:pt x="9158" y="10704"/>
                    <a:pt x="8922" y="10883"/>
                    <a:pt x="8764" y="11055"/>
                  </a:cubicBezTo>
                  <a:cubicBezTo>
                    <a:pt x="8622" y="11210"/>
                    <a:pt x="8477" y="11477"/>
                    <a:pt x="8186" y="11477"/>
                  </a:cubicBezTo>
                  <a:cubicBezTo>
                    <a:pt x="8165" y="11477"/>
                    <a:pt x="8144" y="11475"/>
                    <a:pt x="8121" y="11473"/>
                  </a:cubicBezTo>
                  <a:cubicBezTo>
                    <a:pt x="8405" y="11050"/>
                    <a:pt x="8860" y="10798"/>
                    <a:pt x="9149" y="10381"/>
                  </a:cubicBezTo>
                  <a:close/>
                  <a:moveTo>
                    <a:pt x="11945" y="8452"/>
                  </a:moveTo>
                  <a:lnTo>
                    <a:pt x="11945" y="8452"/>
                  </a:lnTo>
                  <a:cubicBezTo>
                    <a:pt x="11987" y="8566"/>
                    <a:pt x="11878" y="8707"/>
                    <a:pt x="11818" y="8806"/>
                  </a:cubicBezTo>
                  <a:cubicBezTo>
                    <a:pt x="11302" y="9633"/>
                    <a:pt x="10715" y="10599"/>
                    <a:pt x="10210" y="11473"/>
                  </a:cubicBezTo>
                  <a:cubicBezTo>
                    <a:pt x="10182" y="11501"/>
                    <a:pt x="10131" y="11507"/>
                    <a:pt x="10074" y="11507"/>
                  </a:cubicBezTo>
                  <a:cubicBezTo>
                    <a:pt x="10036" y="11507"/>
                    <a:pt x="9996" y="11504"/>
                    <a:pt x="9958" y="11504"/>
                  </a:cubicBezTo>
                  <a:cubicBezTo>
                    <a:pt x="9945" y="11504"/>
                    <a:pt x="9933" y="11504"/>
                    <a:pt x="9921" y="11505"/>
                  </a:cubicBezTo>
                  <a:cubicBezTo>
                    <a:pt x="10543" y="10434"/>
                    <a:pt x="11345" y="9544"/>
                    <a:pt x="11945" y="8452"/>
                  </a:cubicBezTo>
                  <a:close/>
                  <a:moveTo>
                    <a:pt x="11590" y="8388"/>
                  </a:moveTo>
                  <a:cubicBezTo>
                    <a:pt x="11631" y="8397"/>
                    <a:pt x="11624" y="8452"/>
                    <a:pt x="11591" y="8452"/>
                  </a:cubicBezTo>
                  <a:cubicBezTo>
                    <a:pt x="10798" y="9490"/>
                    <a:pt x="9964" y="10490"/>
                    <a:pt x="9182" y="11536"/>
                  </a:cubicBezTo>
                  <a:lnTo>
                    <a:pt x="8924" y="11536"/>
                  </a:lnTo>
                  <a:cubicBezTo>
                    <a:pt x="8898" y="11409"/>
                    <a:pt x="9047" y="11323"/>
                    <a:pt x="9116" y="11248"/>
                  </a:cubicBezTo>
                  <a:cubicBezTo>
                    <a:pt x="9393" y="10941"/>
                    <a:pt x="9692" y="10624"/>
                    <a:pt x="9983" y="10285"/>
                  </a:cubicBezTo>
                  <a:cubicBezTo>
                    <a:pt x="10524" y="9650"/>
                    <a:pt x="11009" y="8975"/>
                    <a:pt x="11590" y="8388"/>
                  </a:cubicBezTo>
                  <a:close/>
                  <a:moveTo>
                    <a:pt x="11432" y="8967"/>
                  </a:moveTo>
                  <a:lnTo>
                    <a:pt x="11432" y="8967"/>
                  </a:lnTo>
                  <a:cubicBezTo>
                    <a:pt x="10992" y="9684"/>
                    <a:pt x="10208" y="10612"/>
                    <a:pt x="9729" y="11504"/>
                  </a:cubicBezTo>
                  <a:cubicBezTo>
                    <a:pt x="9695" y="11503"/>
                    <a:pt x="9660" y="11502"/>
                    <a:pt x="9627" y="11502"/>
                  </a:cubicBezTo>
                  <a:cubicBezTo>
                    <a:pt x="9531" y="11502"/>
                    <a:pt x="9441" y="11509"/>
                    <a:pt x="9375" y="11536"/>
                  </a:cubicBezTo>
                  <a:cubicBezTo>
                    <a:pt x="10057" y="10677"/>
                    <a:pt x="10729" y="9807"/>
                    <a:pt x="11432" y="8967"/>
                  </a:cubicBezTo>
                  <a:close/>
                  <a:moveTo>
                    <a:pt x="9232" y="10733"/>
                  </a:moveTo>
                  <a:cubicBezTo>
                    <a:pt x="9258" y="10733"/>
                    <a:pt x="9273" y="10745"/>
                    <a:pt x="9278" y="10767"/>
                  </a:cubicBezTo>
                  <a:cubicBezTo>
                    <a:pt x="9236" y="11064"/>
                    <a:pt x="8903" y="11327"/>
                    <a:pt x="8667" y="11537"/>
                  </a:cubicBezTo>
                  <a:cubicBezTo>
                    <a:pt x="8662" y="11509"/>
                    <a:pt x="8630" y="11506"/>
                    <a:pt x="8595" y="11506"/>
                  </a:cubicBezTo>
                  <a:cubicBezTo>
                    <a:pt x="8586" y="11506"/>
                    <a:pt x="8577" y="11506"/>
                    <a:pt x="8568" y="11506"/>
                  </a:cubicBezTo>
                  <a:cubicBezTo>
                    <a:pt x="8558" y="11506"/>
                    <a:pt x="8548" y="11506"/>
                    <a:pt x="8540" y="11505"/>
                  </a:cubicBezTo>
                  <a:cubicBezTo>
                    <a:pt x="8720" y="11203"/>
                    <a:pt x="9027" y="11029"/>
                    <a:pt x="9214" y="10734"/>
                  </a:cubicBezTo>
                  <a:cubicBezTo>
                    <a:pt x="9221" y="10733"/>
                    <a:pt x="9227" y="10733"/>
                    <a:pt x="9232" y="10733"/>
                  </a:cubicBezTo>
                  <a:close/>
                  <a:moveTo>
                    <a:pt x="31684" y="11311"/>
                  </a:moveTo>
                  <a:cubicBezTo>
                    <a:pt x="31848" y="11311"/>
                    <a:pt x="31757" y="11684"/>
                    <a:pt x="31736" y="11761"/>
                  </a:cubicBezTo>
                  <a:cubicBezTo>
                    <a:pt x="31688" y="11761"/>
                    <a:pt x="31639" y="11761"/>
                    <a:pt x="31591" y="11761"/>
                  </a:cubicBezTo>
                  <a:cubicBezTo>
                    <a:pt x="31199" y="11761"/>
                    <a:pt x="30806" y="11760"/>
                    <a:pt x="30414" y="11760"/>
                  </a:cubicBezTo>
                  <a:cubicBezTo>
                    <a:pt x="29633" y="11760"/>
                    <a:pt x="28857" y="11765"/>
                    <a:pt x="28105" y="11794"/>
                  </a:cubicBezTo>
                  <a:cubicBezTo>
                    <a:pt x="28094" y="11707"/>
                    <a:pt x="28071" y="11585"/>
                    <a:pt x="28072" y="11409"/>
                  </a:cubicBezTo>
                  <a:lnTo>
                    <a:pt x="28072" y="11409"/>
                  </a:lnTo>
                  <a:cubicBezTo>
                    <a:pt x="28446" y="11442"/>
                    <a:pt x="28827" y="11456"/>
                    <a:pt x="29208" y="11456"/>
                  </a:cubicBezTo>
                  <a:cubicBezTo>
                    <a:pt x="30043" y="11456"/>
                    <a:pt x="30883" y="11389"/>
                    <a:pt x="31670" y="11312"/>
                  </a:cubicBezTo>
                  <a:cubicBezTo>
                    <a:pt x="31675" y="11311"/>
                    <a:pt x="31680" y="11311"/>
                    <a:pt x="31684" y="11311"/>
                  </a:cubicBezTo>
                  <a:close/>
                  <a:moveTo>
                    <a:pt x="22716" y="9835"/>
                  </a:moveTo>
                  <a:cubicBezTo>
                    <a:pt x="22799" y="9835"/>
                    <a:pt x="22816" y="9902"/>
                    <a:pt x="22900" y="9902"/>
                  </a:cubicBezTo>
                  <a:cubicBezTo>
                    <a:pt x="22910" y="9902"/>
                    <a:pt x="22921" y="9901"/>
                    <a:pt x="22933" y="9899"/>
                  </a:cubicBezTo>
                  <a:lnTo>
                    <a:pt x="22933" y="9899"/>
                  </a:lnTo>
                  <a:cubicBezTo>
                    <a:pt x="22923" y="10521"/>
                    <a:pt x="22949" y="11276"/>
                    <a:pt x="22933" y="11794"/>
                  </a:cubicBezTo>
                  <a:cubicBezTo>
                    <a:pt x="22932" y="11794"/>
                    <a:pt x="22930" y="11794"/>
                    <a:pt x="22929" y="11794"/>
                  </a:cubicBezTo>
                  <a:cubicBezTo>
                    <a:pt x="22647" y="11794"/>
                    <a:pt x="22718" y="11366"/>
                    <a:pt x="22708" y="11153"/>
                  </a:cubicBezTo>
                  <a:cubicBezTo>
                    <a:pt x="22690" y="10756"/>
                    <a:pt x="22722" y="10281"/>
                    <a:pt x="22708" y="9931"/>
                  </a:cubicBezTo>
                  <a:lnTo>
                    <a:pt x="22708" y="9835"/>
                  </a:lnTo>
                  <a:cubicBezTo>
                    <a:pt x="22711" y="9835"/>
                    <a:pt x="22714" y="9835"/>
                    <a:pt x="22716" y="9835"/>
                  </a:cubicBezTo>
                  <a:close/>
                  <a:moveTo>
                    <a:pt x="8926" y="9063"/>
                  </a:moveTo>
                  <a:cubicBezTo>
                    <a:pt x="8960" y="9071"/>
                    <a:pt x="8948" y="9127"/>
                    <a:pt x="8990" y="9127"/>
                  </a:cubicBezTo>
                  <a:cubicBezTo>
                    <a:pt x="9017" y="9343"/>
                    <a:pt x="8786" y="9406"/>
                    <a:pt x="8667" y="9513"/>
                  </a:cubicBezTo>
                  <a:cubicBezTo>
                    <a:pt x="8101" y="10028"/>
                    <a:pt x="7505" y="10654"/>
                    <a:pt x="6933" y="11216"/>
                  </a:cubicBezTo>
                  <a:cubicBezTo>
                    <a:pt x="6810" y="11337"/>
                    <a:pt x="6694" y="11438"/>
                    <a:pt x="6580" y="11569"/>
                  </a:cubicBezTo>
                  <a:cubicBezTo>
                    <a:pt x="6495" y="11667"/>
                    <a:pt x="6423" y="11854"/>
                    <a:pt x="6259" y="11859"/>
                  </a:cubicBezTo>
                  <a:cubicBezTo>
                    <a:pt x="6182" y="11687"/>
                    <a:pt x="6401" y="11598"/>
                    <a:pt x="6484" y="11504"/>
                  </a:cubicBezTo>
                  <a:cubicBezTo>
                    <a:pt x="6788" y="11159"/>
                    <a:pt x="7092" y="10798"/>
                    <a:pt x="7447" y="10444"/>
                  </a:cubicBezTo>
                  <a:cubicBezTo>
                    <a:pt x="7934" y="9957"/>
                    <a:pt x="8488" y="9532"/>
                    <a:pt x="8926" y="9063"/>
                  </a:cubicBezTo>
                  <a:close/>
                  <a:moveTo>
                    <a:pt x="7343" y="11674"/>
                  </a:moveTo>
                  <a:cubicBezTo>
                    <a:pt x="7653" y="11674"/>
                    <a:pt x="8037" y="11763"/>
                    <a:pt x="8320" y="11763"/>
                  </a:cubicBezTo>
                  <a:cubicBezTo>
                    <a:pt x="8340" y="11763"/>
                    <a:pt x="8360" y="11762"/>
                    <a:pt x="8379" y="11761"/>
                  </a:cubicBezTo>
                  <a:lnTo>
                    <a:pt x="8379" y="11761"/>
                  </a:lnTo>
                  <a:cubicBezTo>
                    <a:pt x="7929" y="11848"/>
                    <a:pt x="7388" y="11841"/>
                    <a:pt x="6869" y="11859"/>
                  </a:cubicBezTo>
                  <a:cubicBezTo>
                    <a:pt x="6952" y="11716"/>
                    <a:pt x="7130" y="11674"/>
                    <a:pt x="7343" y="11674"/>
                  </a:cubicBezTo>
                  <a:close/>
                  <a:moveTo>
                    <a:pt x="12748" y="11280"/>
                  </a:moveTo>
                  <a:cubicBezTo>
                    <a:pt x="12618" y="11553"/>
                    <a:pt x="12239" y="11529"/>
                    <a:pt x="11945" y="11602"/>
                  </a:cubicBezTo>
                  <a:cubicBezTo>
                    <a:pt x="11209" y="11783"/>
                    <a:pt x="10144" y="11844"/>
                    <a:pt x="9151" y="11860"/>
                  </a:cubicBezTo>
                  <a:cubicBezTo>
                    <a:pt x="10437" y="11754"/>
                    <a:pt x="11626" y="11550"/>
                    <a:pt x="12748" y="11280"/>
                  </a:cubicBezTo>
                  <a:close/>
                  <a:moveTo>
                    <a:pt x="868" y="7938"/>
                  </a:moveTo>
                  <a:cubicBezTo>
                    <a:pt x="887" y="7938"/>
                    <a:pt x="890" y="7953"/>
                    <a:pt x="891" y="7970"/>
                  </a:cubicBezTo>
                  <a:cubicBezTo>
                    <a:pt x="1397" y="8271"/>
                    <a:pt x="2119" y="8386"/>
                    <a:pt x="2875" y="8386"/>
                  </a:cubicBezTo>
                  <a:cubicBezTo>
                    <a:pt x="3739" y="8386"/>
                    <a:pt x="4647" y="8235"/>
                    <a:pt x="5325" y="8034"/>
                  </a:cubicBezTo>
                  <a:lnTo>
                    <a:pt x="5325" y="8034"/>
                  </a:lnTo>
                  <a:cubicBezTo>
                    <a:pt x="5205" y="9119"/>
                    <a:pt x="5342" y="10532"/>
                    <a:pt x="5293" y="11634"/>
                  </a:cubicBezTo>
                  <a:cubicBezTo>
                    <a:pt x="5131" y="11699"/>
                    <a:pt x="4963" y="11716"/>
                    <a:pt x="4790" y="11716"/>
                  </a:cubicBezTo>
                  <a:cubicBezTo>
                    <a:pt x="4607" y="11716"/>
                    <a:pt x="4418" y="11697"/>
                    <a:pt x="4224" y="11697"/>
                  </a:cubicBezTo>
                  <a:cubicBezTo>
                    <a:pt x="4216" y="11697"/>
                    <a:pt x="4208" y="11697"/>
                    <a:pt x="4201" y="11697"/>
                  </a:cubicBezTo>
                  <a:cubicBezTo>
                    <a:pt x="3547" y="11701"/>
                    <a:pt x="2856" y="11871"/>
                    <a:pt x="2198" y="11871"/>
                  </a:cubicBezTo>
                  <a:cubicBezTo>
                    <a:pt x="1927" y="11871"/>
                    <a:pt x="1661" y="11842"/>
                    <a:pt x="1406" y="11761"/>
                  </a:cubicBezTo>
                  <a:cubicBezTo>
                    <a:pt x="1380" y="10802"/>
                    <a:pt x="1355" y="9842"/>
                    <a:pt x="1277" y="8933"/>
                  </a:cubicBezTo>
                  <a:cubicBezTo>
                    <a:pt x="1057" y="9669"/>
                    <a:pt x="1189" y="10884"/>
                    <a:pt x="1150" y="11697"/>
                  </a:cubicBezTo>
                  <a:cubicBezTo>
                    <a:pt x="1128" y="11701"/>
                    <a:pt x="1108" y="11703"/>
                    <a:pt x="1090" y="11703"/>
                  </a:cubicBezTo>
                  <a:cubicBezTo>
                    <a:pt x="765" y="11703"/>
                    <a:pt x="891" y="11190"/>
                    <a:pt x="891" y="10894"/>
                  </a:cubicBezTo>
                  <a:cubicBezTo>
                    <a:pt x="891" y="9955"/>
                    <a:pt x="881" y="8954"/>
                    <a:pt x="859" y="8036"/>
                  </a:cubicBezTo>
                  <a:lnTo>
                    <a:pt x="859" y="7939"/>
                  </a:lnTo>
                  <a:cubicBezTo>
                    <a:pt x="862" y="7938"/>
                    <a:pt x="865" y="7938"/>
                    <a:pt x="868" y="7938"/>
                  </a:cubicBezTo>
                  <a:close/>
                  <a:moveTo>
                    <a:pt x="19559" y="11184"/>
                  </a:moveTo>
                  <a:lnTo>
                    <a:pt x="19559" y="11184"/>
                  </a:lnTo>
                  <a:cubicBezTo>
                    <a:pt x="19633" y="11761"/>
                    <a:pt x="19061" y="11970"/>
                    <a:pt x="18499" y="12019"/>
                  </a:cubicBezTo>
                  <a:lnTo>
                    <a:pt x="18499" y="11600"/>
                  </a:lnTo>
                  <a:cubicBezTo>
                    <a:pt x="18931" y="11540"/>
                    <a:pt x="19297" y="11412"/>
                    <a:pt x="19559" y="11184"/>
                  </a:cubicBezTo>
                  <a:close/>
                  <a:moveTo>
                    <a:pt x="27430" y="9833"/>
                  </a:moveTo>
                  <a:cubicBezTo>
                    <a:pt x="27642" y="10005"/>
                    <a:pt x="27496" y="10337"/>
                    <a:pt x="27495" y="10605"/>
                  </a:cubicBezTo>
                  <a:cubicBezTo>
                    <a:pt x="27495" y="11053"/>
                    <a:pt x="27545" y="11558"/>
                    <a:pt x="27559" y="11986"/>
                  </a:cubicBezTo>
                  <a:cubicBezTo>
                    <a:pt x="27115" y="12015"/>
                    <a:pt x="26662" y="12029"/>
                    <a:pt x="26211" y="12029"/>
                  </a:cubicBezTo>
                  <a:cubicBezTo>
                    <a:pt x="25134" y="12029"/>
                    <a:pt x="24064" y="11952"/>
                    <a:pt x="23125" y="11825"/>
                  </a:cubicBezTo>
                  <a:cubicBezTo>
                    <a:pt x="23053" y="11244"/>
                    <a:pt x="23097" y="10548"/>
                    <a:pt x="23029" y="9962"/>
                  </a:cubicBezTo>
                  <a:lnTo>
                    <a:pt x="23029" y="9962"/>
                  </a:lnTo>
                  <a:cubicBezTo>
                    <a:pt x="23664" y="10056"/>
                    <a:pt x="24391" y="10116"/>
                    <a:pt x="25110" y="10116"/>
                  </a:cubicBezTo>
                  <a:cubicBezTo>
                    <a:pt x="25948" y="10116"/>
                    <a:pt x="26775" y="10035"/>
                    <a:pt x="27430" y="9833"/>
                  </a:cubicBezTo>
                  <a:close/>
                  <a:moveTo>
                    <a:pt x="22226" y="11859"/>
                  </a:moveTo>
                  <a:lnTo>
                    <a:pt x="22226" y="11859"/>
                  </a:lnTo>
                  <a:cubicBezTo>
                    <a:pt x="22272" y="11865"/>
                    <a:pt x="22236" y="11954"/>
                    <a:pt x="22290" y="11955"/>
                  </a:cubicBezTo>
                  <a:cubicBezTo>
                    <a:pt x="22300" y="12029"/>
                    <a:pt x="22198" y="11990"/>
                    <a:pt x="22194" y="12052"/>
                  </a:cubicBezTo>
                  <a:cubicBezTo>
                    <a:pt x="22101" y="12006"/>
                    <a:pt x="22251" y="11940"/>
                    <a:pt x="22226" y="11859"/>
                  </a:cubicBezTo>
                  <a:close/>
                  <a:moveTo>
                    <a:pt x="17921" y="11697"/>
                  </a:moveTo>
                  <a:cubicBezTo>
                    <a:pt x="17900" y="11817"/>
                    <a:pt x="17963" y="12018"/>
                    <a:pt x="17889" y="12083"/>
                  </a:cubicBezTo>
                  <a:cubicBezTo>
                    <a:pt x="17751" y="12070"/>
                    <a:pt x="17858" y="11814"/>
                    <a:pt x="17824" y="11697"/>
                  </a:cubicBezTo>
                  <a:close/>
                  <a:moveTo>
                    <a:pt x="18274" y="11666"/>
                  </a:moveTo>
                  <a:cubicBezTo>
                    <a:pt x="18273" y="11806"/>
                    <a:pt x="18263" y="11955"/>
                    <a:pt x="18305" y="12052"/>
                  </a:cubicBezTo>
                  <a:cubicBezTo>
                    <a:pt x="18292" y="12049"/>
                    <a:pt x="18281" y="12047"/>
                    <a:pt x="18271" y="12047"/>
                  </a:cubicBezTo>
                  <a:cubicBezTo>
                    <a:pt x="18216" y="12047"/>
                    <a:pt x="18202" y="12088"/>
                    <a:pt x="18146" y="12088"/>
                  </a:cubicBezTo>
                  <a:cubicBezTo>
                    <a:pt x="18136" y="12088"/>
                    <a:pt x="18125" y="12086"/>
                    <a:pt x="18112" y="12083"/>
                  </a:cubicBezTo>
                  <a:cubicBezTo>
                    <a:pt x="18051" y="11997"/>
                    <a:pt x="18095" y="11802"/>
                    <a:pt x="18080" y="11666"/>
                  </a:cubicBezTo>
                  <a:close/>
                  <a:moveTo>
                    <a:pt x="17221" y="11728"/>
                  </a:moveTo>
                  <a:cubicBezTo>
                    <a:pt x="17247" y="11728"/>
                    <a:pt x="17274" y="11729"/>
                    <a:pt x="17299" y="11729"/>
                  </a:cubicBezTo>
                  <a:cubicBezTo>
                    <a:pt x="17303" y="11729"/>
                    <a:pt x="17307" y="11729"/>
                    <a:pt x="17310" y="11729"/>
                  </a:cubicBezTo>
                  <a:lnTo>
                    <a:pt x="17310" y="12081"/>
                  </a:lnTo>
                  <a:cubicBezTo>
                    <a:pt x="17286" y="12087"/>
                    <a:pt x="17265" y="12090"/>
                    <a:pt x="17246" y="12090"/>
                  </a:cubicBezTo>
                  <a:cubicBezTo>
                    <a:pt x="17085" y="12090"/>
                    <a:pt x="17117" y="11893"/>
                    <a:pt x="17086" y="11761"/>
                  </a:cubicBezTo>
                  <a:cubicBezTo>
                    <a:pt x="17113" y="11733"/>
                    <a:pt x="17165" y="11728"/>
                    <a:pt x="17221" y="11728"/>
                  </a:cubicBezTo>
                  <a:close/>
                  <a:moveTo>
                    <a:pt x="13583" y="11280"/>
                  </a:moveTo>
                  <a:cubicBezTo>
                    <a:pt x="14321" y="11586"/>
                    <a:pt x="15306" y="11792"/>
                    <a:pt x="16291" y="11792"/>
                  </a:cubicBezTo>
                  <a:cubicBezTo>
                    <a:pt x="16503" y="11792"/>
                    <a:pt x="16715" y="11783"/>
                    <a:pt x="16925" y="11762"/>
                  </a:cubicBezTo>
                  <a:lnTo>
                    <a:pt x="16925" y="11762"/>
                  </a:lnTo>
                  <a:cubicBezTo>
                    <a:pt x="16918" y="11865"/>
                    <a:pt x="16981" y="11897"/>
                    <a:pt x="16956" y="12019"/>
                  </a:cubicBezTo>
                  <a:cubicBezTo>
                    <a:pt x="16473" y="11977"/>
                    <a:pt x="15868" y="11985"/>
                    <a:pt x="15318" y="11955"/>
                  </a:cubicBezTo>
                  <a:cubicBezTo>
                    <a:pt x="14773" y="11924"/>
                    <a:pt x="14278" y="11713"/>
                    <a:pt x="13823" y="11713"/>
                  </a:cubicBezTo>
                  <a:cubicBezTo>
                    <a:pt x="13752" y="11713"/>
                    <a:pt x="13683" y="11718"/>
                    <a:pt x="13614" y="11730"/>
                  </a:cubicBezTo>
                  <a:cubicBezTo>
                    <a:pt x="13791" y="11950"/>
                    <a:pt x="14186" y="11951"/>
                    <a:pt x="14482" y="12052"/>
                  </a:cubicBezTo>
                  <a:cubicBezTo>
                    <a:pt x="14223" y="12102"/>
                    <a:pt x="13923" y="12113"/>
                    <a:pt x="13614" y="12116"/>
                  </a:cubicBezTo>
                  <a:cubicBezTo>
                    <a:pt x="13477" y="11845"/>
                    <a:pt x="13523" y="11593"/>
                    <a:pt x="13583" y="11280"/>
                  </a:cubicBezTo>
                  <a:close/>
                  <a:moveTo>
                    <a:pt x="17630" y="11730"/>
                  </a:moveTo>
                  <a:cubicBezTo>
                    <a:pt x="17602" y="11851"/>
                    <a:pt x="17622" y="12021"/>
                    <a:pt x="17567" y="12116"/>
                  </a:cubicBezTo>
                  <a:cubicBezTo>
                    <a:pt x="17430" y="12102"/>
                    <a:pt x="17536" y="11846"/>
                    <a:pt x="17503" y="11730"/>
                  </a:cubicBezTo>
                  <a:close/>
                  <a:moveTo>
                    <a:pt x="28040" y="12084"/>
                  </a:moveTo>
                  <a:lnTo>
                    <a:pt x="28040" y="12084"/>
                  </a:lnTo>
                  <a:cubicBezTo>
                    <a:pt x="28547" y="12138"/>
                    <a:pt x="29124" y="12155"/>
                    <a:pt x="29707" y="12155"/>
                  </a:cubicBezTo>
                  <a:cubicBezTo>
                    <a:pt x="30498" y="12155"/>
                    <a:pt x="31301" y="12124"/>
                    <a:pt x="31961" y="12116"/>
                  </a:cubicBezTo>
                  <a:lnTo>
                    <a:pt x="31961" y="12116"/>
                  </a:lnTo>
                  <a:cubicBezTo>
                    <a:pt x="31281" y="12219"/>
                    <a:pt x="30402" y="12284"/>
                    <a:pt x="29537" y="12284"/>
                  </a:cubicBezTo>
                  <a:cubicBezTo>
                    <a:pt x="29030" y="12284"/>
                    <a:pt x="28528" y="12262"/>
                    <a:pt x="28072" y="12212"/>
                  </a:cubicBezTo>
                  <a:cubicBezTo>
                    <a:pt x="28077" y="12155"/>
                    <a:pt x="28034" y="12144"/>
                    <a:pt x="28040" y="12084"/>
                  </a:cubicBezTo>
                  <a:close/>
                  <a:moveTo>
                    <a:pt x="12942" y="11665"/>
                  </a:moveTo>
                  <a:cubicBezTo>
                    <a:pt x="13090" y="11714"/>
                    <a:pt x="12934" y="11965"/>
                    <a:pt x="12942" y="12081"/>
                  </a:cubicBezTo>
                  <a:cubicBezTo>
                    <a:pt x="11823" y="12446"/>
                    <a:pt x="10318" y="12503"/>
                    <a:pt x="8926" y="12629"/>
                  </a:cubicBezTo>
                  <a:cubicBezTo>
                    <a:pt x="8763" y="12644"/>
                    <a:pt x="8601" y="12651"/>
                    <a:pt x="8440" y="12651"/>
                  </a:cubicBezTo>
                  <a:cubicBezTo>
                    <a:pt x="7594" y="12651"/>
                    <a:pt x="6786" y="12467"/>
                    <a:pt x="6066" y="12341"/>
                  </a:cubicBezTo>
                  <a:cubicBezTo>
                    <a:pt x="6128" y="12261"/>
                    <a:pt x="6213" y="12236"/>
                    <a:pt x="6307" y="12236"/>
                  </a:cubicBezTo>
                  <a:cubicBezTo>
                    <a:pt x="6466" y="12236"/>
                    <a:pt x="6653" y="12308"/>
                    <a:pt x="6805" y="12308"/>
                  </a:cubicBezTo>
                  <a:cubicBezTo>
                    <a:pt x="6921" y="12308"/>
                    <a:pt x="7033" y="12278"/>
                    <a:pt x="7158" y="12275"/>
                  </a:cubicBezTo>
                  <a:cubicBezTo>
                    <a:pt x="7195" y="12274"/>
                    <a:pt x="7233" y="12274"/>
                    <a:pt x="7270" y="12274"/>
                  </a:cubicBezTo>
                  <a:cubicBezTo>
                    <a:pt x="8007" y="12274"/>
                    <a:pt x="8906" y="12389"/>
                    <a:pt x="9753" y="12389"/>
                  </a:cubicBezTo>
                  <a:cubicBezTo>
                    <a:pt x="9930" y="12389"/>
                    <a:pt x="10105" y="12384"/>
                    <a:pt x="10275" y="12372"/>
                  </a:cubicBezTo>
                  <a:cubicBezTo>
                    <a:pt x="11308" y="12298"/>
                    <a:pt x="12395" y="12094"/>
                    <a:pt x="12911" y="11665"/>
                  </a:cubicBezTo>
                  <a:close/>
                  <a:moveTo>
                    <a:pt x="22676" y="12277"/>
                  </a:moveTo>
                  <a:lnTo>
                    <a:pt x="22676" y="12277"/>
                  </a:lnTo>
                  <a:cubicBezTo>
                    <a:pt x="23701" y="12379"/>
                    <a:pt x="24934" y="12544"/>
                    <a:pt x="26179" y="12544"/>
                  </a:cubicBezTo>
                  <a:cubicBezTo>
                    <a:pt x="26522" y="12544"/>
                    <a:pt x="26865" y="12531"/>
                    <a:pt x="27205" y="12502"/>
                  </a:cubicBezTo>
                  <a:lnTo>
                    <a:pt x="27205" y="12502"/>
                  </a:lnTo>
                  <a:cubicBezTo>
                    <a:pt x="26715" y="12671"/>
                    <a:pt x="26115" y="12738"/>
                    <a:pt x="25494" y="12738"/>
                  </a:cubicBezTo>
                  <a:cubicBezTo>
                    <a:pt x="24500" y="12738"/>
                    <a:pt x="23452" y="12567"/>
                    <a:pt x="22708" y="12373"/>
                  </a:cubicBezTo>
                  <a:cubicBezTo>
                    <a:pt x="22691" y="12347"/>
                    <a:pt x="22675" y="12321"/>
                    <a:pt x="22676" y="12277"/>
                  </a:cubicBezTo>
                  <a:close/>
                  <a:moveTo>
                    <a:pt x="5326" y="12116"/>
                  </a:moveTo>
                  <a:cubicBezTo>
                    <a:pt x="5313" y="12402"/>
                    <a:pt x="4758" y="12525"/>
                    <a:pt x="4458" y="12566"/>
                  </a:cubicBezTo>
                  <a:cubicBezTo>
                    <a:pt x="4325" y="12583"/>
                    <a:pt x="4185" y="12590"/>
                    <a:pt x="4041" y="12590"/>
                  </a:cubicBezTo>
                  <a:cubicBezTo>
                    <a:pt x="3521" y="12590"/>
                    <a:pt x="2946" y="12499"/>
                    <a:pt x="2464" y="12499"/>
                  </a:cubicBezTo>
                  <a:cubicBezTo>
                    <a:pt x="2421" y="12499"/>
                    <a:pt x="2379" y="12500"/>
                    <a:pt x="2338" y="12502"/>
                  </a:cubicBezTo>
                  <a:cubicBezTo>
                    <a:pt x="2720" y="12675"/>
                    <a:pt x="3297" y="12656"/>
                    <a:pt x="3815" y="12693"/>
                  </a:cubicBezTo>
                  <a:cubicBezTo>
                    <a:pt x="3411" y="12769"/>
                    <a:pt x="2906" y="12804"/>
                    <a:pt x="2395" y="12804"/>
                  </a:cubicBezTo>
                  <a:cubicBezTo>
                    <a:pt x="1784" y="12804"/>
                    <a:pt x="1165" y="12754"/>
                    <a:pt x="698" y="12661"/>
                  </a:cubicBezTo>
                  <a:cubicBezTo>
                    <a:pt x="664" y="12565"/>
                    <a:pt x="639" y="12335"/>
                    <a:pt x="700" y="12243"/>
                  </a:cubicBezTo>
                  <a:cubicBezTo>
                    <a:pt x="1448" y="12294"/>
                    <a:pt x="2302" y="12356"/>
                    <a:pt x="3129" y="12356"/>
                  </a:cubicBezTo>
                  <a:cubicBezTo>
                    <a:pt x="3924" y="12356"/>
                    <a:pt x="4695" y="12298"/>
                    <a:pt x="5326" y="12116"/>
                  </a:cubicBezTo>
                  <a:close/>
                  <a:moveTo>
                    <a:pt x="22644" y="12502"/>
                  </a:moveTo>
                  <a:cubicBezTo>
                    <a:pt x="23493" y="12722"/>
                    <a:pt x="24454" y="12833"/>
                    <a:pt x="25504" y="12854"/>
                  </a:cubicBezTo>
                  <a:cubicBezTo>
                    <a:pt x="25282" y="12884"/>
                    <a:pt x="25046" y="12898"/>
                    <a:pt x="24804" y="12898"/>
                  </a:cubicBezTo>
                  <a:cubicBezTo>
                    <a:pt x="24029" y="12898"/>
                    <a:pt x="23199" y="12757"/>
                    <a:pt x="22612" y="12566"/>
                  </a:cubicBezTo>
                  <a:cubicBezTo>
                    <a:pt x="22607" y="12528"/>
                    <a:pt x="22618" y="12509"/>
                    <a:pt x="22644" y="12502"/>
                  </a:cubicBezTo>
                  <a:close/>
                  <a:moveTo>
                    <a:pt x="6064" y="12534"/>
                  </a:moveTo>
                  <a:cubicBezTo>
                    <a:pt x="6640" y="12714"/>
                    <a:pt x="7266" y="12769"/>
                    <a:pt x="7918" y="12769"/>
                  </a:cubicBezTo>
                  <a:cubicBezTo>
                    <a:pt x="8932" y="12769"/>
                    <a:pt x="10007" y="12635"/>
                    <a:pt x="11045" y="12629"/>
                  </a:cubicBezTo>
                  <a:lnTo>
                    <a:pt x="11045" y="12629"/>
                  </a:lnTo>
                  <a:cubicBezTo>
                    <a:pt x="10207" y="12747"/>
                    <a:pt x="9278" y="12985"/>
                    <a:pt x="8356" y="12985"/>
                  </a:cubicBezTo>
                  <a:cubicBezTo>
                    <a:pt x="8310" y="12985"/>
                    <a:pt x="8263" y="12984"/>
                    <a:pt x="8217" y="12983"/>
                  </a:cubicBezTo>
                  <a:cubicBezTo>
                    <a:pt x="7464" y="12963"/>
                    <a:pt x="6773" y="12700"/>
                    <a:pt x="6097" y="12629"/>
                  </a:cubicBezTo>
                  <a:cubicBezTo>
                    <a:pt x="6091" y="12630"/>
                    <a:pt x="6085" y="12631"/>
                    <a:pt x="6080" y="12631"/>
                  </a:cubicBezTo>
                  <a:cubicBezTo>
                    <a:pt x="6052" y="12631"/>
                    <a:pt x="6037" y="12619"/>
                    <a:pt x="6032" y="12598"/>
                  </a:cubicBezTo>
                  <a:cubicBezTo>
                    <a:pt x="6027" y="12560"/>
                    <a:pt x="6038" y="12540"/>
                    <a:pt x="6064" y="12534"/>
                  </a:cubicBezTo>
                  <a:close/>
                  <a:moveTo>
                    <a:pt x="12684" y="12949"/>
                  </a:moveTo>
                  <a:cubicBezTo>
                    <a:pt x="12828" y="13031"/>
                    <a:pt x="12710" y="13373"/>
                    <a:pt x="12748" y="13560"/>
                  </a:cubicBezTo>
                  <a:cubicBezTo>
                    <a:pt x="12517" y="13506"/>
                    <a:pt x="12360" y="13392"/>
                    <a:pt x="12127" y="13392"/>
                  </a:cubicBezTo>
                  <a:cubicBezTo>
                    <a:pt x="12053" y="13392"/>
                    <a:pt x="11973" y="13403"/>
                    <a:pt x="11880" y="13430"/>
                  </a:cubicBezTo>
                  <a:cubicBezTo>
                    <a:pt x="11734" y="13475"/>
                    <a:pt x="11637" y="13649"/>
                    <a:pt x="11494" y="13655"/>
                  </a:cubicBezTo>
                  <a:cubicBezTo>
                    <a:pt x="11490" y="13656"/>
                    <a:pt x="11486" y="13656"/>
                    <a:pt x="11482" y="13656"/>
                  </a:cubicBezTo>
                  <a:cubicBezTo>
                    <a:pt x="11297" y="13656"/>
                    <a:pt x="11121" y="13461"/>
                    <a:pt x="10933" y="13461"/>
                  </a:cubicBezTo>
                  <a:cubicBezTo>
                    <a:pt x="10927" y="13461"/>
                    <a:pt x="10922" y="13462"/>
                    <a:pt x="10916" y="13462"/>
                  </a:cubicBezTo>
                  <a:cubicBezTo>
                    <a:pt x="10710" y="13477"/>
                    <a:pt x="10527" y="13771"/>
                    <a:pt x="10273" y="13815"/>
                  </a:cubicBezTo>
                  <a:cubicBezTo>
                    <a:pt x="10245" y="13820"/>
                    <a:pt x="10216" y="13822"/>
                    <a:pt x="10188" y="13822"/>
                  </a:cubicBezTo>
                  <a:cubicBezTo>
                    <a:pt x="9858" y="13822"/>
                    <a:pt x="9503" y="13524"/>
                    <a:pt x="9165" y="13524"/>
                  </a:cubicBezTo>
                  <a:cubicBezTo>
                    <a:pt x="9149" y="13524"/>
                    <a:pt x="9133" y="13524"/>
                    <a:pt x="9117" y="13526"/>
                  </a:cubicBezTo>
                  <a:cubicBezTo>
                    <a:pt x="8925" y="13543"/>
                    <a:pt x="8764" y="13713"/>
                    <a:pt x="8604" y="13815"/>
                  </a:cubicBezTo>
                  <a:cubicBezTo>
                    <a:pt x="8276" y="13796"/>
                    <a:pt x="8149" y="13589"/>
                    <a:pt x="7876" y="13589"/>
                  </a:cubicBezTo>
                  <a:cubicBezTo>
                    <a:pt x="7862" y="13589"/>
                    <a:pt x="7847" y="13589"/>
                    <a:pt x="7832" y="13591"/>
                  </a:cubicBezTo>
                  <a:cubicBezTo>
                    <a:pt x="7575" y="13609"/>
                    <a:pt x="7416" y="13912"/>
                    <a:pt x="7223" y="13912"/>
                  </a:cubicBezTo>
                  <a:cubicBezTo>
                    <a:pt x="7223" y="13912"/>
                    <a:pt x="7222" y="13912"/>
                    <a:pt x="7222" y="13912"/>
                  </a:cubicBezTo>
                  <a:cubicBezTo>
                    <a:pt x="7038" y="13911"/>
                    <a:pt x="6900" y="13628"/>
                    <a:pt x="6675" y="13591"/>
                  </a:cubicBezTo>
                  <a:cubicBezTo>
                    <a:pt x="6628" y="13583"/>
                    <a:pt x="6585" y="13579"/>
                    <a:pt x="6545" y="13579"/>
                  </a:cubicBezTo>
                  <a:cubicBezTo>
                    <a:pt x="6347" y="13579"/>
                    <a:pt x="6219" y="13668"/>
                    <a:pt x="6000" y="13784"/>
                  </a:cubicBezTo>
                  <a:cubicBezTo>
                    <a:pt x="5923" y="13622"/>
                    <a:pt x="5983" y="13319"/>
                    <a:pt x="6000" y="13143"/>
                  </a:cubicBezTo>
                  <a:cubicBezTo>
                    <a:pt x="6838" y="13306"/>
                    <a:pt x="7775" y="13380"/>
                    <a:pt x="8724" y="13380"/>
                  </a:cubicBezTo>
                  <a:cubicBezTo>
                    <a:pt x="10109" y="13380"/>
                    <a:pt x="11519" y="13222"/>
                    <a:pt x="12684" y="12949"/>
                  </a:cubicBezTo>
                  <a:close/>
                  <a:moveTo>
                    <a:pt x="27528" y="12951"/>
                  </a:moveTo>
                  <a:lnTo>
                    <a:pt x="27528" y="12951"/>
                  </a:lnTo>
                  <a:cubicBezTo>
                    <a:pt x="27553" y="13521"/>
                    <a:pt x="27511" y="14304"/>
                    <a:pt x="27528" y="14975"/>
                  </a:cubicBezTo>
                  <a:cubicBezTo>
                    <a:pt x="27074" y="15087"/>
                    <a:pt x="26559" y="15123"/>
                    <a:pt x="26018" y="15123"/>
                  </a:cubicBezTo>
                  <a:cubicBezTo>
                    <a:pt x="25041" y="15123"/>
                    <a:pt x="23976" y="15006"/>
                    <a:pt x="23016" y="15006"/>
                  </a:cubicBezTo>
                  <a:cubicBezTo>
                    <a:pt x="22956" y="15006"/>
                    <a:pt x="22896" y="15007"/>
                    <a:pt x="22837" y="15008"/>
                  </a:cubicBezTo>
                  <a:cubicBezTo>
                    <a:pt x="22843" y="14412"/>
                    <a:pt x="22827" y="13668"/>
                    <a:pt x="22837" y="13176"/>
                  </a:cubicBezTo>
                  <a:cubicBezTo>
                    <a:pt x="22844" y="13176"/>
                    <a:pt x="22851" y="13176"/>
                    <a:pt x="22857" y="13176"/>
                  </a:cubicBezTo>
                  <a:cubicBezTo>
                    <a:pt x="23283" y="13176"/>
                    <a:pt x="22950" y="14093"/>
                    <a:pt x="23094" y="14428"/>
                  </a:cubicBezTo>
                  <a:cubicBezTo>
                    <a:pt x="23241" y="14126"/>
                    <a:pt x="23177" y="13611"/>
                    <a:pt x="23189" y="13176"/>
                  </a:cubicBezTo>
                  <a:lnTo>
                    <a:pt x="23189" y="13176"/>
                  </a:lnTo>
                  <a:cubicBezTo>
                    <a:pt x="23737" y="13267"/>
                    <a:pt x="24386" y="13319"/>
                    <a:pt x="25035" y="13319"/>
                  </a:cubicBezTo>
                  <a:cubicBezTo>
                    <a:pt x="25966" y="13319"/>
                    <a:pt x="26897" y="13211"/>
                    <a:pt x="27528" y="12951"/>
                  </a:cubicBezTo>
                  <a:close/>
                  <a:moveTo>
                    <a:pt x="13390" y="12403"/>
                  </a:moveTo>
                  <a:cubicBezTo>
                    <a:pt x="13453" y="12419"/>
                    <a:pt x="13511" y="12439"/>
                    <a:pt x="13591" y="12439"/>
                  </a:cubicBezTo>
                  <a:cubicBezTo>
                    <a:pt x="13609" y="12439"/>
                    <a:pt x="13627" y="12438"/>
                    <a:pt x="13648" y="12436"/>
                  </a:cubicBezTo>
                  <a:lnTo>
                    <a:pt x="13648" y="12436"/>
                  </a:lnTo>
                  <a:cubicBezTo>
                    <a:pt x="13619" y="13006"/>
                    <a:pt x="13587" y="13861"/>
                    <a:pt x="13614" y="14492"/>
                  </a:cubicBezTo>
                  <a:cubicBezTo>
                    <a:pt x="13624" y="14709"/>
                    <a:pt x="13789" y="15138"/>
                    <a:pt x="13519" y="15167"/>
                  </a:cubicBezTo>
                  <a:cubicBezTo>
                    <a:pt x="13340" y="15108"/>
                    <a:pt x="13425" y="14849"/>
                    <a:pt x="13423" y="14717"/>
                  </a:cubicBezTo>
                  <a:cubicBezTo>
                    <a:pt x="13413" y="14027"/>
                    <a:pt x="13433" y="13184"/>
                    <a:pt x="13390" y="12500"/>
                  </a:cubicBezTo>
                  <a:lnTo>
                    <a:pt x="13390" y="12403"/>
                  </a:lnTo>
                  <a:close/>
                  <a:moveTo>
                    <a:pt x="19462" y="12147"/>
                  </a:moveTo>
                  <a:lnTo>
                    <a:pt x="19462" y="12147"/>
                  </a:lnTo>
                  <a:cubicBezTo>
                    <a:pt x="19454" y="13027"/>
                    <a:pt x="19397" y="14191"/>
                    <a:pt x="19527" y="15103"/>
                  </a:cubicBezTo>
                  <a:cubicBezTo>
                    <a:pt x="19378" y="15137"/>
                    <a:pt x="19282" y="15222"/>
                    <a:pt x="19173" y="15295"/>
                  </a:cubicBezTo>
                  <a:cubicBezTo>
                    <a:pt x="19091" y="14690"/>
                    <a:pt x="19224" y="14008"/>
                    <a:pt x="19046" y="13464"/>
                  </a:cubicBezTo>
                  <a:cubicBezTo>
                    <a:pt x="18922" y="13984"/>
                    <a:pt x="18985" y="14689"/>
                    <a:pt x="18948" y="15295"/>
                  </a:cubicBezTo>
                  <a:cubicBezTo>
                    <a:pt x="18578" y="15344"/>
                    <a:pt x="18215" y="15363"/>
                    <a:pt x="17855" y="15363"/>
                  </a:cubicBezTo>
                  <a:cubicBezTo>
                    <a:pt x="16599" y="15363"/>
                    <a:pt x="15378" y="15133"/>
                    <a:pt x="14036" y="15133"/>
                  </a:cubicBezTo>
                  <a:cubicBezTo>
                    <a:pt x="13971" y="15133"/>
                    <a:pt x="13905" y="15133"/>
                    <a:pt x="13839" y="15134"/>
                  </a:cubicBezTo>
                  <a:cubicBezTo>
                    <a:pt x="13814" y="14247"/>
                    <a:pt x="13821" y="13331"/>
                    <a:pt x="13775" y="12467"/>
                  </a:cubicBezTo>
                  <a:lnTo>
                    <a:pt x="13775" y="12467"/>
                  </a:lnTo>
                  <a:cubicBezTo>
                    <a:pt x="13966" y="12492"/>
                    <a:pt x="14165" y="12500"/>
                    <a:pt x="14372" y="12500"/>
                  </a:cubicBezTo>
                  <a:cubicBezTo>
                    <a:pt x="14844" y="12500"/>
                    <a:pt x="15353" y="12456"/>
                    <a:pt x="15883" y="12456"/>
                  </a:cubicBezTo>
                  <a:cubicBezTo>
                    <a:pt x="16025" y="12456"/>
                    <a:pt x="16168" y="12459"/>
                    <a:pt x="16313" y="12467"/>
                  </a:cubicBezTo>
                  <a:cubicBezTo>
                    <a:pt x="16853" y="12498"/>
                    <a:pt x="17391" y="12544"/>
                    <a:pt x="17880" y="12544"/>
                  </a:cubicBezTo>
                  <a:cubicBezTo>
                    <a:pt x="18535" y="12544"/>
                    <a:pt x="19101" y="12461"/>
                    <a:pt x="19462" y="12147"/>
                  </a:cubicBezTo>
                  <a:close/>
                  <a:moveTo>
                    <a:pt x="22676" y="15328"/>
                  </a:moveTo>
                  <a:cubicBezTo>
                    <a:pt x="23570" y="15473"/>
                    <a:pt x="24621" y="15559"/>
                    <a:pt x="25668" y="15559"/>
                  </a:cubicBezTo>
                  <a:cubicBezTo>
                    <a:pt x="26200" y="15559"/>
                    <a:pt x="26730" y="15537"/>
                    <a:pt x="27239" y="15489"/>
                  </a:cubicBezTo>
                  <a:lnTo>
                    <a:pt x="27239" y="15489"/>
                  </a:lnTo>
                  <a:cubicBezTo>
                    <a:pt x="26688" y="15695"/>
                    <a:pt x="26001" y="15778"/>
                    <a:pt x="25294" y="15778"/>
                  </a:cubicBezTo>
                  <a:cubicBezTo>
                    <a:pt x="24329" y="15778"/>
                    <a:pt x="23326" y="15625"/>
                    <a:pt x="22580" y="15425"/>
                  </a:cubicBezTo>
                  <a:cubicBezTo>
                    <a:pt x="22573" y="15386"/>
                    <a:pt x="22587" y="15367"/>
                    <a:pt x="22612" y="15360"/>
                  </a:cubicBezTo>
                  <a:cubicBezTo>
                    <a:pt x="22638" y="15354"/>
                    <a:pt x="22643" y="15328"/>
                    <a:pt x="22676" y="15328"/>
                  </a:cubicBezTo>
                  <a:close/>
                  <a:moveTo>
                    <a:pt x="18596" y="15746"/>
                  </a:moveTo>
                  <a:cubicBezTo>
                    <a:pt x="18659" y="15768"/>
                    <a:pt x="18731" y="15781"/>
                    <a:pt x="18816" y="15781"/>
                  </a:cubicBezTo>
                  <a:cubicBezTo>
                    <a:pt x="18838" y="15781"/>
                    <a:pt x="18861" y="15780"/>
                    <a:pt x="18884" y="15778"/>
                  </a:cubicBezTo>
                  <a:lnTo>
                    <a:pt x="18884" y="15778"/>
                  </a:lnTo>
                  <a:cubicBezTo>
                    <a:pt x="18808" y="15841"/>
                    <a:pt x="18682" y="15855"/>
                    <a:pt x="18563" y="15876"/>
                  </a:cubicBezTo>
                  <a:cubicBezTo>
                    <a:pt x="18550" y="15808"/>
                    <a:pt x="18585" y="15789"/>
                    <a:pt x="18596" y="15746"/>
                  </a:cubicBezTo>
                  <a:close/>
                  <a:moveTo>
                    <a:pt x="18402" y="15778"/>
                  </a:moveTo>
                  <a:cubicBezTo>
                    <a:pt x="18429" y="15893"/>
                    <a:pt x="18355" y="15909"/>
                    <a:pt x="18265" y="15909"/>
                  </a:cubicBezTo>
                  <a:cubicBezTo>
                    <a:pt x="18237" y="15909"/>
                    <a:pt x="18207" y="15908"/>
                    <a:pt x="18177" y="15907"/>
                  </a:cubicBezTo>
                  <a:lnTo>
                    <a:pt x="18177" y="15778"/>
                  </a:lnTo>
                  <a:close/>
                  <a:moveTo>
                    <a:pt x="17927" y="15780"/>
                  </a:moveTo>
                  <a:cubicBezTo>
                    <a:pt x="17988" y="15780"/>
                    <a:pt x="18042" y="15816"/>
                    <a:pt x="18017" y="15907"/>
                  </a:cubicBezTo>
                  <a:cubicBezTo>
                    <a:pt x="18007" y="15904"/>
                    <a:pt x="17995" y="15903"/>
                    <a:pt x="17982" y="15903"/>
                  </a:cubicBezTo>
                  <a:cubicBezTo>
                    <a:pt x="17944" y="15903"/>
                    <a:pt x="17898" y="15912"/>
                    <a:pt x="17860" y="15912"/>
                  </a:cubicBezTo>
                  <a:cubicBezTo>
                    <a:pt x="17826" y="15912"/>
                    <a:pt x="17799" y="15904"/>
                    <a:pt x="17793" y="15875"/>
                  </a:cubicBezTo>
                  <a:cubicBezTo>
                    <a:pt x="17795" y="15817"/>
                    <a:pt x="17864" y="15780"/>
                    <a:pt x="17927" y="15780"/>
                  </a:cubicBezTo>
                  <a:close/>
                  <a:moveTo>
                    <a:pt x="14017" y="15633"/>
                  </a:moveTo>
                  <a:cubicBezTo>
                    <a:pt x="14606" y="15633"/>
                    <a:pt x="15319" y="15696"/>
                    <a:pt x="15929" y="15746"/>
                  </a:cubicBezTo>
                  <a:cubicBezTo>
                    <a:pt x="16018" y="15753"/>
                    <a:pt x="16106" y="15756"/>
                    <a:pt x="16195" y="15756"/>
                  </a:cubicBezTo>
                  <a:cubicBezTo>
                    <a:pt x="16387" y="15756"/>
                    <a:pt x="16577" y="15744"/>
                    <a:pt x="16767" y="15744"/>
                  </a:cubicBezTo>
                  <a:cubicBezTo>
                    <a:pt x="16809" y="15744"/>
                    <a:pt x="16850" y="15745"/>
                    <a:pt x="16892" y="15746"/>
                  </a:cubicBezTo>
                  <a:cubicBezTo>
                    <a:pt x="16916" y="15747"/>
                    <a:pt x="16941" y="15747"/>
                    <a:pt x="16966" y="15747"/>
                  </a:cubicBezTo>
                  <a:cubicBezTo>
                    <a:pt x="17024" y="15747"/>
                    <a:pt x="17086" y="15746"/>
                    <a:pt x="17147" y="15746"/>
                  </a:cubicBezTo>
                  <a:cubicBezTo>
                    <a:pt x="17349" y="15746"/>
                    <a:pt x="17555" y="15763"/>
                    <a:pt x="17664" y="15907"/>
                  </a:cubicBezTo>
                  <a:cubicBezTo>
                    <a:pt x="17333" y="15960"/>
                    <a:pt x="17005" y="15981"/>
                    <a:pt x="16680" y="15981"/>
                  </a:cubicBezTo>
                  <a:cubicBezTo>
                    <a:pt x="15596" y="15981"/>
                    <a:pt x="14549" y="15744"/>
                    <a:pt x="13551" y="15650"/>
                  </a:cubicBezTo>
                  <a:cubicBezTo>
                    <a:pt x="13693" y="15638"/>
                    <a:pt x="13850" y="15633"/>
                    <a:pt x="14017" y="15633"/>
                  </a:cubicBezTo>
                  <a:close/>
                  <a:moveTo>
                    <a:pt x="22643" y="15651"/>
                  </a:moveTo>
                  <a:lnTo>
                    <a:pt x="22643" y="15651"/>
                  </a:lnTo>
                  <a:cubicBezTo>
                    <a:pt x="23197" y="15835"/>
                    <a:pt x="23936" y="15901"/>
                    <a:pt x="24708" y="15901"/>
                  </a:cubicBezTo>
                  <a:cubicBezTo>
                    <a:pt x="25496" y="15901"/>
                    <a:pt x="26319" y="15832"/>
                    <a:pt x="27012" y="15747"/>
                  </a:cubicBezTo>
                  <a:lnTo>
                    <a:pt x="27012" y="15747"/>
                  </a:lnTo>
                  <a:cubicBezTo>
                    <a:pt x="26439" y="15906"/>
                    <a:pt x="25355" y="16074"/>
                    <a:pt x="24439" y="16074"/>
                  </a:cubicBezTo>
                  <a:cubicBezTo>
                    <a:pt x="24342" y="16074"/>
                    <a:pt x="24246" y="16072"/>
                    <a:pt x="24154" y="16068"/>
                  </a:cubicBezTo>
                  <a:cubicBezTo>
                    <a:pt x="23631" y="16044"/>
                    <a:pt x="22823" y="15965"/>
                    <a:pt x="22643" y="15651"/>
                  </a:cubicBezTo>
                  <a:close/>
                  <a:moveTo>
                    <a:pt x="19431" y="15875"/>
                  </a:moveTo>
                  <a:cubicBezTo>
                    <a:pt x="19530" y="16095"/>
                    <a:pt x="19015" y="16208"/>
                    <a:pt x="18669" y="16208"/>
                  </a:cubicBezTo>
                  <a:cubicBezTo>
                    <a:pt x="18605" y="16208"/>
                    <a:pt x="18546" y="16204"/>
                    <a:pt x="18499" y="16196"/>
                  </a:cubicBezTo>
                  <a:cubicBezTo>
                    <a:pt x="18628" y="15908"/>
                    <a:pt x="19163" y="16024"/>
                    <a:pt x="19431" y="15875"/>
                  </a:cubicBezTo>
                  <a:close/>
                  <a:moveTo>
                    <a:pt x="18402" y="16068"/>
                  </a:moveTo>
                  <a:cubicBezTo>
                    <a:pt x="18389" y="16145"/>
                    <a:pt x="18461" y="16137"/>
                    <a:pt x="18434" y="16228"/>
                  </a:cubicBezTo>
                  <a:lnTo>
                    <a:pt x="18177" y="16228"/>
                  </a:lnTo>
                  <a:lnTo>
                    <a:pt x="18177" y="16068"/>
                  </a:lnTo>
                  <a:close/>
                  <a:moveTo>
                    <a:pt x="17959" y="16066"/>
                  </a:moveTo>
                  <a:cubicBezTo>
                    <a:pt x="17978" y="16066"/>
                    <a:pt x="17997" y="16067"/>
                    <a:pt x="18017" y="16068"/>
                  </a:cubicBezTo>
                  <a:cubicBezTo>
                    <a:pt x="18020" y="16117"/>
                    <a:pt x="18002" y="16189"/>
                    <a:pt x="18049" y="16196"/>
                  </a:cubicBezTo>
                  <a:cubicBezTo>
                    <a:pt x="18048" y="16226"/>
                    <a:pt x="18024" y="16233"/>
                    <a:pt x="17993" y="16233"/>
                  </a:cubicBezTo>
                  <a:cubicBezTo>
                    <a:pt x="17960" y="16233"/>
                    <a:pt x="17919" y="16225"/>
                    <a:pt x="17886" y="16225"/>
                  </a:cubicBezTo>
                  <a:cubicBezTo>
                    <a:pt x="17876" y="16225"/>
                    <a:pt x="17866" y="16226"/>
                    <a:pt x="17857" y="16228"/>
                  </a:cubicBezTo>
                  <a:cubicBezTo>
                    <a:pt x="17861" y="16171"/>
                    <a:pt x="17818" y="16160"/>
                    <a:pt x="17824" y="16101"/>
                  </a:cubicBezTo>
                  <a:cubicBezTo>
                    <a:pt x="17853" y="16073"/>
                    <a:pt x="17902" y="16066"/>
                    <a:pt x="17959" y="16066"/>
                  </a:cubicBezTo>
                  <a:close/>
                  <a:moveTo>
                    <a:pt x="13455" y="15841"/>
                  </a:moveTo>
                  <a:lnTo>
                    <a:pt x="13455" y="15841"/>
                  </a:lnTo>
                  <a:cubicBezTo>
                    <a:pt x="14331" y="15907"/>
                    <a:pt x="15124" y="16107"/>
                    <a:pt x="16121" y="16107"/>
                  </a:cubicBezTo>
                  <a:cubicBezTo>
                    <a:pt x="16226" y="16107"/>
                    <a:pt x="16333" y="16104"/>
                    <a:pt x="16442" y="16100"/>
                  </a:cubicBezTo>
                  <a:cubicBezTo>
                    <a:pt x="16658" y="16090"/>
                    <a:pt x="16892" y="16066"/>
                    <a:pt x="17117" y="16066"/>
                  </a:cubicBezTo>
                  <a:cubicBezTo>
                    <a:pt x="17202" y="16066"/>
                    <a:pt x="17303" y="16050"/>
                    <a:pt x="17400" y="16050"/>
                  </a:cubicBezTo>
                  <a:cubicBezTo>
                    <a:pt x="17513" y="16050"/>
                    <a:pt x="17621" y="16071"/>
                    <a:pt x="17696" y="16163"/>
                  </a:cubicBezTo>
                  <a:cubicBezTo>
                    <a:pt x="17687" y="16306"/>
                    <a:pt x="17409" y="16286"/>
                    <a:pt x="17343" y="16293"/>
                  </a:cubicBezTo>
                  <a:cubicBezTo>
                    <a:pt x="17074" y="16318"/>
                    <a:pt x="16790" y="16326"/>
                    <a:pt x="16497" y="16326"/>
                  </a:cubicBezTo>
                  <a:cubicBezTo>
                    <a:pt x="15771" y="16326"/>
                    <a:pt x="14989" y="16273"/>
                    <a:pt x="14250" y="16273"/>
                  </a:cubicBezTo>
                  <a:cubicBezTo>
                    <a:pt x="14011" y="16273"/>
                    <a:pt x="13778" y="16278"/>
                    <a:pt x="13552" y="16293"/>
                  </a:cubicBezTo>
                  <a:cubicBezTo>
                    <a:pt x="13451" y="16197"/>
                    <a:pt x="13257" y="15953"/>
                    <a:pt x="13455" y="15841"/>
                  </a:cubicBezTo>
                  <a:close/>
                  <a:moveTo>
                    <a:pt x="31832" y="12598"/>
                  </a:moveTo>
                  <a:lnTo>
                    <a:pt x="31832" y="12598"/>
                  </a:lnTo>
                  <a:cubicBezTo>
                    <a:pt x="31739" y="14223"/>
                    <a:pt x="31858" y="15946"/>
                    <a:pt x="31800" y="17546"/>
                  </a:cubicBezTo>
                  <a:cubicBezTo>
                    <a:pt x="30860" y="17639"/>
                    <a:pt x="29925" y="17678"/>
                    <a:pt x="28952" y="17678"/>
                  </a:cubicBezTo>
                  <a:cubicBezTo>
                    <a:pt x="28788" y="17678"/>
                    <a:pt x="28624" y="17677"/>
                    <a:pt x="28458" y="17675"/>
                  </a:cubicBezTo>
                  <a:cubicBezTo>
                    <a:pt x="28340" y="16166"/>
                    <a:pt x="28640" y="14431"/>
                    <a:pt x="28361" y="13048"/>
                  </a:cubicBezTo>
                  <a:lnTo>
                    <a:pt x="28361" y="13048"/>
                  </a:lnTo>
                  <a:cubicBezTo>
                    <a:pt x="28262" y="14480"/>
                    <a:pt x="28197" y="16153"/>
                    <a:pt x="28361" y="17675"/>
                  </a:cubicBezTo>
                  <a:cubicBezTo>
                    <a:pt x="28335" y="17670"/>
                    <a:pt x="28309" y="17669"/>
                    <a:pt x="28282" y="17669"/>
                  </a:cubicBezTo>
                  <a:cubicBezTo>
                    <a:pt x="28193" y="17669"/>
                    <a:pt x="28102" y="17687"/>
                    <a:pt x="28038" y="17687"/>
                  </a:cubicBezTo>
                  <a:cubicBezTo>
                    <a:pt x="28012" y="17687"/>
                    <a:pt x="27990" y="17684"/>
                    <a:pt x="27975" y="17675"/>
                  </a:cubicBezTo>
                  <a:cubicBezTo>
                    <a:pt x="28049" y="17013"/>
                    <a:pt x="27841" y="16436"/>
                    <a:pt x="27913" y="15907"/>
                  </a:cubicBezTo>
                  <a:cubicBezTo>
                    <a:pt x="27935" y="15744"/>
                    <a:pt x="28093" y="15611"/>
                    <a:pt x="28105" y="15457"/>
                  </a:cubicBezTo>
                  <a:cubicBezTo>
                    <a:pt x="28118" y="15302"/>
                    <a:pt x="27988" y="15174"/>
                    <a:pt x="27977" y="15008"/>
                  </a:cubicBezTo>
                  <a:cubicBezTo>
                    <a:pt x="27959" y="14737"/>
                    <a:pt x="28056" y="14199"/>
                    <a:pt x="28073" y="13786"/>
                  </a:cubicBezTo>
                  <a:cubicBezTo>
                    <a:pt x="28088" y="13468"/>
                    <a:pt x="28063" y="13137"/>
                    <a:pt x="28073" y="12790"/>
                  </a:cubicBezTo>
                  <a:lnTo>
                    <a:pt x="28073" y="12790"/>
                  </a:lnTo>
                  <a:cubicBezTo>
                    <a:pt x="28214" y="12795"/>
                    <a:pt x="28352" y="12797"/>
                    <a:pt x="28487" y="12797"/>
                  </a:cubicBezTo>
                  <a:cubicBezTo>
                    <a:pt x="29669" y="12797"/>
                    <a:pt x="30694" y="12641"/>
                    <a:pt x="31832" y="12598"/>
                  </a:cubicBezTo>
                  <a:close/>
                  <a:moveTo>
                    <a:pt x="5295" y="13048"/>
                  </a:moveTo>
                  <a:cubicBezTo>
                    <a:pt x="5356" y="14315"/>
                    <a:pt x="5487" y="15846"/>
                    <a:pt x="5487" y="17289"/>
                  </a:cubicBezTo>
                  <a:cubicBezTo>
                    <a:pt x="5487" y="17465"/>
                    <a:pt x="5569" y="17743"/>
                    <a:pt x="5392" y="17866"/>
                  </a:cubicBezTo>
                  <a:cubicBezTo>
                    <a:pt x="5253" y="17758"/>
                    <a:pt x="5355" y="17410"/>
                    <a:pt x="5263" y="17256"/>
                  </a:cubicBezTo>
                  <a:lnTo>
                    <a:pt x="5263" y="17256"/>
                  </a:lnTo>
                  <a:cubicBezTo>
                    <a:pt x="5195" y="17434"/>
                    <a:pt x="5156" y="17641"/>
                    <a:pt x="5167" y="17899"/>
                  </a:cubicBezTo>
                  <a:cubicBezTo>
                    <a:pt x="3943" y="18107"/>
                    <a:pt x="2663" y="18069"/>
                    <a:pt x="1278" y="18091"/>
                  </a:cubicBezTo>
                  <a:cubicBezTo>
                    <a:pt x="1310" y="17745"/>
                    <a:pt x="1284" y="17186"/>
                    <a:pt x="1246" y="16807"/>
                  </a:cubicBezTo>
                  <a:cubicBezTo>
                    <a:pt x="1068" y="16880"/>
                    <a:pt x="1120" y="17192"/>
                    <a:pt x="1118" y="17448"/>
                  </a:cubicBezTo>
                  <a:cubicBezTo>
                    <a:pt x="1115" y="17692"/>
                    <a:pt x="1198" y="18018"/>
                    <a:pt x="1021" y="18091"/>
                  </a:cubicBezTo>
                  <a:cubicBezTo>
                    <a:pt x="818" y="18086"/>
                    <a:pt x="873" y="17685"/>
                    <a:pt x="860" y="17514"/>
                  </a:cubicBezTo>
                  <a:cubicBezTo>
                    <a:pt x="771" y="16242"/>
                    <a:pt x="810" y="14565"/>
                    <a:pt x="894" y="13175"/>
                  </a:cubicBezTo>
                  <a:cubicBezTo>
                    <a:pt x="900" y="13174"/>
                    <a:pt x="905" y="13174"/>
                    <a:pt x="911" y="13174"/>
                  </a:cubicBezTo>
                  <a:cubicBezTo>
                    <a:pt x="959" y="13174"/>
                    <a:pt x="968" y="13215"/>
                    <a:pt x="1018" y="13215"/>
                  </a:cubicBezTo>
                  <a:cubicBezTo>
                    <a:pt x="1028" y="13215"/>
                    <a:pt x="1039" y="13213"/>
                    <a:pt x="1054" y="13209"/>
                  </a:cubicBezTo>
                  <a:lnTo>
                    <a:pt x="1054" y="13209"/>
                  </a:lnTo>
                  <a:cubicBezTo>
                    <a:pt x="1171" y="14073"/>
                    <a:pt x="993" y="15481"/>
                    <a:pt x="1215" y="16421"/>
                  </a:cubicBezTo>
                  <a:cubicBezTo>
                    <a:pt x="1356" y="15431"/>
                    <a:pt x="1233" y="14330"/>
                    <a:pt x="1278" y="13209"/>
                  </a:cubicBezTo>
                  <a:lnTo>
                    <a:pt x="1278" y="13209"/>
                  </a:lnTo>
                  <a:cubicBezTo>
                    <a:pt x="1976" y="13213"/>
                    <a:pt x="2704" y="13262"/>
                    <a:pt x="3406" y="13262"/>
                  </a:cubicBezTo>
                  <a:cubicBezTo>
                    <a:pt x="4076" y="13262"/>
                    <a:pt x="4722" y="13217"/>
                    <a:pt x="5295" y="13048"/>
                  </a:cubicBezTo>
                  <a:close/>
                  <a:moveTo>
                    <a:pt x="27464" y="16100"/>
                  </a:moveTo>
                  <a:cubicBezTo>
                    <a:pt x="27563" y="16473"/>
                    <a:pt x="27456" y="17496"/>
                    <a:pt x="27495" y="18123"/>
                  </a:cubicBezTo>
                  <a:cubicBezTo>
                    <a:pt x="26657" y="18177"/>
                    <a:pt x="25698" y="18259"/>
                    <a:pt x="24776" y="18259"/>
                  </a:cubicBezTo>
                  <a:cubicBezTo>
                    <a:pt x="24112" y="18259"/>
                    <a:pt x="23468" y="18217"/>
                    <a:pt x="22901" y="18090"/>
                  </a:cubicBezTo>
                  <a:cubicBezTo>
                    <a:pt x="22896" y="17546"/>
                    <a:pt x="22786" y="16772"/>
                    <a:pt x="22933" y="16291"/>
                  </a:cubicBezTo>
                  <a:cubicBezTo>
                    <a:pt x="23215" y="16341"/>
                    <a:pt x="23076" y="16822"/>
                    <a:pt x="23094" y="17190"/>
                  </a:cubicBezTo>
                  <a:cubicBezTo>
                    <a:pt x="23105" y="17412"/>
                    <a:pt x="23118" y="17614"/>
                    <a:pt x="23189" y="17737"/>
                  </a:cubicBezTo>
                  <a:cubicBezTo>
                    <a:pt x="23336" y="17413"/>
                    <a:pt x="23214" y="16819"/>
                    <a:pt x="23254" y="16388"/>
                  </a:cubicBezTo>
                  <a:lnTo>
                    <a:pt x="23254" y="16388"/>
                  </a:lnTo>
                  <a:cubicBezTo>
                    <a:pt x="23821" y="16442"/>
                    <a:pt x="24471" y="16490"/>
                    <a:pt x="25110" y="16490"/>
                  </a:cubicBezTo>
                  <a:cubicBezTo>
                    <a:pt x="26004" y="16490"/>
                    <a:pt x="26875" y="16397"/>
                    <a:pt x="27464" y="16100"/>
                  </a:cubicBezTo>
                  <a:close/>
                  <a:moveTo>
                    <a:pt x="31993" y="18057"/>
                  </a:moveTo>
                  <a:lnTo>
                    <a:pt x="31993" y="18057"/>
                  </a:lnTo>
                  <a:cubicBezTo>
                    <a:pt x="32072" y="18389"/>
                    <a:pt x="31680" y="18328"/>
                    <a:pt x="31480" y="18348"/>
                  </a:cubicBezTo>
                  <a:cubicBezTo>
                    <a:pt x="30769" y="18418"/>
                    <a:pt x="29866" y="18381"/>
                    <a:pt x="29134" y="18412"/>
                  </a:cubicBezTo>
                  <a:cubicBezTo>
                    <a:pt x="28964" y="18420"/>
                    <a:pt x="28717" y="18476"/>
                    <a:pt x="28508" y="18476"/>
                  </a:cubicBezTo>
                  <a:cubicBezTo>
                    <a:pt x="28285" y="18476"/>
                    <a:pt x="28104" y="18411"/>
                    <a:pt x="28107" y="18155"/>
                  </a:cubicBezTo>
                  <a:cubicBezTo>
                    <a:pt x="29240" y="18081"/>
                    <a:pt x="30805" y="18162"/>
                    <a:pt x="31993" y="18057"/>
                  </a:cubicBezTo>
                  <a:close/>
                  <a:moveTo>
                    <a:pt x="27529" y="18542"/>
                  </a:moveTo>
                  <a:lnTo>
                    <a:pt x="27529" y="18542"/>
                  </a:lnTo>
                  <a:cubicBezTo>
                    <a:pt x="26906" y="18879"/>
                    <a:pt x="25890" y="19041"/>
                    <a:pt x="24869" y="19041"/>
                  </a:cubicBezTo>
                  <a:cubicBezTo>
                    <a:pt x="24370" y="19041"/>
                    <a:pt x="23870" y="19002"/>
                    <a:pt x="23414" y="18927"/>
                  </a:cubicBezTo>
                  <a:cubicBezTo>
                    <a:pt x="23168" y="18887"/>
                    <a:pt x="22789" y="18890"/>
                    <a:pt x="22708" y="18638"/>
                  </a:cubicBezTo>
                  <a:cubicBezTo>
                    <a:pt x="22764" y="18635"/>
                    <a:pt x="22821" y="18634"/>
                    <a:pt x="22877" y="18634"/>
                  </a:cubicBezTo>
                  <a:cubicBezTo>
                    <a:pt x="23419" y="18634"/>
                    <a:pt x="23983" y="18738"/>
                    <a:pt x="24604" y="18767"/>
                  </a:cubicBezTo>
                  <a:cubicBezTo>
                    <a:pt x="24686" y="18770"/>
                    <a:pt x="24768" y="18772"/>
                    <a:pt x="24850" y="18772"/>
                  </a:cubicBezTo>
                  <a:cubicBezTo>
                    <a:pt x="25747" y="18772"/>
                    <a:pt x="26645" y="18568"/>
                    <a:pt x="27529" y="18542"/>
                  </a:cubicBezTo>
                  <a:close/>
                  <a:moveTo>
                    <a:pt x="5370" y="18209"/>
                  </a:moveTo>
                  <a:cubicBezTo>
                    <a:pt x="5423" y="18209"/>
                    <a:pt x="5415" y="18270"/>
                    <a:pt x="5456" y="18282"/>
                  </a:cubicBezTo>
                  <a:cubicBezTo>
                    <a:pt x="4942" y="18573"/>
                    <a:pt x="4167" y="18600"/>
                    <a:pt x="3560" y="18796"/>
                  </a:cubicBezTo>
                  <a:cubicBezTo>
                    <a:pt x="3713" y="18830"/>
                    <a:pt x="3875" y="18843"/>
                    <a:pt x="4043" y="18843"/>
                  </a:cubicBezTo>
                  <a:cubicBezTo>
                    <a:pt x="4590" y="18843"/>
                    <a:pt x="5191" y="18697"/>
                    <a:pt x="5680" y="18636"/>
                  </a:cubicBezTo>
                  <a:lnTo>
                    <a:pt x="5680" y="18636"/>
                  </a:lnTo>
                  <a:cubicBezTo>
                    <a:pt x="5398" y="19002"/>
                    <a:pt x="4681" y="19043"/>
                    <a:pt x="4042" y="19088"/>
                  </a:cubicBezTo>
                  <a:cubicBezTo>
                    <a:pt x="3728" y="19109"/>
                    <a:pt x="3395" y="19117"/>
                    <a:pt x="3054" y="19117"/>
                  </a:cubicBezTo>
                  <a:cubicBezTo>
                    <a:pt x="2326" y="19117"/>
                    <a:pt x="1561" y="19080"/>
                    <a:pt x="860" y="19055"/>
                  </a:cubicBezTo>
                  <a:cubicBezTo>
                    <a:pt x="880" y="18937"/>
                    <a:pt x="659" y="18895"/>
                    <a:pt x="732" y="18830"/>
                  </a:cubicBezTo>
                  <a:lnTo>
                    <a:pt x="732" y="18830"/>
                  </a:lnTo>
                  <a:cubicBezTo>
                    <a:pt x="1024" y="18881"/>
                    <a:pt x="1367" y="18899"/>
                    <a:pt x="1713" y="18899"/>
                  </a:cubicBezTo>
                  <a:cubicBezTo>
                    <a:pt x="2231" y="18899"/>
                    <a:pt x="2759" y="18859"/>
                    <a:pt x="3142" y="18830"/>
                  </a:cubicBezTo>
                  <a:cubicBezTo>
                    <a:pt x="2486" y="18575"/>
                    <a:pt x="1320" y="18831"/>
                    <a:pt x="668" y="18573"/>
                  </a:cubicBezTo>
                  <a:lnTo>
                    <a:pt x="668" y="18476"/>
                  </a:lnTo>
                  <a:cubicBezTo>
                    <a:pt x="817" y="18470"/>
                    <a:pt x="973" y="18468"/>
                    <a:pt x="1136" y="18468"/>
                  </a:cubicBezTo>
                  <a:cubicBezTo>
                    <a:pt x="1713" y="18468"/>
                    <a:pt x="2363" y="18496"/>
                    <a:pt x="3004" y="18496"/>
                  </a:cubicBezTo>
                  <a:cubicBezTo>
                    <a:pt x="3847" y="18496"/>
                    <a:pt x="4674" y="18447"/>
                    <a:pt x="5295" y="18218"/>
                  </a:cubicBezTo>
                  <a:lnTo>
                    <a:pt x="5328" y="18218"/>
                  </a:lnTo>
                  <a:cubicBezTo>
                    <a:pt x="5345" y="18212"/>
                    <a:pt x="5359" y="18209"/>
                    <a:pt x="5370" y="18209"/>
                  </a:cubicBezTo>
                  <a:close/>
                  <a:moveTo>
                    <a:pt x="19495" y="16516"/>
                  </a:moveTo>
                  <a:lnTo>
                    <a:pt x="19495" y="16516"/>
                  </a:lnTo>
                  <a:cubicBezTo>
                    <a:pt x="19443" y="17393"/>
                    <a:pt x="19495" y="18466"/>
                    <a:pt x="19495" y="19472"/>
                  </a:cubicBezTo>
                  <a:cubicBezTo>
                    <a:pt x="17442" y="19449"/>
                    <a:pt x="15482" y="19296"/>
                    <a:pt x="13488" y="19278"/>
                  </a:cubicBezTo>
                  <a:cubicBezTo>
                    <a:pt x="13493" y="18438"/>
                    <a:pt x="13489" y="17607"/>
                    <a:pt x="13455" y="16806"/>
                  </a:cubicBezTo>
                  <a:lnTo>
                    <a:pt x="13776" y="16806"/>
                  </a:lnTo>
                  <a:cubicBezTo>
                    <a:pt x="13760" y="17496"/>
                    <a:pt x="13798" y="18132"/>
                    <a:pt x="13905" y="18701"/>
                  </a:cubicBezTo>
                  <a:cubicBezTo>
                    <a:pt x="14065" y="18172"/>
                    <a:pt x="13918" y="17405"/>
                    <a:pt x="13938" y="16806"/>
                  </a:cubicBezTo>
                  <a:cubicBezTo>
                    <a:pt x="15595" y="16740"/>
                    <a:pt x="17351" y="16770"/>
                    <a:pt x="18981" y="16677"/>
                  </a:cubicBezTo>
                  <a:cubicBezTo>
                    <a:pt x="18983" y="17457"/>
                    <a:pt x="19075" y="18146"/>
                    <a:pt x="19109" y="18894"/>
                  </a:cubicBezTo>
                  <a:cubicBezTo>
                    <a:pt x="19256" y="18188"/>
                    <a:pt x="19151" y="17413"/>
                    <a:pt x="19173" y="16613"/>
                  </a:cubicBezTo>
                  <a:cubicBezTo>
                    <a:pt x="19292" y="16592"/>
                    <a:pt x="19419" y="16580"/>
                    <a:pt x="19495" y="16516"/>
                  </a:cubicBezTo>
                  <a:close/>
                  <a:moveTo>
                    <a:pt x="5486" y="19248"/>
                  </a:moveTo>
                  <a:lnTo>
                    <a:pt x="5486" y="19248"/>
                  </a:lnTo>
                  <a:cubicBezTo>
                    <a:pt x="5628" y="19417"/>
                    <a:pt x="5550" y="19877"/>
                    <a:pt x="5421" y="19986"/>
                  </a:cubicBezTo>
                  <a:cubicBezTo>
                    <a:pt x="5348" y="19814"/>
                    <a:pt x="5412" y="19505"/>
                    <a:pt x="5391" y="19280"/>
                  </a:cubicBezTo>
                  <a:lnTo>
                    <a:pt x="5391" y="19280"/>
                  </a:lnTo>
                  <a:cubicBezTo>
                    <a:pt x="5402" y="19281"/>
                    <a:pt x="5413" y="19281"/>
                    <a:pt x="5424" y="19281"/>
                  </a:cubicBezTo>
                  <a:cubicBezTo>
                    <a:pt x="5456" y="19281"/>
                    <a:pt x="5482" y="19276"/>
                    <a:pt x="5486" y="19248"/>
                  </a:cubicBezTo>
                  <a:close/>
                  <a:moveTo>
                    <a:pt x="5551" y="20083"/>
                  </a:moveTo>
                  <a:cubicBezTo>
                    <a:pt x="5668" y="20255"/>
                    <a:pt x="5457" y="20374"/>
                    <a:pt x="5423" y="20501"/>
                  </a:cubicBezTo>
                  <a:cubicBezTo>
                    <a:pt x="5306" y="20330"/>
                    <a:pt x="5535" y="20228"/>
                    <a:pt x="5551" y="20083"/>
                  </a:cubicBezTo>
                  <a:close/>
                  <a:moveTo>
                    <a:pt x="12098" y="13554"/>
                  </a:moveTo>
                  <a:cubicBezTo>
                    <a:pt x="12362" y="13554"/>
                    <a:pt x="12497" y="13741"/>
                    <a:pt x="12747" y="13820"/>
                  </a:cubicBezTo>
                  <a:cubicBezTo>
                    <a:pt x="12761" y="14416"/>
                    <a:pt x="12725" y="14982"/>
                    <a:pt x="12781" y="15521"/>
                  </a:cubicBezTo>
                  <a:cubicBezTo>
                    <a:pt x="12800" y="15716"/>
                    <a:pt x="12898" y="15934"/>
                    <a:pt x="12908" y="16132"/>
                  </a:cubicBezTo>
                  <a:cubicBezTo>
                    <a:pt x="12919" y="16309"/>
                    <a:pt x="12847" y="16462"/>
                    <a:pt x="12876" y="16614"/>
                  </a:cubicBezTo>
                  <a:cubicBezTo>
                    <a:pt x="12902" y="16751"/>
                    <a:pt x="13045" y="16869"/>
                    <a:pt x="13068" y="17000"/>
                  </a:cubicBezTo>
                  <a:cubicBezTo>
                    <a:pt x="13157" y="17503"/>
                    <a:pt x="12959" y="18325"/>
                    <a:pt x="13004" y="18960"/>
                  </a:cubicBezTo>
                  <a:cubicBezTo>
                    <a:pt x="13021" y="19202"/>
                    <a:pt x="13123" y="19387"/>
                    <a:pt x="13037" y="19635"/>
                  </a:cubicBezTo>
                  <a:cubicBezTo>
                    <a:pt x="12881" y="19768"/>
                    <a:pt x="12766" y="19928"/>
                    <a:pt x="12587" y="19956"/>
                  </a:cubicBezTo>
                  <a:cubicBezTo>
                    <a:pt x="12570" y="19958"/>
                    <a:pt x="12553" y="19960"/>
                    <a:pt x="12535" y="19960"/>
                  </a:cubicBezTo>
                  <a:cubicBezTo>
                    <a:pt x="12233" y="19960"/>
                    <a:pt x="11842" y="19595"/>
                    <a:pt x="11461" y="19595"/>
                  </a:cubicBezTo>
                  <a:cubicBezTo>
                    <a:pt x="11429" y="19595"/>
                    <a:pt x="11397" y="19598"/>
                    <a:pt x="11366" y="19603"/>
                  </a:cubicBezTo>
                  <a:cubicBezTo>
                    <a:pt x="11193" y="19631"/>
                    <a:pt x="10953" y="19898"/>
                    <a:pt x="10755" y="19924"/>
                  </a:cubicBezTo>
                  <a:cubicBezTo>
                    <a:pt x="10737" y="19927"/>
                    <a:pt x="10719" y="19928"/>
                    <a:pt x="10701" y="19928"/>
                  </a:cubicBezTo>
                  <a:cubicBezTo>
                    <a:pt x="10402" y="19928"/>
                    <a:pt x="10069" y="19632"/>
                    <a:pt x="9730" y="19632"/>
                  </a:cubicBezTo>
                  <a:cubicBezTo>
                    <a:pt x="9707" y="19632"/>
                    <a:pt x="9685" y="19633"/>
                    <a:pt x="9662" y="19636"/>
                  </a:cubicBezTo>
                  <a:cubicBezTo>
                    <a:pt x="9400" y="19667"/>
                    <a:pt x="9175" y="19923"/>
                    <a:pt x="9019" y="19924"/>
                  </a:cubicBezTo>
                  <a:cubicBezTo>
                    <a:pt x="9018" y="19924"/>
                    <a:pt x="9018" y="19924"/>
                    <a:pt x="9018" y="19924"/>
                  </a:cubicBezTo>
                  <a:cubicBezTo>
                    <a:pt x="8762" y="19924"/>
                    <a:pt x="8586" y="19611"/>
                    <a:pt x="8312" y="19603"/>
                  </a:cubicBezTo>
                  <a:cubicBezTo>
                    <a:pt x="8309" y="19603"/>
                    <a:pt x="8306" y="19603"/>
                    <a:pt x="8304" y="19603"/>
                  </a:cubicBezTo>
                  <a:cubicBezTo>
                    <a:pt x="8118" y="19603"/>
                    <a:pt x="7960" y="19779"/>
                    <a:pt x="7798" y="19795"/>
                  </a:cubicBezTo>
                  <a:cubicBezTo>
                    <a:pt x="7782" y="19796"/>
                    <a:pt x="7766" y="19797"/>
                    <a:pt x="7750" y="19797"/>
                  </a:cubicBezTo>
                  <a:cubicBezTo>
                    <a:pt x="7460" y="19797"/>
                    <a:pt x="7199" y="19539"/>
                    <a:pt x="6917" y="19539"/>
                  </a:cubicBezTo>
                  <a:cubicBezTo>
                    <a:pt x="6828" y="19539"/>
                    <a:pt x="6736" y="19565"/>
                    <a:pt x="6642" y="19634"/>
                  </a:cubicBezTo>
                  <a:cubicBezTo>
                    <a:pt x="6558" y="17875"/>
                    <a:pt x="6509" y="16082"/>
                    <a:pt x="6383" y="14366"/>
                  </a:cubicBezTo>
                  <a:cubicBezTo>
                    <a:pt x="6241" y="15218"/>
                    <a:pt x="6305" y="16233"/>
                    <a:pt x="6351" y="17289"/>
                  </a:cubicBezTo>
                  <a:cubicBezTo>
                    <a:pt x="6388" y="18146"/>
                    <a:pt x="6490" y="19234"/>
                    <a:pt x="6383" y="19731"/>
                  </a:cubicBezTo>
                  <a:cubicBezTo>
                    <a:pt x="6346" y="19905"/>
                    <a:pt x="6205" y="19965"/>
                    <a:pt x="6158" y="20148"/>
                  </a:cubicBezTo>
                  <a:cubicBezTo>
                    <a:pt x="6187" y="20173"/>
                    <a:pt x="6211" y="20183"/>
                    <a:pt x="6231" y="20183"/>
                  </a:cubicBezTo>
                  <a:cubicBezTo>
                    <a:pt x="6304" y="20183"/>
                    <a:pt x="6338" y="20062"/>
                    <a:pt x="6417" y="20051"/>
                  </a:cubicBezTo>
                  <a:lnTo>
                    <a:pt x="6417" y="20468"/>
                  </a:lnTo>
                  <a:cubicBezTo>
                    <a:pt x="6406" y="20468"/>
                    <a:pt x="6396" y="20468"/>
                    <a:pt x="6386" y="20468"/>
                  </a:cubicBezTo>
                  <a:cubicBezTo>
                    <a:pt x="6266" y="20468"/>
                    <a:pt x="6163" y="20483"/>
                    <a:pt x="6158" y="20597"/>
                  </a:cubicBezTo>
                  <a:cubicBezTo>
                    <a:pt x="6136" y="20175"/>
                    <a:pt x="6021" y="19713"/>
                    <a:pt x="6095" y="19248"/>
                  </a:cubicBezTo>
                  <a:cubicBezTo>
                    <a:pt x="6141" y="18956"/>
                    <a:pt x="6263" y="18770"/>
                    <a:pt x="6223" y="18476"/>
                  </a:cubicBezTo>
                  <a:cubicBezTo>
                    <a:pt x="6195" y="18271"/>
                    <a:pt x="6036" y="18119"/>
                    <a:pt x="5998" y="17930"/>
                  </a:cubicBezTo>
                  <a:cubicBezTo>
                    <a:pt x="5952" y="17701"/>
                    <a:pt x="6009" y="17448"/>
                    <a:pt x="5998" y="17222"/>
                  </a:cubicBezTo>
                  <a:cubicBezTo>
                    <a:pt x="5955" y="16193"/>
                    <a:pt x="5968" y="15114"/>
                    <a:pt x="5969" y="13979"/>
                  </a:cubicBezTo>
                  <a:cubicBezTo>
                    <a:pt x="6170" y="13829"/>
                    <a:pt x="6304" y="13740"/>
                    <a:pt x="6502" y="13740"/>
                  </a:cubicBezTo>
                  <a:cubicBezTo>
                    <a:pt x="6546" y="13740"/>
                    <a:pt x="6592" y="13745"/>
                    <a:pt x="6644" y="13754"/>
                  </a:cubicBezTo>
                  <a:cubicBezTo>
                    <a:pt x="6882" y="13796"/>
                    <a:pt x="6974" y="14034"/>
                    <a:pt x="7191" y="14042"/>
                  </a:cubicBezTo>
                  <a:cubicBezTo>
                    <a:pt x="7196" y="14043"/>
                    <a:pt x="7201" y="14043"/>
                    <a:pt x="7206" y="14043"/>
                  </a:cubicBezTo>
                  <a:cubicBezTo>
                    <a:pt x="7469" y="14043"/>
                    <a:pt x="7624" y="13738"/>
                    <a:pt x="7865" y="13721"/>
                  </a:cubicBezTo>
                  <a:cubicBezTo>
                    <a:pt x="7872" y="13721"/>
                    <a:pt x="7879" y="13721"/>
                    <a:pt x="7886" y="13721"/>
                  </a:cubicBezTo>
                  <a:cubicBezTo>
                    <a:pt x="8111" y="13721"/>
                    <a:pt x="8362" y="13947"/>
                    <a:pt x="8555" y="13947"/>
                  </a:cubicBezTo>
                  <a:cubicBezTo>
                    <a:pt x="8561" y="13947"/>
                    <a:pt x="8567" y="13947"/>
                    <a:pt x="8572" y="13946"/>
                  </a:cubicBezTo>
                  <a:cubicBezTo>
                    <a:pt x="8778" y="13930"/>
                    <a:pt x="8912" y="13687"/>
                    <a:pt x="9086" y="13657"/>
                  </a:cubicBezTo>
                  <a:cubicBezTo>
                    <a:pt x="9110" y="13653"/>
                    <a:pt x="9134" y="13651"/>
                    <a:pt x="9159" y="13651"/>
                  </a:cubicBezTo>
                  <a:cubicBezTo>
                    <a:pt x="9471" y="13651"/>
                    <a:pt x="9863" y="13954"/>
                    <a:pt x="10214" y="13954"/>
                  </a:cubicBezTo>
                  <a:cubicBezTo>
                    <a:pt x="10246" y="13954"/>
                    <a:pt x="10277" y="13951"/>
                    <a:pt x="10307" y="13946"/>
                  </a:cubicBezTo>
                  <a:cubicBezTo>
                    <a:pt x="10566" y="13901"/>
                    <a:pt x="10753" y="13597"/>
                    <a:pt x="10948" y="13593"/>
                  </a:cubicBezTo>
                  <a:cubicBezTo>
                    <a:pt x="10950" y="13593"/>
                    <a:pt x="10951" y="13593"/>
                    <a:pt x="10953" y="13593"/>
                  </a:cubicBezTo>
                  <a:cubicBezTo>
                    <a:pt x="11144" y="13593"/>
                    <a:pt x="11327" y="13786"/>
                    <a:pt x="11514" y="13786"/>
                  </a:cubicBezTo>
                  <a:cubicBezTo>
                    <a:pt x="11518" y="13786"/>
                    <a:pt x="11523" y="13786"/>
                    <a:pt x="11527" y="13786"/>
                  </a:cubicBezTo>
                  <a:cubicBezTo>
                    <a:pt x="11721" y="13776"/>
                    <a:pt x="11815" y="13589"/>
                    <a:pt x="12009" y="13561"/>
                  </a:cubicBezTo>
                  <a:cubicBezTo>
                    <a:pt x="12040" y="13557"/>
                    <a:pt x="12070" y="13554"/>
                    <a:pt x="12098" y="13554"/>
                  </a:cubicBezTo>
                  <a:close/>
                  <a:moveTo>
                    <a:pt x="6918" y="19713"/>
                  </a:moveTo>
                  <a:cubicBezTo>
                    <a:pt x="7193" y="19713"/>
                    <a:pt x="7476" y="19990"/>
                    <a:pt x="7781" y="19990"/>
                  </a:cubicBezTo>
                  <a:cubicBezTo>
                    <a:pt x="7798" y="19990"/>
                    <a:pt x="7815" y="19989"/>
                    <a:pt x="7833" y="19987"/>
                  </a:cubicBezTo>
                  <a:cubicBezTo>
                    <a:pt x="8039" y="19965"/>
                    <a:pt x="8075" y="19846"/>
                    <a:pt x="8283" y="19762"/>
                  </a:cubicBezTo>
                  <a:cubicBezTo>
                    <a:pt x="8586" y="19864"/>
                    <a:pt x="8724" y="20087"/>
                    <a:pt x="9026" y="20087"/>
                  </a:cubicBezTo>
                  <a:cubicBezTo>
                    <a:pt x="9045" y="20087"/>
                    <a:pt x="9064" y="20086"/>
                    <a:pt x="9085" y="20084"/>
                  </a:cubicBezTo>
                  <a:cubicBezTo>
                    <a:pt x="9345" y="20060"/>
                    <a:pt x="9527" y="19800"/>
                    <a:pt x="9759" y="19795"/>
                  </a:cubicBezTo>
                  <a:cubicBezTo>
                    <a:pt x="9763" y="19795"/>
                    <a:pt x="9767" y="19794"/>
                    <a:pt x="9770" y="19794"/>
                  </a:cubicBezTo>
                  <a:cubicBezTo>
                    <a:pt x="10103" y="19794"/>
                    <a:pt x="10391" y="20117"/>
                    <a:pt x="10699" y="20117"/>
                  </a:cubicBezTo>
                  <a:cubicBezTo>
                    <a:pt x="10707" y="20117"/>
                    <a:pt x="10715" y="20117"/>
                    <a:pt x="10723" y="20117"/>
                  </a:cubicBezTo>
                  <a:cubicBezTo>
                    <a:pt x="10987" y="20102"/>
                    <a:pt x="11209" y="19810"/>
                    <a:pt x="11462" y="19795"/>
                  </a:cubicBezTo>
                  <a:cubicBezTo>
                    <a:pt x="11471" y="19794"/>
                    <a:pt x="11481" y="19794"/>
                    <a:pt x="11490" y="19794"/>
                  </a:cubicBezTo>
                  <a:cubicBezTo>
                    <a:pt x="11857" y="19794"/>
                    <a:pt x="12175" y="20214"/>
                    <a:pt x="12554" y="20214"/>
                  </a:cubicBezTo>
                  <a:cubicBezTo>
                    <a:pt x="12666" y="20214"/>
                    <a:pt x="12782" y="20178"/>
                    <a:pt x="12907" y="20084"/>
                  </a:cubicBezTo>
                  <a:lnTo>
                    <a:pt x="12907" y="20084"/>
                  </a:lnTo>
                  <a:cubicBezTo>
                    <a:pt x="12829" y="20288"/>
                    <a:pt x="12879" y="20620"/>
                    <a:pt x="13003" y="20728"/>
                  </a:cubicBezTo>
                  <a:cubicBezTo>
                    <a:pt x="10895" y="20725"/>
                    <a:pt x="8657" y="20731"/>
                    <a:pt x="6644" y="20501"/>
                  </a:cubicBezTo>
                  <a:lnTo>
                    <a:pt x="6644" y="19826"/>
                  </a:lnTo>
                  <a:cubicBezTo>
                    <a:pt x="6734" y="19744"/>
                    <a:pt x="6826" y="19713"/>
                    <a:pt x="6918" y="19713"/>
                  </a:cubicBezTo>
                  <a:close/>
                  <a:moveTo>
                    <a:pt x="14204" y="19784"/>
                  </a:moveTo>
                  <a:cubicBezTo>
                    <a:pt x="16039" y="19784"/>
                    <a:pt x="17732" y="20019"/>
                    <a:pt x="19459" y="20019"/>
                  </a:cubicBezTo>
                  <a:cubicBezTo>
                    <a:pt x="19492" y="20019"/>
                    <a:pt x="19526" y="20019"/>
                    <a:pt x="19559" y="20018"/>
                  </a:cubicBezTo>
                  <a:lnTo>
                    <a:pt x="19559" y="20018"/>
                  </a:lnTo>
                  <a:cubicBezTo>
                    <a:pt x="19679" y="20421"/>
                    <a:pt x="19166" y="20489"/>
                    <a:pt x="18821" y="20564"/>
                  </a:cubicBezTo>
                  <a:cubicBezTo>
                    <a:pt x="17793" y="20789"/>
                    <a:pt x="16520" y="20732"/>
                    <a:pt x="15254" y="20789"/>
                  </a:cubicBezTo>
                  <a:cubicBezTo>
                    <a:pt x="15144" y="20794"/>
                    <a:pt x="15028" y="20797"/>
                    <a:pt x="14908" y="20797"/>
                  </a:cubicBezTo>
                  <a:cubicBezTo>
                    <a:pt x="14625" y="20797"/>
                    <a:pt x="14327" y="20783"/>
                    <a:pt x="14066" y="20758"/>
                  </a:cubicBezTo>
                  <a:cubicBezTo>
                    <a:pt x="13753" y="20729"/>
                    <a:pt x="13238" y="20729"/>
                    <a:pt x="13390" y="20276"/>
                  </a:cubicBezTo>
                  <a:cubicBezTo>
                    <a:pt x="13511" y="20269"/>
                    <a:pt x="13638" y="20266"/>
                    <a:pt x="13767" y="20266"/>
                  </a:cubicBezTo>
                  <a:cubicBezTo>
                    <a:pt x="14285" y="20266"/>
                    <a:pt x="14859" y="20309"/>
                    <a:pt x="15431" y="20309"/>
                  </a:cubicBezTo>
                  <a:cubicBezTo>
                    <a:pt x="15447" y="20309"/>
                    <a:pt x="15463" y="20309"/>
                    <a:pt x="15479" y="20309"/>
                  </a:cubicBezTo>
                  <a:cubicBezTo>
                    <a:pt x="16223" y="20304"/>
                    <a:pt x="16976" y="20206"/>
                    <a:pt x="17664" y="20148"/>
                  </a:cubicBezTo>
                  <a:cubicBezTo>
                    <a:pt x="16342" y="20034"/>
                    <a:pt x="14873" y="20069"/>
                    <a:pt x="13455" y="20051"/>
                  </a:cubicBezTo>
                  <a:cubicBezTo>
                    <a:pt x="13450" y="19971"/>
                    <a:pt x="13472" y="19918"/>
                    <a:pt x="13519" y="19890"/>
                  </a:cubicBezTo>
                  <a:cubicBezTo>
                    <a:pt x="13518" y="19835"/>
                    <a:pt x="13543" y="19808"/>
                    <a:pt x="13583" y="19794"/>
                  </a:cubicBezTo>
                  <a:cubicBezTo>
                    <a:pt x="13792" y="19787"/>
                    <a:pt x="13999" y="19784"/>
                    <a:pt x="14204" y="19784"/>
                  </a:cubicBezTo>
                  <a:close/>
                  <a:moveTo>
                    <a:pt x="5551" y="20469"/>
                  </a:moveTo>
                  <a:cubicBezTo>
                    <a:pt x="5665" y="20680"/>
                    <a:pt x="5516" y="20905"/>
                    <a:pt x="5455" y="21048"/>
                  </a:cubicBezTo>
                  <a:cubicBezTo>
                    <a:pt x="5341" y="20835"/>
                    <a:pt x="5490" y="20612"/>
                    <a:pt x="5551" y="20469"/>
                  </a:cubicBezTo>
                  <a:close/>
                  <a:moveTo>
                    <a:pt x="27334" y="19314"/>
                  </a:moveTo>
                  <a:cubicBezTo>
                    <a:pt x="27511" y="19338"/>
                    <a:pt x="27426" y="19584"/>
                    <a:pt x="27430" y="19699"/>
                  </a:cubicBezTo>
                  <a:cubicBezTo>
                    <a:pt x="27446" y="20126"/>
                    <a:pt x="27419" y="20693"/>
                    <a:pt x="27430" y="21144"/>
                  </a:cubicBezTo>
                  <a:cubicBezTo>
                    <a:pt x="26913" y="21287"/>
                    <a:pt x="26261" y="21350"/>
                    <a:pt x="25591" y="21350"/>
                  </a:cubicBezTo>
                  <a:cubicBezTo>
                    <a:pt x="24635" y="21350"/>
                    <a:pt x="23644" y="21222"/>
                    <a:pt x="22964" y="21016"/>
                  </a:cubicBezTo>
                  <a:cubicBezTo>
                    <a:pt x="22982" y="20442"/>
                    <a:pt x="22907" y="19960"/>
                    <a:pt x="22932" y="19377"/>
                  </a:cubicBezTo>
                  <a:cubicBezTo>
                    <a:pt x="22974" y="19377"/>
                    <a:pt x="23017" y="19377"/>
                    <a:pt x="23060" y="19377"/>
                  </a:cubicBezTo>
                  <a:cubicBezTo>
                    <a:pt x="23932" y="19377"/>
                    <a:pt x="24892" y="19480"/>
                    <a:pt x="25787" y="19480"/>
                  </a:cubicBezTo>
                  <a:cubicBezTo>
                    <a:pt x="26339" y="19480"/>
                    <a:pt x="26866" y="19441"/>
                    <a:pt x="27334" y="19314"/>
                  </a:cubicBezTo>
                  <a:close/>
                  <a:moveTo>
                    <a:pt x="19559" y="20886"/>
                  </a:moveTo>
                  <a:lnTo>
                    <a:pt x="19559" y="20886"/>
                  </a:lnTo>
                  <a:cubicBezTo>
                    <a:pt x="19709" y="21217"/>
                    <a:pt x="19354" y="21324"/>
                    <a:pt x="19334" y="21592"/>
                  </a:cubicBezTo>
                  <a:cubicBezTo>
                    <a:pt x="19201" y="21513"/>
                    <a:pt x="19302" y="21198"/>
                    <a:pt x="19270" y="21015"/>
                  </a:cubicBezTo>
                  <a:cubicBezTo>
                    <a:pt x="19381" y="20986"/>
                    <a:pt x="19492" y="20959"/>
                    <a:pt x="19559" y="20886"/>
                  </a:cubicBezTo>
                  <a:close/>
                  <a:moveTo>
                    <a:pt x="5551" y="21111"/>
                  </a:moveTo>
                  <a:lnTo>
                    <a:pt x="5551" y="21111"/>
                  </a:lnTo>
                  <a:cubicBezTo>
                    <a:pt x="5662" y="21319"/>
                    <a:pt x="5498" y="21530"/>
                    <a:pt x="5455" y="21690"/>
                  </a:cubicBezTo>
                  <a:cubicBezTo>
                    <a:pt x="5357" y="21494"/>
                    <a:pt x="5453" y="21217"/>
                    <a:pt x="5551" y="21111"/>
                  </a:cubicBezTo>
                  <a:close/>
                  <a:moveTo>
                    <a:pt x="27438" y="21609"/>
                  </a:moveTo>
                  <a:cubicBezTo>
                    <a:pt x="27492" y="21609"/>
                    <a:pt x="27540" y="21617"/>
                    <a:pt x="27559" y="21625"/>
                  </a:cubicBezTo>
                  <a:cubicBezTo>
                    <a:pt x="27483" y="21690"/>
                    <a:pt x="27356" y="21701"/>
                    <a:pt x="27239" y="21722"/>
                  </a:cubicBezTo>
                  <a:cubicBezTo>
                    <a:pt x="27234" y="21633"/>
                    <a:pt x="27344" y="21609"/>
                    <a:pt x="27438" y="21609"/>
                  </a:cubicBezTo>
                  <a:close/>
                  <a:moveTo>
                    <a:pt x="6953" y="20981"/>
                  </a:moveTo>
                  <a:cubicBezTo>
                    <a:pt x="6991" y="20981"/>
                    <a:pt x="7027" y="20982"/>
                    <a:pt x="7061" y="20984"/>
                  </a:cubicBezTo>
                  <a:cubicBezTo>
                    <a:pt x="7857" y="21012"/>
                    <a:pt x="8925" y="21132"/>
                    <a:pt x="9792" y="21177"/>
                  </a:cubicBezTo>
                  <a:cubicBezTo>
                    <a:pt x="9952" y="21185"/>
                    <a:pt x="10110" y="21189"/>
                    <a:pt x="10267" y="21189"/>
                  </a:cubicBezTo>
                  <a:cubicBezTo>
                    <a:pt x="10838" y="21189"/>
                    <a:pt x="11385" y="21147"/>
                    <a:pt x="11899" y="21147"/>
                  </a:cubicBezTo>
                  <a:cubicBezTo>
                    <a:pt x="12265" y="21147"/>
                    <a:pt x="12613" y="21168"/>
                    <a:pt x="12940" y="21241"/>
                  </a:cubicBezTo>
                  <a:cubicBezTo>
                    <a:pt x="12975" y="21535"/>
                    <a:pt x="12445" y="21641"/>
                    <a:pt x="12201" y="21658"/>
                  </a:cubicBezTo>
                  <a:cubicBezTo>
                    <a:pt x="11838" y="21684"/>
                    <a:pt x="11451" y="21691"/>
                    <a:pt x="11047" y="21691"/>
                  </a:cubicBezTo>
                  <a:cubicBezTo>
                    <a:pt x="10515" y="21691"/>
                    <a:pt x="9954" y="21678"/>
                    <a:pt x="9377" y="21678"/>
                  </a:cubicBezTo>
                  <a:cubicBezTo>
                    <a:pt x="9090" y="21678"/>
                    <a:pt x="8799" y="21682"/>
                    <a:pt x="8506" y="21691"/>
                  </a:cubicBezTo>
                  <a:cubicBezTo>
                    <a:pt x="8087" y="21703"/>
                    <a:pt x="7616" y="21722"/>
                    <a:pt x="7222" y="21722"/>
                  </a:cubicBezTo>
                  <a:cubicBezTo>
                    <a:pt x="7076" y="21722"/>
                    <a:pt x="6905" y="21743"/>
                    <a:pt x="6747" y="21743"/>
                  </a:cubicBezTo>
                  <a:cubicBezTo>
                    <a:pt x="6500" y="21743"/>
                    <a:pt x="6281" y="21692"/>
                    <a:pt x="6225" y="21433"/>
                  </a:cubicBezTo>
                  <a:lnTo>
                    <a:pt x="6225" y="21433"/>
                  </a:lnTo>
                  <a:cubicBezTo>
                    <a:pt x="6754" y="21471"/>
                    <a:pt x="7311" y="21484"/>
                    <a:pt x="7883" y="21484"/>
                  </a:cubicBezTo>
                  <a:cubicBezTo>
                    <a:pt x="9038" y="21484"/>
                    <a:pt x="10252" y="21432"/>
                    <a:pt x="11402" y="21432"/>
                  </a:cubicBezTo>
                  <a:cubicBezTo>
                    <a:pt x="11498" y="21432"/>
                    <a:pt x="11593" y="21433"/>
                    <a:pt x="11688" y="21433"/>
                  </a:cubicBezTo>
                  <a:cubicBezTo>
                    <a:pt x="11524" y="21341"/>
                    <a:pt x="11330" y="21320"/>
                    <a:pt x="11126" y="21320"/>
                  </a:cubicBezTo>
                  <a:cubicBezTo>
                    <a:pt x="10948" y="21320"/>
                    <a:pt x="10762" y="21336"/>
                    <a:pt x="10586" y="21336"/>
                  </a:cubicBezTo>
                  <a:cubicBezTo>
                    <a:pt x="10578" y="21336"/>
                    <a:pt x="10571" y="21336"/>
                    <a:pt x="10564" y="21336"/>
                  </a:cubicBezTo>
                  <a:cubicBezTo>
                    <a:pt x="10171" y="21334"/>
                    <a:pt x="9776" y="21304"/>
                    <a:pt x="9374" y="21304"/>
                  </a:cubicBezTo>
                  <a:cubicBezTo>
                    <a:pt x="8812" y="21304"/>
                    <a:pt x="8221" y="21356"/>
                    <a:pt x="7681" y="21356"/>
                  </a:cubicBezTo>
                  <a:cubicBezTo>
                    <a:pt x="7155" y="21356"/>
                    <a:pt x="6678" y="21306"/>
                    <a:pt x="6323" y="21111"/>
                  </a:cubicBezTo>
                  <a:cubicBezTo>
                    <a:pt x="6475" y="21008"/>
                    <a:pt x="6739" y="20981"/>
                    <a:pt x="6953" y="20981"/>
                  </a:cubicBezTo>
                  <a:close/>
                  <a:moveTo>
                    <a:pt x="22771" y="21466"/>
                  </a:moveTo>
                  <a:cubicBezTo>
                    <a:pt x="23582" y="21645"/>
                    <a:pt x="24560" y="21741"/>
                    <a:pt x="25532" y="21741"/>
                  </a:cubicBezTo>
                  <a:cubicBezTo>
                    <a:pt x="25781" y="21741"/>
                    <a:pt x="26029" y="21735"/>
                    <a:pt x="26274" y="21722"/>
                  </a:cubicBezTo>
                  <a:lnTo>
                    <a:pt x="26274" y="21722"/>
                  </a:lnTo>
                  <a:cubicBezTo>
                    <a:pt x="25724" y="21846"/>
                    <a:pt x="25074" y="21906"/>
                    <a:pt x="24424" y="21906"/>
                  </a:cubicBezTo>
                  <a:cubicBezTo>
                    <a:pt x="23826" y="21906"/>
                    <a:pt x="23227" y="21855"/>
                    <a:pt x="22707" y="21755"/>
                  </a:cubicBezTo>
                  <a:cubicBezTo>
                    <a:pt x="22704" y="21635"/>
                    <a:pt x="22740" y="21552"/>
                    <a:pt x="22771" y="21466"/>
                  </a:cubicBezTo>
                  <a:close/>
                  <a:moveTo>
                    <a:pt x="22740" y="21850"/>
                  </a:moveTo>
                  <a:cubicBezTo>
                    <a:pt x="23176" y="21928"/>
                    <a:pt x="23653" y="21967"/>
                    <a:pt x="24122" y="22011"/>
                  </a:cubicBezTo>
                  <a:lnTo>
                    <a:pt x="24829" y="22011"/>
                  </a:lnTo>
                  <a:cubicBezTo>
                    <a:pt x="24824" y="22048"/>
                    <a:pt x="24770" y="22038"/>
                    <a:pt x="24732" y="22043"/>
                  </a:cubicBezTo>
                  <a:lnTo>
                    <a:pt x="24636" y="22043"/>
                  </a:lnTo>
                  <a:cubicBezTo>
                    <a:pt x="24548" y="22042"/>
                    <a:pt x="24458" y="22041"/>
                    <a:pt x="24368" y="22041"/>
                  </a:cubicBezTo>
                  <a:cubicBezTo>
                    <a:pt x="24255" y="22041"/>
                    <a:pt x="24141" y="22042"/>
                    <a:pt x="24027" y="22042"/>
                  </a:cubicBezTo>
                  <a:cubicBezTo>
                    <a:pt x="23534" y="22042"/>
                    <a:pt x="23055" y="22028"/>
                    <a:pt x="22708" y="21883"/>
                  </a:cubicBezTo>
                  <a:cubicBezTo>
                    <a:pt x="22702" y="21855"/>
                    <a:pt x="22721" y="21852"/>
                    <a:pt x="22740" y="21850"/>
                  </a:cubicBezTo>
                  <a:close/>
                  <a:moveTo>
                    <a:pt x="31927" y="21592"/>
                  </a:moveTo>
                  <a:lnTo>
                    <a:pt x="31927" y="21592"/>
                  </a:lnTo>
                  <a:cubicBezTo>
                    <a:pt x="32048" y="21842"/>
                    <a:pt x="31835" y="22035"/>
                    <a:pt x="31800" y="22236"/>
                  </a:cubicBezTo>
                  <a:cubicBezTo>
                    <a:pt x="31680" y="21986"/>
                    <a:pt x="31874" y="21775"/>
                    <a:pt x="31927" y="21592"/>
                  </a:cubicBezTo>
                  <a:close/>
                  <a:moveTo>
                    <a:pt x="19559" y="21368"/>
                  </a:moveTo>
                  <a:lnTo>
                    <a:pt x="19559" y="21368"/>
                  </a:lnTo>
                  <a:cubicBezTo>
                    <a:pt x="19656" y="21733"/>
                    <a:pt x="19481" y="22103"/>
                    <a:pt x="19367" y="22364"/>
                  </a:cubicBezTo>
                  <a:cubicBezTo>
                    <a:pt x="19167" y="22000"/>
                    <a:pt x="19434" y="21614"/>
                    <a:pt x="19559" y="21368"/>
                  </a:cubicBezTo>
                  <a:close/>
                  <a:moveTo>
                    <a:pt x="5518" y="21882"/>
                  </a:moveTo>
                  <a:lnTo>
                    <a:pt x="5518" y="21882"/>
                  </a:lnTo>
                  <a:cubicBezTo>
                    <a:pt x="5634" y="22063"/>
                    <a:pt x="5469" y="22239"/>
                    <a:pt x="5455" y="22397"/>
                  </a:cubicBezTo>
                  <a:cubicBezTo>
                    <a:pt x="5361" y="22239"/>
                    <a:pt x="5450" y="21986"/>
                    <a:pt x="5518" y="21882"/>
                  </a:cubicBezTo>
                  <a:close/>
                  <a:moveTo>
                    <a:pt x="31930" y="22267"/>
                  </a:moveTo>
                  <a:cubicBezTo>
                    <a:pt x="32041" y="22435"/>
                    <a:pt x="31846" y="22568"/>
                    <a:pt x="31832" y="22717"/>
                  </a:cubicBezTo>
                  <a:cubicBezTo>
                    <a:pt x="31720" y="22550"/>
                    <a:pt x="31880" y="22382"/>
                    <a:pt x="31930" y="22267"/>
                  </a:cubicBezTo>
                  <a:close/>
                  <a:moveTo>
                    <a:pt x="11898" y="22168"/>
                  </a:moveTo>
                  <a:cubicBezTo>
                    <a:pt x="11979" y="22168"/>
                    <a:pt x="12067" y="22175"/>
                    <a:pt x="12149" y="22175"/>
                  </a:cubicBezTo>
                  <a:cubicBezTo>
                    <a:pt x="12178" y="22175"/>
                    <a:pt x="12207" y="22174"/>
                    <a:pt x="12234" y="22172"/>
                  </a:cubicBezTo>
                  <a:cubicBezTo>
                    <a:pt x="12267" y="22397"/>
                    <a:pt x="12260" y="22659"/>
                    <a:pt x="12299" y="22879"/>
                  </a:cubicBezTo>
                  <a:cubicBezTo>
                    <a:pt x="12043" y="22855"/>
                    <a:pt x="12145" y="22475"/>
                    <a:pt x="12106" y="22236"/>
                  </a:cubicBezTo>
                  <a:lnTo>
                    <a:pt x="12106" y="22236"/>
                  </a:lnTo>
                  <a:cubicBezTo>
                    <a:pt x="12009" y="22344"/>
                    <a:pt x="12137" y="22674"/>
                    <a:pt x="12040" y="22783"/>
                  </a:cubicBezTo>
                  <a:cubicBezTo>
                    <a:pt x="12036" y="22783"/>
                    <a:pt x="12032" y="22783"/>
                    <a:pt x="12029" y="22783"/>
                  </a:cubicBezTo>
                  <a:cubicBezTo>
                    <a:pt x="11785" y="22783"/>
                    <a:pt x="12000" y="22325"/>
                    <a:pt x="11849" y="22236"/>
                  </a:cubicBezTo>
                  <a:lnTo>
                    <a:pt x="11849" y="22236"/>
                  </a:lnTo>
                  <a:cubicBezTo>
                    <a:pt x="11704" y="22420"/>
                    <a:pt x="11997" y="22846"/>
                    <a:pt x="11720" y="22879"/>
                  </a:cubicBezTo>
                  <a:cubicBezTo>
                    <a:pt x="11684" y="22701"/>
                    <a:pt x="11653" y="22347"/>
                    <a:pt x="11688" y="22204"/>
                  </a:cubicBezTo>
                  <a:cubicBezTo>
                    <a:pt x="11741" y="22175"/>
                    <a:pt x="11816" y="22168"/>
                    <a:pt x="11898" y="22168"/>
                  </a:cubicBezTo>
                  <a:close/>
                  <a:moveTo>
                    <a:pt x="12619" y="22139"/>
                  </a:moveTo>
                  <a:cubicBezTo>
                    <a:pt x="12754" y="22267"/>
                    <a:pt x="12798" y="22777"/>
                    <a:pt x="12715" y="22910"/>
                  </a:cubicBezTo>
                  <a:cubicBezTo>
                    <a:pt x="12607" y="22730"/>
                    <a:pt x="12631" y="22417"/>
                    <a:pt x="12619" y="22139"/>
                  </a:cubicBezTo>
                  <a:close/>
                  <a:moveTo>
                    <a:pt x="12394" y="22108"/>
                  </a:moveTo>
                  <a:cubicBezTo>
                    <a:pt x="12530" y="22262"/>
                    <a:pt x="12505" y="22747"/>
                    <a:pt x="12490" y="22943"/>
                  </a:cubicBezTo>
                  <a:cubicBezTo>
                    <a:pt x="12322" y="22819"/>
                    <a:pt x="12379" y="22310"/>
                    <a:pt x="12394" y="22108"/>
                  </a:cubicBezTo>
                  <a:close/>
                  <a:moveTo>
                    <a:pt x="11494" y="22203"/>
                  </a:moveTo>
                  <a:cubicBezTo>
                    <a:pt x="11662" y="22309"/>
                    <a:pt x="11577" y="22822"/>
                    <a:pt x="11591" y="22974"/>
                  </a:cubicBezTo>
                  <a:cubicBezTo>
                    <a:pt x="11427" y="22866"/>
                    <a:pt x="11465" y="22399"/>
                    <a:pt x="11494" y="22203"/>
                  </a:cubicBezTo>
                  <a:close/>
                  <a:moveTo>
                    <a:pt x="5519" y="22558"/>
                  </a:moveTo>
                  <a:cubicBezTo>
                    <a:pt x="5635" y="22760"/>
                    <a:pt x="5461" y="22948"/>
                    <a:pt x="5423" y="23104"/>
                  </a:cubicBezTo>
                  <a:cubicBezTo>
                    <a:pt x="5346" y="22941"/>
                    <a:pt x="5448" y="22680"/>
                    <a:pt x="5519" y="22558"/>
                  </a:cubicBezTo>
                  <a:close/>
                  <a:moveTo>
                    <a:pt x="31930" y="22751"/>
                  </a:moveTo>
                  <a:lnTo>
                    <a:pt x="31930" y="22751"/>
                  </a:lnTo>
                  <a:cubicBezTo>
                    <a:pt x="32046" y="22943"/>
                    <a:pt x="31862" y="23110"/>
                    <a:pt x="31832" y="23265"/>
                  </a:cubicBezTo>
                  <a:cubicBezTo>
                    <a:pt x="31716" y="23072"/>
                    <a:pt x="31899" y="22904"/>
                    <a:pt x="31930" y="22751"/>
                  </a:cubicBezTo>
                  <a:close/>
                  <a:moveTo>
                    <a:pt x="6419" y="22108"/>
                  </a:moveTo>
                  <a:cubicBezTo>
                    <a:pt x="7174" y="22273"/>
                    <a:pt x="8068" y="22330"/>
                    <a:pt x="8977" y="22330"/>
                  </a:cubicBezTo>
                  <a:cubicBezTo>
                    <a:pt x="9757" y="22330"/>
                    <a:pt x="10548" y="22288"/>
                    <a:pt x="11271" y="22236"/>
                  </a:cubicBezTo>
                  <a:cubicBezTo>
                    <a:pt x="11319" y="22509"/>
                    <a:pt x="11306" y="22842"/>
                    <a:pt x="11368" y="23104"/>
                  </a:cubicBezTo>
                  <a:cubicBezTo>
                    <a:pt x="11334" y="23112"/>
                    <a:pt x="11303" y="23116"/>
                    <a:pt x="11274" y="23116"/>
                  </a:cubicBezTo>
                  <a:cubicBezTo>
                    <a:pt x="11011" y="23116"/>
                    <a:pt x="10900" y="22802"/>
                    <a:pt x="10628" y="22783"/>
                  </a:cubicBezTo>
                  <a:cubicBezTo>
                    <a:pt x="10620" y="22782"/>
                    <a:pt x="10611" y="22782"/>
                    <a:pt x="10602" y="22782"/>
                  </a:cubicBezTo>
                  <a:cubicBezTo>
                    <a:pt x="10268" y="22782"/>
                    <a:pt x="10045" y="23255"/>
                    <a:pt x="9762" y="23264"/>
                  </a:cubicBezTo>
                  <a:cubicBezTo>
                    <a:pt x="9757" y="23264"/>
                    <a:pt x="9752" y="23264"/>
                    <a:pt x="9747" y="23264"/>
                  </a:cubicBezTo>
                  <a:cubicBezTo>
                    <a:pt x="9317" y="23264"/>
                    <a:pt x="8981" y="22653"/>
                    <a:pt x="8621" y="22653"/>
                  </a:cubicBezTo>
                  <a:cubicBezTo>
                    <a:pt x="8615" y="22653"/>
                    <a:pt x="8610" y="22653"/>
                    <a:pt x="8605" y="22653"/>
                  </a:cubicBezTo>
                  <a:cubicBezTo>
                    <a:pt x="8193" y="22673"/>
                    <a:pt x="8140" y="23279"/>
                    <a:pt x="7752" y="23279"/>
                  </a:cubicBezTo>
                  <a:cubicBezTo>
                    <a:pt x="7718" y="23279"/>
                    <a:pt x="7681" y="23274"/>
                    <a:pt x="7641" y="23264"/>
                  </a:cubicBezTo>
                  <a:cubicBezTo>
                    <a:pt x="7425" y="23207"/>
                    <a:pt x="7355" y="22780"/>
                    <a:pt x="7064" y="22717"/>
                  </a:cubicBezTo>
                  <a:cubicBezTo>
                    <a:pt x="7005" y="22704"/>
                    <a:pt x="6954" y="22698"/>
                    <a:pt x="6907" y="22698"/>
                  </a:cubicBezTo>
                  <a:cubicBezTo>
                    <a:pt x="6724" y="22698"/>
                    <a:pt x="6612" y="22788"/>
                    <a:pt x="6390" y="22909"/>
                  </a:cubicBezTo>
                  <a:cubicBezTo>
                    <a:pt x="6405" y="22650"/>
                    <a:pt x="6348" y="22314"/>
                    <a:pt x="6419" y="22108"/>
                  </a:cubicBezTo>
                  <a:close/>
                  <a:moveTo>
                    <a:pt x="6015" y="21946"/>
                  </a:moveTo>
                  <a:cubicBezTo>
                    <a:pt x="6054" y="21946"/>
                    <a:pt x="6060" y="21978"/>
                    <a:pt x="6098" y="21979"/>
                  </a:cubicBezTo>
                  <a:cubicBezTo>
                    <a:pt x="6183" y="22590"/>
                    <a:pt x="6135" y="23186"/>
                    <a:pt x="6129" y="23842"/>
                  </a:cubicBezTo>
                  <a:cubicBezTo>
                    <a:pt x="5979" y="23573"/>
                    <a:pt x="6014" y="23134"/>
                    <a:pt x="6000" y="22783"/>
                  </a:cubicBezTo>
                  <a:cubicBezTo>
                    <a:pt x="5992" y="22532"/>
                    <a:pt x="6018" y="22279"/>
                    <a:pt x="6000" y="22043"/>
                  </a:cubicBezTo>
                  <a:lnTo>
                    <a:pt x="6000" y="21947"/>
                  </a:lnTo>
                  <a:cubicBezTo>
                    <a:pt x="6006" y="21946"/>
                    <a:pt x="6011" y="21946"/>
                    <a:pt x="6015" y="21946"/>
                  </a:cubicBezTo>
                  <a:close/>
                  <a:moveTo>
                    <a:pt x="31930" y="23329"/>
                  </a:moveTo>
                  <a:lnTo>
                    <a:pt x="31930" y="23329"/>
                  </a:lnTo>
                  <a:cubicBezTo>
                    <a:pt x="32046" y="23521"/>
                    <a:pt x="31862" y="23689"/>
                    <a:pt x="31832" y="23842"/>
                  </a:cubicBezTo>
                  <a:cubicBezTo>
                    <a:pt x="31716" y="23649"/>
                    <a:pt x="31899" y="23481"/>
                    <a:pt x="31930" y="23329"/>
                  </a:cubicBezTo>
                  <a:close/>
                  <a:moveTo>
                    <a:pt x="27495" y="22302"/>
                  </a:moveTo>
                  <a:lnTo>
                    <a:pt x="27495" y="24100"/>
                  </a:lnTo>
                  <a:cubicBezTo>
                    <a:pt x="26796" y="24256"/>
                    <a:pt x="26018" y="24304"/>
                    <a:pt x="25216" y="24304"/>
                  </a:cubicBezTo>
                  <a:cubicBezTo>
                    <a:pt x="24459" y="24304"/>
                    <a:pt x="23682" y="24262"/>
                    <a:pt x="22932" y="24228"/>
                  </a:cubicBezTo>
                  <a:cubicBezTo>
                    <a:pt x="22946" y="23627"/>
                    <a:pt x="22925" y="23060"/>
                    <a:pt x="22901" y="22493"/>
                  </a:cubicBezTo>
                  <a:lnTo>
                    <a:pt x="22901" y="22493"/>
                  </a:lnTo>
                  <a:cubicBezTo>
                    <a:pt x="23283" y="22591"/>
                    <a:pt x="23666" y="22628"/>
                    <a:pt x="24051" y="22628"/>
                  </a:cubicBezTo>
                  <a:cubicBezTo>
                    <a:pt x="25193" y="22628"/>
                    <a:pt x="26343" y="22303"/>
                    <a:pt x="27495" y="22302"/>
                  </a:cubicBezTo>
                  <a:close/>
                  <a:moveTo>
                    <a:pt x="5134" y="19344"/>
                  </a:moveTo>
                  <a:cubicBezTo>
                    <a:pt x="5214" y="20505"/>
                    <a:pt x="5130" y="22189"/>
                    <a:pt x="5262" y="23489"/>
                  </a:cubicBezTo>
                  <a:cubicBezTo>
                    <a:pt x="5479" y="23489"/>
                    <a:pt x="5341" y="23134"/>
                    <a:pt x="5558" y="23134"/>
                  </a:cubicBezTo>
                  <a:cubicBezTo>
                    <a:pt x="5566" y="23134"/>
                    <a:pt x="5574" y="23134"/>
                    <a:pt x="5583" y="23135"/>
                  </a:cubicBezTo>
                  <a:cubicBezTo>
                    <a:pt x="5601" y="23483"/>
                    <a:pt x="5548" y="23900"/>
                    <a:pt x="5617" y="24196"/>
                  </a:cubicBezTo>
                  <a:cubicBezTo>
                    <a:pt x="5017" y="24271"/>
                    <a:pt x="4310" y="24317"/>
                    <a:pt x="3595" y="24317"/>
                  </a:cubicBezTo>
                  <a:cubicBezTo>
                    <a:pt x="2633" y="24317"/>
                    <a:pt x="1655" y="24235"/>
                    <a:pt x="894" y="24035"/>
                  </a:cubicBezTo>
                  <a:cubicBezTo>
                    <a:pt x="824" y="22581"/>
                    <a:pt x="714" y="20782"/>
                    <a:pt x="926" y="19408"/>
                  </a:cubicBezTo>
                  <a:cubicBezTo>
                    <a:pt x="942" y="19405"/>
                    <a:pt x="956" y="19404"/>
                    <a:pt x="970" y="19404"/>
                  </a:cubicBezTo>
                  <a:cubicBezTo>
                    <a:pt x="1195" y="19404"/>
                    <a:pt x="1114" y="19696"/>
                    <a:pt x="1118" y="19825"/>
                  </a:cubicBezTo>
                  <a:cubicBezTo>
                    <a:pt x="1146" y="20728"/>
                    <a:pt x="1004" y="21979"/>
                    <a:pt x="1246" y="22783"/>
                  </a:cubicBezTo>
                  <a:cubicBezTo>
                    <a:pt x="1373" y="21785"/>
                    <a:pt x="1284" y="20571"/>
                    <a:pt x="1310" y="19472"/>
                  </a:cubicBezTo>
                  <a:lnTo>
                    <a:pt x="1310" y="19472"/>
                  </a:lnTo>
                  <a:cubicBezTo>
                    <a:pt x="1740" y="19521"/>
                    <a:pt x="2197" y="19542"/>
                    <a:pt x="2658" y="19542"/>
                  </a:cubicBezTo>
                  <a:cubicBezTo>
                    <a:pt x="3526" y="19542"/>
                    <a:pt x="4405" y="19465"/>
                    <a:pt x="5134" y="19344"/>
                  </a:cubicBezTo>
                  <a:close/>
                  <a:moveTo>
                    <a:pt x="31962" y="23907"/>
                  </a:moveTo>
                  <a:cubicBezTo>
                    <a:pt x="32074" y="24086"/>
                    <a:pt x="31910" y="24260"/>
                    <a:pt x="31865" y="24389"/>
                  </a:cubicBezTo>
                  <a:cubicBezTo>
                    <a:pt x="31765" y="24223"/>
                    <a:pt x="31909" y="24027"/>
                    <a:pt x="31962" y="23907"/>
                  </a:cubicBezTo>
                  <a:close/>
                  <a:moveTo>
                    <a:pt x="19078" y="21049"/>
                  </a:moveTo>
                  <a:lnTo>
                    <a:pt x="19078" y="21049"/>
                  </a:lnTo>
                  <a:cubicBezTo>
                    <a:pt x="19124" y="21395"/>
                    <a:pt x="19166" y="22015"/>
                    <a:pt x="19014" y="22270"/>
                  </a:cubicBezTo>
                  <a:cubicBezTo>
                    <a:pt x="19016" y="22270"/>
                    <a:pt x="19017" y="22270"/>
                    <a:pt x="19018" y="22270"/>
                  </a:cubicBezTo>
                  <a:cubicBezTo>
                    <a:pt x="19061" y="22270"/>
                    <a:pt x="19095" y="22179"/>
                    <a:pt x="19122" y="22179"/>
                  </a:cubicBezTo>
                  <a:cubicBezTo>
                    <a:pt x="19129" y="22179"/>
                    <a:pt x="19136" y="22187"/>
                    <a:pt x="19142" y="22205"/>
                  </a:cubicBezTo>
                  <a:cubicBezTo>
                    <a:pt x="19124" y="22856"/>
                    <a:pt x="19166" y="23447"/>
                    <a:pt x="19207" y="24038"/>
                  </a:cubicBezTo>
                  <a:cubicBezTo>
                    <a:pt x="19516" y="23660"/>
                    <a:pt x="19135" y="22595"/>
                    <a:pt x="19495" y="22270"/>
                  </a:cubicBezTo>
                  <a:lnTo>
                    <a:pt x="19495" y="22270"/>
                  </a:lnTo>
                  <a:cubicBezTo>
                    <a:pt x="19570" y="22946"/>
                    <a:pt x="19490" y="23774"/>
                    <a:pt x="19591" y="24423"/>
                  </a:cubicBezTo>
                  <a:cubicBezTo>
                    <a:pt x="18903" y="24473"/>
                    <a:pt x="18179" y="24495"/>
                    <a:pt x="17442" y="24495"/>
                  </a:cubicBezTo>
                  <a:cubicBezTo>
                    <a:pt x="16253" y="24495"/>
                    <a:pt x="15031" y="24439"/>
                    <a:pt x="13874" y="24359"/>
                  </a:cubicBezTo>
                  <a:cubicBezTo>
                    <a:pt x="13301" y="23740"/>
                    <a:pt x="13653" y="22199"/>
                    <a:pt x="13455" y="21209"/>
                  </a:cubicBezTo>
                  <a:lnTo>
                    <a:pt x="13455" y="21209"/>
                  </a:lnTo>
                  <a:cubicBezTo>
                    <a:pt x="13480" y="21211"/>
                    <a:pt x="13506" y="21212"/>
                    <a:pt x="13533" y="21212"/>
                  </a:cubicBezTo>
                  <a:cubicBezTo>
                    <a:pt x="13610" y="21212"/>
                    <a:pt x="13694" y="21205"/>
                    <a:pt x="13771" y="21205"/>
                  </a:cubicBezTo>
                  <a:cubicBezTo>
                    <a:pt x="13849" y="21205"/>
                    <a:pt x="13920" y="21212"/>
                    <a:pt x="13969" y="21241"/>
                  </a:cubicBezTo>
                  <a:cubicBezTo>
                    <a:pt x="13899" y="22077"/>
                    <a:pt x="13991" y="22955"/>
                    <a:pt x="14066" y="23747"/>
                  </a:cubicBezTo>
                  <a:cubicBezTo>
                    <a:pt x="14292" y="23055"/>
                    <a:pt x="14052" y="22068"/>
                    <a:pt x="14130" y="21210"/>
                  </a:cubicBezTo>
                  <a:lnTo>
                    <a:pt x="14130" y="21210"/>
                  </a:lnTo>
                  <a:cubicBezTo>
                    <a:pt x="14818" y="21249"/>
                    <a:pt x="15584" y="21285"/>
                    <a:pt x="16350" y="21285"/>
                  </a:cubicBezTo>
                  <a:cubicBezTo>
                    <a:pt x="17312" y="21285"/>
                    <a:pt x="18274" y="21228"/>
                    <a:pt x="19078" y="21049"/>
                  </a:cubicBezTo>
                  <a:close/>
                  <a:moveTo>
                    <a:pt x="31962" y="24485"/>
                  </a:moveTo>
                  <a:lnTo>
                    <a:pt x="31962" y="24485"/>
                  </a:lnTo>
                  <a:cubicBezTo>
                    <a:pt x="32113" y="24620"/>
                    <a:pt x="31911" y="24829"/>
                    <a:pt x="31865" y="24966"/>
                  </a:cubicBezTo>
                  <a:cubicBezTo>
                    <a:pt x="31759" y="24796"/>
                    <a:pt x="31940" y="24635"/>
                    <a:pt x="31962" y="24485"/>
                  </a:cubicBezTo>
                  <a:close/>
                  <a:moveTo>
                    <a:pt x="27378" y="24511"/>
                  </a:moveTo>
                  <a:cubicBezTo>
                    <a:pt x="27462" y="24511"/>
                    <a:pt x="27545" y="24527"/>
                    <a:pt x="27624" y="24582"/>
                  </a:cubicBezTo>
                  <a:cubicBezTo>
                    <a:pt x="27156" y="24839"/>
                    <a:pt x="26461" y="24883"/>
                    <a:pt x="25792" y="24934"/>
                  </a:cubicBezTo>
                  <a:cubicBezTo>
                    <a:pt x="25293" y="24973"/>
                    <a:pt x="24764" y="25002"/>
                    <a:pt x="24247" y="25002"/>
                  </a:cubicBezTo>
                  <a:cubicBezTo>
                    <a:pt x="23679" y="25002"/>
                    <a:pt x="23126" y="24967"/>
                    <a:pt x="22644" y="24870"/>
                  </a:cubicBezTo>
                  <a:cubicBezTo>
                    <a:pt x="22696" y="24803"/>
                    <a:pt x="22666" y="24657"/>
                    <a:pt x="22708" y="24582"/>
                  </a:cubicBezTo>
                  <a:cubicBezTo>
                    <a:pt x="23329" y="24628"/>
                    <a:pt x="24004" y="24652"/>
                    <a:pt x="24686" y="24652"/>
                  </a:cubicBezTo>
                  <a:cubicBezTo>
                    <a:pt x="25492" y="24652"/>
                    <a:pt x="26307" y="24618"/>
                    <a:pt x="27046" y="24548"/>
                  </a:cubicBezTo>
                  <a:cubicBezTo>
                    <a:pt x="27157" y="24538"/>
                    <a:pt x="27269" y="24511"/>
                    <a:pt x="27378" y="24511"/>
                  </a:cubicBezTo>
                  <a:close/>
                  <a:moveTo>
                    <a:pt x="1018" y="24474"/>
                  </a:moveTo>
                  <a:cubicBezTo>
                    <a:pt x="1040" y="24474"/>
                    <a:pt x="1062" y="24477"/>
                    <a:pt x="1085" y="24484"/>
                  </a:cubicBezTo>
                  <a:cubicBezTo>
                    <a:pt x="1444" y="24595"/>
                    <a:pt x="2108" y="24713"/>
                    <a:pt x="2659" y="24742"/>
                  </a:cubicBezTo>
                  <a:cubicBezTo>
                    <a:pt x="2799" y="24749"/>
                    <a:pt x="2939" y="24752"/>
                    <a:pt x="3078" y="24752"/>
                  </a:cubicBezTo>
                  <a:cubicBezTo>
                    <a:pt x="3914" y="24752"/>
                    <a:pt x="4726" y="24639"/>
                    <a:pt x="5376" y="24639"/>
                  </a:cubicBezTo>
                  <a:cubicBezTo>
                    <a:pt x="5458" y="24639"/>
                    <a:pt x="5538" y="24641"/>
                    <a:pt x="5616" y="24645"/>
                  </a:cubicBezTo>
                  <a:cubicBezTo>
                    <a:pt x="5624" y="24834"/>
                    <a:pt x="5355" y="24813"/>
                    <a:pt x="5230" y="24837"/>
                  </a:cubicBezTo>
                  <a:cubicBezTo>
                    <a:pt x="4600" y="24963"/>
                    <a:pt x="3738" y="25041"/>
                    <a:pt x="2880" y="25041"/>
                  </a:cubicBezTo>
                  <a:cubicBezTo>
                    <a:pt x="2116" y="25041"/>
                    <a:pt x="1355" y="24980"/>
                    <a:pt x="764" y="24837"/>
                  </a:cubicBezTo>
                  <a:cubicBezTo>
                    <a:pt x="756" y="24656"/>
                    <a:pt x="861" y="24474"/>
                    <a:pt x="1018" y="24474"/>
                  </a:cubicBezTo>
                  <a:close/>
                  <a:moveTo>
                    <a:pt x="31800" y="18796"/>
                  </a:moveTo>
                  <a:lnTo>
                    <a:pt x="31800" y="18796"/>
                  </a:lnTo>
                  <a:cubicBezTo>
                    <a:pt x="31972" y="18817"/>
                    <a:pt x="31943" y="18970"/>
                    <a:pt x="31961" y="19084"/>
                  </a:cubicBezTo>
                  <a:cubicBezTo>
                    <a:pt x="32034" y="19573"/>
                    <a:pt x="32046" y="20625"/>
                    <a:pt x="31961" y="21109"/>
                  </a:cubicBezTo>
                  <a:cubicBezTo>
                    <a:pt x="31925" y="21310"/>
                    <a:pt x="31769" y="21441"/>
                    <a:pt x="31769" y="21590"/>
                  </a:cubicBezTo>
                  <a:cubicBezTo>
                    <a:pt x="31759" y="21593"/>
                    <a:pt x="31750" y="21594"/>
                    <a:pt x="31743" y="21594"/>
                  </a:cubicBezTo>
                  <a:cubicBezTo>
                    <a:pt x="31665" y="21594"/>
                    <a:pt x="31731" y="21449"/>
                    <a:pt x="31671" y="21429"/>
                  </a:cubicBezTo>
                  <a:lnTo>
                    <a:pt x="31671" y="21429"/>
                  </a:lnTo>
                  <a:cubicBezTo>
                    <a:pt x="31523" y="22608"/>
                    <a:pt x="31649" y="24064"/>
                    <a:pt x="31607" y="25348"/>
                  </a:cubicBezTo>
                  <a:cubicBezTo>
                    <a:pt x="31224" y="25364"/>
                    <a:pt x="30828" y="25370"/>
                    <a:pt x="30426" y="25370"/>
                  </a:cubicBezTo>
                  <a:cubicBezTo>
                    <a:pt x="29644" y="25370"/>
                    <a:pt x="28836" y="25346"/>
                    <a:pt x="28041" y="25317"/>
                  </a:cubicBezTo>
                  <a:cubicBezTo>
                    <a:pt x="27854" y="25084"/>
                    <a:pt x="28144" y="24888"/>
                    <a:pt x="28170" y="24645"/>
                  </a:cubicBezTo>
                  <a:cubicBezTo>
                    <a:pt x="28192" y="24447"/>
                    <a:pt x="28087" y="24384"/>
                    <a:pt x="28041" y="24196"/>
                  </a:cubicBezTo>
                  <a:cubicBezTo>
                    <a:pt x="27949" y="23820"/>
                    <a:pt x="27865" y="22796"/>
                    <a:pt x="27944" y="22299"/>
                  </a:cubicBezTo>
                  <a:cubicBezTo>
                    <a:pt x="27963" y="22191"/>
                    <a:pt x="28054" y="22089"/>
                    <a:pt x="28072" y="21978"/>
                  </a:cubicBezTo>
                  <a:cubicBezTo>
                    <a:pt x="28117" y="21722"/>
                    <a:pt x="28008" y="21528"/>
                    <a:pt x="27975" y="21271"/>
                  </a:cubicBezTo>
                  <a:cubicBezTo>
                    <a:pt x="27882" y="20513"/>
                    <a:pt x="27972" y="19648"/>
                    <a:pt x="28009" y="18957"/>
                  </a:cubicBezTo>
                  <a:cubicBezTo>
                    <a:pt x="29113" y="18951"/>
                    <a:pt x="30401" y="18869"/>
                    <a:pt x="31575" y="18828"/>
                  </a:cubicBezTo>
                  <a:cubicBezTo>
                    <a:pt x="31587" y="19288"/>
                    <a:pt x="31614" y="19732"/>
                    <a:pt x="31639" y="20177"/>
                  </a:cubicBezTo>
                  <a:cubicBezTo>
                    <a:pt x="31875" y="19900"/>
                    <a:pt x="31606" y="19118"/>
                    <a:pt x="31800" y="18796"/>
                  </a:cubicBezTo>
                  <a:close/>
                  <a:moveTo>
                    <a:pt x="5584" y="25000"/>
                  </a:moveTo>
                  <a:cubicBezTo>
                    <a:pt x="5616" y="25001"/>
                    <a:pt x="5608" y="25039"/>
                    <a:pt x="5617" y="25064"/>
                  </a:cubicBezTo>
                  <a:cubicBezTo>
                    <a:pt x="5487" y="25343"/>
                    <a:pt x="5054" y="25326"/>
                    <a:pt x="4716" y="25384"/>
                  </a:cubicBezTo>
                  <a:cubicBezTo>
                    <a:pt x="4227" y="25467"/>
                    <a:pt x="3601" y="25525"/>
                    <a:pt x="2976" y="25525"/>
                  </a:cubicBezTo>
                  <a:cubicBezTo>
                    <a:pt x="2134" y="25525"/>
                    <a:pt x="1294" y="25419"/>
                    <a:pt x="796" y="25127"/>
                  </a:cubicBezTo>
                  <a:cubicBezTo>
                    <a:pt x="814" y="25127"/>
                    <a:pt x="831" y="25127"/>
                    <a:pt x="849" y="25127"/>
                  </a:cubicBezTo>
                  <a:cubicBezTo>
                    <a:pt x="1294" y="25127"/>
                    <a:pt x="1848" y="25260"/>
                    <a:pt x="2434" y="25289"/>
                  </a:cubicBezTo>
                  <a:cubicBezTo>
                    <a:pt x="2607" y="25297"/>
                    <a:pt x="2784" y="25300"/>
                    <a:pt x="2962" y="25300"/>
                  </a:cubicBezTo>
                  <a:cubicBezTo>
                    <a:pt x="3683" y="25300"/>
                    <a:pt x="4426" y="25240"/>
                    <a:pt x="5037" y="25160"/>
                  </a:cubicBezTo>
                  <a:cubicBezTo>
                    <a:pt x="5221" y="25136"/>
                    <a:pt x="5466" y="25078"/>
                    <a:pt x="5584" y="25000"/>
                  </a:cubicBezTo>
                  <a:close/>
                  <a:moveTo>
                    <a:pt x="13643" y="24710"/>
                  </a:moveTo>
                  <a:cubicBezTo>
                    <a:pt x="13645" y="24710"/>
                    <a:pt x="13647" y="24710"/>
                    <a:pt x="13649" y="24710"/>
                  </a:cubicBezTo>
                  <a:cubicBezTo>
                    <a:pt x="14428" y="24749"/>
                    <a:pt x="15518" y="24919"/>
                    <a:pt x="16605" y="24966"/>
                  </a:cubicBezTo>
                  <a:cubicBezTo>
                    <a:pt x="16912" y="24981"/>
                    <a:pt x="17223" y="24988"/>
                    <a:pt x="17526" y="24988"/>
                  </a:cubicBezTo>
                  <a:cubicBezTo>
                    <a:pt x="17829" y="24988"/>
                    <a:pt x="18125" y="24981"/>
                    <a:pt x="18403" y="24966"/>
                  </a:cubicBezTo>
                  <a:cubicBezTo>
                    <a:pt x="18650" y="24955"/>
                    <a:pt x="18885" y="24877"/>
                    <a:pt x="19106" y="24877"/>
                  </a:cubicBezTo>
                  <a:cubicBezTo>
                    <a:pt x="19241" y="24877"/>
                    <a:pt x="19372" y="24906"/>
                    <a:pt x="19495" y="25000"/>
                  </a:cubicBezTo>
                  <a:cubicBezTo>
                    <a:pt x="19427" y="25758"/>
                    <a:pt x="18436" y="25699"/>
                    <a:pt x="17535" y="25771"/>
                  </a:cubicBezTo>
                  <a:cubicBezTo>
                    <a:pt x="17169" y="25799"/>
                    <a:pt x="16784" y="25814"/>
                    <a:pt x="16409" y="25814"/>
                  </a:cubicBezTo>
                  <a:cubicBezTo>
                    <a:pt x="16224" y="25814"/>
                    <a:pt x="16041" y="25811"/>
                    <a:pt x="15864" y="25803"/>
                  </a:cubicBezTo>
                  <a:cubicBezTo>
                    <a:pt x="14900" y="25763"/>
                    <a:pt x="13759" y="25881"/>
                    <a:pt x="13455" y="25290"/>
                  </a:cubicBezTo>
                  <a:cubicBezTo>
                    <a:pt x="13469" y="25286"/>
                    <a:pt x="13483" y="25284"/>
                    <a:pt x="13496" y="25284"/>
                  </a:cubicBezTo>
                  <a:cubicBezTo>
                    <a:pt x="13583" y="25284"/>
                    <a:pt x="13652" y="25362"/>
                    <a:pt x="13744" y="25387"/>
                  </a:cubicBezTo>
                  <a:cubicBezTo>
                    <a:pt x="14168" y="25496"/>
                    <a:pt x="14663" y="25526"/>
                    <a:pt x="15178" y="25526"/>
                  </a:cubicBezTo>
                  <a:cubicBezTo>
                    <a:pt x="15793" y="25526"/>
                    <a:pt x="16437" y="25484"/>
                    <a:pt x="17022" y="25483"/>
                  </a:cubicBezTo>
                  <a:cubicBezTo>
                    <a:pt x="17147" y="25483"/>
                    <a:pt x="17275" y="25484"/>
                    <a:pt x="17403" y="25484"/>
                  </a:cubicBezTo>
                  <a:cubicBezTo>
                    <a:pt x="18079" y="25484"/>
                    <a:pt x="18779" y="25462"/>
                    <a:pt x="19270" y="25194"/>
                  </a:cubicBezTo>
                  <a:cubicBezTo>
                    <a:pt x="19176" y="25170"/>
                    <a:pt x="19083" y="25160"/>
                    <a:pt x="18989" y="25160"/>
                  </a:cubicBezTo>
                  <a:cubicBezTo>
                    <a:pt x="18683" y="25160"/>
                    <a:pt x="18377" y="25265"/>
                    <a:pt x="18049" y="25289"/>
                  </a:cubicBezTo>
                  <a:cubicBezTo>
                    <a:pt x="17902" y="25299"/>
                    <a:pt x="17752" y="25304"/>
                    <a:pt x="17600" y="25304"/>
                  </a:cubicBezTo>
                  <a:cubicBezTo>
                    <a:pt x="16973" y="25304"/>
                    <a:pt x="16312" y="25227"/>
                    <a:pt x="15673" y="25191"/>
                  </a:cubicBezTo>
                  <a:cubicBezTo>
                    <a:pt x="14884" y="25148"/>
                    <a:pt x="14087" y="25159"/>
                    <a:pt x="13424" y="24966"/>
                  </a:cubicBezTo>
                  <a:cubicBezTo>
                    <a:pt x="13424" y="24825"/>
                    <a:pt x="13558" y="24710"/>
                    <a:pt x="13643" y="24710"/>
                  </a:cubicBezTo>
                  <a:close/>
                  <a:moveTo>
                    <a:pt x="32122" y="25704"/>
                  </a:moveTo>
                  <a:lnTo>
                    <a:pt x="32122" y="25704"/>
                  </a:lnTo>
                  <a:cubicBezTo>
                    <a:pt x="31964" y="25903"/>
                    <a:pt x="31688" y="25934"/>
                    <a:pt x="31393" y="25934"/>
                  </a:cubicBezTo>
                  <a:cubicBezTo>
                    <a:pt x="31263" y="25934"/>
                    <a:pt x="31129" y="25928"/>
                    <a:pt x="31001" y="25928"/>
                  </a:cubicBezTo>
                  <a:cubicBezTo>
                    <a:pt x="30956" y="25928"/>
                    <a:pt x="30912" y="25929"/>
                    <a:pt x="30869" y="25931"/>
                  </a:cubicBezTo>
                  <a:cubicBezTo>
                    <a:pt x="30660" y="25940"/>
                    <a:pt x="30446" y="25944"/>
                    <a:pt x="30229" y="25944"/>
                  </a:cubicBezTo>
                  <a:cubicBezTo>
                    <a:pt x="30018" y="25944"/>
                    <a:pt x="29803" y="25940"/>
                    <a:pt x="29584" y="25931"/>
                  </a:cubicBezTo>
                  <a:cubicBezTo>
                    <a:pt x="29529" y="25928"/>
                    <a:pt x="29475" y="25927"/>
                    <a:pt x="29420" y="25927"/>
                  </a:cubicBezTo>
                  <a:cubicBezTo>
                    <a:pt x="29189" y="25927"/>
                    <a:pt x="28958" y="25946"/>
                    <a:pt x="28742" y="25946"/>
                  </a:cubicBezTo>
                  <a:cubicBezTo>
                    <a:pt x="28507" y="25946"/>
                    <a:pt x="28289" y="25924"/>
                    <a:pt x="28106" y="25833"/>
                  </a:cubicBezTo>
                  <a:lnTo>
                    <a:pt x="28106" y="25737"/>
                  </a:lnTo>
                  <a:cubicBezTo>
                    <a:pt x="28373" y="25717"/>
                    <a:pt x="28642" y="25710"/>
                    <a:pt x="28912" y="25710"/>
                  </a:cubicBezTo>
                  <a:cubicBezTo>
                    <a:pt x="29647" y="25710"/>
                    <a:pt x="30381" y="25765"/>
                    <a:pt x="31075" y="25765"/>
                  </a:cubicBezTo>
                  <a:cubicBezTo>
                    <a:pt x="31437" y="25765"/>
                    <a:pt x="31788" y="25750"/>
                    <a:pt x="32122" y="25704"/>
                  </a:cubicBezTo>
                  <a:close/>
                  <a:moveTo>
                    <a:pt x="31840" y="26315"/>
                  </a:moveTo>
                  <a:cubicBezTo>
                    <a:pt x="31952" y="26315"/>
                    <a:pt x="31888" y="26541"/>
                    <a:pt x="31808" y="26541"/>
                  </a:cubicBezTo>
                  <a:cubicBezTo>
                    <a:pt x="31806" y="26541"/>
                    <a:pt x="31803" y="26541"/>
                    <a:pt x="31800" y="26540"/>
                  </a:cubicBezTo>
                  <a:cubicBezTo>
                    <a:pt x="31800" y="26456"/>
                    <a:pt x="31788" y="26357"/>
                    <a:pt x="31832" y="26316"/>
                  </a:cubicBezTo>
                  <a:cubicBezTo>
                    <a:pt x="31835" y="26315"/>
                    <a:pt x="31837" y="26315"/>
                    <a:pt x="31840" y="26315"/>
                  </a:cubicBezTo>
                  <a:close/>
                  <a:moveTo>
                    <a:pt x="19430" y="25931"/>
                  </a:moveTo>
                  <a:cubicBezTo>
                    <a:pt x="19460" y="26271"/>
                    <a:pt x="19251" y="26371"/>
                    <a:pt x="19174" y="26605"/>
                  </a:cubicBezTo>
                  <a:cubicBezTo>
                    <a:pt x="19099" y="26477"/>
                    <a:pt x="19163" y="26210"/>
                    <a:pt x="19142" y="26027"/>
                  </a:cubicBezTo>
                  <a:cubicBezTo>
                    <a:pt x="19231" y="25988"/>
                    <a:pt x="19305" y="25933"/>
                    <a:pt x="19430" y="25931"/>
                  </a:cubicBezTo>
                  <a:close/>
                  <a:moveTo>
                    <a:pt x="31671" y="26349"/>
                  </a:moveTo>
                  <a:cubicBezTo>
                    <a:pt x="31619" y="26681"/>
                    <a:pt x="31174" y="26613"/>
                    <a:pt x="30837" y="26638"/>
                  </a:cubicBezTo>
                  <a:cubicBezTo>
                    <a:pt x="30411" y="26669"/>
                    <a:pt x="29970" y="26690"/>
                    <a:pt x="29521" y="26690"/>
                  </a:cubicBezTo>
                  <a:cubicBezTo>
                    <a:pt x="29140" y="26690"/>
                    <a:pt x="28753" y="26675"/>
                    <a:pt x="28363" y="26638"/>
                  </a:cubicBezTo>
                  <a:cubicBezTo>
                    <a:pt x="28360" y="26637"/>
                    <a:pt x="28357" y="26637"/>
                    <a:pt x="28353" y="26637"/>
                  </a:cubicBezTo>
                  <a:cubicBezTo>
                    <a:pt x="28316" y="26637"/>
                    <a:pt x="28254" y="26650"/>
                    <a:pt x="28198" y="26650"/>
                  </a:cubicBezTo>
                  <a:cubicBezTo>
                    <a:pt x="28127" y="26650"/>
                    <a:pt x="28065" y="26630"/>
                    <a:pt x="28073" y="26540"/>
                  </a:cubicBezTo>
                  <a:cubicBezTo>
                    <a:pt x="28080" y="26457"/>
                    <a:pt x="28124" y="26432"/>
                    <a:pt x="28179" y="26432"/>
                  </a:cubicBezTo>
                  <a:cubicBezTo>
                    <a:pt x="28253" y="26432"/>
                    <a:pt x="28347" y="26476"/>
                    <a:pt x="28395" y="26477"/>
                  </a:cubicBezTo>
                  <a:cubicBezTo>
                    <a:pt x="28454" y="26478"/>
                    <a:pt x="28515" y="26478"/>
                    <a:pt x="28577" y="26478"/>
                  </a:cubicBezTo>
                  <a:cubicBezTo>
                    <a:pt x="29516" y="26478"/>
                    <a:pt x="30704" y="26379"/>
                    <a:pt x="31575" y="26349"/>
                  </a:cubicBezTo>
                  <a:close/>
                  <a:moveTo>
                    <a:pt x="19398" y="26574"/>
                  </a:moveTo>
                  <a:lnTo>
                    <a:pt x="19398" y="26574"/>
                  </a:lnTo>
                  <a:cubicBezTo>
                    <a:pt x="19492" y="26828"/>
                    <a:pt x="19283" y="27058"/>
                    <a:pt x="19141" y="27184"/>
                  </a:cubicBezTo>
                  <a:cubicBezTo>
                    <a:pt x="19128" y="26880"/>
                    <a:pt x="19311" y="26775"/>
                    <a:pt x="19398" y="26574"/>
                  </a:cubicBezTo>
                  <a:close/>
                  <a:moveTo>
                    <a:pt x="28105" y="26959"/>
                  </a:moveTo>
                  <a:cubicBezTo>
                    <a:pt x="28462" y="27037"/>
                    <a:pt x="28845" y="27063"/>
                    <a:pt x="29240" y="27063"/>
                  </a:cubicBezTo>
                  <a:cubicBezTo>
                    <a:pt x="29978" y="27063"/>
                    <a:pt x="30757" y="26974"/>
                    <a:pt x="31478" y="26974"/>
                  </a:cubicBezTo>
                  <a:cubicBezTo>
                    <a:pt x="31757" y="26974"/>
                    <a:pt x="32026" y="26987"/>
                    <a:pt x="32282" y="27024"/>
                  </a:cubicBezTo>
                  <a:cubicBezTo>
                    <a:pt x="32268" y="27238"/>
                    <a:pt x="32126" y="27288"/>
                    <a:pt x="31956" y="27288"/>
                  </a:cubicBezTo>
                  <a:cubicBezTo>
                    <a:pt x="31806" y="27288"/>
                    <a:pt x="31635" y="27249"/>
                    <a:pt x="31511" y="27249"/>
                  </a:cubicBezTo>
                  <a:cubicBezTo>
                    <a:pt x="31496" y="27248"/>
                    <a:pt x="31481" y="27248"/>
                    <a:pt x="31466" y="27248"/>
                  </a:cubicBezTo>
                  <a:cubicBezTo>
                    <a:pt x="30803" y="27248"/>
                    <a:pt x="29986" y="27307"/>
                    <a:pt x="29220" y="27307"/>
                  </a:cubicBezTo>
                  <a:cubicBezTo>
                    <a:pt x="28838" y="27307"/>
                    <a:pt x="28469" y="27292"/>
                    <a:pt x="28138" y="27249"/>
                  </a:cubicBezTo>
                  <a:cubicBezTo>
                    <a:pt x="28136" y="27142"/>
                    <a:pt x="28083" y="27088"/>
                    <a:pt x="28105" y="26959"/>
                  </a:cubicBezTo>
                  <a:close/>
                  <a:moveTo>
                    <a:pt x="27464" y="25191"/>
                  </a:moveTo>
                  <a:cubicBezTo>
                    <a:pt x="27598" y="25774"/>
                    <a:pt x="27555" y="26534"/>
                    <a:pt x="27591" y="27215"/>
                  </a:cubicBezTo>
                  <a:cubicBezTo>
                    <a:pt x="26608" y="27246"/>
                    <a:pt x="25643" y="27335"/>
                    <a:pt x="24713" y="27335"/>
                  </a:cubicBezTo>
                  <a:cubicBezTo>
                    <a:pt x="24058" y="27335"/>
                    <a:pt x="23420" y="27291"/>
                    <a:pt x="22804" y="27151"/>
                  </a:cubicBezTo>
                  <a:cubicBezTo>
                    <a:pt x="22806" y="26549"/>
                    <a:pt x="22812" y="25944"/>
                    <a:pt x="22773" y="25384"/>
                  </a:cubicBezTo>
                  <a:lnTo>
                    <a:pt x="22773" y="25384"/>
                  </a:lnTo>
                  <a:cubicBezTo>
                    <a:pt x="23241" y="25433"/>
                    <a:pt x="23729" y="25454"/>
                    <a:pt x="24220" y="25454"/>
                  </a:cubicBezTo>
                  <a:cubicBezTo>
                    <a:pt x="25352" y="25454"/>
                    <a:pt x="26502" y="25341"/>
                    <a:pt x="27464" y="25191"/>
                  </a:cubicBezTo>
                  <a:close/>
                  <a:moveTo>
                    <a:pt x="19398" y="27055"/>
                  </a:moveTo>
                  <a:lnTo>
                    <a:pt x="19398" y="27055"/>
                  </a:lnTo>
                  <a:cubicBezTo>
                    <a:pt x="19524" y="27341"/>
                    <a:pt x="19280" y="27534"/>
                    <a:pt x="19207" y="27730"/>
                  </a:cubicBezTo>
                  <a:cubicBezTo>
                    <a:pt x="19081" y="27443"/>
                    <a:pt x="19325" y="27250"/>
                    <a:pt x="19398" y="27055"/>
                  </a:cubicBezTo>
                  <a:close/>
                  <a:moveTo>
                    <a:pt x="31830" y="27731"/>
                  </a:moveTo>
                  <a:cubicBezTo>
                    <a:pt x="31831" y="27731"/>
                    <a:pt x="31832" y="27731"/>
                    <a:pt x="31832" y="27731"/>
                  </a:cubicBezTo>
                  <a:cubicBezTo>
                    <a:pt x="31866" y="27842"/>
                    <a:pt x="31739" y="28035"/>
                    <a:pt x="31704" y="28180"/>
                  </a:cubicBezTo>
                  <a:cubicBezTo>
                    <a:pt x="31626" y="28097"/>
                    <a:pt x="31710" y="27852"/>
                    <a:pt x="31640" y="27762"/>
                  </a:cubicBezTo>
                  <a:lnTo>
                    <a:pt x="31640" y="27762"/>
                  </a:lnTo>
                  <a:cubicBezTo>
                    <a:pt x="31657" y="27766"/>
                    <a:pt x="31671" y="27768"/>
                    <a:pt x="31684" y="27768"/>
                  </a:cubicBezTo>
                  <a:cubicBezTo>
                    <a:pt x="31746" y="27768"/>
                    <a:pt x="31769" y="27731"/>
                    <a:pt x="31830" y="27731"/>
                  </a:cubicBezTo>
                  <a:close/>
                  <a:moveTo>
                    <a:pt x="27528" y="27667"/>
                  </a:moveTo>
                  <a:cubicBezTo>
                    <a:pt x="27603" y="27924"/>
                    <a:pt x="27297" y="27868"/>
                    <a:pt x="27173" y="27892"/>
                  </a:cubicBezTo>
                  <a:cubicBezTo>
                    <a:pt x="26430" y="28036"/>
                    <a:pt x="25755" y="28189"/>
                    <a:pt x="24826" y="28189"/>
                  </a:cubicBezTo>
                  <a:cubicBezTo>
                    <a:pt x="24703" y="28189"/>
                    <a:pt x="24575" y="28186"/>
                    <a:pt x="24442" y="28180"/>
                  </a:cubicBezTo>
                  <a:cubicBezTo>
                    <a:pt x="23721" y="28149"/>
                    <a:pt x="22943" y="28135"/>
                    <a:pt x="22514" y="27827"/>
                  </a:cubicBezTo>
                  <a:cubicBezTo>
                    <a:pt x="22670" y="27817"/>
                    <a:pt x="22833" y="27813"/>
                    <a:pt x="23001" y="27813"/>
                  </a:cubicBezTo>
                  <a:cubicBezTo>
                    <a:pt x="23429" y="27813"/>
                    <a:pt x="23889" y="27839"/>
                    <a:pt x="24347" y="27858"/>
                  </a:cubicBezTo>
                  <a:cubicBezTo>
                    <a:pt x="24576" y="27868"/>
                    <a:pt x="24808" y="27873"/>
                    <a:pt x="25040" y="27873"/>
                  </a:cubicBezTo>
                  <a:cubicBezTo>
                    <a:pt x="25899" y="27873"/>
                    <a:pt x="26756" y="27804"/>
                    <a:pt x="27464" y="27667"/>
                  </a:cubicBezTo>
                  <a:close/>
                  <a:moveTo>
                    <a:pt x="5519" y="25672"/>
                  </a:moveTo>
                  <a:cubicBezTo>
                    <a:pt x="5559" y="26490"/>
                    <a:pt x="5699" y="27607"/>
                    <a:pt x="5423" y="28276"/>
                  </a:cubicBezTo>
                  <a:cubicBezTo>
                    <a:pt x="5382" y="27433"/>
                    <a:pt x="5396" y="26509"/>
                    <a:pt x="5423" y="25672"/>
                  </a:cubicBezTo>
                  <a:close/>
                  <a:moveTo>
                    <a:pt x="19431" y="27601"/>
                  </a:moveTo>
                  <a:cubicBezTo>
                    <a:pt x="19562" y="27914"/>
                    <a:pt x="19338" y="28150"/>
                    <a:pt x="19239" y="28339"/>
                  </a:cubicBezTo>
                  <a:cubicBezTo>
                    <a:pt x="19104" y="28025"/>
                    <a:pt x="19348" y="27808"/>
                    <a:pt x="19431" y="27601"/>
                  </a:cubicBezTo>
                  <a:close/>
                  <a:moveTo>
                    <a:pt x="31930" y="27956"/>
                  </a:moveTo>
                  <a:lnTo>
                    <a:pt x="31930" y="27956"/>
                  </a:lnTo>
                  <a:cubicBezTo>
                    <a:pt x="32056" y="28308"/>
                    <a:pt x="31802" y="28558"/>
                    <a:pt x="31736" y="28824"/>
                  </a:cubicBezTo>
                  <a:cubicBezTo>
                    <a:pt x="31624" y="28485"/>
                    <a:pt x="31891" y="28249"/>
                    <a:pt x="31930" y="27956"/>
                  </a:cubicBezTo>
                  <a:close/>
                  <a:moveTo>
                    <a:pt x="5518" y="28373"/>
                  </a:moveTo>
                  <a:cubicBezTo>
                    <a:pt x="5634" y="28564"/>
                    <a:pt x="5451" y="28732"/>
                    <a:pt x="5421" y="28886"/>
                  </a:cubicBezTo>
                  <a:cubicBezTo>
                    <a:pt x="5302" y="28689"/>
                    <a:pt x="5472" y="28510"/>
                    <a:pt x="5518" y="28373"/>
                  </a:cubicBezTo>
                  <a:close/>
                  <a:moveTo>
                    <a:pt x="19462" y="28148"/>
                  </a:moveTo>
                  <a:lnTo>
                    <a:pt x="19462" y="28148"/>
                  </a:lnTo>
                  <a:cubicBezTo>
                    <a:pt x="19595" y="28506"/>
                    <a:pt x="19391" y="28804"/>
                    <a:pt x="19270" y="29016"/>
                  </a:cubicBezTo>
                  <a:cubicBezTo>
                    <a:pt x="19142" y="28661"/>
                    <a:pt x="19334" y="28352"/>
                    <a:pt x="19462" y="28148"/>
                  </a:cubicBezTo>
                  <a:close/>
                  <a:moveTo>
                    <a:pt x="31930" y="28564"/>
                  </a:moveTo>
                  <a:lnTo>
                    <a:pt x="31930" y="28564"/>
                  </a:lnTo>
                  <a:cubicBezTo>
                    <a:pt x="32103" y="28813"/>
                    <a:pt x="31810" y="29039"/>
                    <a:pt x="31769" y="29272"/>
                  </a:cubicBezTo>
                  <a:cubicBezTo>
                    <a:pt x="31603" y="29035"/>
                    <a:pt x="31900" y="28812"/>
                    <a:pt x="31930" y="28564"/>
                  </a:cubicBezTo>
                  <a:close/>
                  <a:moveTo>
                    <a:pt x="5518" y="29016"/>
                  </a:moveTo>
                  <a:cubicBezTo>
                    <a:pt x="5701" y="29126"/>
                    <a:pt x="5467" y="29340"/>
                    <a:pt x="5455" y="29466"/>
                  </a:cubicBezTo>
                  <a:cubicBezTo>
                    <a:pt x="5268" y="29332"/>
                    <a:pt x="5504" y="29152"/>
                    <a:pt x="5518" y="29016"/>
                  </a:cubicBezTo>
                  <a:close/>
                  <a:moveTo>
                    <a:pt x="31961" y="28983"/>
                  </a:moveTo>
                  <a:lnTo>
                    <a:pt x="31961" y="28983"/>
                  </a:lnTo>
                  <a:cubicBezTo>
                    <a:pt x="32139" y="29217"/>
                    <a:pt x="31793" y="29447"/>
                    <a:pt x="31769" y="29691"/>
                  </a:cubicBezTo>
                  <a:cubicBezTo>
                    <a:pt x="31649" y="29399"/>
                    <a:pt x="31948" y="29249"/>
                    <a:pt x="31961" y="28983"/>
                  </a:cubicBezTo>
                  <a:close/>
                  <a:moveTo>
                    <a:pt x="13071" y="22012"/>
                  </a:moveTo>
                  <a:cubicBezTo>
                    <a:pt x="13160" y="22790"/>
                    <a:pt x="13072" y="23746"/>
                    <a:pt x="13232" y="24454"/>
                  </a:cubicBezTo>
                  <a:cubicBezTo>
                    <a:pt x="13079" y="24679"/>
                    <a:pt x="12929" y="24922"/>
                    <a:pt x="12974" y="25290"/>
                  </a:cubicBezTo>
                  <a:cubicBezTo>
                    <a:pt x="12997" y="25477"/>
                    <a:pt x="13189" y="25639"/>
                    <a:pt x="13232" y="25837"/>
                  </a:cubicBezTo>
                  <a:cubicBezTo>
                    <a:pt x="13319" y="26239"/>
                    <a:pt x="13194" y="26789"/>
                    <a:pt x="13167" y="27344"/>
                  </a:cubicBezTo>
                  <a:cubicBezTo>
                    <a:pt x="13121" y="28234"/>
                    <a:pt x="13217" y="29069"/>
                    <a:pt x="13167" y="29947"/>
                  </a:cubicBezTo>
                  <a:cubicBezTo>
                    <a:pt x="12930" y="29868"/>
                    <a:pt x="12743" y="29765"/>
                    <a:pt x="12505" y="29765"/>
                  </a:cubicBezTo>
                  <a:cubicBezTo>
                    <a:pt x="12413" y="29765"/>
                    <a:pt x="12314" y="29780"/>
                    <a:pt x="12202" y="29818"/>
                  </a:cubicBezTo>
                  <a:cubicBezTo>
                    <a:pt x="12010" y="29883"/>
                    <a:pt x="11898" y="30066"/>
                    <a:pt x="11753" y="30075"/>
                  </a:cubicBezTo>
                  <a:cubicBezTo>
                    <a:pt x="11746" y="30076"/>
                    <a:pt x="11739" y="30076"/>
                    <a:pt x="11732" y="30076"/>
                  </a:cubicBezTo>
                  <a:cubicBezTo>
                    <a:pt x="11448" y="30076"/>
                    <a:pt x="11177" y="29713"/>
                    <a:pt x="10727" y="29713"/>
                  </a:cubicBezTo>
                  <a:cubicBezTo>
                    <a:pt x="10685" y="29713"/>
                    <a:pt x="10641" y="29716"/>
                    <a:pt x="10596" y="29723"/>
                  </a:cubicBezTo>
                  <a:cubicBezTo>
                    <a:pt x="10423" y="29749"/>
                    <a:pt x="10223" y="29961"/>
                    <a:pt x="10018" y="29980"/>
                  </a:cubicBezTo>
                  <a:cubicBezTo>
                    <a:pt x="10003" y="29982"/>
                    <a:pt x="9988" y="29982"/>
                    <a:pt x="9973" y="29982"/>
                  </a:cubicBezTo>
                  <a:cubicBezTo>
                    <a:pt x="9628" y="29982"/>
                    <a:pt x="9366" y="29650"/>
                    <a:pt x="8992" y="29650"/>
                  </a:cubicBezTo>
                  <a:cubicBezTo>
                    <a:pt x="8960" y="29650"/>
                    <a:pt x="8927" y="29653"/>
                    <a:pt x="8893" y="29658"/>
                  </a:cubicBezTo>
                  <a:cubicBezTo>
                    <a:pt x="8658" y="29697"/>
                    <a:pt x="8531" y="29983"/>
                    <a:pt x="8211" y="29983"/>
                  </a:cubicBezTo>
                  <a:cubicBezTo>
                    <a:pt x="8193" y="29983"/>
                    <a:pt x="8174" y="29982"/>
                    <a:pt x="8155" y="29980"/>
                  </a:cubicBezTo>
                  <a:cubicBezTo>
                    <a:pt x="7800" y="29946"/>
                    <a:pt x="7629" y="29552"/>
                    <a:pt x="7195" y="29552"/>
                  </a:cubicBezTo>
                  <a:cubicBezTo>
                    <a:pt x="7118" y="29552"/>
                    <a:pt x="7031" y="29565"/>
                    <a:pt x="6934" y="29594"/>
                  </a:cubicBezTo>
                  <a:cubicBezTo>
                    <a:pt x="6747" y="29652"/>
                    <a:pt x="6654" y="29818"/>
                    <a:pt x="6485" y="29980"/>
                  </a:cubicBezTo>
                  <a:cubicBezTo>
                    <a:pt x="6509" y="27675"/>
                    <a:pt x="6291" y="25487"/>
                    <a:pt x="6387" y="23297"/>
                  </a:cubicBezTo>
                  <a:cubicBezTo>
                    <a:pt x="6532" y="23089"/>
                    <a:pt x="6644" y="22911"/>
                    <a:pt x="6886" y="22911"/>
                  </a:cubicBezTo>
                  <a:cubicBezTo>
                    <a:pt x="6891" y="22911"/>
                    <a:pt x="6896" y="22911"/>
                    <a:pt x="6901" y="22911"/>
                  </a:cubicBezTo>
                  <a:cubicBezTo>
                    <a:pt x="7299" y="22925"/>
                    <a:pt x="7312" y="23470"/>
                    <a:pt x="7773" y="23470"/>
                  </a:cubicBezTo>
                  <a:cubicBezTo>
                    <a:pt x="7811" y="23470"/>
                    <a:pt x="7853" y="23466"/>
                    <a:pt x="7898" y="23458"/>
                  </a:cubicBezTo>
                  <a:cubicBezTo>
                    <a:pt x="8247" y="23393"/>
                    <a:pt x="8284" y="23089"/>
                    <a:pt x="8572" y="22847"/>
                  </a:cubicBezTo>
                  <a:cubicBezTo>
                    <a:pt x="9054" y="22969"/>
                    <a:pt x="9250" y="23471"/>
                    <a:pt x="9748" y="23471"/>
                  </a:cubicBezTo>
                  <a:cubicBezTo>
                    <a:pt x="9793" y="23471"/>
                    <a:pt x="9840" y="23467"/>
                    <a:pt x="9890" y="23458"/>
                  </a:cubicBezTo>
                  <a:cubicBezTo>
                    <a:pt x="10158" y="23411"/>
                    <a:pt x="10347" y="22987"/>
                    <a:pt x="10565" y="22975"/>
                  </a:cubicBezTo>
                  <a:cubicBezTo>
                    <a:pt x="10569" y="22975"/>
                    <a:pt x="10574" y="22975"/>
                    <a:pt x="10579" y="22975"/>
                  </a:cubicBezTo>
                  <a:cubicBezTo>
                    <a:pt x="10850" y="22975"/>
                    <a:pt x="10997" y="23301"/>
                    <a:pt x="11280" y="23301"/>
                  </a:cubicBezTo>
                  <a:cubicBezTo>
                    <a:pt x="11298" y="23301"/>
                    <a:pt x="11316" y="23300"/>
                    <a:pt x="11335" y="23297"/>
                  </a:cubicBezTo>
                  <a:cubicBezTo>
                    <a:pt x="11549" y="23266"/>
                    <a:pt x="11637" y="23035"/>
                    <a:pt x="11785" y="22911"/>
                  </a:cubicBezTo>
                  <a:cubicBezTo>
                    <a:pt x="11891" y="22952"/>
                    <a:pt x="11886" y="23017"/>
                    <a:pt x="11936" y="23017"/>
                  </a:cubicBezTo>
                  <a:cubicBezTo>
                    <a:pt x="11958" y="23017"/>
                    <a:pt x="11989" y="23006"/>
                    <a:pt x="12043" y="22975"/>
                  </a:cubicBezTo>
                  <a:cubicBezTo>
                    <a:pt x="12150" y="23093"/>
                    <a:pt x="12354" y="23160"/>
                    <a:pt x="12552" y="23160"/>
                  </a:cubicBezTo>
                  <a:cubicBezTo>
                    <a:pt x="12735" y="23160"/>
                    <a:pt x="12914" y="23102"/>
                    <a:pt x="13007" y="22975"/>
                  </a:cubicBezTo>
                  <a:cubicBezTo>
                    <a:pt x="13071" y="22794"/>
                    <a:pt x="12836" y="22910"/>
                    <a:pt x="12846" y="22784"/>
                  </a:cubicBezTo>
                  <a:lnTo>
                    <a:pt x="12846" y="22109"/>
                  </a:lnTo>
                  <a:cubicBezTo>
                    <a:pt x="12944" y="22101"/>
                    <a:pt x="12990" y="22039"/>
                    <a:pt x="13071" y="22012"/>
                  </a:cubicBezTo>
                  <a:close/>
                  <a:moveTo>
                    <a:pt x="31993" y="29432"/>
                  </a:moveTo>
                  <a:lnTo>
                    <a:pt x="31993" y="29432"/>
                  </a:lnTo>
                  <a:cubicBezTo>
                    <a:pt x="32114" y="29767"/>
                    <a:pt x="31797" y="29943"/>
                    <a:pt x="31769" y="30235"/>
                  </a:cubicBezTo>
                  <a:cubicBezTo>
                    <a:pt x="31656" y="29908"/>
                    <a:pt x="31961" y="29722"/>
                    <a:pt x="31993" y="29432"/>
                  </a:cubicBezTo>
                  <a:close/>
                  <a:moveTo>
                    <a:pt x="22355" y="29948"/>
                  </a:moveTo>
                  <a:cubicBezTo>
                    <a:pt x="22426" y="29970"/>
                    <a:pt x="22367" y="30127"/>
                    <a:pt x="22387" y="30204"/>
                  </a:cubicBezTo>
                  <a:cubicBezTo>
                    <a:pt x="22375" y="30203"/>
                    <a:pt x="22363" y="30203"/>
                    <a:pt x="22352" y="30203"/>
                  </a:cubicBezTo>
                  <a:cubicBezTo>
                    <a:pt x="22320" y="30203"/>
                    <a:pt x="22294" y="30209"/>
                    <a:pt x="22290" y="30237"/>
                  </a:cubicBezTo>
                  <a:cubicBezTo>
                    <a:pt x="22205" y="30161"/>
                    <a:pt x="22347" y="30039"/>
                    <a:pt x="22355" y="29948"/>
                  </a:cubicBezTo>
                  <a:close/>
                  <a:moveTo>
                    <a:pt x="22355" y="29047"/>
                  </a:moveTo>
                  <a:cubicBezTo>
                    <a:pt x="22501" y="29432"/>
                    <a:pt x="22257" y="29649"/>
                    <a:pt x="22129" y="29915"/>
                  </a:cubicBezTo>
                  <a:cubicBezTo>
                    <a:pt x="22050" y="30079"/>
                    <a:pt x="22031" y="30307"/>
                    <a:pt x="21860" y="30307"/>
                  </a:cubicBezTo>
                  <a:cubicBezTo>
                    <a:pt x="21844" y="30307"/>
                    <a:pt x="21827" y="30305"/>
                    <a:pt x="21808" y="30300"/>
                  </a:cubicBezTo>
                  <a:cubicBezTo>
                    <a:pt x="21990" y="29882"/>
                    <a:pt x="22198" y="29492"/>
                    <a:pt x="22355" y="29047"/>
                  </a:cubicBezTo>
                  <a:close/>
                  <a:moveTo>
                    <a:pt x="22194" y="28083"/>
                  </a:moveTo>
                  <a:cubicBezTo>
                    <a:pt x="22253" y="28097"/>
                    <a:pt x="22272" y="28148"/>
                    <a:pt x="22344" y="28148"/>
                  </a:cubicBezTo>
                  <a:cubicBezTo>
                    <a:pt x="22348" y="28148"/>
                    <a:pt x="22351" y="28148"/>
                    <a:pt x="22355" y="28148"/>
                  </a:cubicBezTo>
                  <a:lnTo>
                    <a:pt x="22355" y="28148"/>
                  </a:lnTo>
                  <a:cubicBezTo>
                    <a:pt x="22049" y="28689"/>
                    <a:pt x="21754" y="29268"/>
                    <a:pt x="21455" y="29850"/>
                  </a:cubicBezTo>
                  <a:cubicBezTo>
                    <a:pt x="21366" y="30023"/>
                    <a:pt x="21284" y="30279"/>
                    <a:pt x="21069" y="30332"/>
                  </a:cubicBezTo>
                  <a:cubicBezTo>
                    <a:pt x="21014" y="30151"/>
                    <a:pt x="21199" y="29991"/>
                    <a:pt x="21294" y="29818"/>
                  </a:cubicBezTo>
                  <a:cubicBezTo>
                    <a:pt x="21573" y="29315"/>
                    <a:pt x="21869" y="28693"/>
                    <a:pt x="22162" y="28180"/>
                  </a:cubicBezTo>
                  <a:cubicBezTo>
                    <a:pt x="22153" y="28128"/>
                    <a:pt x="22193" y="28124"/>
                    <a:pt x="22194" y="28083"/>
                  </a:cubicBezTo>
                  <a:close/>
                  <a:moveTo>
                    <a:pt x="22387" y="28438"/>
                  </a:moveTo>
                  <a:cubicBezTo>
                    <a:pt x="22418" y="28439"/>
                    <a:pt x="22412" y="28477"/>
                    <a:pt x="22420" y="28501"/>
                  </a:cubicBezTo>
                  <a:cubicBezTo>
                    <a:pt x="22315" y="28839"/>
                    <a:pt x="22129" y="29147"/>
                    <a:pt x="21969" y="29466"/>
                  </a:cubicBezTo>
                  <a:cubicBezTo>
                    <a:pt x="21819" y="29761"/>
                    <a:pt x="21760" y="30164"/>
                    <a:pt x="21455" y="30334"/>
                  </a:cubicBezTo>
                  <a:cubicBezTo>
                    <a:pt x="21727" y="29662"/>
                    <a:pt x="22114" y="29107"/>
                    <a:pt x="22387" y="28438"/>
                  </a:cubicBezTo>
                  <a:close/>
                  <a:moveTo>
                    <a:pt x="22065" y="8935"/>
                  </a:moveTo>
                  <a:cubicBezTo>
                    <a:pt x="22166" y="9376"/>
                    <a:pt x="21835" y="9726"/>
                    <a:pt x="21649" y="10123"/>
                  </a:cubicBezTo>
                  <a:cubicBezTo>
                    <a:pt x="21221" y="11030"/>
                    <a:pt x="20791" y="11969"/>
                    <a:pt x="20524" y="13015"/>
                  </a:cubicBezTo>
                  <a:cubicBezTo>
                    <a:pt x="21147" y="11923"/>
                    <a:pt x="21586" y="10648"/>
                    <a:pt x="22131" y="9481"/>
                  </a:cubicBezTo>
                  <a:lnTo>
                    <a:pt x="22131" y="9481"/>
                  </a:lnTo>
                  <a:cubicBezTo>
                    <a:pt x="22325" y="9817"/>
                    <a:pt x="22046" y="10198"/>
                    <a:pt x="21906" y="10478"/>
                  </a:cubicBezTo>
                  <a:cubicBezTo>
                    <a:pt x="21457" y="11370"/>
                    <a:pt x="20953" y="12325"/>
                    <a:pt x="20684" y="13402"/>
                  </a:cubicBezTo>
                  <a:cubicBezTo>
                    <a:pt x="20920" y="13267"/>
                    <a:pt x="20955" y="12921"/>
                    <a:pt x="21070" y="12664"/>
                  </a:cubicBezTo>
                  <a:cubicBezTo>
                    <a:pt x="21410" y="11896"/>
                    <a:pt x="21839" y="11032"/>
                    <a:pt x="22163" y="10222"/>
                  </a:cubicBezTo>
                  <a:cubicBezTo>
                    <a:pt x="22236" y="10297"/>
                    <a:pt x="22175" y="10510"/>
                    <a:pt x="22195" y="10638"/>
                  </a:cubicBezTo>
                  <a:cubicBezTo>
                    <a:pt x="21774" y="11663"/>
                    <a:pt x="21210" y="12546"/>
                    <a:pt x="20943" y="13722"/>
                  </a:cubicBezTo>
                  <a:cubicBezTo>
                    <a:pt x="21451" y="13052"/>
                    <a:pt x="21761" y="11907"/>
                    <a:pt x="22227" y="11088"/>
                  </a:cubicBezTo>
                  <a:lnTo>
                    <a:pt x="22227" y="11088"/>
                  </a:lnTo>
                  <a:cubicBezTo>
                    <a:pt x="22190" y="11801"/>
                    <a:pt x="21837" y="12357"/>
                    <a:pt x="21584" y="12920"/>
                  </a:cubicBezTo>
                  <a:cubicBezTo>
                    <a:pt x="21367" y="13404"/>
                    <a:pt x="21153" y="13868"/>
                    <a:pt x="20974" y="14366"/>
                  </a:cubicBezTo>
                  <a:cubicBezTo>
                    <a:pt x="20978" y="14366"/>
                    <a:pt x="20981" y="14366"/>
                    <a:pt x="20985" y="14366"/>
                  </a:cubicBezTo>
                  <a:cubicBezTo>
                    <a:pt x="21174" y="14366"/>
                    <a:pt x="21256" y="14096"/>
                    <a:pt x="21327" y="13948"/>
                  </a:cubicBezTo>
                  <a:cubicBezTo>
                    <a:pt x="21583" y="13417"/>
                    <a:pt x="21818" y="12771"/>
                    <a:pt x="22065" y="12246"/>
                  </a:cubicBezTo>
                  <a:cubicBezTo>
                    <a:pt x="22089" y="12489"/>
                    <a:pt x="22169" y="12676"/>
                    <a:pt x="22258" y="12855"/>
                  </a:cubicBezTo>
                  <a:cubicBezTo>
                    <a:pt x="21948" y="13477"/>
                    <a:pt x="21639" y="14099"/>
                    <a:pt x="21424" y="14815"/>
                  </a:cubicBezTo>
                  <a:cubicBezTo>
                    <a:pt x="21771" y="14468"/>
                    <a:pt x="21987" y="13708"/>
                    <a:pt x="22258" y="13177"/>
                  </a:cubicBezTo>
                  <a:lnTo>
                    <a:pt x="22258" y="13177"/>
                  </a:lnTo>
                  <a:cubicBezTo>
                    <a:pt x="22440" y="13938"/>
                    <a:pt x="21948" y="14302"/>
                    <a:pt x="21840" y="14879"/>
                  </a:cubicBezTo>
                  <a:cubicBezTo>
                    <a:pt x="21994" y="14774"/>
                    <a:pt x="22151" y="14397"/>
                    <a:pt x="22258" y="14141"/>
                  </a:cubicBezTo>
                  <a:lnTo>
                    <a:pt x="22258" y="14141"/>
                  </a:lnTo>
                  <a:cubicBezTo>
                    <a:pt x="22494" y="14790"/>
                    <a:pt x="22033" y="15223"/>
                    <a:pt x="21906" y="15715"/>
                  </a:cubicBezTo>
                  <a:cubicBezTo>
                    <a:pt x="22119" y="15667"/>
                    <a:pt x="22205" y="15223"/>
                    <a:pt x="22356" y="15008"/>
                  </a:cubicBezTo>
                  <a:lnTo>
                    <a:pt x="22356" y="15008"/>
                  </a:lnTo>
                  <a:cubicBezTo>
                    <a:pt x="22308" y="15362"/>
                    <a:pt x="22340" y="15882"/>
                    <a:pt x="22163" y="16196"/>
                  </a:cubicBezTo>
                  <a:cubicBezTo>
                    <a:pt x="22163" y="16196"/>
                    <a:pt x="22164" y="16196"/>
                    <a:pt x="22164" y="16196"/>
                  </a:cubicBezTo>
                  <a:cubicBezTo>
                    <a:pt x="22231" y="16196"/>
                    <a:pt x="22326" y="15953"/>
                    <a:pt x="22388" y="15843"/>
                  </a:cubicBezTo>
                  <a:lnTo>
                    <a:pt x="22388" y="15843"/>
                  </a:lnTo>
                  <a:cubicBezTo>
                    <a:pt x="22576" y="16513"/>
                    <a:pt x="22316" y="17434"/>
                    <a:pt x="22452" y="18157"/>
                  </a:cubicBezTo>
                  <a:cubicBezTo>
                    <a:pt x="22267" y="18319"/>
                    <a:pt x="22230" y="18805"/>
                    <a:pt x="22421" y="18992"/>
                  </a:cubicBezTo>
                  <a:cubicBezTo>
                    <a:pt x="22439" y="19569"/>
                    <a:pt x="22397" y="20147"/>
                    <a:pt x="22421" y="20663"/>
                  </a:cubicBezTo>
                  <a:cubicBezTo>
                    <a:pt x="22429" y="20817"/>
                    <a:pt x="22485" y="20960"/>
                    <a:pt x="22452" y="21112"/>
                  </a:cubicBezTo>
                  <a:cubicBezTo>
                    <a:pt x="22404" y="21346"/>
                    <a:pt x="22117" y="21467"/>
                    <a:pt x="22195" y="21884"/>
                  </a:cubicBezTo>
                  <a:cubicBezTo>
                    <a:pt x="22222" y="22030"/>
                    <a:pt x="22407" y="22093"/>
                    <a:pt x="22452" y="22237"/>
                  </a:cubicBezTo>
                  <a:cubicBezTo>
                    <a:pt x="22622" y="22775"/>
                    <a:pt x="22248" y="23453"/>
                    <a:pt x="22451" y="24132"/>
                  </a:cubicBezTo>
                  <a:cubicBezTo>
                    <a:pt x="22043" y="24280"/>
                    <a:pt x="22069" y="24963"/>
                    <a:pt x="22387" y="25191"/>
                  </a:cubicBezTo>
                  <a:cubicBezTo>
                    <a:pt x="22295" y="26075"/>
                    <a:pt x="22400" y="27155"/>
                    <a:pt x="22162" y="27890"/>
                  </a:cubicBezTo>
                  <a:cubicBezTo>
                    <a:pt x="21771" y="28504"/>
                    <a:pt x="21419" y="29165"/>
                    <a:pt x="21038" y="29850"/>
                  </a:cubicBezTo>
                  <a:cubicBezTo>
                    <a:pt x="20945" y="30016"/>
                    <a:pt x="20840" y="30337"/>
                    <a:pt x="20583" y="30337"/>
                  </a:cubicBezTo>
                  <a:cubicBezTo>
                    <a:pt x="20564" y="30337"/>
                    <a:pt x="20545" y="30335"/>
                    <a:pt x="20524" y="30332"/>
                  </a:cubicBezTo>
                  <a:cubicBezTo>
                    <a:pt x="20934" y="29382"/>
                    <a:pt x="21539" y="28626"/>
                    <a:pt x="21970" y="27698"/>
                  </a:cubicBezTo>
                  <a:lnTo>
                    <a:pt x="21970" y="27698"/>
                  </a:lnTo>
                  <a:cubicBezTo>
                    <a:pt x="21442" y="28301"/>
                    <a:pt x="20930" y="29257"/>
                    <a:pt x="20491" y="30074"/>
                  </a:cubicBezTo>
                  <a:cubicBezTo>
                    <a:pt x="20446" y="30158"/>
                    <a:pt x="20416" y="30317"/>
                    <a:pt x="20304" y="30317"/>
                  </a:cubicBezTo>
                  <a:cubicBezTo>
                    <a:pt x="20284" y="30317"/>
                    <a:pt x="20260" y="30311"/>
                    <a:pt x="20234" y="30299"/>
                  </a:cubicBezTo>
                  <a:cubicBezTo>
                    <a:pt x="19968" y="25866"/>
                    <a:pt x="20096" y="20797"/>
                    <a:pt x="20106" y="16097"/>
                  </a:cubicBezTo>
                  <a:cubicBezTo>
                    <a:pt x="20107" y="15245"/>
                    <a:pt x="20013" y="14413"/>
                    <a:pt x="20009" y="13592"/>
                  </a:cubicBezTo>
                  <a:cubicBezTo>
                    <a:pt x="20007" y="12969"/>
                    <a:pt x="20073" y="12173"/>
                    <a:pt x="20106" y="11438"/>
                  </a:cubicBezTo>
                  <a:cubicBezTo>
                    <a:pt x="20124" y="11017"/>
                    <a:pt x="20075" y="10554"/>
                    <a:pt x="20137" y="10186"/>
                  </a:cubicBezTo>
                  <a:cubicBezTo>
                    <a:pt x="20170" y="9997"/>
                    <a:pt x="20324" y="9742"/>
                    <a:pt x="20426" y="9512"/>
                  </a:cubicBezTo>
                  <a:cubicBezTo>
                    <a:pt x="20503" y="9339"/>
                    <a:pt x="20558" y="8990"/>
                    <a:pt x="20756" y="8990"/>
                  </a:cubicBezTo>
                  <a:cubicBezTo>
                    <a:pt x="20774" y="8990"/>
                    <a:pt x="20792" y="8992"/>
                    <a:pt x="20812" y="8998"/>
                  </a:cubicBezTo>
                  <a:cubicBezTo>
                    <a:pt x="20838" y="9231"/>
                    <a:pt x="20615" y="9518"/>
                    <a:pt x="20490" y="9800"/>
                  </a:cubicBezTo>
                  <a:cubicBezTo>
                    <a:pt x="20355" y="10103"/>
                    <a:pt x="20258" y="10418"/>
                    <a:pt x="20169" y="10732"/>
                  </a:cubicBezTo>
                  <a:cubicBezTo>
                    <a:pt x="20444" y="10373"/>
                    <a:pt x="20656" y="9796"/>
                    <a:pt x="20876" y="9319"/>
                  </a:cubicBezTo>
                  <a:cubicBezTo>
                    <a:pt x="20923" y="9215"/>
                    <a:pt x="20952" y="8997"/>
                    <a:pt x="21091" y="8997"/>
                  </a:cubicBezTo>
                  <a:cubicBezTo>
                    <a:pt x="21121" y="8997"/>
                    <a:pt x="21156" y="9007"/>
                    <a:pt x="21197" y="9031"/>
                  </a:cubicBezTo>
                  <a:cubicBezTo>
                    <a:pt x="21254" y="9190"/>
                    <a:pt x="21085" y="9350"/>
                    <a:pt x="21006" y="9513"/>
                  </a:cubicBezTo>
                  <a:cubicBezTo>
                    <a:pt x="20758" y="10015"/>
                    <a:pt x="20516" y="10657"/>
                    <a:pt x="20297" y="11216"/>
                  </a:cubicBezTo>
                  <a:cubicBezTo>
                    <a:pt x="20751" y="10589"/>
                    <a:pt x="20990" y="9746"/>
                    <a:pt x="21358" y="9032"/>
                  </a:cubicBezTo>
                  <a:cubicBezTo>
                    <a:pt x="21411" y="9032"/>
                    <a:pt x="21465" y="9032"/>
                    <a:pt x="21518" y="9032"/>
                  </a:cubicBezTo>
                  <a:cubicBezTo>
                    <a:pt x="21668" y="9032"/>
                    <a:pt x="21811" y="9025"/>
                    <a:pt x="21905" y="8968"/>
                  </a:cubicBezTo>
                  <a:lnTo>
                    <a:pt x="21905" y="8968"/>
                  </a:lnTo>
                  <a:cubicBezTo>
                    <a:pt x="21414" y="10084"/>
                    <a:pt x="20758" y="11312"/>
                    <a:pt x="20362" y="12629"/>
                  </a:cubicBezTo>
                  <a:cubicBezTo>
                    <a:pt x="21024" y="11494"/>
                    <a:pt x="21498" y="10167"/>
                    <a:pt x="22065" y="8935"/>
                  </a:cubicBezTo>
                  <a:close/>
                  <a:moveTo>
                    <a:pt x="5584" y="29561"/>
                  </a:moveTo>
                  <a:cubicBezTo>
                    <a:pt x="5642" y="29834"/>
                    <a:pt x="5675" y="30133"/>
                    <a:pt x="5680" y="30460"/>
                  </a:cubicBezTo>
                  <a:lnTo>
                    <a:pt x="5455" y="30460"/>
                  </a:lnTo>
                  <a:cubicBezTo>
                    <a:pt x="5459" y="30138"/>
                    <a:pt x="5320" y="29689"/>
                    <a:pt x="5584" y="29561"/>
                  </a:cubicBezTo>
                  <a:close/>
                  <a:moveTo>
                    <a:pt x="6098" y="25416"/>
                  </a:moveTo>
                  <a:cubicBezTo>
                    <a:pt x="6165" y="27011"/>
                    <a:pt x="6356" y="28915"/>
                    <a:pt x="6162" y="30460"/>
                  </a:cubicBezTo>
                  <a:cubicBezTo>
                    <a:pt x="5966" y="28928"/>
                    <a:pt x="6166" y="27093"/>
                    <a:pt x="6000" y="25481"/>
                  </a:cubicBezTo>
                  <a:lnTo>
                    <a:pt x="6000" y="25481"/>
                  </a:lnTo>
                  <a:cubicBezTo>
                    <a:pt x="6002" y="25481"/>
                    <a:pt x="6003" y="25481"/>
                    <a:pt x="6004" y="25481"/>
                  </a:cubicBezTo>
                  <a:cubicBezTo>
                    <a:pt x="6057" y="25481"/>
                    <a:pt x="6084" y="25456"/>
                    <a:pt x="6098" y="25416"/>
                  </a:cubicBezTo>
                  <a:close/>
                  <a:moveTo>
                    <a:pt x="32025" y="29979"/>
                  </a:moveTo>
                  <a:cubicBezTo>
                    <a:pt x="32118" y="30120"/>
                    <a:pt x="32074" y="30308"/>
                    <a:pt x="32025" y="30461"/>
                  </a:cubicBezTo>
                  <a:lnTo>
                    <a:pt x="31832" y="30461"/>
                  </a:lnTo>
                  <a:cubicBezTo>
                    <a:pt x="31899" y="30303"/>
                    <a:pt x="31990" y="30169"/>
                    <a:pt x="32025" y="29979"/>
                  </a:cubicBezTo>
                  <a:close/>
                  <a:moveTo>
                    <a:pt x="13767" y="26042"/>
                  </a:moveTo>
                  <a:cubicBezTo>
                    <a:pt x="13833" y="26042"/>
                    <a:pt x="13915" y="26096"/>
                    <a:pt x="14015" y="26096"/>
                  </a:cubicBezTo>
                  <a:cubicBezTo>
                    <a:pt x="14032" y="26096"/>
                    <a:pt x="14049" y="26094"/>
                    <a:pt x="14066" y="26091"/>
                  </a:cubicBezTo>
                  <a:lnTo>
                    <a:pt x="14066" y="26091"/>
                  </a:lnTo>
                  <a:cubicBezTo>
                    <a:pt x="14071" y="27103"/>
                    <a:pt x="14021" y="28170"/>
                    <a:pt x="14194" y="29014"/>
                  </a:cubicBezTo>
                  <a:cubicBezTo>
                    <a:pt x="14266" y="28107"/>
                    <a:pt x="14221" y="27037"/>
                    <a:pt x="14194" y="26122"/>
                  </a:cubicBezTo>
                  <a:lnTo>
                    <a:pt x="14194" y="26122"/>
                  </a:lnTo>
                  <a:cubicBezTo>
                    <a:pt x="14919" y="26242"/>
                    <a:pt x="15776" y="26314"/>
                    <a:pt x="16624" y="26314"/>
                  </a:cubicBezTo>
                  <a:cubicBezTo>
                    <a:pt x="17450" y="26314"/>
                    <a:pt x="18268" y="26246"/>
                    <a:pt x="18948" y="26090"/>
                  </a:cubicBezTo>
                  <a:lnTo>
                    <a:pt x="18948" y="26090"/>
                  </a:lnTo>
                  <a:cubicBezTo>
                    <a:pt x="18922" y="26491"/>
                    <a:pt x="19021" y="27019"/>
                    <a:pt x="18852" y="27278"/>
                  </a:cubicBezTo>
                  <a:cubicBezTo>
                    <a:pt x="18858" y="27306"/>
                    <a:pt x="18868" y="27316"/>
                    <a:pt x="18879" y="27316"/>
                  </a:cubicBezTo>
                  <a:cubicBezTo>
                    <a:pt x="18907" y="27316"/>
                    <a:pt x="18946" y="27249"/>
                    <a:pt x="18966" y="27249"/>
                  </a:cubicBezTo>
                  <a:cubicBezTo>
                    <a:pt x="18973" y="27249"/>
                    <a:pt x="18978" y="27257"/>
                    <a:pt x="18980" y="27278"/>
                  </a:cubicBezTo>
                  <a:cubicBezTo>
                    <a:pt x="18861" y="27754"/>
                    <a:pt x="19128" y="27949"/>
                    <a:pt x="18883" y="28371"/>
                  </a:cubicBezTo>
                  <a:cubicBezTo>
                    <a:pt x="18893" y="28373"/>
                    <a:pt x="18901" y="28374"/>
                    <a:pt x="18908" y="28374"/>
                  </a:cubicBezTo>
                  <a:cubicBezTo>
                    <a:pt x="18965" y="28374"/>
                    <a:pt x="18949" y="28301"/>
                    <a:pt x="18980" y="28274"/>
                  </a:cubicBezTo>
                  <a:cubicBezTo>
                    <a:pt x="19051" y="28796"/>
                    <a:pt x="19076" y="29378"/>
                    <a:pt x="19141" y="29976"/>
                  </a:cubicBezTo>
                  <a:cubicBezTo>
                    <a:pt x="19281" y="29624"/>
                    <a:pt x="19203" y="29054"/>
                    <a:pt x="19494" y="28852"/>
                  </a:cubicBezTo>
                  <a:cubicBezTo>
                    <a:pt x="19549" y="29321"/>
                    <a:pt x="19576" y="29819"/>
                    <a:pt x="19622" y="30298"/>
                  </a:cubicBezTo>
                  <a:cubicBezTo>
                    <a:pt x="18347" y="30459"/>
                    <a:pt x="17022" y="30502"/>
                    <a:pt x="15644" y="30502"/>
                  </a:cubicBezTo>
                  <a:cubicBezTo>
                    <a:pt x="15240" y="30502"/>
                    <a:pt x="14832" y="30498"/>
                    <a:pt x="14419" y="30493"/>
                  </a:cubicBezTo>
                  <a:cubicBezTo>
                    <a:pt x="14382" y="30143"/>
                    <a:pt x="14401" y="29740"/>
                    <a:pt x="14291" y="29464"/>
                  </a:cubicBezTo>
                  <a:cubicBezTo>
                    <a:pt x="14172" y="29718"/>
                    <a:pt x="14184" y="30170"/>
                    <a:pt x="14226" y="30493"/>
                  </a:cubicBezTo>
                  <a:lnTo>
                    <a:pt x="13680" y="30493"/>
                  </a:lnTo>
                  <a:cubicBezTo>
                    <a:pt x="13724" y="28998"/>
                    <a:pt x="13717" y="27543"/>
                    <a:pt x="13713" y="26058"/>
                  </a:cubicBezTo>
                  <a:cubicBezTo>
                    <a:pt x="13729" y="26046"/>
                    <a:pt x="13748" y="26042"/>
                    <a:pt x="13767" y="26042"/>
                  </a:cubicBezTo>
                  <a:close/>
                  <a:moveTo>
                    <a:pt x="31479" y="27762"/>
                  </a:moveTo>
                  <a:cubicBezTo>
                    <a:pt x="31549" y="28625"/>
                    <a:pt x="31521" y="29584"/>
                    <a:pt x="31576" y="30460"/>
                  </a:cubicBezTo>
                  <a:cubicBezTo>
                    <a:pt x="31244" y="30498"/>
                    <a:pt x="30908" y="30512"/>
                    <a:pt x="30574" y="30512"/>
                  </a:cubicBezTo>
                  <a:cubicBezTo>
                    <a:pt x="29758" y="30512"/>
                    <a:pt x="28952" y="30428"/>
                    <a:pt x="28235" y="30397"/>
                  </a:cubicBezTo>
                  <a:cubicBezTo>
                    <a:pt x="28217" y="29621"/>
                    <a:pt x="28119" y="28585"/>
                    <a:pt x="28202" y="27923"/>
                  </a:cubicBezTo>
                  <a:cubicBezTo>
                    <a:pt x="29200" y="27780"/>
                    <a:pt x="30410" y="27847"/>
                    <a:pt x="31479" y="27762"/>
                  </a:cubicBezTo>
                  <a:close/>
                  <a:moveTo>
                    <a:pt x="27559" y="28212"/>
                  </a:moveTo>
                  <a:cubicBezTo>
                    <a:pt x="27619" y="28813"/>
                    <a:pt x="27582" y="29767"/>
                    <a:pt x="27655" y="30460"/>
                  </a:cubicBezTo>
                  <a:cubicBezTo>
                    <a:pt x="27152" y="30540"/>
                    <a:pt x="26644" y="30568"/>
                    <a:pt x="26133" y="30568"/>
                  </a:cubicBezTo>
                  <a:cubicBezTo>
                    <a:pt x="25054" y="30568"/>
                    <a:pt x="23960" y="30441"/>
                    <a:pt x="22868" y="30397"/>
                  </a:cubicBezTo>
                  <a:cubicBezTo>
                    <a:pt x="22900" y="29870"/>
                    <a:pt x="22847" y="29183"/>
                    <a:pt x="22868" y="28564"/>
                  </a:cubicBezTo>
                  <a:lnTo>
                    <a:pt x="22868" y="28564"/>
                  </a:lnTo>
                  <a:cubicBezTo>
                    <a:pt x="23373" y="28663"/>
                    <a:pt x="23906" y="28708"/>
                    <a:pt x="24439" y="28708"/>
                  </a:cubicBezTo>
                  <a:cubicBezTo>
                    <a:pt x="25562" y="28708"/>
                    <a:pt x="26686" y="28510"/>
                    <a:pt x="27559" y="28212"/>
                  </a:cubicBezTo>
                  <a:close/>
                  <a:moveTo>
                    <a:pt x="925" y="25672"/>
                  </a:moveTo>
                  <a:lnTo>
                    <a:pt x="925" y="25672"/>
                  </a:lnTo>
                  <a:cubicBezTo>
                    <a:pt x="1583" y="25851"/>
                    <a:pt x="2364" y="25925"/>
                    <a:pt x="3152" y="25925"/>
                  </a:cubicBezTo>
                  <a:cubicBezTo>
                    <a:pt x="3856" y="25925"/>
                    <a:pt x="4566" y="25866"/>
                    <a:pt x="5197" y="25770"/>
                  </a:cubicBezTo>
                  <a:lnTo>
                    <a:pt x="5197" y="25770"/>
                  </a:lnTo>
                  <a:cubicBezTo>
                    <a:pt x="5236" y="27392"/>
                    <a:pt x="5051" y="28911"/>
                    <a:pt x="5198" y="30460"/>
                  </a:cubicBezTo>
                  <a:cubicBezTo>
                    <a:pt x="3887" y="30562"/>
                    <a:pt x="2452" y="30541"/>
                    <a:pt x="1085" y="30588"/>
                  </a:cubicBezTo>
                  <a:cubicBezTo>
                    <a:pt x="963" y="28992"/>
                    <a:pt x="920" y="27439"/>
                    <a:pt x="925" y="25672"/>
                  </a:cubicBezTo>
                  <a:close/>
                  <a:moveTo>
                    <a:pt x="7223" y="29707"/>
                  </a:moveTo>
                  <a:cubicBezTo>
                    <a:pt x="7274" y="29707"/>
                    <a:pt x="7327" y="29712"/>
                    <a:pt x="7383" y="29723"/>
                  </a:cubicBezTo>
                  <a:cubicBezTo>
                    <a:pt x="7672" y="29779"/>
                    <a:pt x="7848" y="30174"/>
                    <a:pt x="8252" y="30174"/>
                  </a:cubicBezTo>
                  <a:cubicBezTo>
                    <a:pt x="8262" y="30174"/>
                    <a:pt x="8272" y="30173"/>
                    <a:pt x="8283" y="30173"/>
                  </a:cubicBezTo>
                  <a:cubicBezTo>
                    <a:pt x="8535" y="30161"/>
                    <a:pt x="8733" y="29872"/>
                    <a:pt x="8990" y="29851"/>
                  </a:cubicBezTo>
                  <a:cubicBezTo>
                    <a:pt x="9001" y="29850"/>
                    <a:pt x="9012" y="29849"/>
                    <a:pt x="9023" y="29849"/>
                  </a:cubicBezTo>
                  <a:cubicBezTo>
                    <a:pt x="9341" y="29849"/>
                    <a:pt x="9635" y="30181"/>
                    <a:pt x="10010" y="30181"/>
                  </a:cubicBezTo>
                  <a:cubicBezTo>
                    <a:pt x="10044" y="30181"/>
                    <a:pt x="10079" y="30179"/>
                    <a:pt x="10114" y="30173"/>
                  </a:cubicBezTo>
                  <a:cubicBezTo>
                    <a:pt x="10293" y="30142"/>
                    <a:pt x="10491" y="29901"/>
                    <a:pt x="10691" y="29884"/>
                  </a:cubicBezTo>
                  <a:cubicBezTo>
                    <a:pt x="10704" y="29883"/>
                    <a:pt x="10716" y="29883"/>
                    <a:pt x="10728" y="29883"/>
                  </a:cubicBezTo>
                  <a:cubicBezTo>
                    <a:pt x="11074" y="29883"/>
                    <a:pt x="11409" y="30269"/>
                    <a:pt x="11731" y="30269"/>
                  </a:cubicBezTo>
                  <a:cubicBezTo>
                    <a:pt x="11738" y="30269"/>
                    <a:pt x="11745" y="30269"/>
                    <a:pt x="11752" y="30269"/>
                  </a:cubicBezTo>
                  <a:cubicBezTo>
                    <a:pt x="11970" y="30259"/>
                    <a:pt x="12167" y="29964"/>
                    <a:pt x="12362" y="29948"/>
                  </a:cubicBezTo>
                  <a:cubicBezTo>
                    <a:pt x="12375" y="29947"/>
                    <a:pt x="12387" y="29946"/>
                    <a:pt x="12399" y="29946"/>
                  </a:cubicBezTo>
                  <a:cubicBezTo>
                    <a:pt x="12572" y="29946"/>
                    <a:pt x="12681" y="30047"/>
                    <a:pt x="12812" y="30109"/>
                  </a:cubicBezTo>
                  <a:cubicBezTo>
                    <a:pt x="12958" y="30175"/>
                    <a:pt x="13118" y="30198"/>
                    <a:pt x="13198" y="30334"/>
                  </a:cubicBezTo>
                  <a:cubicBezTo>
                    <a:pt x="13158" y="30461"/>
                    <a:pt x="12942" y="30475"/>
                    <a:pt x="12845" y="30493"/>
                  </a:cubicBezTo>
                  <a:cubicBezTo>
                    <a:pt x="12260" y="30599"/>
                    <a:pt x="11624" y="30633"/>
                    <a:pt x="10967" y="30633"/>
                  </a:cubicBezTo>
                  <a:cubicBezTo>
                    <a:pt x="9717" y="30633"/>
                    <a:pt x="8389" y="30508"/>
                    <a:pt x="7192" y="30508"/>
                  </a:cubicBezTo>
                  <a:cubicBezTo>
                    <a:pt x="6950" y="30508"/>
                    <a:pt x="6713" y="30513"/>
                    <a:pt x="6484" y="30525"/>
                  </a:cubicBezTo>
                  <a:cubicBezTo>
                    <a:pt x="6549" y="30100"/>
                    <a:pt x="6782" y="29707"/>
                    <a:pt x="7223" y="29707"/>
                  </a:cubicBezTo>
                  <a:close/>
                  <a:moveTo>
                    <a:pt x="22355" y="30621"/>
                  </a:moveTo>
                  <a:cubicBezTo>
                    <a:pt x="22398" y="30641"/>
                    <a:pt x="22414" y="30690"/>
                    <a:pt x="22418" y="30750"/>
                  </a:cubicBezTo>
                  <a:cubicBezTo>
                    <a:pt x="22263" y="30765"/>
                    <a:pt x="22145" y="30815"/>
                    <a:pt x="21974" y="30815"/>
                  </a:cubicBezTo>
                  <a:cubicBezTo>
                    <a:pt x="21972" y="30815"/>
                    <a:pt x="21970" y="30815"/>
                    <a:pt x="21969" y="30815"/>
                  </a:cubicBezTo>
                  <a:cubicBezTo>
                    <a:pt x="21985" y="30639"/>
                    <a:pt x="22258" y="30719"/>
                    <a:pt x="22355" y="30621"/>
                  </a:cubicBezTo>
                  <a:close/>
                  <a:moveTo>
                    <a:pt x="20234" y="30621"/>
                  </a:moveTo>
                  <a:cubicBezTo>
                    <a:pt x="20322" y="30655"/>
                    <a:pt x="20413" y="30687"/>
                    <a:pt x="20534" y="30687"/>
                  </a:cubicBezTo>
                  <a:cubicBezTo>
                    <a:pt x="20551" y="30687"/>
                    <a:pt x="20568" y="30686"/>
                    <a:pt x="20586" y="30685"/>
                  </a:cubicBezTo>
                  <a:lnTo>
                    <a:pt x="20586" y="30685"/>
                  </a:lnTo>
                  <a:cubicBezTo>
                    <a:pt x="20600" y="30763"/>
                    <a:pt x="20528" y="30754"/>
                    <a:pt x="20554" y="30846"/>
                  </a:cubicBezTo>
                  <a:lnTo>
                    <a:pt x="20296" y="30846"/>
                  </a:lnTo>
                  <a:cubicBezTo>
                    <a:pt x="20272" y="30775"/>
                    <a:pt x="20232" y="30721"/>
                    <a:pt x="20234" y="30621"/>
                  </a:cubicBezTo>
                  <a:close/>
                  <a:moveTo>
                    <a:pt x="21686" y="30747"/>
                  </a:moveTo>
                  <a:cubicBezTo>
                    <a:pt x="21705" y="30747"/>
                    <a:pt x="21725" y="30748"/>
                    <a:pt x="21745" y="30749"/>
                  </a:cubicBezTo>
                  <a:cubicBezTo>
                    <a:pt x="21774" y="30813"/>
                    <a:pt x="21697" y="30854"/>
                    <a:pt x="21632" y="30854"/>
                  </a:cubicBezTo>
                  <a:cubicBezTo>
                    <a:pt x="21584" y="30854"/>
                    <a:pt x="21542" y="30832"/>
                    <a:pt x="21551" y="30781"/>
                  </a:cubicBezTo>
                  <a:cubicBezTo>
                    <a:pt x="21580" y="30754"/>
                    <a:pt x="21629" y="30747"/>
                    <a:pt x="21686" y="30747"/>
                  </a:cubicBezTo>
                  <a:close/>
                  <a:moveTo>
                    <a:pt x="20910" y="30712"/>
                  </a:moveTo>
                  <a:cubicBezTo>
                    <a:pt x="20929" y="30712"/>
                    <a:pt x="20950" y="30714"/>
                    <a:pt x="20972" y="30718"/>
                  </a:cubicBezTo>
                  <a:cubicBezTo>
                    <a:pt x="20989" y="30841"/>
                    <a:pt x="20928" y="30884"/>
                    <a:pt x="20822" y="30884"/>
                  </a:cubicBezTo>
                  <a:cubicBezTo>
                    <a:pt x="20799" y="30884"/>
                    <a:pt x="20774" y="30882"/>
                    <a:pt x="20747" y="30879"/>
                  </a:cubicBezTo>
                  <a:cubicBezTo>
                    <a:pt x="20754" y="30776"/>
                    <a:pt x="20800" y="30712"/>
                    <a:pt x="20910" y="30712"/>
                  </a:cubicBezTo>
                  <a:close/>
                  <a:moveTo>
                    <a:pt x="21298" y="30745"/>
                  </a:moveTo>
                  <a:cubicBezTo>
                    <a:pt x="21317" y="30745"/>
                    <a:pt x="21337" y="30746"/>
                    <a:pt x="21359" y="30750"/>
                  </a:cubicBezTo>
                  <a:cubicBezTo>
                    <a:pt x="21331" y="30816"/>
                    <a:pt x="21309" y="30884"/>
                    <a:pt x="21216" y="30884"/>
                  </a:cubicBezTo>
                  <a:cubicBezTo>
                    <a:pt x="21201" y="30884"/>
                    <a:pt x="21185" y="30883"/>
                    <a:pt x="21166" y="30879"/>
                  </a:cubicBezTo>
                  <a:cubicBezTo>
                    <a:pt x="21162" y="30787"/>
                    <a:pt x="21209" y="30745"/>
                    <a:pt x="21298" y="30745"/>
                  </a:cubicBezTo>
                  <a:close/>
                  <a:moveTo>
                    <a:pt x="1118" y="30781"/>
                  </a:moveTo>
                  <a:lnTo>
                    <a:pt x="1118" y="30781"/>
                  </a:lnTo>
                  <a:cubicBezTo>
                    <a:pt x="1998" y="30843"/>
                    <a:pt x="2909" y="30876"/>
                    <a:pt x="3849" y="30879"/>
                  </a:cubicBezTo>
                  <a:cubicBezTo>
                    <a:pt x="3029" y="31032"/>
                    <a:pt x="2053" y="31032"/>
                    <a:pt x="1086" y="31040"/>
                  </a:cubicBezTo>
                  <a:cubicBezTo>
                    <a:pt x="1063" y="30921"/>
                    <a:pt x="1140" y="30901"/>
                    <a:pt x="1118" y="30781"/>
                  </a:cubicBezTo>
                  <a:close/>
                  <a:moveTo>
                    <a:pt x="19246" y="30750"/>
                  </a:moveTo>
                  <a:cubicBezTo>
                    <a:pt x="19311" y="30750"/>
                    <a:pt x="19294" y="30784"/>
                    <a:pt x="19249" y="30784"/>
                  </a:cubicBezTo>
                  <a:cubicBezTo>
                    <a:pt x="19245" y="30784"/>
                    <a:pt x="19242" y="30784"/>
                    <a:pt x="19238" y="30784"/>
                  </a:cubicBezTo>
                  <a:cubicBezTo>
                    <a:pt x="18122" y="30984"/>
                    <a:pt x="16765" y="31122"/>
                    <a:pt x="15391" y="31122"/>
                  </a:cubicBezTo>
                  <a:cubicBezTo>
                    <a:pt x="14926" y="31122"/>
                    <a:pt x="14460" y="31107"/>
                    <a:pt x="14000" y="31072"/>
                  </a:cubicBezTo>
                  <a:cubicBezTo>
                    <a:pt x="13865" y="31062"/>
                    <a:pt x="13608" y="31089"/>
                    <a:pt x="13583" y="30911"/>
                  </a:cubicBezTo>
                  <a:cubicBezTo>
                    <a:pt x="13600" y="30815"/>
                    <a:pt x="13665" y="30792"/>
                    <a:pt x="13739" y="30792"/>
                  </a:cubicBezTo>
                  <a:cubicBezTo>
                    <a:pt x="13809" y="30792"/>
                    <a:pt x="13886" y="30813"/>
                    <a:pt x="13936" y="30815"/>
                  </a:cubicBezTo>
                  <a:cubicBezTo>
                    <a:pt x="14341" y="30825"/>
                    <a:pt x="14824" y="30921"/>
                    <a:pt x="15318" y="30943"/>
                  </a:cubicBezTo>
                  <a:cubicBezTo>
                    <a:pt x="15520" y="30952"/>
                    <a:pt x="15727" y="30956"/>
                    <a:pt x="15937" y="30956"/>
                  </a:cubicBezTo>
                  <a:cubicBezTo>
                    <a:pt x="17048" y="30956"/>
                    <a:pt x="18241" y="30841"/>
                    <a:pt x="19173" y="30750"/>
                  </a:cubicBezTo>
                  <a:lnTo>
                    <a:pt x="19238" y="30750"/>
                  </a:lnTo>
                  <a:cubicBezTo>
                    <a:pt x="19241" y="30750"/>
                    <a:pt x="19243" y="30750"/>
                    <a:pt x="19246" y="30750"/>
                  </a:cubicBezTo>
                  <a:close/>
                  <a:moveTo>
                    <a:pt x="28491" y="30784"/>
                  </a:moveTo>
                  <a:cubicBezTo>
                    <a:pt x="29118" y="30903"/>
                    <a:pt x="29876" y="30951"/>
                    <a:pt x="30637" y="30951"/>
                  </a:cubicBezTo>
                  <a:cubicBezTo>
                    <a:pt x="31212" y="30951"/>
                    <a:pt x="31789" y="30924"/>
                    <a:pt x="32314" y="30880"/>
                  </a:cubicBezTo>
                  <a:lnTo>
                    <a:pt x="32314" y="30880"/>
                  </a:lnTo>
                  <a:cubicBezTo>
                    <a:pt x="31614" y="31041"/>
                    <a:pt x="30674" y="31168"/>
                    <a:pt x="29777" y="31168"/>
                  </a:cubicBezTo>
                  <a:cubicBezTo>
                    <a:pt x="29289" y="31168"/>
                    <a:pt x="28812" y="31130"/>
                    <a:pt x="28395" y="31040"/>
                  </a:cubicBezTo>
                  <a:cubicBezTo>
                    <a:pt x="28385" y="30912"/>
                    <a:pt x="28433" y="30843"/>
                    <a:pt x="28491" y="30784"/>
                  </a:cubicBezTo>
                  <a:close/>
                  <a:moveTo>
                    <a:pt x="20709" y="31132"/>
                  </a:moveTo>
                  <a:cubicBezTo>
                    <a:pt x="20745" y="31132"/>
                    <a:pt x="20781" y="31143"/>
                    <a:pt x="20813" y="31167"/>
                  </a:cubicBezTo>
                  <a:cubicBezTo>
                    <a:pt x="20787" y="31197"/>
                    <a:pt x="20778" y="31241"/>
                    <a:pt x="20781" y="31296"/>
                  </a:cubicBezTo>
                  <a:lnTo>
                    <a:pt x="20556" y="31296"/>
                  </a:lnTo>
                  <a:cubicBezTo>
                    <a:pt x="20543" y="31196"/>
                    <a:pt x="20623" y="31132"/>
                    <a:pt x="20709" y="31132"/>
                  </a:cubicBezTo>
                  <a:close/>
                  <a:moveTo>
                    <a:pt x="22226" y="31103"/>
                  </a:moveTo>
                  <a:lnTo>
                    <a:pt x="22226" y="31103"/>
                  </a:lnTo>
                  <a:cubicBezTo>
                    <a:pt x="22095" y="31208"/>
                    <a:pt x="21922" y="31270"/>
                    <a:pt x="21713" y="31296"/>
                  </a:cubicBezTo>
                  <a:cubicBezTo>
                    <a:pt x="21730" y="31078"/>
                    <a:pt x="22030" y="31142"/>
                    <a:pt x="22226" y="31103"/>
                  </a:cubicBezTo>
                  <a:close/>
                  <a:moveTo>
                    <a:pt x="21509" y="31161"/>
                  </a:moveTo>
                  <a:cubicBezTo>
                    <a:pt x="21532" y="31161"/>
                    <a:pt x="21556" y="31163"/>
                    <a:pt x="21583" y="31167"/>
                  </a:cubicBezTo>
                  <a:cubicBezTo>
                    <a:pt x="21550" y="31209"/>
                    <a:pt x="21551" y="31287"/>
                    <a:pt x="21519" y="31328"/>
                  </a:cubicBezTo>
                  <a:lnTo>
                    <a:pt x="21294" y="31328"/>
                  </a:lnTo>
                  <a:cubicBezTo>
                    <a:pt x="21324" y="31231"/>
                    <a:pt x="21382" y="31161"/>
                    <a:pt x="21509" y="31161"/>
                  </a:cubicBezTo>
                  <a:close/>
                  <a:moveTo>
                    <a:pt x="21104" y="31162"/>
                  </a:moveTo>
                  <a:cubicBezTo>
                    <a:pt x="21123" y="31162"/>
                    <a:pt x="21143" y="31164"/>
                    <a:pt x="21166" y="31167"/>
                  </a:cubicBezTo>
                  <a:cubicBezTo>
                    <a:pt x="21158" y="31270"/>
                    <a:pt x="21113" y="31334"/>
                    <a:pt x="21003" y="31334"/>
                  </a:cubicBezTo>
                  <a:cubicBezTo>
                    <a:pt x="20984" y="31334"/>
                    <a:pt x="20963" y="31332"/>
                    <a:pt x="20941" y="31328"/>
                  </a:cubicBezTo>
                  <a:cubicBezTo>
                    <a:pt x="20948" y="31226"/>
                    <a:pt x="20994" y="31162"/>
                    <a:pt x="21104" y="31162"/>
                  </a:cubicBezTo>
                  <a:close/>
                  <a:moveTo>
                    <a:pt x="22642" y="30974"/>
                  </a:moveTo>
                  <a:cubicBezTo>
                    <a:pt x="23566" y="31038"/>
                    <a:pt x="24674" y="31130"/>
                    <a:pt x="25756" y="31130"/>
                  </a:cubicBezTo>
                  <a:cubicBezTo>
                    <a:pt x="26402" y="31130"/>
                    <a:pt x="27039" y="31097"/>
                    <a:pt x="27622" y="31006"/>
                  </a:cubicBezTo>
                  <a:lnTo>
                    <a:pt x="27622" y="31006"/>
                  </a:lnTo>
                  <a:cubicBezTo>
                    <a:pt x="27252" y="31386"/>
                    <a:pt x="26466" y="31349"/>
                    <a:pt x="25824" y="31456"/>
                  </a:cubicBezTo>
                  <a:cubicBezTo>
                    <a:pt x="25629" y="31437"/>
                    <a:pt x="25887" y="31424"/>
                    <a:pt x="25888" y="31424"/>
                  </a:cubicBezTo>
                  <a:cubicBezTo>
                    <a:pt x="26048" y="31390"/>
                    <a:pt x="26320" y="31298"/>
                    <a:pt x="26466" y="31295"/>
                  </a:cubicBezTo>
                  <a:cubicBezTo>
                    <a:pt x="25159" y="31232"/>
                    <a:pt x="23796" y="31224"/>
                    <a:pt x="22577" y="31071"/>
                  </a:cubicBezTo>
                  <a:cubicBezTo>
                    <a:pt x="22590" y="31027"/>
                    <a:pt x="22634" y="31020"/>
                    <a:pt x="22642" y="30974"/>
                  </a:cubicBezTo>
                  <a:close/>
                  <a:moveTo>
                    <a:pt x="22677" y="31231"/>
                  </a:moveTo>
                  <a:cubicBezTo>
                    <a:pt x="23555" y="31360"/>
                    <a:pt x="24486" y="31435"/>
                    <a:pt x="25472" y="31456"/>
                  </a:cubicBezTo>
                  <a:cubicBezTo>
                    <a:pt x="25478" y="31455"/>
                    <a:pt x="25483" y="31455"/>
                    <a:pt x="25487" y="31455"/>
                  </a:cubicBezTo>
                  <a:cubicBezTo>
                    <a:pt x="25529" y="31455"/>
                    <a:pt x="25533" y="31488"/>
                    <a:pt x="25504" y="31489"/>
                  </a:cubicBezTo>
                  <a:cubicBezTo>
                    <a:pt x="25395" y="31488"/>
                    <a:pt x="25286" y="31487"/>
                    <a:pt x="25176" y="31487"/>
                  </a:cubicBezTo>
                  <a:cubicBezTo>
                    <a:pt x="24980" y="31487"/>
                    <a:pt x="24782" y="31489"/>
                    <a:pt x="24586" y="31489"/>
                  </a:cubicBezTo>
                  <a:cubicBezTo>
                    <a:pt x="23864" y="31489"/>
                    <a:pt x="23163" y="31467"/>
                    <a:pt x="22644" y="31265"/>
                  </a:cubicBezTo>
                  <a:cubicBezTo>
                    <a:pt x="22639" y="31236"/>
                    <a:pt x="22658" y="31234"/>
                    <a:pt x="22677" y="31231"/>
                  </a:cubicBezTo>
                  <a:close/>
                  <a:moveTo>
                    <a:pt x="13036" y="30845"/>
                  </a:moveTo>
                  <a:lnTo>
                    <a:pt x="13036" y="30845"/>
                  </a:lnTo>
                  <a:cubicBezTo>
                    <a:pt x="13030" y="30873"/>
                    <a:pt x="13049" y="30876"/>
                    <a:pt x="13068" y="30879"/>
                  </a:cubicBezTo>
                  <a:cubicBezTo>
                    <a:pt x="13033" y="31445"/>
                    <a:pt x="12273" y="31480"/>
                    <a:pt x="11815" y="31521"/>
                  </a:cubicBezTo>
                  <a:cubicBezTo>
                    <a:pt x="11643" y="31537"/>
                    <a:pt x="11463" y="31543"/>
                    <a:pt x="11277" y="31543"/>
                  </a:cubicBezTo>
                  <a:cubicBezTo>
                    <a:pt x="10580" y="31543"/>
                    <a:pt x="9796" y="31456"/>
                    <a:pt x="9021" y="31456"/>
                  </a:cubicBezTo>
                  <a:cubicBezTo>
                    <a:pt x="8531" y="31456"/>
                    <a:pt x="8066" y="31446"/>
                    <a:pt x="7591" y="31446"/>
                  </a:cubicBezTo>
                  <a:cubicBezTo>
                    <a:pt x="7354" y="31446"/>
                    <a:pt x="7114" y="31448"/>
                    <a:pt x="6867" y="31456"/>
                  </a:cubicBezTo>
                  <a:cubicBezTo>
                    <a:pt x="6787" y="31459"/>
                    <a:pt x="6664" y="31492"/>
                    <a:pt x="6553" y="31492"/>
                  </a:cubicBezTo>
                  <a:cubicBezTo>
                    <a:pt x="6451" y="31492"/>
                    <a:pt x="6360" y="31464"/>
                    <a:pt x="6322" y="31360"/>
                  </a:cubicBezTo>
                  <a:lnTo>
                    <a:pt x="6322" y="31360"/>
                  </a:lnTo>
                  <a:cubicBezTo>
                    <a:pt x="6603" y="31399"/>
                    <a:pt x="6898" y="31414"/>
                    <a:pt x="7204" y="31414"/>
                  </a:cubicBezTo>
                  <a:cubicBezTo>
                    <a:pt x="7874" y="31414"/>
                    <a:pt x="8597" y="31342"/>
                    <a:pt x="9341" y="31295"/>
                  </a:cubicBezTo>
                  <a:cubicBezTo>
                    <a:pt x="10390" y="31229"/>
                    <a:pt x="11443" y="31309"/>
                    <a:pt x="12297" y="31135"/>
                  </a:cubicBezTo>
                  <a:cubicBezTo>
                    <a:pt x="11965" y="31109"/>
                    <a:pt x="11623" y="31099"/>
                    <a:pt x="11273" y="31099"/>
                  </a:cubicBezTo>
                  <a:cubicBezTo>
                    <a:pt x="10038" y="31099"/>
                    <a:pt x="8714" y="31224"/>
                    <a:pt x="7494" y="31224"/>
                  </a:cubicBezTo>
                  <a:cubicBezTo>
                    <a:pt x="7066" y="31224"/>
                    <a:pt x="6651" y="31209"/>
                    <a:pt x="6257" y="31167"/>
                  </a:cubicBezTo>
                  <a:cubicBezTo>
                    <a:pt x="6278" y="30929"/>
                    <a:pt x="6402" y="30875"/>
                    <a:pt x="6559" y="30875"/>
                  </a:cubicBezTo>
                  <a:cubicBezTo>
                    <a:pt x="6675" y="30875"/>
                    <a:pt x="6810" y="30905"/>
                    <a:pt x="6931" y="30910"/>
                  </a:cubicBezTo>
                  <a:cubicBezTo>
                    <a:pt x="7909" y="30953"/>
                    <a:pt x="9179" y="31016"/>
                    <a:pt x="10388" y="31016"/>
                  </a:cubicBezTo>
                  <a:cubicBezTo>
                    <a:pt x="11375" y="31016"/>
                    <a:pt x="12321" y="30974"/>
                    <a:pt x="13036" y="30845"/>
                  </a:cubicBezTo>
                  <a:close/>
                  <a:moveTo>
                    <a:pt x="19591" y="31071"/>
                  </a:moveTo>
                  <a:cubicBezTo>
                    <a:pt x="19533" y="31329"/>
                    <a:pt x="19166" y="31320"/>
                    <a:pt x="18948" y="31360"/>
                  </a:cubicBezTo>
                  <a:cubicBezTo>
                    <a:pt x="18003" y="31534"/>
                    <a:pt x="16767" y="31695"/>
                    <a:pt x="15563" y="31695"/>
                  </a:cubicBezTo>
                  <a:cubicBezTo>
                    <a:pt x="14956" y="31695"/>
                    <a:pt x="14357" y="31654"/>
                    <a:pt x="13808" y="31553"/>
                  </a:cubicBezTo>
                  <a:cubicBezTo>
                    <a:pt x="13666" y="31514"/>
                    <a:pt x="13691" y="31306"/>
                    <a:pt x="13583" y="31231"/>
                  </a:cubicBezTo>
                  <a:lnTo>
                    <a:pt x="13583" y="31231"/>
                  </a:lnTo>
                  <a:cubicBezTo>
                    <a:pt x="14331" y="31287"/>
                    <a:pt x="15161" y="31321"/>
                    <a:pt x="16002" y="31321"/>
                  </a:cubicBezTo>
                  <a:cubicBezTo>
                    <a:pt x="17214" y="31321"/>
                    <a:pt x="18449" y="31250"/>
                    <a:pt x="19495" y="31071"/>
                  </a:cubicBezTo>
                  <a:close/>
                  <a:moveTo>
                    <a:pt x="5616" y="31136"/>
                  </a:moveTo>
                  <a:lnTo>
                    <a:pt x="5616" y="31136"/>
                  </a:lnTo>
                  <a:cubicBezTo>
                    <a:pt x="5753" y="31200"/>
                    <a:pt x="5524" y="31418"/>
                    <a:pt x="5487" y="31521"/>
                  </a:cubicBezTo>
                  <a:cubicBezTo>
                    <a:pt x="5476" y="31521"/>
                    <a:pt x="5465" y="31521"/>
                    <a:pt x="5454" y="31521"/>
                  </a:cubicBezTo>
                  <a:cubicBezTo>
                    <a:pt x="4451" y="31521"/>
                    <a:pt x="3247" y="31817"/>
                    <a:pt x="2177" y="31817"/>
                  </a:cubicBezTo>
                  <a:cubicBezTo>
                    <a:pt x="2080" y="31817"/>
                    <a:pt x="1984" y="31815"/>
                    <a:pt x="1889" y="31810"/>
                  </a:cubicBezTo>
                  <a:cubicBezTo>
                    <a:pt x="1512" y="31789"/>
                    <a:pt x="791" y="31753"/>
                    <a:pt x="796" y="31328"/>
                  </a:cubicBezTo>
                  <a:lnTo>
                    <a:pt x="796" y="31328"/>
                  </a:lnTo>
                  <a:cubicBezTo>
                    <a:pt x="1190" y="31360"/>
                    <a:pt x="1613" y="31374"/>
                    <a:pt x="2049" y="31374"/>
                  </a:cubicBezTo>
                  <a:cubicBezTo>
                    <a:pt x="3243" y="31374"/>
                    <a:pt x="4538" y="31269"/>
                    <a:pt x="5616" y="31136"/>
                  </a:cubicBezTo>
                  <a:close/>
                  <a:moveTo>
                    <a:pt x="8989" y="0"/>
                  </a:moveTo>
                  <a:cubicBezTo>
                    <a:pt x="8988" y="0"/>
                    <a:pt x="8987" y="0"/>
                    <a:pt x="8985" y="1"/>
                  </a:cubicBezTo>
                  <a:cubicBezTo>
                    <a:pt x="8834" y="4"/>
                    <a:pt x="8554" y="237"/>
                    <a:pt x="8439" y="353"/>
                  </a:cubicBezTo>
                  <a:cubicBezTo>
                    <a:pt x="8044" y="758"/>
                    <a:pt x="7839" y="1558"/>
                    <a:pt x="7700" y="2088"/>
                  </a:cubicBezTo>
                  <a:cubicBezTo>
                    <a:pt x="7527" y="1951"/>
                    <a:pt x="7721" y="1625"/>
                    <a:pt x="7572" y="1445"/>
                  </a:cubicBezTo>
                  <a:lnTo>
                    <a:pt x="7572" y="1445"/>
                  </a:lnTo>
                  <a:cubicBezTo>
                    <a:pt x="6630" y="1543"/>
                    <a:pt x="6056" y="2454"/>
                    <a:pt x="5324" y="2763"/>
                  </a:cubicBezTo>
                  <a:cubicBezTo>
                    <a:pt x="5142" y="2045"/>
                    <a:pt x="4871" y="1417"/>
                    <a:pt x="4552" y="834"/>
                  </a:cubicBezTo>
                  <a:cubicBezTo>
                    <a:pt x="4274" y="904"/>
                    <a:pt x="4126" y="1116"/>
                    <a:pt x="3975" y="1381"/>
                  </a:cubicBezTo>
                  <a:cubicBezTo>
                    <a:pt x="3861" y="1579"/>
                    <a:pt x="3604" y="1968"/>
                    <a:pt x="3652" y="2217"/>
                  </a:cubicBezTo>
                  <a:cubicBezTo>
                    <a:pt x="3699" y="2451"/>
                    <a:pt x="4125" y="2580"/>
                    <a:pt x="4295" y="2858"/>
                  </a:cubicBezTo>
                  <a:cubicBezTo>
                    <a:pt x="4439" y="3092"/>
                    <a:pt x="4389" y="3244"/>
                    <a:pt x="4487" y="3500"/>
                  </a:cubicBezTo>
                  <a:cubicBezTo>
                    <a:pt x="3724" y="4162"/>
                    <a:pt x="2826" y="4915"/>
                    <a:pt x="1950" y="5492"/>
                  </a:cubicBezTo>
                  <a:cubicBezTo>
                    <a:pt x="1480" y="5801"/>
                    <a:pt x="601" y="6218"/>
                    <a:pt x="440" y="6714"/>
                  </a:cubicBezTo>
                  <a:cubicBezTo>
                    <a:pt x="314" y="7100"/>
                    <a:pt x="428" y="7725"/>
                    <a:pt x="407" y="8159"/>
                  </a:cubicBezTo>
                  <a:cubicBezTo>
                    <a:pt x="356" y="9293"/>
                    <a:pt x="389" y="10553"/>
                    <a:pt x="471" y="11630"/>
                  </a:cubicBezTo>
                  <a:cubicBezTo>
                    <a:pt x="374" y="11878"/>
                    <a:pt x="6" y="12090"/>
                    <a:pt x="85" y="12561"/>
                  </a:cubicBezTo>
                  <a:cubicBezTo>
                    <a:pt x="116" y="12741"/>
                    <a:pt x="391" y="12897"/>
                    <a:pt x="439" y="13075"/>
                  </a:cubicBezTo>
                  <a:cubicBezTo>
                    <a:pt x="514" y="13361"/>
                    <a:pt x="391" y="13855"/>
                    <a:pt x="374" y="14264"/>
                  </a:cubicBezTo>
                  <a:cubicBezTo>
                    <a:pt x="325" y="15452"/>
                    <a:pt x="402" y="16798"/>
                    <a:pt x="439" y="17830"/>
                  </a:cubicBezTo>
                  <a:cubicBezTo>
                    <a:pt x="351" y="18021"/>
                    <a:pt x="146" y="18094"/>
                    <a:pt x="53" y="18280"/>
                  </a:cubicBezTo>
                  <a:cubicBezTo>
                    <a:pt x="0" y="18815"/>
                    <a:pt x="121" y="19175"/>
                    <a:pt x="405" y="19373"/>
                  </a:cubicBezTo>
                  <a:cubicBezTo>
                    <a:pt x="339" y="20901"/>
                    <a:pt x="327" y="22471"/>
                    <a:pt x="373" y="24030"/>
                  </a:cubicBezTo>
                  <a:cubicBezTo>
                    <a:pt x="212" y="24333"/>
                    <a:pt x="114" y="24589"/>
                    <a:pt x="180" y="24963"/>
                  </a:cubicBezTo>
                  <a:cubicBezTo>
                    <a:pt x="219" y="25175"/>
                    <a:pt x="403" y="25327"/>
                    <a:pt x="439" y="25509"/>
                  </a:cubicBezTo>
                  <a:cubicBezTo>
                    <a:pt x="466" y="25650"/>
                    <a:pt x="431" y="25816"/>
                    <a:pt x="439" y="25959"/>
                  </a:cubicBezTo>
                  <a:cubicBezTo>
                    <a:pt x="507" y="27487"/>
                    <a:pt x="449" y="29320"/>
                    <a:pt x="630" y="30747"/>
                  </a:cubicBezTo>
                  <a:cubicBezTo>
                    <a:pt x="400" y="30964"/>
                    <a:pt x="235" y="31479"/>
                    <a:pt x="405" y="31806"/>
                  </a:cubicBezTo>
                  <a:cubicBezTo>
                    <a:pt x="457" y="31908"/>
                    <a:pt x="896" y="32224"/>
                    <a:pt x="1016" y="32225"/>
                  </a:cubicBezTo>
                  <a:cubicBezTo>
                    <a:pt x="1143" y="32226"/>
                    <a:pt x="1280" y="32227"/>
                    <a:pt x="1425" y="32227"/>
                  </a:cubicBezTo>
                  <a:cubicBezTo>
                    <a:pt x="2938" y="32227"/>
                    <a:pt x="5294" y="32151"/>
                    <a:pt x="6188" y="31775"/>
                  </a:cubicBezTo>
                  <a:cubicBezTo>
                    <a:pt x="7571" y="31878"/>
                    <a:pt x="9612" y="32000"/>
                    <a:pt x="11217" y="32000"/>
                  </a:cubicBezTo>
                  <a:cubicBezTo>
                    <a:pt x="11244" y="32000"/>
                    <a:pt x="11270" y="32000"/>
                    <a:pt x="11297" y="32000"/>
                  </a:cubicBezTo>
                  <a:cubicBezTo>
                    <a:pt x="12029" y="31999"/>
                    <a:pt x="12944" y="32003"/>
                    <a:pt x="13224" y="31582"/>
                  </a:cubicBezTo>
                  <a:cubicBezTo>
                    <a:pt x="13484" y="32052"/>
                    <a:pt x="14014" y="32096"/>
                    <a:pt x="14637" y="32129"/>
                  </a:cubicBezTo>
                  <a:cubicBezTo>
                    <a:pt x="15038" y="32149"/>
                    <a:pt x="15479" y="32163"/>
                    <a:pt x="15933" y="32163"/>
                  </a:cubicBezTo>
                  <a:cubicBezTo>
                    <a:pt x="17434" y="32163"/>
                    <a:pt x="19076" y="32009"/>
                    <a:pt x="19874" y="31422"/>
                  </a:cubicBezTo>
                  <a:cubicBezTo>
                    <a:pt x="20001" y="31680"/>
                    <a:pt x="20358" y="31767"/>
                    <a:pt x="20772" y="31767"/>
                  </a:cubicBezTo>
                  <a:cubicBezTo>
                    <a:pt x="21367" y="31767"/>
                    <a:pt x="22083" y="31588"/>
                    <a:pt x="22413" y="31485"/>
                  </a:cubicBezTo>
                  <a:cubicBezTo>
                    <a:pt x="22943" y="31761"/>
                    <a:pt x="23875" y="31878"/>
                    <a:pt x="24830" y="31878"/>
                  </a:cubicBezTo>
                  <a:cubicBezTo>
                    <a:pt x="24967" y="31878"/>
                    <a:pt x="25105" y="31876"/>
                    <a:pt x="25241" y="31871"/>
                  </a:cubicBezTo>
                  <a:cubicBezTo>
                    <a:pt x="26081" y="31842"/>
                    <a:pt x="27000" y="31756"/>
                    <a:pt x="27586" y="31549"/>
                  </a:cubicBezTo>
                  <a:cubicBezTo>
                    <a:pt x="27785" y="31480"/>
                    <a:pt x="27921" y="31324"/>
                    <a:pt x="28123" y="31324"/>
                  </a:cubicBezTo>
                  <a:cubicBezTo>
                    <a:pt x="28126" y="31324"/>
                    <a:pt x="28130" y="31324"/>
                    <a:pt x="28133" y="31324"/>
                  </a:cubicBezTo>
                  <a:cubicBezTo>
                    <a:pt x="28321" y="31329"/>
                    <a:pt x="28559" y="31497"/>
                    <a:pt x="28808" y="31518"/>
                  </a:cubicBezTo>
                  <a:cubicBezTo>
                    <a:pt x="29217" y="31551"/>
                    <a:pt x="29785" y="31572"/>
                    <a:pt x="30358" y="31572"/>
                  </a:cubicBezTo>
                  <a:cubicBezTo>
                    <a:pt x="30855" y="31572"/>
                    <a:pt x="31356" y="31556"/>
                    <a:pt x="31763" y="31518"/>
                  </a:cubicBezTo>
                  <a:cubicBezTo>
                    <a:pt x="32605" y="31439"/>
                    <a:pt x="33036" y="31038"/>
                    <a:pt x="32565" y="30297"/>
                  </a:cubicBezTo>
                  <a:cubicBezTo>
                    <a:pt x="32647" y="29467"/>
                    <a:pt x="32523" y="28590"/>
                    <a:pt x="32565" y="27694"/>
                  </a:cubicBezTo>
                  <a:cubicBezTo>
                    <a:pt x="32654" y="27549"/>
                    <a:pt x="32803" y="27432"/>
                    <a:pt x="32829" y="27249"/>
                  </a:cubicBezTo>
                  <a:cubicBezTo>
                    <a:pt x="32862" y="27004"/>
                    <a:pt x="32700" y="26886"/>
                    <a:pt x="32637" y="26540"/>
                  </a:cubicBezTo>
                  <a:cubicBezTo>
                    <a:pt x="32570" y="26184"/>
                    <a:pt x="32771" y="25811"/>
                    <a:pt x="32700" y="25545"/>
                  </a:cubicBezTo>
                  <a:cubicBezTo>
                    <a:pt x="32664" y="25404"/>
                    <a:pt x="32477" y="25338"/>
                    <a:pt x="32443" y="25191"/>
                  </a:cubicBezTo>
                  <a:cubicBezTo>
                    <a:pt x="32337" y="24720"/>
                    <a:pt x="32534" y="23794"/>
                    <a:pt x="32476" y="23071"/>
                  </a:cubicBezTo>
                  <a:cubicBezTo>
                    <a:pt x="32391" y="22030"/>
                    <a:pt x="32490" y="20655"/>
                    <a:pt x="32443" y="19632"/>
                  </a:cubicBezTo>
                  <a:cubicBezTo>
                    <a:pt x="32427" y="19281"/>
                    <a:pt x="32375" y="18972"/>
                    <a:pt x="32411" y="18701"/>
                  </a:cubicBezTo>
                  <a:cubicBezTo>
                    <a:pt x="32482" y="18161"/>
                    <a:pt x="32601" y="17728"/>
                    <a:pt x="32282" y="17447"/>
                  </a:cubicBezTo>
                  <a:cubicBezTo>
                    <a:pt x="32320" y="16833"/>
                    <a:pt x="32313" y="16215"/>
                    <a:pt x="32282" y="15520"/>
                  </a:cubicBezTo>
                  <a:cubicBezTo>
                    <a:pt x="32240" y="14555"/>
                    <a:pt x="32128" y="13304"/>
                    <a:pt x="32250" y="12628"/>
                  </a:cubicBezTo>
                  <a:cubicBezTo>
                    <a:pt x="32278" y="12468"/>
                    <a:pt x="32408" y="12334"/>
                    <a:pt x="32411" y="12179"/>
                  </a:cubicBezTo>
                  <a:cubicBezTo>
                    <a:pt x="32414" y="11906"/>
                    <a:pt x="32186" y="11708"/>
                    <a:pt x="32217" y="11440"/>
                  </a:cubicBezTo>
                  <a:cubicBezTo>
                    <a:pt x="32738" y="11229"/>
                    <a:pt x="32324" y="10830"/>
                    <a:pt x="32250" y="10476"/>
                  </a:cubicBezTo>
                  <a:cubicBezTo>
                    <a:pt x="32147" y="9993"/>
                    <a:pt x="32252" y="9188"/>
                    <a:pt x="32282" y="8484"/>
                  </a:cubicBezTo>
                  <a:cubicBezTo>
                    <a:pt x="32317" y="7676"/>
                    <a:pt x="32259" y="6953"/>
                    <a:pt x="32250" y="6300"/>
                  </a:cubicBezTo>
                  <a:cubicBezTo>
                    <a:pt x="32438" y="6064"/>
                    <a:pt x="32372" y="5659"/>
                    <a:pt x="32282" y="5367"/>
                  </a:cubicBezTo>
                  <a:cubicBezTo>
                    <a:pt x="31702" y="4588"/>
                    <a:pt x="30986" y="3942"/>
                    <a:pt x="30515" y="3054"/>
                  </a:cubicBezTo>
                  <a:cubicBezTo>
                    <a:pt x="30581" y="2752"/>
                    <a:pt x="30969" y="2791"/>
                    <a:pt x="30997" y="2444"/>
                  </a:cubicBezTo>
                  <a:cubicBezTo>
                    <a:pt x="31021" y="2136"/>
                    <a:pt x="30416" y="1351"/>
                    <a:pt x="30197" y="1351"/>
                  </a:cubicBezTo>
                  <a:cubicBezTo>
                    <a:pt x="30196" y="1351"/>
                    <a:pt x="30195" y="1351"/>
                    <a:pt x="30194" y="1351"/>
                  </a:cubicBezTo>
                  <a:cubicBezTo>
                    <a:pt x="29904" y="1361"/>
                    <a:pt x="29865" y="1741"/>
                    <a:pt x="29647" y="1898"/>
                  </a:cubicBezTo>
                  <a:cubicBezTo>
                    <a:pt x="29444" y="1768"/>
                    <a:pt x="29230" y="1307"/>
                    <a:pt x="28979" y="1307"/>
                  </a:cubicBezTo>
                  <a:cubicBezTo>
                    <a:pt x="28956" y="1307"/>
                    <a:pt x="28933" y="1311"/>
                    <a:pt x="28909" y="1319"/>
                  </a:cubicBezTo>
                  <a:cubicBezTo>
                    <a:pt x="28724" y="1384"/>
                    <a:pt x="28752" y="1599"/>
                    <a:pt x="28652" y="1834"/>
                  </a:cubicBezTo>
                  <a:cubicBezTo>
                    <a:pt x="28513" y="1925"/>
                    <a:pt x="28319" y="1947"/>
                    <a:pt x="28108" y="1947"/>
                  </a:cubicBezTo>
                  <a:cubicBezTo>
                    <a:pt x="27912" y="1947"/>
                    <a:pt x="27702" y="1928"/>
                    <a:pt x="27508" y="1928"/>
                  </a:cubicBezTo>
                  <a:cubicBezTo>
                    <a:pt x="27471" y="1928"/>
                    <a:pt x="27434" y="1928"/>
                    <a:pt x="27398" y="1930"/>
                  </a:cubicBezTo>
                  <a:cubicBezTo>
                    <a:pt x="27271" y="1937"/>
                    <a:pt x="27149" y="2000"/>
                    <a:pt x="27038" y="2000"/>
                  </a:cubicBezTo>
                  <a:cubicBezTo>
                    <a:pt x="27018" y="2000"/>
                    <a:pt x="26999" y="1998"/>
                    <a:pt x="26981" y="1994"/>
                  </a:cubicBezTo>
                  <a:cubicBezTo>
                    <a:pt x="26750" y="1939"/>
                    <a:pt x="26765" y="1651"/>
                    <a:pt x="26564" y="1641"/>
                  </a:cubicBezTo>
                  <a:cubicBezTo>
                    <a:pt x="26515" y="1702"/>
                    <a:pt x="26448" y="1717"/>
                    <a:pt x="26374" y="1717"/>
                  </a:cubicBezTo>
                  <a:cubicBezTo>
                    <a:pt x="26304" y="1717"/>
                    <a:pt x="26227" y="1703"/>
                    <a:pt x="26155" y="1703"/>
                  </a:cubicBezTo>
                  <a:cubicBezTo>
                    <a:pt x="26061" y="1703"/>
                    <a:pt x="25975" y="1727"/>
                    <a:pt x="25921" y="1834"/>
                  </a:cubicBezTo>
                  <a:cubicBezTo>
                    <a:pt x="25843" y="1767"/>
                    <a:pt x="25778" y="1739"/>
                    <a:pt x="25723" y="1739"/>
                  </a:cubicBezTo>
                  <a:cubicBezTo>
                    <a:pt x="25522" y="1739"/>
                    <a:pt x="25451" y="2103"/>
                    <a:pt x="25310" y="2186"/>
                  </a:cubicBezTo>
                  <a:cubicBezTo>
                    <a:pt x="25174" y="2268"/>
                    <a:pt x="25006" y="2297"/>
                    <a:pt x="24819" y="2297"/>
                  </a:cubicBezTo>
                  <a:cubicBezTo>
                    <a:pt x="24491" y="2297"/>
                    <a:pt x="24105" y="2208"/>
                    <a:pt x="23736" y="2155"/>
                  </a:cubicBezTo>
                  <a:cubicBezTo>
                    <a:pt x="23595" y="2135"/>
                    <a:pt x="23445" y="2132"/>
                    <a:pt x="23299" y="2132"/>
                  </a:cubicBezTo>
                  <a:cubicBezTo>
                    <a:pt x="23238" y="2132"/>
                    <a:pt x="23178" y="2133"/>
                    <a:pt x="23120" y="2133"/>
                  </a:cubicBezTo>
                  <a:cubicBezTo>
                    <a:pt x="22946" y="2133"/>
                    <a:pt x="22788" y="2128"/>
                    <a:pt x="22676" y="2091"/>
                  </a:cubicBezTo>
                  <a:cubicBezTo>
                    <a:pt x="22506" y="2035"/>
                    <a:pt x="22387" y="1837"/>
                    <a:pt x="22226" y="1834"/>
                  </a:cubicBezTo>
                  <a:cubicBezTo>
                    <a:pt x="22220" y="1834"/>
                    <a:pt x="22214" y="1834"/>
                    <a:pt x="22208" y="1834"/>
                  </a:cubicBezTo>
                  <a:cubicBezTo>
                    <a:pt x="21475" y="1834"/>
                    <a:pt x="21872" y="2942"/>
                    <a:pt x="21680" y="3568"/>
                  </a:cubicBezTo>
                  <a:cubicBezTo>
                    <a:pt x="21599" y="3595"/>
                    <a:pt x="21496" y="3605"/>
                    <a:pt x="21390" y="3605"/>
                  </a:cubicBezTo>
                  <a:cubicBezTo>
                    <a:pt x="21243" y="3605"/>
                    <a:pt x="21089" y="3586"/>
                    <a:pt x="20972" y="3568"/>
                  </a:cubicBezTo>
                  <a:cubicBezTo>
                    <a:pt x="20847" y="3469"/>
                    <a:pt x="20904" y="3362"/>
                    <a:pt x="20715" y="3343"/>
                  </a:cubicBezTo>
                  <a:cubicBezTo>
                    <a:pt x="20707" y="3342"/>
                    <a:pt x="20700" y="3342"/>
                    <a:pt x="20693" y="3342"/>
                  </a:cubicBezTo>
                  <a:cubicBezTo>
                    <a:pt x="20338" y="3342"/>
                    <a:pt x="20294" y="4183"/>
                    <a:pt x="20233" y="4596"/>
                  </a:cubicBezTo>
                  <a:cubicBezTo>
                    <a:pt x="20140" y="5226"/>
                    <a:pt x="20096" y="5749"/>
                    <a:pt x="20040" y="6139"/>
                  </a:cubicBezTo>
                  <a:cubicBezTo>
                    <a:pt x="20004" y="6130"/>
                    <a:pt x="19970" y="6126"/>
                    <a:pt x="19939" y="6126"/>
                  </a:cubicBezTo>
                  <a:cubicBezTo>
                    <a:pt x="19724" y="6126"/>
                    <a:pt x="19601" y="6300"/>
                    <a:pt x="19500" y="6300"/>
                  </a:cubicBezTo>
                  <a:cubicBezTo>
                    <a:pt x="19498" y="6300"/>
                    <a:pt x="19496" y="6300"/>
                    <a:pt x="19494" y="6300"/>
                  </a:cubicBezTo>
                  <a:cubicBezTo>
                    <a:pt x="19393" y="6004"/>
                    <a:pt x="19363" y="5638"/>
                    <a:pt x="19172" y="5431"/>
                  </a:cubicBezTo>
                  <a:cubicBezTo>
                    <a:pt x="19041" y="5492"/>
                    <a:pt x="18961" y="5631"/>
                    <a:pt x="18851" y="5753"/>
                  </a:cubicBezTo>
                  <a:cubicBezTo>
                    <a:pt x="18758" y="5854"/>
                    <a:pt x="18635" y="5953"/>
                    <a:pt x="18529" y="6074"/>
                  </a:cubicBezTo>
                  <a:cubicBezTo>
                    <a:pt x="18339" y="6291"/>
                    <a:pt x="18203" y="6699"/>
                    <a:pt x="17983" y="6813"/>
                  </a:cubicBezTo>
                  <a:cubicBezTo>
                    <a:pt x="17830" y="6892"/>
                    <a:pt x="17666" y="6922"/>
                    <a:pt x="17496" y="6922"/>
                  </a:cubicBezTo>
                  <a:cubicBezTo>
                    <a:pt x="17132" y="6922"/>
                    <a:pt x="16742" y="6787"/>
                    <a:pt x="16375" y="6716"/>
                  </a:cubicBezTo>
                  <a:cubicBezTo>
                    <a:pt x="16301" y="6496"/>
                    <a:pt x="16198" y="6164"/>
                    <a:pt x="15900" y="6164"/>
                  </a:cubicBezTo>
                  <a:cubicBezTo>
                    <a:pt x="15878" y="6164"/>
                    <a:pt x="15854" y="6166"/>
                    <a:pt x="15830" y="6170"/>
                  </a:cubicBezTo>
                  <a:cubicBezTo>
                    <a:pt x="15434" y="6234"/>
                    <a:pt x="15182" y="7263"/>
                    <a:pt x="14833" y="7583"/>
                  </a:cubicBezTo>
                  <a:cubicBezTo>
                    <a:pt x="14678" y="7725"/>
                    <a:pt x="14339" y="7773"/>
                    <a:pt x="14094" y="7840"/>
                  </a:cubicBezTo>
                  <a:cubicBezTo>
                    <a:pt x="13513" y="7998"/>
                    <a:pt x="13062" y="8048"/>
                    <a:pt x="12552" y="8065"/>
                  </a:cubicBezTo>
                  <a:cubicBezTo>
                    <a:pt x="12549" y="8065"/>
                    <a:pt x="12547" y="8066"/>
                    <a:pt x="12545" y="8066"/>
                  </a:cubicBezTo>
                  <a:cubicBezTo>
                    <a:pt x="12482" y="8066"/>
                    <a:pt x="12555" y="7928"/>
                    <a:pt x="12492" y="7928"/>
                  </a:cubicBezTo>
                  <a:cubicBezTo>
                    <a:pt x="12483" y="7928"/>
                    <a:pt x="12471" y="7931"/>
                    <a:pt x="12456" y="7938"/>
                  </a:cubicBezTo>
                  <a:cubicBezTo>
                    <a:pt x="12332" y="8029"/>
                    <a:pt x="12073" y="8078"/>
                    <a:pt x="11805" y="8078"/>
                  </a:cubicBezTo>
                  <a:cubicBezTo>
                    <a:pt x="11499" y="8078"/>
                    <a:pt x="11182" y="8014"/>
                    <a:pt x="11042" y="7873"/>
                  </a:cubicBezTo>
                  <a:cubicBezTo>
                    <a:pt x="10971" y="7553"/>
                    <a:pt x="11036" y="7271"/>
                    <a:pt x="10978" y="6973"/>
                  </a:cubicBezTo>
                  <a:cubicBezTo>
                    <a:pt x="10964" y="6942"/>
                    <a:pt x="10936" y="6933"/>
                    <a:pt x="10904" y="6933"/>
                  </a:cubicBezTo>
                  <a:cubicBezTo>
                    <a:pt x="10845" y="6933"/>
                    <a:pt x="10770" y="6964"/>
                    <a:pt x="10726" y="6964"/>
                  </a:cubicBezTo>
                  <a:cubicBezTo>
                    <a:pt x="10707" y="6964"/>
                    <a:pt x="10693" y="6958"/>
                    <a:pt x="10689" y="6941"/>
                  </a:cubicBezTo>
                  <a:cubicBezTo>
                    <a:pt x="10720" y="6084"/>
                    <a:pt x="10757" y="4899"/>
                    <a:pt x="10689" y="3953"/>
                  </a:cubicBezTo>
                  <a:cubicBezTo>
                    <a:pt x="10642" y="3307"/>
                    <a:pt x="10867" y="1904"/>
                    <a:pt x="10400" y="1863"/>
                  </a:cubicBezTo>
                  <a:cubicBezTo>
                    <a:pt x="10393" y="1863"/>
                    <a:pt x="10387" y="1862"/>
                    <a:pt x="10380" y="1862"/>
                  </a:cubicBezTo>
                  <a:cubicBezTo>
                    <a:pt x="10227" y="1862"/>
                    <a:pt x="10138" y="2017"/>
                    <a:pt x="9982" y="2056"/>
                  </a:cubicBezTo>
                  <a:cubicBezTo>
                    <a:pt x="9954" y="2063"/>
                    <a:pt x="9924" y="2065"/>
                    <a:pt x="9893" y="2065"/>
                  </a:cubicBezTo>
                  <a:cubicBezTo>
                    <a:pt x="9824" y="2065"/>
                    <a:pt x="9750" y="2053"/>
                    <a:pt x="9679" y="2053"/>
                  </a:cubicBezTo>
                  <a:cubicBezTo>
                    <a:pt x="9662" y="2053"/>
                    <a:pt x="9645" y="2054"/>
                    <a:pt x="9629" y="2056"/>
                  </a:cubicBezTo>
                  <a:cubicBezTo>
                    <a:pt x="9369" y="2083"/>
                    <a:pt x="9072" y="2191"/>
                    <a:pt x="8781" y="2191"/>
                  </a:cubicBezTo>
                  <a:cubicBezTo>
                    <a:pt x="8687" y="2191"/>
                    <a:pt x="8595" y="2180"/>
                    <a:pt x="8504" y="2152"/>
                  </a:cubicBezTo>
                  <a:cubicBezTo>
                    <a:pt x="8633" y="1784"/>
                    <a:pt x="8725" y="1444"/>
                    <a:pt x="8954" y="1125"/>
                  </a:cubicBezTo>
                  <a:cubicBezTo>
                    <a:pt x="9075" y="954"/>
                    <a:pt x="9449" y="740"/>
                    <a:pt x="9468" y="546"/>
                  </a:cubicBezTo>
                  <a:cubicBezTo>
                    <a:pt x="9487" y="359"/>
                    <a:pt x="9225" y="0"/>
                    <a:pt x="8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84;p42">
              <a:extLst>
                <a:ext uri="{FF2B5EF4-FFF2-40B4-BE49-F238E27FC236}">
                  <a16:creationId xmlns:a16="http://schemas.microsoft.com/office/drawing/2014/main" id="{9CE35EA9-B904-378F-E18F-C101D1C45305}"/>
                </a:ext>
              </a:extLst>
            </p:cNvPr>
            <p:cNvSpPr/>
            <p:nvPr/>
          </p:nvSpPr>
          <p:spPr>
            <a:xfrm>
              <a:off x="2098800" y="1104950"/>
              <a:ext cx="6900" cy="104425"/>
            </a:xfrm>
            <a:custGeom>
              <a:avLst/>
              <a:gdLst/>
              <a:ahLst/>
              <a:cxnLst/>
              <a:rect l="l" t="t" r="r" b="b"/>
              <a:pathLst>
                <a:path w="276" h="417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3" y="1306"/>
                    <a:pt x="0" y="3026"/>
                    <a:pt x="253" y="4177"/>
                  </a:cubicBezTo>
                  <a:cubicBezTo>
                    <a:pt x="275" y="2842"/>
                    <a:pt x="215" y="1330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85;p42">
              <a:extLst>
                <a:ext uri="{FF2B5EF4-FFF2-40B4-BE49-F238E27FC236}">
                  <a16:creationId xmlns:a16="http://schemas.microsoft.com/office/drawing/2014/main" id="{C4590394-F09E-F20D-D9E4-6403EACDD817}"/>
                </a:ext>
              </a:extLst>
            </p:cNvPr>
            <p:cNvSpPr/>
            <p:nvPr/>
          </p:nvSpPr>
          <p:spPr>
            <a:xfrm>
              <a:off x="1905900" y="1280875"/>
              <a:ext cx="24150" cy="44200"/>
            </a:xfrm>
            <a:custGeom>
              <a:avLst/>
              <a:gdLst/>
              <a:ahLst/>
              <a:cxnLst/>
              <a:rect l="l" t="t" r="r" b="b"/>
              <a:pathLst>
                <a:path w="966" h="1768" extrusionOk="0">
                  <a:moveTo>
                    <a:pt x="965" y="0"/>
                  </a:moveTo>
                  <a:cubicBezTo>
                    <a:pt x="654" y="579"/>
                    <a:pt x="129" y="1113"/>
                    <a:pt x="1" y="1768"/>
                  </a:cubicBezTo>
                  <a:cubicBezTo>
                    <a:pt x="320" y="1197"/>
                    <a:pt x="773" y="59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86;p42">
              <a:extLst>
                <a:ext uri="{FF2B5EF4-FFF2-40B4-BE49-F238E27FC236}">
                  <a16:creationId xmlns:a16="http://schemas.microsoft.com/office/drawing/2014/main" id="{1F2C39FE-3B8B-55CB-99D1-7A82DC597259}"/>
                </a:ext>
              </a:extLst>
            </p:cNvPr>
            <p:cNvSpPr/>
            <p:nvPr/>
          </p:nvSpPr>
          <p:spPr>
            <a:xfrm>
              <a:off x="2005275" y="1322175"/>
              <a:ext cx="21625" cy="13775"/>
            </a:xfrm>
            <a:custGeom>
              <a:avLst/>
              <a:gdLst/>
              <a:ahLst/>
              <a:cxnLst/>
              <a:rect l="l" t="t" r="r" b="b"/>
              <a:pathLst>
                <a:path w="865" h="551" extrusionOk="0">
                  <a:moveTo>
                    <a:pt x="540" y="0"/>
                  </a:moveTo>
                  <a:cubicBezTo>
                    <a:pt x="502" y="0"/>
                    <a:pt x="464" y="7"/>
                    <a:pt x="428" y="20"/>
                  </a:cubicBezTo>
                  <a:cubicBezTo>
                    <a:pt x="0" y="172"/>
                    <a:pt x="354" y="551"/>
                    <a:pt x="621" y="551"/>
                  </a:cubicBezTo>
                  <a:cubicBezTo>
                    <a:pt x="733" y="551"/>
                    <a:pt x="829" y="485"/>
                    <a:pt x="846" y="308"/>
                  </a:cubicBezTo>
                  <a:cubicBezTo>
                    <a:pt x="864" y="113"/>
                    <a:pt x="702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87;p42">
              <a:extLst>
                <a:ext uri="{FF2B5EF4-FFF2-40B4-BE49-F238E27FC236}">
                  <a16:creationId xmlns:a16="http://schemas.microsoft.com/office/drawing/2014/main" id="{06A9B247-749A-CB9B-5FF4-D543835D1E7D}"/>
                </a:ext>
              </a:extLst>
            </p:cNvPr>
            <p:cNvSpPr/>
            <p:nvPr/>
          </p:nvSpPr>
          <p:spPr>
            <a:xfrm>
              <a:off x="1901850" y="814175"/>
              <a:ext cx="32950" cy="73100"/>
            </a:xfrm>
            <a:custGeom>
              <a:avLst/>
              <a:gdLst/>
              <a:ahLst/>
              <a:cxnLst/>
              <a:rect l="l" t="t" r="r" b="b"/>
              <a:pathLst>
                <a:path w="1318" h="2924" extrusionOk="0">
                  <a:moveTo>
                    <a:pt x="1272" y="0"/>
                  </a:moveTo>
                  <a:cubicBezTo>
                    <a:pt x="1267" y="0"/>
                    <a:pt x="1261" y="1"/>
                    <a:pt x="1255" y="2"/>
                  </a:cubicBezTo>
                  <a:cubicBezTo>
                    <a:pt x="779" y="896"/>
                    <a:pt x="196" y="1855"/>
                    <a:pt x="1" y="2924"/>
                  </a:cubicBezTo>
                  <a:cubicBezTo>
                    <a:pt x="417" y="1949"/>
                    <a:pt x="879" y="1018"/>
                    <a:pt x="1286" y="32"/>
                  </a:cubicBezTo>
                  <a:cubicBezTo>
                    <a:pt x="1318" y="31"/>
                    <a:pt x="1314" y="0"/>
                    <a:pt x="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88;p42">
              <a:extLst>
                <a:ext uri="{FF2B5EF4-FFF2-40B4-BE49-F238E27FC236}">
                  <a16:creationId xmlns:a16="http://schemas.microsoft.com/office/drawing/2014/main" id="{F8C33494-71F6-2664-AB20-0FA14E01E633}"/>
                </a:ext>
              </a:extLst>
            </p:cNvPr>
            <p:cNvSpPr/>
            <p:nvPr/>
          </p:nvSpPr>
          <p:spPr>
            <a:xfrm>
              <a:off x="1866825" y="730675"/>
              <a:ext cx="10175" cy="20075"/>
            </a:xfrm>
            <a:custGeom>
              <a:avLst/>
              <a:gdLst/>
              <a:ahLst/>
              <a:cxnLst/>
              <a:rect l="l" t="t" r="r" b="b"/>
              <a:pathLst>
                <a:path w="407" h="803" extrusionOk="0">
                  <a:moveTo>
                    <a:pt x="119" y="0"/>
                  </a:moveTo>
                  <a:cubicBezTo>
                    <a:pt x="0" y="200"/>
                    <a:pt x="192" y="571"/>
                    <a:pt x="246" y="802"/>
                  </a:cubicBezTo>
                  <a:cubicBezTo>
                    <a:pt x="406" y="646"/>
                    <a:pt x="192" y="225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89;p42">
              <a:extLst>
                <a:ext uri="{FF2B5EF4-FFF2-40B4-BE49-F238E27FC236}">
                  <a16:creationId xmlns:a16="http://schemas.microsoft.com/office/drawing/2014/main" id="{91436208-ED64-DDC4-A9C7-B9F94C0896FC}"/>
                </a:ext>
              </a:extLst>
            </p:cNvPr>
            <p:cNvSpPr/>
            <p:nvPr/>
          </p:nvSpPr>
          <p:spPr>
            <a:xfrm>
              <a:off x="1897275" y="806150"/>
              <a:ext cx="9500" cy="20925"/>
            </a:xfrm>
            <a:custGeom>
              <a:avLst/>
              <a:gdLst/>
              <a:ahLst/>
              <a:cxnLst/>
              <a:rect l="l" t="t" r="r" b="b"/>
              <a:pathLst>
                <a:path w="380" h="837" extrusionOk="0">
                  <a:moveTo>
                    <a:pt x="90" y="0"/>
                  </a:moveTo>
                  <a:cubicBezTo>
                    <a:pt x="88" y="267"/>
                    <a:pt x="1" y="619"/>
                    <a:pt x="57" y="836"/>
                  </a:cubicBezTo>
                  <a:cubicBezTo>
                    <a:pt x="142" y="558"/>
                    <a:pt x="281" y="331"/>
                    <a:pt x="379" y="64"/>
                  </a:cubicBezTo>
                  <a:lnTo>
                    <a:pt x="379" y="64"/>
                  </a:lnTo>
                  <a:cubicBezTo>
                    <a:pt x="376" y="64"/>
                    <a:pt x="372" y="64"/>
                    <a:pt x="369" y="64"/>
                  </a:cubicBezTo>
                  <a:cubicBezTo>
                    <a:pt x="254" y="64"/>
                    <a:pt x="173" y="31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90;p42">
              <a:extLst>
                <a:ext uri="{FF2B5EF4-FFF2-40B4-BE49-F238E27FC236}">
                  <a16:creationId xmlns:a16="http://schemas.microsoft.com/office/drawing/2014/main" id="{388C2270-F5FD-92AB-9345-88FBD59A1436}"/>
                </a:ext>
              </a:extLst>
            </p:cNvPr>
            <p:cNvSpPr/>
            <p:nvPr/>
          </p:nvSpPr>
          <p:spPr>
            <a:xfrm>
              <a:off x="1959850" y="830225"/>
              <a:ext cx="7525" cy="49025"/>
            </a:xfrm>
            <a:custGeom>
              <a:avLst/>
              <a:gdLst/>
              <a:ahLst/>
              <a:cxnLst/>
              <a:rect l="l" t="t" r="r" b="b"/>
              <a:pathLst>
                <a:path w="301" h="1961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lnTo>
                    <a:pt x="60" y="98"/>
                  </a:lnTo>
                  <a:cubicBezTo>
                    <a:pt x="74" y="449"/>
                    <a:pt x="42" y="924"/>
                    <a:pt x="60" y="1319"/>
                  </a:cubicBezTo>
                  <a:cubicBezTo>
                    <a:pt x="70" y="1534"/>
                    <a:pt x="0" y="1961"/>
                    <a:pt x="281" y="1961"/>
                  </a:cubicBezTo>
                  <a:cubicBezTo>
                    <a:pt x="282" y="1961"/>
                    <a:pt x="284" y="1961"/>
                    <a:pt x="285" y="1961"/>
                  </a:cubicBezTo>
                  <a:cubicBezTo>
                    <a:pt x="301" y="1443"/>
                    <a:pt x="275" y="686"/>
                    <a:pt x="285" y="66"/>
                  </a:cubicBezTo>
                  <a:lnTo>
                    <a:pt x="285" y="66"/>
                  </a:lnTo>
                  <a:cubicBezTo>
                    <a:pt x="273" y="68"/>
                    <a:pt x="263" y="68"/>
                    <a:pt x="253" y="68"/>
                  </a:cubicBezTo>
                  <a:cubicBezTo>
                    <a:pt x="169" y="68"/>
                    <a:pt x="15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91;p42">
              <a:extLst>
                <a:ext uri="{FF2B5EF4-FFF2-40B4-BE49-F238E27FC236}">
                  <a16:creationId xmlns:a16="http://schemas.microsoft.com/office/drawing/2014/main" id="{D02E5B82-8508-0345-C329-F6F0AD5228F7}"/>
                </a:ext>
              </a:extLst>
            </p:cNvPr>
            <p:cNvSpPr/>
            <p:nvPr/>
          </p:nvSpPr>
          <p:spPr>
            <a:xfrm>
              <a:off x="1946150" y="880875"/>
              <a:ext cx="5000" cy="4875"/>
            </a:xfrm>
            <a:custGeom>
              <a:avLst/>
              <a:gdLst/>
              <a:ahLst/>
              <a:cxnLst/>
              <a:rect l="l" t="t" r="r" b="b"/>
              <a:pathLst>
                <a:path w="200" h="195" extrusionOk="0">
                  <a:moveTo>
                    <a:pt x="126" y="1"/>
                  </a:moveTo>
                  <a:cubicBezTo>
                    <a:pt x="151" y="82"/>
                    <a:pt x="1" y="148"/>
                    <a:pt x="94" y="194"/>
                  </a:cubicBezTo>
                  <a:cubicBezTo>
                    <a:pt x="98" y="132"/>
                    <a:pt x="199" y="171"/>
                    <a:pt x="190" y="97"/>
                  </a:cubicBezTo>
                  <a:cubicBezTo>
                    <a:pt x="136" y="97"/>
                    <a:pt x="172" y="8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92;p42">
              <a:extLst>
                <a:ext uri="{FF2B5EF4-FFF2-40B4-BE49-F238E27FC236}">
                  <a16:creationId xmlns:a16="http://schemas.microsoft.com/office/drawing/2014/main" id="{68CE3525-DCB3-3E8A-A6E6-706D12AA6597}"/>
                </a:ext>
              </a:extLst>
            </p:cNvPr>
            <p:cNvSpPr/>
            <p:nvPr/>
          </p:nvSpPr>
          <p:spPr>
            <a:xfrm>
              <a:off x="1527325" y="1065625"/>
              <a:ext cx="7075" cy="18500"/>
            </a:xfrm>
            <a:custGeom>
              <a:avLst/>
              <a:gdLst/>
              <a:ahLst/>
              <a:cxnLst/>
              <a:rect l="l" t="t" r="r" b="b"/>
              <a:pathLst>
                <a:path w="283" h="74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36" y="29"/>
                    <a:pt x="110" y="35"/>
                    <a:pt x="79" y="35"/>
                  </a:cubicBezTo>
                  <a:cubicBezTo>
                    <a:pt x="68" y="35"/>
                    <a:pt x="56" y="34"/>
                    <a:pt x="45" y="33"/>
                  </a:cubicBezTo>
                  <a:lnTo>
                    <a:pt x="45" y="33"/>
                  </a:lnTo>
                  <a:cubicBezTo>
                    <a:pt x="65" y="257"/>
                    <a:pt x="1" y="566"/>
                    <a:pt x="76" y="739"/>
                  </a:cubicBezTo>
                  <a:cubicBezTo>
                    <a:pt x="204" y="630"/>
                    <a:pt x="282" y="169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93;p42">
              <a:extLst>
                <a:ext uri="{FF2B5EF4-FFF2-40B4-BE49-F238E27FC236}">
                  <a16:creationId xmlns:a16="http://schemas.microsoft.com/office/drawing/2014/main" id="{529DD353-171E-9A11-A97B-1C76F6185853}"/>
                </a:ext>
              </a:extLst>
            </p:cNvPr>
            <p:cNvSpPr/>
            <p:nvPr/>
          </p:nvSpPr>
          <p:spPr>
            <a:xfrm>
              <a:off x="1526325" y="108650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244" y="0"/>
                  </a:moveTo>
                  <a:cubicBezTo>
                    <a:pt x="227" y="145"/>
                    <a:pt x="0" y="247"/>
                    <a:pt x="116" y="418"/>
                  </a:cubicBezTo>
                  <a:cubicBezTo>
                    <a:pt x="152" y="291"/>
                    <a:pt x="361" y="17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94;p42">
              <a:extLst>
                <a:ext uri="{FF2B5EF4-FFF2-40B4-BE49-F238E27FC236}">
                  <a16:creationId xmlns:a16="http://schemas.microsoft.com/office/drawing/2014/main" id="{BF2932A2-E92E-1F9A-B80E-57965600BD3F}"/>
                </a:ext>
              </a:extLst>
            </p:cNvPr>
            <p:cNvSpPr/>
            <p:nvPr/>
          </p:nvSpPr>
          <p:spPr>
            <a:xfrm>
              <a:off x="1527150" y="1096125"/>
              <a:ext cx="8125" cy="14450"/>
            </a:xfrm>
            <a:custGeom>
              <a:avLst/>
              <a:gdLst/>
              <a:ahLst/>
              <a:cxnLst/>
              <a:rect l="l" t="t" r="r" b="b"/>
              <a:pathLst>
                <a:path w="325" h="578" extrusionOk="0">
                  <a:moveTo>
                    <a:pt x="211" y="0"/>
                  </a:moveTo>
                  <a:cubicBezTo>
                    <a:pt x="149" y="142"/>
                    <a:pt x="1" y="367"/>
                    <a:pt x="115" y="577"/>
                  </a:cubicBezTo>
                  <a:cubicBezTo>
                    <a:pt x="176" y="437"/>
                    <a:pt x="325" y="212"/>
                    <a:pt x="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95;p42">
              <a:extLst>
                <a:ext uri="{FF2B5EF4-FFF2-40B4-BE49-F238E27FC236}">
                  <a16:creationId xmlns:a16="http://schemas.microsoft.com/office/drawing/2014/main" id="{EBCFE8A6-C283-C1B6-A829-5BEF041E78AB}"/>
                </a:ext>
              </a:extLst>
            </p:cNvPr>
            <p:cNvSpPr/>
            <p:nvPr/>
          </p:nvSpPr>
          <p:spPr>
            <a:xfrm>
              <a:off x="1527575" y="1112200"/>
              <a:ext cx="7625" cy="14475"/>
            </a:xfrm>
            <a:custGeom>
              <a:avLst/>
              <a:gdLst/>
              <a:ahLst/>
              <a:cxnLst/>
              <a:rect l="l" t="t" r="r" b="b"/>
              <a:pathLst>
                <a:path w="305" h="579" extrusionOk="0">
                  <a:moveTo>
                    <a:pt x="194" y="0"/>
                  </a:moveTo>
                  <a:lnTo>
                    <a:pt x="194" y="0"/>
                  </a:lnTo>
                  <a:cubicBezTo>
                    <a:pt x="95" y="106"/>
                    <a:pt x="0" y="385"/>
                    <a:pt x="98" y="579"/>
                  </a:cubicBezTo>
                  <a:cubicBezTo>
                    <a:pt x="141" y="419"/>
                    <a:pt x="305" y="208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96;p42">
              <a:extLst>
                <a:ext uri="{FF2B5EF4-FFF2-40B4-BE49-F238E27FC236}">
                  <a16:creationId xmlns:a16="http://schemas.microsoft.com/office/drawing/2014/main" id="{A51D1C69-4CE6-0296-3283-93B5B992E308}"/>
                </a:ext>
              </a:extLst>
            </p:cNvPr>
            <p:cNvSpPr/>
            <p:nvPr/>
          </p:nvSpPr>
          <p:spPr>
            <a:xfrm>
              <a:off x="1527650" y="1131500"/>
              <a:ext cx="6875" cy="12850"/>
            </a:xfrm>
            <a:custGeom>
              <a:avLst/>
              <a:gdLst/>
              <a:ahLst/>
              <a:cxnLst/>
              <a:rect l="l" t="t" r="r" b="b"/>
              <a:pathLst>
                <a:path w="275" h="514" extrusionOk="0">
                  <a:moveTo>
                    <a:pt x="158" y="0"/>
                  </a:moveTo>
                  <a:lnTo>
                    <a:pt x="158" y="0"/>
                  </a:lnTo>
                  <a:cubicBezTo>
                    <a:pt x="90" y="103"/>
                    <a:pt x="0" y="356"/>
                    <a:pt x="95" y="514"/>
                  </a:cubicBezTo>
                  <a:cubicBezTo>
                    <a:pt x="109" y="356"/>
                    <a:pt x="274" y="18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97;p42">
              <a:extLst>
                <a:ext uri="{FF2B5EF4-FFF2-40B4-BE49-F238E27FC236}">
                  <a16:creationId xmlns:a16="http://schemas.microsoft.com/office/drawing/2014/main" id="{81A5B0E5-C6D3-C2BE-2E4A-4D5C5AFB62C5}"/>
                </a:ext>
              </a:extLst>
            </p:cNvPr>
            <p:cNvSpPr/>
            <p:nvPr/>
          </p:nvSpPr>
          <p:spPr>
            <a:xfrm>
              <a:off x="1543100" y="1133050"/>
              <a:ext cx="5125" cy="47450"/>
            </a:xfrm>
            <a:custGeom>
              <a:avLst/>
              <a:gdLst/>
              <a:ahLst/>
              <a:cxnLst/>
              <a:rect l="l" t="t" r="r" b="b"/>
              <a:pathLst>
                <a:path w="205" h="1898" extrusionOk="0">
                  <a:moveTo>
                    <a:pt x="37" y="1"/>
                  </a:moveTo>
                  <a:cubicBezTo>
                    <a:pt x="33" y="1"/>
                    <a:pt x="28" y="1"/>
                    <a:pt x="22" y="2"/>
                  </a:cubicBezTo>
                  <a:lnTo>
                    <a:pt x="22" y="98"/>
                  </a:lnTo>
                  <a:cubicBezTo>
                    <a:pt x="40" y="334"/>
                    <a:pt x="14" y="587"/>
                    <a:pt x="22" y="838"/>
                  </a:cubicBezTo>
                  <a:cubicBezTo>
                    <a:pt x="36" y="1189"/>
                    <a:pt x="1" y="1627"/>
                    <a:pt x="151" y="1897"/>
                  </a:cubicBezTo>
                  <a:cubicBezTo>
                    <a:pt x="156" y="1239"/>
                    <a:pt x="204" y="645"/>
                    <a:pt x="120" y="34"/>
                  </a:cubicBezTo>
                  <a:cubicBezTo>
                    <a:pt x="83" y="33"/>
                    <a:pt x="76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98;p42">
              <a:extLst>
                <a:ext uri="{FF2B5EF4-FFF2-40B4-BE49-F238E27FC236}">
                  <a16:creationId xmlns:a16="http://schemas.microsoft.com/office/drawing/2014/main" id="{16EFF531-4BB6-69FE-7825-6559A1C450F8}"/>
                </a:ext>
              </a:extLst>
            </p:cNvPr>
            <p:cNvSpPr/>
            <p:nvPr/>
          </p:nvSpPr>
          <p:spPr>
            <a:xfrm>
              <a:off x="1701675" y="1137125"/>
              <a:ext cx="5200" cy="20875"/>
            </a:xfrm>
            <a:custGeom>
              <a:avLst/>
              <a:gdLst/>
              <a:ahLst/>
              <a:cxnLst/>
              <a:rect l="l" t="t" r="r" b="b"/>
              <a:pathLst>
                <a:path w="208" h="835" extrusionOk="0">
                  <a:moveTo>
                    <a:pt x="73" y="0"/>
                  </a:moveTo>
                  <a:lnTo>
                    <a:pt x="73" y="0"/>
                  </a:lnTo>
                  <a:cubicBezTo>
                    <a:pt x="58" y="202"/>
                    <a:pt x="1" y="709"/>
                    <a:pt x="169" y="835"/>
                  </a:cubicBezTo>
                  <a:cubicBezTo>
                    <a:pt x="183" y="639"/>
                    <a:pt x="208" y="155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99;p42">
              <a:extLst>
                <a:ext uri="{FF2B5EF4-FFF2-40B4-BE49-F238E27FC236}">
                  <a16:creationId xmlns:a16="http://schemas.microsoft.com/office/drawing/2014/main" id="{03730618-A1EC-2ABE-8D78-B2A0C34A7AD9}"/>
                </a:ext>
              </a:extLst>
            </p:cNvPr>
            <p:cNvSpPr/>
            <p:nvPr/>
          </p:nvSpPr>
          <p:spPr>
            <a:xfrm>
              <a:off x="1708850" y="1137900"/>
              <a:ext cx="4750" cy="19300"/>
            </a:xfrm>
            <a:custGeom>
              <a:avLst/>
              <a:gdLst/>
              <a:ahLst/>
              <a:cxnLst/>
              <a:rect l="l" t="t" r="r" b="b"/>
              <a:pathLst>
                <a:path w="190" h="7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5" y="278"/>
                    <a:pt x="0" y="591"/>
                    <a:pt x="109" y="771"/>
                  </a:cubicBezTo>
                  <a:cubicBezTo>
                    <a:pt x="190" y="638"/>
                    <a:pt x="146" y="128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400;p42">
              <a:extLst>
                <a:ext uri="{FF2B5EF4-FFF2-40B4-BE49-F238E27FC236}">
                  <a16:creationId xmlns:a16="http://schemas.microsoft.com/office/drawing/2014/main" id="{1443D9BB-5CE7-BACF-70F4-BE553AEDA93A}"/>
                </a:ext>
              </a:extLst>
            </p:cNvPr>
            <p:cNvSpPr/>
            <p:nvPr/>
          </p:nvSpPr>
          <p:spPr>
            <a:xfrm>
              <a:off x="1679350" y="1139500"/>
              <a:ext cx="5850" cy="19300"/>
            </a:xfrm>
            <a:custGeom>
              <a:avLst/>
              <a:gdLst/>
              <a:ahLst/>
              <a:cxnLst/>
              <a:rect l="l" t="t" r="r" b="b"/>
              <a:pathLst>
                <a:path w="234" h="772" extrusionOk="0">
                  <a:moveTo>
                    <a:pt x="67" y="0"/>
                  </a:moveTo>
                  <a:lnTo>
                    <a:pt x="67" y="0"/>
                  </a:lnTo>
                  <a:cubicBezTo>
                    <a:pt x="39" y="195"/>
                    <a:pt x="1" y="663"/>
                    <a:pt x="165" y="771"/>
                  </a:cubicBezTo>
                  <a:cubicBezTo>
                    <a:pt x="149" y="619"/>
                    <a:pt x="234" y="106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401;p42">
              <a:extLst>
                <a:ext uri="{FF2B5EF4-FFF2-40B4-BE49-F238E27FC236}">
                  <a16:creationId xmlns:a16="http://schemas.microsoft.com/office/drawing/2014/main" id="{0AA3BD20-D383-5FD3-8E71-E7F1F86ECC2D}"/>
                </a:ext>
              </a:extLst>
            </p:cNvPr>
            <p:cNvSpPr/>
            <p:nvPr/>
          </p:nvSpPr>
          <p:spPr>
            <a:xfrm>
              <a:off x="1527275" y="1148350"/>
              <a:ext cx="7275" cy="13675"/>
            </a:xfrm>
            <a:custGeom>
              <a:avLst/>
              <a:gdLst/>
              <a:ahLst/>
              <a:cxnLst/>
              <a:rect l="l" t="t" r="r" b="b"/>
              <a:pathLst>
                <a:path w="291" h="547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03" y="123"/>
                    <a:pt x="1" y="384"/>
                    <a:pt x="78" y="547"/>
                  </a:cubicBezTo>
                  <a:cubicBezTo>
                    <a:pt x="116" y="391"/>
                    <a:pt x="290" y="203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Title 10">
            <a:extLst>
              <a:ext uri="{FF2B5EF4-FFF2-40B4-BE49-F238E27FC236}">
                <a16:creationId xmlns:a16="http://schemas.microsoft.com/office/drawing/2014/main" id="{38D0FBA1-DC9C-86A5-2254-D1ADA3A87966}"/>
              </a:ext>
            </a:extLst>
          </p:cNvPr>
          <p:cNvSpPr txBox="1">
            <a:spLocks/>
          </p:cNvSpPr>
          <p:nvPr/>
        </p:nvSpPr>
        <p:spPr>
          <a:xfrm>
            <a:off x="1345965" y="973760"/>
            <a:ext cx="6432562" cy="584776"/>
          </a:xfrm>
          <a:prstGeom prst="rect">
            <a:avLst/>
          </a:prstGeom>
          <a:solidFill>
            <a:srgbClr val="FFEB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vi-VN" sz="2400" b="1" dirty="0">
                <a:latin typeface="+mn-lt"/>
              </a:rPr>
              <a:t>Hoàn thiện dữ liệu dự án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Trường học xanh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BE720-6053-762F-E962-735F2747909A}"/>
              </a:ext>
            </a:extLst>
          </p:cNvPr>
          <p:cNvSpPr txBox="1"/>
          <p:nvPr/>
        </p:nvSpPr>
        <p:spPr>
          <a:xfrm>
            <a:off x="322494" y="21188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 (Headings)"/>
              </a:rPr>
              <a:t>04.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  <a:latin typeface="Arial (Headings)"/>
              </a:rPr>
              <a:t>Thực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 (Headings)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</a:schemeClr>
                </a:solidFill>
                <a:latin typeface="Arial (Headings)"/>
              </a:rPr>
              <a:t>hành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C4E5B-E4F0-A0E4-4243-4B9CF449A975}"/>
              </a:ext>
            </a:extLst>
          </p:cNvPr>
          <p:cNvSpPr txBox="1"/>
          <p:nvPr/>
        </p:nvSpPr>
        <p:spPr>
          <a:xfrm>
            <a:off x="687640" y="1640912"/>
            <a:ext cx="7755580" cy="311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9074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9;p42">
            <a:extLst>
              <a:ext uri="{FF2B5EF4-FFF2-40B4-BE49-F238E27FC236}">
                <a16:creationId xmlns:a16="http://schemas.microsoft.com/office/drawing/2014/main" id="{1D24FD91-5967-0CD6-2878-9E113C9BD08E}"/>
              </a:ext>
            </a:extLst>
          </p:cNvPr>
          <p:cNvGrpSpPr/>
          <p:nvPr/>
        </p:nvGrpSpPr>
        <p:grpSpPr>
          <a:xfrm>
            <a:off x="7692602" y="37857"/>
            <a:ext cx="1322792" cy="991255"/>
            <a:chOff x="1393650" y="584425"/>
            <a:chExt cx="825925" cy="805675"/>
          </a:xfrm>
        </p:grpSpPr>
        <p:sp>
          <p:nvSpPr>
            <p:cNvPr id="7" name="Google Shape;2350;p42">
              <a:extLst>
                <a:ext uri="{FF2B5EF4-FFF2-40B4-BE49-F238E27FC236}">
                  <a16:creationId xmlns:a16="http://schemas.microsoft.com/office/drawing/2014/main" id="{3AF92B9D-3DB6-E79C-71A2-954144DF7918}"/>
                </a:ext>
              </a:extLst>
            </p:cNvPr>
            <p:cNvSpPr/>
            <p:nvPr/>
          </p:nvSpPr>
          <p:spPr>
            <a:xfrm>
              <a:off x="1626250" y="1189300"/>
              <a:ext cx="5900" cy="5650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6" y="28"/>
                    <a:pt x="0" y="49"/>
                    <a:pt x="6" y="128"/>
                  </a:cubicBezTo>
                  <a:cubicBezTo>
                    <a:pt x="32" y="173"/>
                    <a:pt x="52" y="226"/>
                    <a:pt x="124" y="226"/>
                  </a:cubicBezTo>
                  <a:cubicBezTo>
                    <a:pt x="127" y="226"/>
                    <a:pt x="131" y="226"/>
                    <a:pt x="134" y="225"/>
                  </a:cubicBezTo>
                  <a:cubicBezTo>
                    <a:pt x="180" y="198"/>
                    <a:pt x="236" y="177"/>
                    <a:pt x="230" y="97"/>
                  </a:cubicBezTo>
                  <a:cubicBezTo>
                    <a:pt x="204" y="52"/>
                    <a:pt x="18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2351;p42">
              <a:extLst>
                <a:ext uri="{FF2B5EF4-FFF2-40B4-BE49-F238E27FC236}">
                  <a16:creationId xmlns:a16="http://schemas.microsoft.com/office/drawing/2014/main" id="{1F15C72A-D179-4F15-8046-0034C400D8C0}"/>
                </a:ext>
              </a:extLst>
            </p:cNvPr>
            <p:cNvSpPr/>
            <p:nvPr/>
          </p:nvSpPr>
          <p:spPr>
            <a:xfrm>
              <a:off x="1590200" y="1180550"/>
              <a:ext cx="88725" cy="114000"/>
            </a:xfrm>
            <a:custGeom>
              <a:avLst/>
              <a:gdLst/>
              <a:ahLst/>
              <a:cxnLst/>
              <a:rect l="l" t="t" r="r" b="b"/>
              <a:pathLst>
                <a:path w="3549" h="4560" extrusionOk="0">
                  <a:moveTo>
                    <a:pt x="1641" y="190"/>
                  </a:moveTo>
                  <a:cubicBezTo>
                    <a:pt x="2179" y="969"/>
                    <a:pt x="2648" y="1817"/>
                    <a:pt x="3248" y="2535"/>
                  </a:cubicBezTo>
                  <a:cubicBezTo>
                    <a:pt x="2786" y="3102"/>
                    <a:pt x="2199" y="3543"/>
                    <a:pt x="1802" y="4174"/>
                  </a:cubicBezTo>
                  <a:cubicBezTo>
                    <a:pt x="1258" y="3625"/>
                    <a:pt x="871" y="2920"/>
                    <a:pt x="356" y="2343"/>
                  </a:cubicBezTo>
                  <a:cubicBezTo>
                    <a:pt x="714" y="1684"/>
                    <a:pt x="1002" y="954"/>
                    <a:pt x="1352" y="287"/>
                  </a:cubicBezTo>
                  <a:cubicBezTo>
                    <a:pt x="1369" y="288"/>
                    <a:pt x="1384" y="289"/>
                    <a:pt x="1399" y="289"/>
                  </a:cubicBezTo>
                  <a:cubicBezTo>
                    <a:pt x="1513" y="289"/>
                    <a:pt x="1585" y="248"/>
                    <a:pt x="1641" y="190"/>
                  </a:cubicBezTo>
                  <a:close/>
                  <a:moveTo>
                    <a:pt x="1594" y="1"/>
                  </a:moveTo>
                  <a:cubicBezTo>
                    <a:pt x="905" y="1"/>
                    <a:pt x="759" y="778"/>
                    <a:pt x="484" y="1314"/>
                  </a:cubicBezTo>
                  <a:cubicBezTo>
                    <a:pt x="265" y="1742"/>
                    <a:pt x="0" y="2161"/>
                    <a:pt x="35" y="2567"/>
                  </a:cubicBezTo>
                  <a:cubicBezTo>
                    <a:pt x="559" y="3218"/>
                    <a:pt x="1089" y="4118"/>
                    <a:pt x="1930" y="4559"/>
                  </a:cubicBezTo>
                  <a:cubicBezTo>
                    <a:pt x="2169" y="4230"/>
                    <a:pt x="2451" y="4006"/>
                    <a:pt x="2765" y="3660"/>
                  </a:cubicBezTo>
                  <a:cubicBezTo>
                    <a:pt x="2974" y="3432"/>
                    <a:pt x="3519" y="2977"/>
                    <a:pt x="3537" y="2663"/>
                  </a:cubicBezTo>
                  <a:cubicBezTo>
                    <a:pt x="3549" y="2447"/>
                    <a:pt x="3311" y="2159"/>
                    <a:pt x="3184" y="1956"/>
                  </a:cubicBezTo>
                  <a:cubicBezTo>
                    <a:pt x="2729" y="1241"/>
                    <a:pt x="2341" y="574"/>
                    <a:pt x="1834" y="28"/>
                  </a:cubicBezTo>
                  <a:cubicBezTo>
                    <a:pt x="1747" y="10"/>
                    <a:pt x="166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2352;p42">
              <a:extLst>
                <a:ext uri="{FF2B5EF4-FFF2-40B4-BE49-F238E27FC236}">
                  <a16:creationId xmlns:a16="http://schemas.microsoft.com/office/drawing/2014/main" id="{1DC769B5-00EC-0364-3FA6-320C4FB2D1F1}"/>
                </a:ext>
              </a:extLst>
            </p:cNvPr>
            <p:cNvSpPr/>
            <p:nvPr/>
          </p:nvSpPr>
          <p:spPr>
            <a:xfrm>
              <a:off x="1609450" y="1198950"/>
              <a:ext cx="47025" cy="70700"/>
            </a:xfrm>
            <a:custGeom>
              <a:avLst/>
              <a:gdLst/>
              <a:ahLst/>
              <a:cxnLst/>
              <a:rect l="l" t="t" r="r" b="b"/>
              <a:pathLst>
                <a:path w="1881" h="2828" extrusionOk="0">
                  <a:moveTo>
                    <a:pt x="1193" y="1157"/>
                  </a:moveTo>
                  <a:lnTo>
                    <a:pt x="1193" y="1157"/>
                  </a:lnTo>
                  <a:cubicBezTo>
                    <a:pt x="1168" y="1454"/>
                    <a:pt x="874" y="1760"/>
                    <a:pt x="807" y="2121"/>
                  </a:cubicBezTo>
                  <a:lnTo>
                    <a:pt x="807" y="2121"/>
                  </a:lnTo>
                  <a:cubicBezTo>
                    <a:pt x="620" y="1837"/>
                    <a:pt x="1116" y="1489"/>
                    <a:pt x="1193" y="1157"/>
                  </a:cubicBezTo>
                  <a:close/>
                  <a:moveTo>
                    <a:pt x="1387" y="1414"/>
                  </a:moveTo>
                  <a:cubicBezTo>
                    <a:pt x="1426" y="1425"/>
                    <a:pt x="1436" y="1471"/>
                    <a:pt x="1482" y="1477"/>
                  </a:cubicBezTo>
                  <a:cubicBezTo>
                    <a:pt x="1322" y="1800"/>
                    <a:pt x="1095" y="2054"/>
                    <a:pt x="968" y="2409"/>
                  </a:cubicBezTo>
                  <a:cubicBezTo>
                    <a:pt x="923" y="2145"/>
                    <a:pt x="1275" y="1737"/>
                    <a:pt x="1387" y="1414"/>
                  </a:cubicBezTo>
                  <a:close/>
                  <a:moveTo>
                    <a:pt x="775" y="1"/>
                  </a:moveTo>
                  <a:cubicBezTo>
                    <a:pt x="604" y="184"/>
                    <a:pt x="1" y="1311"/>
                    <a:pt x="35" y="1638"/>
                  </a:cubicBezTo>
                  <a:cubicBezTo>
                    <a:pt x="59" y="1852"/>
                    <a:pt x="330" y="2121"/>
                    <a:pt x="454" y="2282"/>
                  </a:cubicBezTo>
                  <a:cubicBezTo>
                    <a:pt x="621" y="2498"/>
                    <a:pt x="781" y="2675"/>
                    <a:pt x="968" y="2828"/>
                  </a:cubicBezTo>
                  <a:cubicBezTo>
                    <a:pt x="1170" y="2685"/>
                    <a:pt x="1321" y="2459"/>
                    <a:pt x="1482" y="2218"/>
                  </a:cubicBezTo>
                  <a:cubicBezTo>
                    <a:pt x="1609" y="2026"/>
                    <a:pt x="1880" y="1697"/>
                    <a:pt x="1868" y="1478"/>
                  </a:cubicBezTo>
                  <a:cubicBezTo>
                    <a:pt x="1859" y="1357"/>
                    <a:pt x="1635" y="1080"/>
                    <a:pt x="1546" y="932"/>
                  </a:cubicBezTo>
                  <a:cubicBezTo>
                    <a:pt x="1320" y="558"/>
                    <a:pt x="1155" y="169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2353;p42">
              <a:extLst>
                <a:ext uri="{FF2B5EF4-FFF2-40B4-BE49-F238E27FC236}">
                  <a16:creationId xmlns:a16="http://schemas.microsoft.com/office/drawing/2014/main" id="{341CFA1B-BB53-F91C-DD11-1BEEE4699DEB}"/>
                </a:ext>
              </a:extLst>
            </p:cNvPr>
            <p:cNvSpPr/>
            <p:nvPr/>
          </p:nvSpPr>
          <p:spPr>
            <a:xfrm>
              <a:off x="1640850" y="1268750"/>
              <a:ext cx="4075" cy="3475"/>
            </a:xfrm>
            <a:custGeom>
              <a:avLst/>
              <a:gdLst/>
              <a:ahLst/>
              <a:cxnLst/>
              <a:rect l="l" t="t" r="r" b="b"/>
              <a:pathLst>
                <a:path w="163" h="139" extrusionOk="0">
                  <a:moveTo>
                    <a:pt x="44" y="0"/>
                  </a:moveTo>
                  <a:cubicBezTo>
                    <a:pt x="30" y="0"/>
                    <a:pt x="16" y="1"/>
                    <a:pt x="1" y="3"/>
                  </a:cubicBezTo>
                  <a:lnTo>
                    <a:pt x="1" y="133"/>
                  </a:lnTo>
                  <a:cubicBezTo>
                    <a:pt x="20" y="137"/>
                    <a:pt x="36" y="139"/>
                    <a:pt x="50" y="139"/>
                  </a:cubicBezTo>
                  <a:cubicBezTo>
                    <a:pt x="122" y="139"/>
                    <a:pt x="146" y="91"/>
                    <a:pt x="162" y="36"/>
                  </a:cubicBezTo>
                  <a:cubicBezTo>
                    <a:pt x="131" y="14"/>
                    <a:pt x="95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" name="Google Shape;2354;p42">
              <a:extLst>
                <a:ext uri="{FF2B5EF4-FFF2-40B4-BE49-F238E27FC236}">
                  <a16:creationId xmlns:a16="http://schemas.microsoft.com/office/drawing/2014/main" id="{4919BD6E-DDFC-3239-C3D0-3E3AA7DA99B4}"/>
                </a:ext>
              </a:extLst>
            </p:cNvPr>
            <p:cNvSpPr/>
            <p:nvPr/>
          </p:nvSpPr>
          <p:spPr>
            <a:xfrm>
              <a:off x="1644525" y="1255175"/>
              <a:ext cx="10825" cy="6450"/>
            </a:xfrm>
            <a:custGeom>
              <a:avLst/>
              <a:gdLst/>
              <a:ahLst/>
              <a:cxnLst/>
              <a:rect l="l" t="t" r="r" b="b"/>
              <a:pathLst>
                <a:path w="433" h="258" extrusionOk="0">
                  <a:moveTo>
                    <a:pt x="321" y="1"/>
                  </a:moveTo>
                  <a:cubicBezTo>
                    <a:pt x="196" y="1"/>
                    <a:pt x="0" y="235"/>
                    <a:pt x="368" y="257"/>
                  </a:cubicBezTo>
                  <a:cubicBezTo>
                    <a:pt x="432" y="65"/>
                    <a:pt x="386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2355;p42">
              <a:extLst>
                <a:ext uri="{FF2B5EF4-FFF2-40B4-BE49-F238E27FC236}">
                  <a16:creationId xmlns:a16="http://schemas.microsoft.com/office/drawing/2014/main" id="{1F0AF80A-D58E-1078-E542-BFC05054B34D}"/>
                </a:ext>
              </a:extLst>
            </p:cNvPr>
            <p:cNvSpPr/>
            <p:nvPr/>
          </p:nvSpPr>
          <p:spPr>
            <a:xfrm>
              <a:off x="2004100" y="933100"/>
              <a:ext cx="23200" cy="13650"/>
            </a:xfrm>
            <a:custGeom>
              <a:avLst/>
              <a:gdLst/>
              <a:ahLst/>
              <a:cxnLst/>
              <a:rect l="l" t="t" r="r" b="b"/>
              <a:pathLst>
                <a:path w="928" h="546" extrusionOk="0">
                  <a:moveTo>
                    <a:pt x="630" y="1"/>
                  </a:moveTo>
                  <a:cubicBezTo>
                    <a:pt x="586" y="1"/>
                    <a:pt x="535" y="10"/>
                    <a:pt x="475" y="32"/>
                  </a:cubicBezTo>
                  <a:cubicBezTo>
                    <a:pt x="1" y="201"/>
                    <a:pt x="401" y="545"/>
                    <a:pt x="676" y="545"/>
                  </a:cubicBezTo>
                  <a:cubicBezTo>
                    <a:pt x="818" y="545"/>
                    <a:pt x="927" y="452"/>
                    <a:pt x="861" y="193"/>
                  </a:cubicBezTo>
                  <a:cubicBezTo>
                    <a:pt x="836" y="98"/>
                    <a:pt x="772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6" name="Google Shape;2356;p42">
              <a:extLst>
                <a:ext uri="{FF2B5EF4-FFF2-40B4-BE49-F238E27FC236}">
                  <a16:creationId xmlns:a16="http://schemas.microsoft.com/office/drawing/2014/main" id="{DB95AC53-19F6-3E95-B446-089A2A79F311}"/>
                </a:ext>
              </a:extLst>
            </p:cNvPr>
            <p:cNvSpPr/>
            <p:nvPr/>
          </p:nvSpPr>
          <p:spPr>
            <a:xfrm>
              <a:off x="1652075" y="1246475"/>
              <a:ext cx="8650" cy="7225"/>
            </a:xfrm>
            <a:custGeom>
              <a:avLst/>
              <a:gdLst/>
              <a:ahLst/>
              <a:cxnLst/>
              <a:rect l="l" t="t" r="r" b="b"/>
              <a:pathLst>
                <a:path w="346" h="289" extrusionOk="0">
                  <a:moveTo>
                    <a:pt x="210" y="1"/>
                  </a:moveTo>
                  <a:cubicBezTo>
                    <a:pt x="99" y="1"/>
                    <a:pt x="1" y="146"/>
                    <a:pt x="98" y="283"/>
                  </a:cubicBezTo>
                  <a:cubicBezTo>
                    <a:pt x="121" y="287"/>
                    <a:pt x="142" y="288"/>
                    <a:pt x="161" y="288"/>
                  </a:cubicBezTo>
                  <a:cubicBezTo>
                    <a:pt x="291" y="288"/>
                    <a:pt x="346" y="211"/>
                    <a:pt x="323" y="58"/>
                  </a:cubicBezTo>
                  <a:cubicBezTo>
                    <a:pt x="289" y="18"/>
                    <a:pt x="249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2357;p42">
              <a:extLst>
                <a:ext uri="{FF2B5EF4-FFF2-40B4-BE49-F238E27FC236}">
                  <a16:creationId xmlns:a16="http://schemas.microsoft.com/office/drawing/2014/main" id="{97F6CA42-B879-B037-F57D-50935EDD566D}"/>
                </a:ext>
              </a:extLst>
            </p:cNvPr>
            <p:cNvSpPr/>
            <p:nvPr/>
          </p:nvSpPr>
          <p:spPr>
            <a:xfrm>
              <a:off x="1656400" y="1240000"/>
              <a:ext cx="6975" cy="6450"/>
            </a:xfrm>
            <a:custGeom>
              <a:avLst/>
              <a:gdLst/>
              <a:ahLst/>
              <a:cxnLst/>
              <a:rect l="l" t="t" r="r" b="b"/>
              <a:pathLst>
                <a:path w="279" h="258" extrusionOk="0">
                  <a:moveTo>
                    <a:pt x="183" y="0"/>
                  </a:moveTo>
                  <a:cubicBezTo>
                    <a:pt x="88" y="0"/>
                    <a:pt x="1" y="149"/>
                    <a:pt x="85" y="254"/>
                  </a:cubicBezTo>
                  <a:cubicBezTo>
                    <a:pt x="102" y="256"/>
                    <a:pt x="118" y="258"/>
                    <a:pt x="132" y="258"/>
                  </a:cubicBezTo>
                  <a:cubicBezTo>
                    <a:pt x="246" y="258"/>
                    <a:pt x="276" y="173"/>
                    <a:pt x="278" y="61"/>
                  </a:cubicBezTo>
                  <a:cubicBezTo>
                    <a:pt x="250" y="18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2358;p42">
              <a:extLst>
                <a:ext uri="{FF2B5EF4-FFF2-40B4-BE49-F238E27FC236}">
                  <a16:creationId xmlns:a16="http://schemas.microsoft.com/office/drawing/2014/main" id="{BABF13A3-756D-08F0-7116-2FA70567D390}"/>
                </a:ext>
              </a:extLst>
            </p:cNvPr>
            <p:cNvSpPr/>
            <p:nvPr/>
          </p:nvSpPr>
          <p:spPr>
            <a:xfrm>
              <a:off x="2008625" y="1238750"/>
              <a:ext cx="20550" cy="14150"/>
            </a:xfrm>
            <a:custGeom>
              <a:avLst/>
              <a:gdLst/>
              <a:ahLst/>
              <a:cxnLst/>
              <a:rect l="l" t="t" r="r" b="b"/>
              <a:pathLst>
                <a:path w="822" h="566" extrusionOk="0">
                  <a:moveTo>
                    <a:pt x="493" y="1"/>
                  </a:moveTo>
                  <a:cubicBezTo>
                    <a:pt x="463" y="1"/>
                    <a:pt x="429" y="5"/>
                    <a:pt x="391" y="15"/>
                  </a:cubicBezTo>
                  <a:cubicBezTo>
                    <a:pt x="1" y="116"/>
                    <a:pt x="192" y="566"/>
                    <a:pt x="470" y="566"/>
                  </a:cubicBezTo>
                  <a:cubicBezTo>
                    <a:pt x="486" y="566"/>
                    <a:pt x="502" y="564"/>
                    <a:pt x="519" y="561"/>
                  </a:cubicBezTo>
                  <a:cubicBezTo>
                    <a:pt x="777" y="512"/>
                    <a:pt x="822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2359;p42">
              <a:extLst>
                <a:ext uri="{FF2B5EF4-FFF2-40B4-BE49-F238E27FC236}">
                  <a16:creationId xmlns:a16="http://schemas.microsoft.com/office/drawing/2014/main" id="{B1E8E036-D07F-7B0C-40B2-35C34FD829E5}"/>
                </a:ext>
              </a:extLst>
            </p:cNvPr>
            <p:cNvSpPr/>
            <p:nvPr/>
          </p:nvSpPr>
          <p:spPr>
            <a:xfrm>
              <a:off x="2010925" y="1013600"/>
              <a:ext cx="20100" cy="13900"/>
            </a:xfrm>
            <a:custGeom>
              <a:avLst/>
              <a:gdLst/>
              <a:ahLst/>
              <a:cxnLst/>
              <a:rect l="l" t="t" r="r" b="b"/>
              <a:pathLst>
                <a:path w="804" h="556" extrusionOk="0">
                  <a:moveTo>
                    <a:pt x="339" y="0"/>
                  </a:moveTo>
                  <a:cubicBezTo>
                    <a:pt x="162" y="0"/>
                    <a:pt x="0" y="121"/>
                    <a:pt x="72" y="409"/>
                  </a:cubicBezTo>
                  <a:cubicBezTo>
                    <a:pt x="150" y="498"/>
                    <a:pt x="283" y="555"/>
                    <a:pt x="413" y="555"/>
                  </a:cubicBezTo>
                  <a:cubicBezTo>
                    <a:pt x="499" y="555"/>
                    <a:pt x="584" y="530"/>
                    <a:pt x="651" y="473"/>
                  </a:cubicBezTo>
                  <a:cubicBezTo>
                    <a:pt x="804" y="188"/>
                    <a:pt x="559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2360;p42">
              <a:extLst>
                <a:ext uri="{FF2B5EF4-FFF2-40B4-BE49-F238E27FC236}">
                  <a16:creationId xmlns:a16="http://schemas.microsoft.com/office/drawing/2014/main" id="{88972723-74C2-1AA3-39AB-63CA8B2A7FDE}"/>
                </a:ext>
              </a:extLst>
            </p:cNvPr>
            <p:cNvSpPr/>
            <p:nvPr/>
          </p:nvSpPr>
          <p:spPr>
            <a:xfrm>
              <a:off x="2011675" y="857350"/>
              <a:ext cx="19175" cy="13725"/>
            </a:xfrm>
            <a:custGeom>
              <a:avLst/>
              <a:gdLst/>
              <a:ahLst/>
              <a:cxnLst/>
              <a:rect l="l" t="t" r="r" b="b"/>
              <a:pathLst>
                <a:path w="767" h="549" extrusionOk="0">
                  <a:moveTo>
                    <a:pt x="339" y="1"/>
                  </a:moveTo>
                  <a:cubicBezTo>
                    <a:pt x="202" y="1"/>
                    <a:pt x="70" y="66"/>
                    <a:pt x="42" y="202"/>
                  </a:cubicBezTo>
                  <a:cubicBezTo>
                    <a:pt x="0" y="413"/>
                    <a:pt x="178" y="548"/>
                    <a:pt x="369" y="548"/>
                  </a:cubicBezTo>
                  <a:cubicBezTo>
                    <a:pt x="470" y="548"/>
                    <a:pt x="574" y="511"/>
                    <a:pt x="653" y="427"/>
                  </a:cubicBezTo>
                  <a:cubicBezTo>
                    <a:pt x="766" y="150"/>
                    <a:pt x="547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2361;p42">
              <a:extLst>
                <a:ext uri="{FF2B5EF4-FFF2-40B4-BE49-F238E27FC236}">
                  <a16:creationId xmlns:a16="http://schemas.microsoft.com/office/drawing/2014/main" id="{A818B3D8-A8CB-978C-C392-5F6C4FFA1232}"/>
                </a:ext>
              </a:extLst>
            </p:cNvPr>
            <p:cNvSpPr/>
            <p:nvPr/>
          </p:nvSpPr>
          <p:spPr>
            <a:xfrm>
              <a:off x="1763250" y="1253625"/>
              <a:ext cx="85650" cy="79850"/>
            </a:xfrm>
            <a:custGeom>
              <a:avLst/>
              <a:gdLst/>
              <a:ahLst/>
              <a:cxnLst/>
              <a:rect l="l" t="t" r="r" b="b"/>
              <a:pathLst>
                <a:path w="3426" h="3194" extrusionOk="0">
                  <a:moveTo>
                    <a:pt x="2912" y="383"/>
                  </a:moveTo>
                  <a:cubicBezTo>
                    <a:pt x="3017" y="1114"/>
                    <a:pt x="2940" y="2026"/>
                    <a:pt x="3073" y="2729"/>
                  </a:cubicBezTo>
                  <a:cubicBezTo>
                    <a:pt x="2482" y="2757"/>
                    <a:pt x="1725" y="2800"/>
                    <a:pt x="982" y="2800"/>
                  </a:cubicBezTo>
                  <a:cubicBezTo>
                    <a:pt x="821" y="2800"/>
                    <a:pt x="660" y="2798"/>
                    <a:pt x="502" y="2793"/>
                  </a:cubicBezTo>
                  <a:cubicBezTo>
                    <a:pt x="481" y="1968"/>
                    <a:pt x="234" y="1197"/>
                    <a:pt x="309" y="383"/>
                  </a:cubicBezTo>
                  <a:lnTo>
                    <a:pt x="309" y="383"/>
                  </a:lnTo>
                  <a:cubicBezTo>
                    <a:pt x="646" y="402"/>
                    <a:pt x="1031" y="409"/>
                    <a:pt x="1431" y="409"/>
                  </a:cubicBezTo>
                  <a:cubicBezTo>
                    <a:pt x="1922" y="409"/>
                    <a:pt x="2437" y="398"/>
                    <a:pt x="2912" y="383"/>
                  </a:cubicBezTo>
                  <a:close/>
                  <a:moveTo>
                    <a:pt x="1957" y="1"/>
                  </a:moveTo>
                  <a:cubicBezTo>
                    <a:pt x="1289" y="1"/>
                    <a:pt x="557" y="109"/>
                    <a:pt x="117" y="190"/>
                  </a:cubicBezTo>
                  <a:cubicBezTo>
                    <a:pt x="1" y="1121"/>
                    <a:pt x="100" y="2303"/>
                    <a:pt x="375" y="3049"/>
                  </a:cubicBezTo>
                  <a:cubicBezTo>
                    <a:pt x="801" y="3121"/>
                    <a:pt x="1403" y="3194"/>
                    <a:pt x="1977" y="3194"/>
                  </a:cubicBezTo>
                  <a:cubicBezTo>
                    <a:pt x="2505" y="3194"/>
                    <a:pt x="3010" y="3132"/>
                    <a:pt x="3331" y="2952"/>
                  </a:cubicBezTo>
                  <a:cubicBezTo>
                    <a:pt x="3356" y="2831"/>
                    <a:pt x="3175" y="2915"/>
                    <a:pt x="3201" y="2793"/>
                  </a:cubicBezTo>
                  <a:cubicBezTo>
                    <a:pt x="3426" y="2126"/>
                    <a:pt x="3241" y="1100"/>
                    <a:pt x="3137" y="447"/>
                  </a:cubicBezTo>
                  <a:cubicBezTo>
                    <a:pt x="3112" y="326"/>
                    <a:pt x="3307" y="425"/>
                    <a:pt x="3265" y="286"/>
                  </a:cubicBezTo>
                  <a:cubicBezTo>
                    <a:pt x="2996" y="72"/>
                    <a:pt x="2498" y="1"/>
                    <a:pt x="1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2362;p42">
              <a:extLst>
                <a:ext uri="{FF2B5EF4-FFF2-40B4-BE49-F238E27FC236}">
                  <a16:creationId xmlns:a16="http://schemas.microsoft.com/office/drawing/2014/main" id="{BDB211D2-6900-AF27-D98B-7FA363DAC023}"/>
                </a:ext>
              </a:extLst>
            </p:cNvPr>
            <p:cNvSpPr/>
            <p:nvPr/>
          </p:nvSpPr>
          <p:spPr>
            <a:xfrm>
              <a:off x="2013525" y="1089600"/>
              <a:ext cx="20925" cy="13050"/>
            </a:xfrm>
            <a:custGeom>
              <a:avLst/>
              <a:gdLst/>
              <a:ahLst/>
              <a:cxnLst/>
              <a:rect l="l" t="t" r="r" b="b"/>
              <a:pathLst>
                <a:path w="837" h="522" extrusionOk="0">
                  <a:moveTo>
                    <a:pt x="231" y="0"/>
                  </a:moveTo>
                  <a:cubicBezTo>
                    <a:pt x="112" y="0"/>
                    <a:pt x="6" y="101"/>
                    <a:pt x="1" y="391"/>
                  </a:cubicBezTo>
                  <a:cubicBezTo>
                    <a:pt x="57" y="419"/>
                    <a:pt x="100" y="463"/>
                    <a:pt x="129" y="521"/>
                  </a:cubicBezTo>
                  <a:cubicBezTo>
                    <a:pt x="147" y="521"/>
                    <a:pt x="165" y="522"/>
                    <a:pt x="181" y="522"/>
                  </a:cubicBezTo>
                  <a:cubicBezTo>
                    <a:pt x="836" y="522"/>
                    <a:pt x="502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2363;p42">
              <a:extLst>
                <a:ext uri="{FF2B5EF4-FFF2-40B4-BE49-F238E27FC236}">
                  <a16:creationId xmlns:a16="http://schemas.microsoft.com/office/drawing/2014/main" id="{006CBB85-20CD-F28A-0EE9-6B42034BE511}"/>
                </a:ext>
              </a:extLst>
            </p:cNvPr>
            <p:cNvSpPr/>
            <p:nvPr/>
          </p:nvSpPr>
          <p:spPr>
            <a:xfrm>
              <a:off x="1774275" y="1268800"/>
              <a:ext cx="58800" cy="50400"/>
            </a:xfrm>
            <a:custGeom>
              <a:avLst/>
              <a:gdLst/>
              <a:ahLst/>
              <a:cxnLst/>
              <a:rect l="l" t="t" r="r" b="b"/>
              <a:pathLst>
                <a:path w="2352" h="2016" extrusionOk="0">
                  <a:moveTo>
                    <a:pt x="865" y="517"/>
                  </a:moveTo>
                  <a:cubicBezTo>
                    <a:pt x="1030" y="574"/>
                    <a:pt x="792" y="728"/>
                    <a:pt x="831" y="869"/>
                  </a:cubicBezTo>
                  <a:cubicBezTo>
                    <a:pt x="752" y="789"/>
                    <a:pt x="863" y="623"/>
                    <a:pt x="865" y="517"/>
                  </a:cubicBezTo>
                  <a:close/>
                  <a:moveTo>
                    <a:pt x="1281" y="517"/>
                  </a:moveTo>
                  <a:cubicBezTo>
                    <a:pt x="1207" y="729"/>
                    <a:pt x="1126" y="937"/>
                    <a:pt x="1056" y="1158"/>
                  </a:cubicBezTo>
                  <a:cubicBezTo>
                    <a:pt x="1065" y="1005"/>
                    <a:pt x="1081" y="585"/>
                    <a:pt x="1281" y="517"/>
                  </a:cubicBezTo>
                  <a:close/>
                  <a:moveTo>
                    <a:pt x="1924" y="451"/>
                  </a:moveTo>
                  <a:cubicBezTo>
                    <a:pt x="1734" y="784"/>
                    <a:pt x="1710" y="1286"/>
                    <a:pt x="1442" y="1544"/>
                  </a:cubicBezTo>
                  <a:cubicBezTo>
                    <a:pt x="1616" y="1224"/>
                    <a:pt x="1704" y="820"/>
                    <a:pt x="1828" y="451"/>
                  </a:cubicBezTo>
                  <a:close/>
                  <a:moveTo>
                    <a:pt x="1892" y="1157"/>
                  </a:moveTo>
                  <a:cubicBezTo>
                    <a:pt x="1945" y="1224"/>
                    <a:pt x="1945" y="1510"/>
                    <a:pt x="1892" y="1575"/>
                  </a:cubicBezTo>
                  <a:lnTo>
                    <a:pt x="1764" y="1575"/>
                  </a:lnTo>
                  <a:cubicBezTo>
                    <a:pt x="1771" y="1400"/>
                    <a:pt x="1871" y="1319"/>
                    <a:pt x="1892" y="1157"/>
                  </a:cubicBezTo>
                  <a:close/>
                  <a:moveTo>
                    <a:pt x="396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319" y="46"/>
                    <a:pt x="284" y="117"/>
                    <a:pt x="188" y="131"/>
                  </a:cubicBezTo>
                  <a:cubicBezTo>
                    <a:pt x="258" y="703"/>
                    <a:pt x="0" y="1641"/>
                    <a:pt x="413" y="1930"/>
                  </a:cubicBezTo>
                  <a:cubicBezTo>
                    <a:pt x="502" y="1992"/>
                    <a:pt x="655" y="2015"/>
                    <a:pt x="838" y="2015"/>
                  </a:cubicBezTo>
                  <a:cubicBezTo>
                    <a:pt x="1326" y="2015"/>
                    <a:pt x="2026" y="1849"/>
                    <a:pt x="2278" y="1801"/>
                  </a:cubicBezTo>
                  <a:cubicBezTo>
                    <a:pt x="2201" y="1296"/>
                    <a:pt x="2351" y="588"/>
                    <a:pt x="2181" y="226"/>
                  </a:cubicBezTo>
                  <a:cubicBezTo>
                    <a:pt x="2112" y="79"/>
                    <a:pt x="1976" y="48"/>
                    <a:pt x="1817" y="48"/>
                  </a:cubicBezTo>
                  <a:cubicBezTo>
                    <a:pt x="1699" y="48"/>
                    <a:pt x="1568" y="65"/>
                    <a:pt x="1442" y="65"/>
                  </a:cubicBezTo>
                  <a:cubicBezTo>
                    <a:pt x="1249" y="65"/>
                    <a:pt x="1053" y="39"/>
                    <a:pt x="865" y="39"/>
                  </a:cubicBezTo>
                  <a:cubicBezTo>
                    <a:pt x="731" y="39"/>
                    <a:pt x="600" y="52"/>
                    <a:pt x="479" y="98"/>
                  </a:cubicBezTo>
                  <a:cubicBezTo>
                    <a:pt x="485" y="32"/>
                    <a:pt x="457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2364;p42">
              <a:extLst>
                <a:ext uri="{FF2B5EF4-FFF2-40B4-BE49-F238E27FC236}">
                  <a16:creationId xmlns:a16="http://schemas.microsoft.com/office/drawing/2014/main" id="{40CAD7B6-0704-44D0-FC31-034367182E51}"/>
                </a:ext>
              </a:extLst>
            </p:cNvPr>
            <p:cNvSpPr/>
            <p:nvPr/>
          </p:nvSpPr>
          <p:spPr>
            <a:xfrm>
              <a:off x="2006150" y="1162350"/>
              <a:ext cx="21325" cy="13600"/>
            </a:xfrm>
            <a:custGeom>
              <a:avLst/>
              <a:gdLst/>
              <a:ahLst/>
              <a:cxnLst/>
              <a:rect l="l" t="t" r="r" b="b"/>
              <a:pathLst>
                <a:path w="853" h="544" extrusionOk="0">
                  <a:moveTo>
                    <a:pt x="615" y="0"/>
                  </a:moveTo>
                  <a:cubicBezTo>
                    <a:pt x="576" y="0"/>
                    <a:pt x="534" y="7"/>
                    <a:pt x="490" y="18"/>
                  </a:cubicBezTo>
                  <a:cubicBezTo>
                    <a:pt x="0" y="147"/>
                    <a:pt x="370" y="543"/>
                    <a:pt x="635" y="543"/>
                  </a:cubicBezTo>
                  <a:cubicBezTo>
                    <a:pt x="755" y="543"/>
                    <a:pt x="853" y="463"/>
                    <a:pt x="843" y="243"/>
                  </a:cubicBezTo>
                  <a:cubicBezTo>
                    <a:pt x="835" y="69"/>
                    <a:pt x="743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2365;p42">
              <a:extLst>
                <a:ext uri="{FF2B5EF4-FFF2-40B4-BE49-F238E27FC236}">
                  <a16:creationId xmlns:a16="http://schemas.microsoft.com/office/drawing/2014/main" id="{B4847764-F8D2-21ED-4DB6-4FCA4353DF1E}"/>
                </a:ext>
              </a:extLst>
            </p:cNvPr>
            <p:cNvSpPr/>
            <p:nvPr/>
          </p:nvSpPr>
          <p:spPr>
            <a:xfrm>
              <a:off x="1614050" y="975600"/>
              <a:ext cx="5475" cy="4150"/>
            </a:xfrm>
            <a:custGeom>
              <a:avLst/>
              <a:gdLst/>
              <a:ahLst/>
              <a:cxnLst/>
              <a:rect l="l" t="t" r="r" b="b"/>
              <a:pathLst>
                <a:path w="219" h="166" extrusionOk="0">
                  <a:moveTo>
                    <a:pt x="135" y="0"/>
                  </a:moveTo>
                  <a:cubicBezTo>
                    <a:pt x="62" y="0"/>
                    <a:pt x="1" y="96"/>
                    <a:pt x="76" y="163"/>
                  </a:cubicBezTo>
                  <a:cubicBezTo>
                    <a:pt x="89" y="165"/>
                    <a:pt x="102" y="166"/>
                    <a:pt x="113" y="166"/>
                  </a:cubicBezTo>
                  <a:cubicBezTo>
                    <a:pt x="188" y="166"/>
                    <a:pt x="219" y="123"/>
                    <a:pt x="205" y="35"/>
                  </a:cubicBezTo>
                  <a:cubicBezTo>
                    <a:pt x="183" y="11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2366;p42">
              <a:extLst>
                <a:ext uri="{FF2B5EF4-FFF2-40B4-BE49-F238E27FC236}">
                  <a16:creationId xmlns:a16="http://schemas.microsoft.com/office/drawing/2014/main" id="{D1863B5A-677B-F1EE-6927-E9E145D0AE20}"/>
                </a:ext>
              </a:extLst>
            </p:cNvPr>
            <p:cNvSpPr/>
            <p:nvPr/>
          </p:nvSpPr>
          <p:spPr>
            <a:xfrm>
              <a:off x="1426475" y="920650"/>
              <a:ext cx="98475" cy="104425"/>
            </a:xfrm>
            <a:custGeom>
              <a:avLst/>
              <a:gdLst/>
              <a:ahLst/>
              <a:cxnLst/>
              <a:rect l="l" t="t" r="r" b="b"/>
              <a:pathLst>
                <a:path w="3939" h="4177" extrusionOk="0">
                  <a:moveTo>
                    <a:pt x="3081" y="883"/>
                  </a:moveTo>
                  <a:cubicBezTo>
                    <a:pt x="3056" y="1621"/>
                    <a:pt x="2961" y="2453"/>
                    <a:pt x="3017" y="3164"/>
                  </a:cubicBezTo>
                  <a:cubicBezTo>
                    <a:pt x="2978" y="3163"/>
                    <a:pt x="2939" y="3162"/>
                    <a:pt x="2900" y="3162"/>
                  </a:cubicBezTo>
                  <a:cubicBezTo>
                    <a:pt x="2226" y="3162"/>
                    <a:pt x="1715" y="3327"/>
                    <a:pt x="1039" y="3327"/>
                  </a:cubicBezTo>
                  <a:cubicBezTo>
                    <a:pt x="1003" y="3327"/>
                    <a:pt x="965" y="3326"/>
                    <a:pt x="928" y="3325"/>
                  </a:cubicBezTo>
                  <a:cubicBezTo>
                    <a:pt x="825" y="2710"/>
                    <a:pt x="762" y="2055"/>
                    <a:pt x="736" y="1365"/>
                  </a:cubicBezTo>
                  <a:cubicBezTo>
                    <a:pt x="729" y="1324"/>
                    <a:pt x="740" y="1312"/>
                    <a:pt x="761" y="1312"/>
                  </a:cubicBezTo>
                  <a:cubicBezTo>
                    <a:pt x="793" y="1312"/>
                    <a:pt x="852" y="1344"/>
                    <a:pt x="910" y="1344"/>
                  </a:cubicBezTo>
                  <a:cubicBezTo>
                    <a:pt x="927" y="1344"/>
                    <a:pt x="945" y="1341"/>
                    <a:pt x="961" y="1333"/>
                  </a:cubicBezTo>
                  <a:cubicBezTo>
                    <a:pt x="1006" y="1261"/>
                    <a:pt x="1042" y="1177"/>
                    <a:pt x="1025" y="1043"/>
                  </a:cubicBezTo>
                  <a:cubicBezTo>
                    <a:pt x="1711" y="991"/>
                    <a:pt x="2345" y="886"/>
                    <a:pt x="3081" y="883"/>
                  </a:cubicBezTo>
                  <a:close/>
                  <a:moveTo>
                    <a:pt x="2747" y="383"/>
                  </a:moveTo>
                  <a:cubicBezTo>
                    <a:pt x="3023" y="383"/>
                    <a:pt x="3289" y="412"/>
                    <a:pt x="3531" y="498"/>
                  </a:cubicBezTo>
                  <a:cubicBezTo>
                    <a:pt x="3539" y="1569"/>
                    <a:pt x="3441" y="2696"/>
                    <a:pt x="3531" y="3743"/>
                  </a:cubicBezTo>
                  <a:cubicBezTo>
                    <a:pt x="3465" y="3715"/>
                    <a:pt x="3379" y="3709"/>
                    <a:pt x="3285" y="3709"/>
                  </a:cubicBezTo>
                  <a:cubicBezTo>
                    <a:pt x="3250" y="3709"/>
                    <a:pt x="3214" y="3710"/>
                    <a:pt x="3178" y="3711"/>
                  </a:cubicBezTo>
                  <a:cubicBezTo>
                    <a:pt x="3393" y="2898"/>
                    <a:pt x="3276" y="1583"/>
                    <a:pt x="3306" y="692"/>
                  </a:cubicBezTo>
                  <a:cubicBezTo>
                    <a:pt x="3042" y="616"/>
                    <a:pt x="2729" y="587"/>
                    <a:pt x="2405" y="587"/>
                  </a:cubicBezTo>
                  <a:cubicBezTo>
                    <a:pt x="1851" y="587"/>
                    <a:pt x="1264" y="672"/>
                    <a:pt x="832" y="755"/>
                  </a:cubicBezTo>
                  <a:cubicBezTo>
                    <a:pt x="807" y="779"/>
                    <a:pt x="788" y="788"/>
                    <a:pt x="773" y="788"/>
                  </a:cubicBezTo>
                  <a:cubicBezTo>
                    <a:pt x="715" y="788"/>
                    <a:pt x="708" y="658"/>
                    <a:pt x="620" y="658"/>
                  </a:cubicBezTo>
                  <a:cubicBezTo>
                    <a:pt x="616" y="658"/>
                    <a:pt x="612" y="659"/>
                    <a:pt x="608" y="659"/>
                  </a:cubicBezTo>
                  <a:cubicBezTo>
                    <a:pt x="474" y="1407"/>
                    <a:pt x="554" y="2785"/>
                    <a:pt x="735" y="3615"/>
                  </a:cubicBezTo>
                  <a:cubicBezTo>
                    <a:pt x="1159" y="3613"/>
                    <a:pt x="1988" y="3622"/>
                    <a:pt x="2567" y="3551"/>
                  </a:cubicBezTo>
                  <a:cubicBezTo>
                    <a:pt x="2689" y="3536"/>
                    <a:pt x="2837" y="3481"/>
                    <a:pt x="2948" y="3481"/>
                  </a:cubicBezTo>
                  <a:cubicBezTo>
                    <a:pt x="3040" y="3481"/>
                    <a:pt x="3107" y="3519"/>
                    <a:pt x="3113" y="3647"/>
                  </a:cubicBezTo>
                  <a:cubicBezTo>
                    <a:pt x="2450" y="3849"/>
                    <a:pt x="1455" y="3777"/>
                    <a:pt x="544" y="3808"/>
                  </a:cubicBezTo>
                  <a:cubicBezTo>
                    <a:pt x="301" y="2936"/>
                    <a:pt x="426" y="1698"/>
                    <a:pt x="351" y="659"/>
                  </a:cubicBezTo>
                  <a:cubicBezTo>
                    <a:pt x="559" y="494"/>
                    <a:pt x="841" y="549"/>
                    <a:pt x="1121" y="530"/>
                  </a:cubicBezTo>
                  <a:cubicBezTo>
                    <a:pt x="1635" y="495"/>
                    <a:pt x="2210" y="383"/>
                    <a:pt x="2747" y="383"/>
                  </a:cubicBezTo>
                  <a:close/>
                  <a:moveTo>
                    <a:pt x="2333" y="1"/>
                  </a:moveTo>
                  <a:cubicBezTo>
                    <a:pt x="1506" y="1"/>
                    <a:pt x="629" y="168"/>
                    <a:pt x="126" y="337"/>
                  </a:cubicBezTo>
                  <a:cubicBezTo>
                    <a:pt x="1" y="1556"/>
                    <a:pt x="63" y="3086"/>
                    <a:pt x="351" y="4096"/>
                  </a:cubicBezTo>
                  <a:cubicBezTo>
                    <a:pt x="843" y="4132"/>
                    <a:pt x="1439" y="4176"/>
                    <a:pt x="2031" y="4176"/>
                  </a:cubicBezTo>
                  <a:cubicBezTo>
                    <a:pt x="2611" y="4176"/>
                    <a:pt x="3188" y="4134"/>
                    <a:pt x="3660" y="3999"/>
                  </a:cubicBezTo>
                  <a:cubicBezTo>
                    <a:pt x="3939" y="2860"/>
                    <a:pt x="3819" y="1196"/>
                    <a:pt x="3660" y="16"/>
                  </a:cubicBezTo>
                  <a:cubicBezTo>
                    <a:pt x="3643" y="11"/>
                    <a:pt x="3629" y="8"/>
                    <a:pt x="3617" y="8"/>
                  </a:cubicBezTo>
                  <a:cubicBezTo>
                    <a:pt x="3527" y="8"/>
                    <a:pt x="3574" y="145"/>
                    <a:pt x="3485" y="145"/>
                  </a:cubicBezTo>
                  <a:cubicBezTo>
                    <a:pt x="3480" y="145"/>
                    <a:pt x="3474" y="145"/>
                    <a:pt x="3468" y="144"/>
                  </a:cubicBezTo>
                  <a:cubicBezTo>
                    <a:pt x="3136" y="42"/>
                    <a:pt x="2741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2367;p42">
              <a:extLst>
                <a:ext uri="{FF2B5EF4-FFF2-40B4-BE49-F238E27FC236}">
                  <a16:creationId xmlns:a16="http://schemas.microsoft.com/office/drawing/2014/main" id="{8A42F97C-44C9-B8CB-A41A-C704ABA862C1}"/>
                </a:ext>
              </a:extLst>
            </p:cNvPr>
            <p:cNvSpPr/>
            <p:nvPr/>
          </p:nvSpPr>
          <p:spPr>
            <a:xfrm>
              <a:off x="1447300" y="947550"/>
              <a:ext cx="49800" cy="51375"/>
            </a:xfrm>
            <a:custGeom>
              <a:avLst/>
              <a:gdLst/>
              <a:ahLst/>
              <a:cxnLst/>
              <a:rect l="l" t="t" r="r" b="b"/>
              <a:pathLst>
                <a:path w="1992" h="2055" extrusionOk="0">
                  <a:moveTo>
                    <a:pt x="1992" y="1"/>
                  </a:moveTo>
                  <a:lnTo>
                    <a:pt x="1992" y="1"/>
                  </a:lnTo>
                  <a:cubicBezTo>
                    <a:pt x="1634" y="59"/>
                    <a:pt x="1526" y="541"/>
                    <a:pt x="1285" y="610"/>
                  </a:cubicBezTo>
                  <a:cubicBezTo>
                    <a:pt x="1306" y="460"/>
                    <a:pt x="1397" y="380"/>
                    <a:pt x="1381" y="193"/>
                  </a:cubicBezTo>
                  <a:lnTo>
                    <a:pt x="1381" y="193"/>
                  </a:lnTo>
                  <a:cubicBezTo>
                    <a:pt x="1206" y="286"/>
                    <a:pt x="1267" y="615"/>
                    <a:pt x="1124" y="740"/>
                  </a:cubicBezTo>
                  <a:cubicBezTo>
                    <a:pt x="1045" y="530"/>
                    <a:pt x="1172" y="112"/>
                    <a:pt x="963" y="33"/>
                  </a:cubicBezTo>
                  <a:lnTo>
                    <a:pt x="963" y="33"/>
                  </a:lnTo>
                  <a:cubicBezTo>
                    <a:pt x="831" y="247"/>
                    <a:pt x="1083" y="640"/>
                    <a:pt x="930" y="771"/>
                  </a:cubicBezTo>
                  <a:cubicBezTo>
                    <a:pt x="709" y="654"/>
                    <a:pt x="561" y="316"/>
                    <a:pt x="288" y="316"/>
                  </a:cubicBezTo>
                  <a:cubicBezTo>
                    <a:pt x="268" y="316"/>
                    <a:pt x="246" y="317"/>
                    <a:pt x="224" y="322"/>
                  </a:cubicBezTo>
                  <a:cubicBezTo>
                    <a:pt x="378" y="596"/>
                    <a:pt x="674" y="728"/>
                    <a:pt x="835" y="996"/>
                  </a:cubicBezTo>
                  <a:cubicBezTo>
                    <a:pt x="658" y="922"/>
                    <a:pt x="497" y="832"/>
                    <a:pt x="246" y="832"/>
                  </a:cubicBezTo>
                  <a:cubicBezTo>
                    <a:pt x="218" y="832"/>
                    <a:pt x="190" y="833"/>
                    <a:pt x="160" y="835"/>
                  </a:cubicBezTo>
                  <a:cubicBezTo>
                    <a:pt x="244" y="987"/>
                    <a:pt x="518" y="949"/>
                    <a:pt x="643" y="1060"/>
                  </a:cubicBezTo>
                  <a:cubicBezTo>
                    <a:pt x="565" y="1092"/>
                    <a:pt x="487" y="1101"/>
                    <a:pt x="414" y="1101"/>
                  </a:cubicBezTo>
                  <a:cubicBezTo>
                    <a:pt x="321" y="1101"/>
                    <a:pt x="234" y="1086"/>
                    <a:pt x="157" y="1086"/>
                  </a:cubicBezTo>
                  <a:cubicBezTo>
                    <a:pt x="98" y="1086"/>
                    <a:pt x="45" y="1095"/>
                    <a:pt x="0" y="1124"/>
                  </a:cubicBezTo>
                  <a:cubicBezTo>
                    <a:pt x="60" y="1358"/>
                    <a:pt x="398" y="1221"/>
                    <a:pt x="643" y="1316"/>
                  </a:cubicBezTo>
                  <a:cubicBezTo>
                    <a:pt x="470" y="1557"/>
                    <a:pt x="410" y="1732"/>
                    <a:pt x="354" y="2055"/>
                  </a:cubicBezTo>
                  <a:cubicBezTo>
                    <a:pt x="595" y="2027"/>
                    <a:pt x="592" y="1759"/>
                    <a:pt x="772" y="1670"/>
                  </a:cubicBezTo>
                  <a:lnTo>
                    <a:pt x="772" y="1670"/>
                  </a:lnTo>
                  <a:cubicBezTo>
                    <a:pt x="792" y="1746"/>
                    <a:pt x="732" y="1902"/>
                    <a:pt x="805" y="1927"/>
                  </a:cubicBezTo>
                  <a:cubicBezTo>
                    <a:pt x="939" y="1771"/>
                    <a:pt x="823" y="1366"/>
                    <a:pt x="1030" y="1284"/>
                  </a:cubicBezTo>
                  <a:lnTo>
                    <a:pt x="1030" y="1284"/>
                  </a:lnTo>
                  <a:cubicBezTo>
                    <a:pt x="1043" y="1571"/>
                    <a:pt x="1001" y="1912"/>
                    <a:pt x="1191" y="2022"/>
                  </a:cubicBezTo>
                  <a:cubicBezTo>
                    <a:pt x="1289" y="1837"/>
                    <a:pt x="1156" y="1495"/>
                    <a:pt x="1223" y="1348"/>
                  </a:cubicBezTo>
                  <a:lnTo>
                    <a:pt x="1223" y="1348"/>
                  </a:lnTo>
                  <a:cubicBezTo>
                    <a:pt x="1333" y="1409"/>
                    <a:pt x="1416" y="1498"/>
                    <a:pt x="1577" y="1509"/>
                  </a:cubicBezTo>
                  <a:cubicBezTo>
                    <a:pt x="1584" y="1416"/>
                    <a:pt x="1516" y="1398"/>
                    <a:pt x="1479" y="1348"/>
                  </a:cubicBezTo>
                  <a:cubicBezTo>
                    <a:pt x="1502" y="1296"/>
                    <a:pt x="1636" y="1356"/>
                    <a:pt x="1607" y="1251"/>
                  </a:cubicBezTo>
                  <a:cubicBezTo>
                    <a:pt x="1553" y="1166"/>
                    <a:pt x="1362" y="1218"/>
                    <a:pt x="1286" y="1154"/>
                  </a:cubicBezTo>
                  <a:cubicBezTo>
                    <a:pt x="1511" y="1101"/>
                    <a:pt x="1729" y="1040"/>
                    <a:pt x="1864" y="897"/>
                  </a:cubicBezTo>
                  <a:cubicBezTo>
                    <a:pt x="1841" y="891"/>
                    <a:pt x="1819" y="889"/>
                    <a:pt x="1796" y="889"/>
                  </a:cubicBezTo>
                  <a:cubicBezTo>
                    <a:pt x="1697" y="889"/>
                    <a:pt x="1604" y="933"/>
                    <a:pt x="1521" y="933"/>
                  </a:cubicBezTo>
                  <a:cubicBezTo>
                    <a:pt x="1483" y="933"/>
                    <a:pt x="1447" y="924"/>
                    <a:pt x="1414" y="897"/>
                  </a:cubicBezTo>
                  <a:cubicBezTo>
                    <a:pt x="1595" y="776"/>
                    <a:pt x="1956" y="673"/>
                    <a:pt x="1960" y="480"/>
                  </a:cubicBezTo>
                  <a:cubicBezTo>
                    <a:pt x="1958" y="479"/>
                    <a:pt x="1956" y="479"/>
                    <a:pt x="1954" y="479"/>
                  </a:cubicBezTo>
                  <a:cubicBezTo>
                    <a:pt x="1811" y="479"/>
                    <a:pt x="1687" y="618"/>
                    <a:pt x="1586" y="618"/>
                  </a:cubicBezTo>
                  <a:cubicBezTo>
                    <a:pt x="1571" y="618"/>
                    <a:pt x="1557" y="615"/>
                    <a:pt x="1543" y="608"/>
                  </a:cubicBezTo>
                  <a:cubicBezTo>
                    <a:pt x="1635" y="351"/>
                    <a:pt x="1990" y="351"/>
                    <a:pt x="1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368;p42">
              <a:extLst>
                <a:ext uri="{FF2B5EF4-FFF2-40B4-BE49-F238E27FC236}">
                  <a16:creationId xmlns:a16="http://schemas.microsoft.com/office/drawing/2014/main" id="{28331EAC-0040-0A30-5199-6705F988F468}"/>
                </a:ext>
              </a:extLst>
            </p:cNvPr>
            <p:cNvSpPr/>
            <p:nvPr/>
          </p:nvSpPr>
          <p:spPr>
            <a:xfrm>
              <a:off x="1517175" y="699350"/>
              <a:ext cx="28950" cy="26525"/>
            </a:xfrm>
            <a:custGeom>
              <a:avLst/>
              <a:gdLst/>
              <a:ahLst/>
              <a:cxnLst/>
              <a:rect l="l" t="t" r="r" b="b"/>
              <a:pathLst>
                <a:path w="1158" h="1061" extrusionOk="0">
                  <a:moveTo>
                    <a:pt x="1093" y="0"/>
                  </a:moveTo>
                  <a:cubicBezTo>
                    <a:pt x="670" y="296"/>
                    <a:pt x="237" y="581"/>
                    <a:pt x="0" y="1061"/>
                  </a:cubicBezTo>
                  <a:cubicBezTo>
                    <a:pt x="447" y="800"/>
                    <a:pt x="781" y="429"/>
                    <a:pt x="1157" y="97"/>
                  </a:cubicBezTo>
                  <a:cubicBezTo>
                    <a:pt x="1158" y="41"/>
                    <a:pt x="1132" y="15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369;p42">
              <a:extLst>
                <a:ext uri="{FF2B5EF4-FFF2-40B4-BE49-F238E27FC236}">
                  <a16:creationId xmlns:a16="http://schemas.microsoft.com/office/drawing/2014/main" id="{90587EF7-B449-38CF-D727-18A184AE8ED4}"/>
                </a:ext>
              </a:extLst>
            </p:cNvPr>
            <p:cNvSpPr/>
            <p:nvPr/>
          </p:nvSpPr>
          <p:spPr>
            <a:xfrm>
              <a:off x="1630375" y="1273575"/>
              <a:ext cx="5200" cy="3875"/>
            </a:xfrm>
            <a:custGeom>
              <a:avLst/>
              <a:gdLst/>
              <a:ahLst/>
              <a:cxnLst/>
              <a:rect l="l" t="t" r="r" b="b"/>
              <a:pathLst>
                <a:path w="208" h="155" extrusionOk="0">
                  <a:moveTo>
                    <a:pt x="103" y="0"/>
                  </a:moveTo>
                  <a:cubicBezTo>
                    <a:pt x="92" y="0"/>
                    <a:pt x="80" y="1"/>
                    <a:pt x="66" y="4"/>
                  </a:cubicBezTo>
                  <a:cubicBezTo>
                    <a:pt x="0" y="83"/>
                    <a:pt x="55" y="154"/>
                    <a:pt x="127" y="154"/>
                  </a:cubicBezTo>
                  <a:cubicBezTo>
                    <a:pt x="149" y="154"/>
                    <a:pt x="173" y="147"/>
                    <a:pt x="195" y="132"/>
                  </a:cubicBezTo>
                  <a:cubicBezTo>
                    <a:pt x="208" y="44"/>
                    <a:pt x="177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370;p42">
              <a:extLst>
                <a:ext uri="{FF2B5EF4-FFF2-40B4-BE49-F238E27FC236}">
                  <a16:creationId xmlns:a16="http://schemas.microsoft.com/office/drawing/2014/main" id="{D6C69695-042A-2F4B-E3E6-6DCEC7B98CD1}"/>
                </a:ext>
              </a:extLst>
            </p:cNvPr>
            <p:cNvSpPr/>
            <p:nvPr/>
          </p:nvSpPr>
          <p:spPr>
            <a:xfrm>
              <a:off x="1489000" y="9859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70" y="1"/>
                  </a:moveTo>
                  <a:cubicBezTo>
                    <a:pt x="24" y="1"/>
                    <a:pt x="0" y="195"/>
                    <a:pt x="66" y="298"/>
                  </a:cubicBezTo>
                  <a:cubicBezTo>
                    <a:pt x="87" y="303"/>
                    <a:pt x="105" y="306"/>
                    <a:pt x="122" y="306"/>
                  </a:cubicBezTo>
                  <a:cubicBezTo>
                    <a:pt x="269" y="306"/>
                    <a:pt x="294" y="111"/>
                    <a:pt x="227" y="9"/>
                  </a:cubicBezTo>
                  <a:cubicBezTo>
                    <a:pt x="206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371;p42">
              <a:extLst>
                <a:ext uri="{FF2B5EF4-FFF2-40B4-BE49-F238E27FC236}">
                  <a16:creationId xmlns:a16="http://schemas.microsoft.com/office/drawing/2014/main" id="{42E7DA18-0BC5-7762-A14D-717106BB49F7}"/>
                </a:ext>
              </a:extLst>
            </p:cNvPr>
            <p:cNvSpPr/>
            <p:nvPr/>
          </p:nvSpPr>
          <p:spPr>
            <a:xfrm>
              <a:off x="1569375" y="715400"/>
              <a:ext cx="38600" cy="43425"/>
            </a:xfrm>
            <a:custGeom>
              <a:avLst/>
              <a:gdLst/>
              <a:ahLst/>
              <a:cxnLst/>
              <a:rect l="l" t="t" r="r" b="b"/>
              <a:pathLst>
                <a:path w="1544" h="1737" extrusionOk="0">
                  <a:moveTo>
                    <a:pt x="1495" y="0"/>
                  </a:moveTo>
                  <a:cubicBezTo>
                    <a:pt x="1490" y="0"/>
                    <a:pt x="1484" y="0"/>
                    <a:pt x="1478" y="1"/>
                  </a:cubicBezTo>
                  <a:cubicBezTo>
                    <a:pt x="946" y="519"/>
                    <a:pt x="368" y="1161"/>
                    <a:pt x="1" y="1736"/>
                  </a:cubicBezTo>
                  <a:cubicBezTo>
                    <a:pt x="517" y="1172"/>
                    <a:pt x="1102" y="674"/>
                    <a:pt x="1543" y="33"/>
                  </a:cubicBezTo>
                  <a:cubicBezTo>
                    <a:pt x="1536" y="12"/>
                    <a:pt x="1522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372;p42">
              <a:extLst>
                <a:ext uri="{FF2B5EF4-FFF2-40B4-BE49-F238E27FC236}">
                  <a16:creationId xmlns:a16="http://schemas.microsoft.com/office/drawing/2014/main" id="{F96A4E5E-58DC-446E-8B2F-31DEC37C7B22}"/>
                </a:ext>
              </a:extLst>
            </p:cNvPr>
            <p:cNvSpPr/>
            <p:nvPr/>
          </p:nvSpPr>
          <p:spPr>
            <a:xfrm>
              <a:off x="1478925" y="990075"/>
              <a:ext cx="9325" cy="6475"/>
            </a:xfrm>
            <a:custGeom>
              <a:avLst/>
              <a:gdLst/>
              <a:ahLst/>
              <a:cxnLst/>
              <a:rect l="l" t="t" r="r" b="b"/>
              <a:pathLst>
                <a:path w="373" h="259" extrusionOk="0">
                  <a:moveTo>
                    <a:pt x="245" y="0"/>
                  </a:moveTo>
                  <a:cubicBezTo>
                    <a:pt x="123" y="0"/>
                    <a:pt x="0" y="168"/>
                    <a:pt x="181" y="258"/>
                  </a:cubicBezTo>
                  <a:cubicBezTo>
                    <a:pt x="277" y="238"/>
                    <a:pt x="366" y="208"/>
                    <a:pt x="372" y="97"/>
                  </a:cubicBezTo>
                  <a:cubicBezTo>
                    <a:pt x="343" y="27"/>
                    <a:pt x="294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373;p42">
              <a:extLst>
                <a:ext uri="{FF2B5EF4-FFF2-40B4-BE49-F238E27FC236}">
                  <a16:creationId xmlns:a16="http://schemas.microsoft.com/office/drawing/2014/main" id="{B5ABD38C-8214-DD00-B69A-545D121DD99A}"/>
                </a:ext>
              </a:extLst>
            </p:cNvPr>
            <p:cNvSpPr/>
            <p:nvPr/>
          </p:nvSpPr>
          <p:spPr>
            <a:xfrm>
              <a:off x="1829500" y="831850"/>
              <a:ext cx="3550" cy="3325"/>
            </a:xfrm>
            <a:custGeom>
              <a:avLst/>
              <a:gdLst/>
              <a:ahLst/>
              <a:cxnLst/>
              <a:rect l="l" t="t" r="r" b="b"/>
              <a:pathLst>
                <a:path w="142" h="133" extrusionOk="0">
                  <a:moveTo>
                    <a:pt x="105" y="1"/>
                  </a:moveTo>
                  <a:cubicBezTo>
                    <a:pt x="1" y="1"/>
                    <a:pt x="6" y="47"/>
                    <a:pt x="36" y="131"/>
                  </a:cubicBezTo>
                  <a:cubicBezTo>
                    <a:pt x="42" y="132"/>
                    <a:pt x="48" y="132"/>
                    <a:pt x="53" y="132"/>
                  </a:cubicBezTo>
                  <a:cubicBezTo>
                    <a:pt x="124" y="132"/>
                    <a:pt x="141" y="80"/>
                    <a:pt x="133" y="2"/>
                  </a:cubicBezTo>
                  <a:cubicBezTo>
                    <a:pt x="123" y="1"/>
                    <a:pt x="113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374;p42">
              <a:extLst>
                <a:ext uri="{FF2B5EF4-FFF2-40B4-BE49-F238E27FC236}">
                  <a16:creationId xmlns:a16="http://schemas.microsoft.com/office/drawing/2014/main" id="{DF3BE88F-C2C6-B613-AB2E-956EC8B83830}"/>
                </a:ext>
              </a:extLst>
            </p:cNvPr>
            <p:cNvSpPr/>
            <p:nvPr/>
          </p:nvSpPr>
          <p:spPr>
            <a:xfrm>
              <a:off x="1621200" y="955500"/>
              <a:ext cx="8125" cy="6300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5" y="1"/>
                  </a:moveTo>
                  <a:cubicBezTo>
                    <a:pt x="50" y="1"/>
                    <a:pt x="0" y="66"/>
                    <a:pt x="15" y="196"/>
                  </a:cubicBezTo>
                  <a:cubicBezTo>
                    <a:pt x="51" y="235"/>
                    <a:pt x="91" y="252"/>
                    <a:pt x="128" y="252"/>
                  </a:cubicBezTo>
                  <a:cubicBezTo>
                    <a:pt x="238" y="252"/>
                    <a:pt x="324" y="109"/>
                    <a:pt x="208" y="4"/>
                  </a:cubicBezTo>
                  <a:cubicBezTo>
                    <a:pt x="192" y="2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375;p42">
              <a:extLst>
                <a:ext uri="{FF2B5EF4-FFF2-40B4-BE49-F238E27FC236}">
                  <a16:creationId xmlns:a16="http://schemas.microsoft.com/office/drawing/2014/main" id="{5650CCE2-CB92-FE7B-8D2B-B81D1FB7688F}"/>
                </a:ext>
              </a:extLst>
            </p:cNvPr>
            <p:cNvSpPr/>
            <p:nvPr/>
          </p:nvSpPr>
          <p:spPr>
            <a:xfrm>
              <a:off x="2012175" y="774700"/>
              <a:ext cx="16925" cy="13300"/>
            </a:xfrm>
            <a:custGeom>
              <a:avLst/>
              <a:gdLst/>
              <a:ahLst/>
              <a:cxnLst/>
              <a:rect l="l" t="t" r="r" b="b"/>
              <a:pathLst>
                <a:path w="677" h="532" extrusionOk="0">
                  <a:moveTo>
                    <a:pt x="307" y="0"/>
                  </a:moveTo>
                  <a:cubicBezTo>
                    <a:pt x="141" y="0"/>
                    <a:pt x="1" y="118"/>
                    <a:pt x="22" y="295"/>
                  </a:cubicBezTo>
                  <a:cubicBezTo>
                    <a:pt x="42" y="449"/>
                    <a:pt x="185" y="531"/>
                    <a:pt x="325" y="531"/>
                  </a:cubicBezTo>
                  <a:cubicBezTo>
                    <a:pt x="504" y="531"/>
                    <a:pt x="677" y="396"/>
                    <a:pt x="569" y="103"/>
                  </a:cubicBezTo>
                  <a:cubicBezTo>
                    <a:pt x="487" y="32"/>
                    <a:pt x="39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376;p42">
              <a:extLst>
                <a:ext uri="{FF2B5EF4-FFF2-40B4-BE49-F238E27FC236}">
                  <a16:creationId xmlns:a16="http://schemas.microsoft.com/office/drawing/2014/main" id="{CEA35D78-7E71-D137-6B3C-06EFBB3CA0BE}"/>
                </a:ext>
              </a:extLst>
            </p:cNvPr>
            <p:cNvSpPr/>
            <p:nvPr/>
          </p:nvSpPr>
          <p:spPr>
            <a:xfrm>
              <a:off x="1614750" y="964650"/>
              <a:ext cx="8075" cy="7100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200" y="1"/>
                  </a:moveTo>
                  <a:cubicBezTo>
                    <a:pt x="85" y="1"/>
                    <a:pt x="0" y="178"/>
                    <a:pt x="112" y="280"/>
                  </a:cubicBezTo>
                  <a:cubicBezTo>
                    <a:pt x="129" y="282"/>
                    <a:pt x="144" y="283"/>
                    <a:pt x="158" y="283"/>
                  </a:cubicBezTo>
                  <a:cubicBezTo>
                    <a:pt x="284" y="283"/>
                    <a:pt x="323" y="197"/>
                    <a:pt x="307" y="55"/>
                  </a:cubicBezTo>
                  <a:cubicBezTo>
                    <a:pt x="271" y="17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377;p42">
              <a:extLst>
                <a:ext uri="{FF2B5EF4-FFF2-40B4-BE49-F238E27FC236}">
                  <a16:creationId xmlns:a16="http://schemas.microsoft.com/office/drawing/2014/main" id="{116BC88F-FF7C-5C06-572F-F1D7C460717C}"/>
                </a:ext>
              </a:extLst>
            </p:cNvPr>
            <p:cNvSpPr/>
            <p:nvPr/>
          </p:nvSpPr>
          <p:spPr>
            <a:xfrm>
              <a:off x="1641650" y="975550"/>
              <a:ext cx="6800" cy="6575"/>
            </a:xfrm>
            <a:custGeom>
              <a:avLst/>
              <a:gdLst/>
              <a:ahLst/>
              <a:cxnLst/>
              <a:rect l="l" t="t" r="r" b="b"/>
              <a:pathLst>
                <a:path w="272" h="263" extrusionOk="0">
                  <a:moveTo>
                    <a:pt x="112" y="1"/>
                  </a:moveTo>
                  <a:cubicBezTo>
                    <a:pt x="98" y="1"/>
                    <a:pt x="82" y="2"/>
                    <a:pt x="65" y="5"/>
                  </a:cubicBezTo>
                  <a:cubicBezTo>
                    <a:pt x="0" y="80"/>
                    <a:pt x="33" y="252"/>
                    <a:pt x="130" y="262"/>
                  </a:cubicBezTo>
                  <a:cubicBezTo>
                    <a:pt x="161" y="196"/>
                    <a:pt x="271" y="211"/>
                    <a:pt x="258" y="101"/>
                  </a:cubicBezTo>
                  <a:cubicBezTo>
                    <a:pt x="235" y="42"/>
                    <a:pt x="194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378;p42">
              <a:extLst>
                <a:ext uri="{FF2B5EF4-FFF2-40B4-BE49-F238E27FC236}">
                  <a16:creationId xmlns:a16="http://schemas.microsoft.com/office/drawing/2014/main" id="{D0777DB7-9400-B7FC-2B1E-BE707513E4ED}"/>
                </a:ext>
              </a:extLst>
            </p:cNvPr>
            <p:cNvSpPr/>
            <p:nvPr/>
          </p:nvSpPr>
          <p:spPr>
            <a:xfrm>
              <a:off x="1591825" y="944300"/>
              <a:ext cx="86250" cy="110075"/>
            </a:xfrm>
            <a:custGeom>
              <a:avLst/>
              <a:gdLst/>
              <a:ahLst/>
              <a:cxnLst/>
              <a:rect l="l" t="t" r="r" b="b"/>
              <a:pathLst>
                <a:path w="3450" h="4403" extrusionOk="0">
                  <a:moveTo>
                    <a:pt x="1383" y="1"/>
                  </a:moveTo>
                  <a:cubicBezTo>
                    <a:pt x="1190" y="50"/>
                    <a:pt x="1046" y="105"/>
                    <a:pt x="933" y="226"/>
                  </a:cubicBezTo>
                  <a:cubicBezTo>
                    <a:pt x="410" y="786"/>
                    <a:pt x="111" y="1948"/>
                    <a:pt x="1" y="2859"/>
                  </a:cubicBezTo>
                  <a:cubicBezTo>
                    <a:pt x="688" y="3276"/>
                    <a:pt x="974" y="4095"/>
                    <a:pt x="1769" y="4403"/>
                  </a:cubicBezTo>
                  <a:cubicBezTo>
                    <a:pt x="2183" y="4089"/>
                    <a:pt x="2588" y="3531"/>
                    <a:pt x="2957" y="3181"/>
                  </a:cubicBezTo>
                  <a:cubicBezTo>
                    <a:pt x="3145" y="3004"/>
                    <a:pt x="3425" y="2870"/>
                    <a:pt x="3439" y="2604"/>
                  </a:cubicBezTo>
                  <a:cubicBezTo>
                    <a:pt x="3449" y="2401"/>
                    <a:pt x="3203" y="2082"/>
                    <a:pt x="3086" y="1896"/>
                  </a:cubicBezTo>
                  <a:cubicBezTo>
                    <a:pt x="2777" y="1412"/>
                    <a:pt x="2548" y="1027"/>
                    <a:pt x="2251" y="612"/>
                  </a:cubicBezTo>
                  <a:cubicBezTo>
                    <a:pt x="2130" y="442"/>
                    <a:pt x="1997" y="154"/>
                    <a:pt x="1720" y="154"/>
                  </a:cubicBezTo>
                  <a:cubicBezTo>
                    <a:pt x="1695" y="154"/>
                    <a:pt x="1668" y="157"/>
                    <a:pt x="1640" y="162"/>
                  </a:cubicBezTo>
                  <a:cubicBezTo>
                    <a:pt x="1702" y="545"/>
                    <a:pt x="1990" y="856"/>
                    <a:pt x="2218" y="1189"/>
                  </a:cubicBezTo>
                  <a:cubicBezTo>
                    <a:pt x="2559" y="1686"/>
                    <a:pt x="2788" y="2267"/>
                    <a:pt x="3150" y="2667"/>
                  </a:cubicBezTo>
                  <a:cubicBezTo>
                    <a:pt x="2862" y="2838"/>
                    <a:pt x="2653" y="2956"/>
                    <a:pt x="2346" y="3213"/>
                  </a:cubicBezTo>
                  <a:cubicBezTo>
                    <a:pt x="2246" y="3296"/>
                    <a:pt x="1761" y="3887"/>
                    <a:pt x="1641" y="3887"/>
                  </a:cubicBezTo>
                  <a:cubicBezTo>
                    <a:pt x="1641" y="3887"/>
                    <a:pt x="1640" y="3887"/>
                    <a:pt x="1640" y="3887"/>
                  </a:cubicBezTo>
                  <a:cubicBezTo>
                    <a:pt x="1593" y="3886"/>
                    <a:pt x="1393" y="3605"/>
                    <a:pt x="1319" y="3535"/>
                  </a:cubicBezTo>
                  <a:cubicBezTo>
                    <a:pt x="952" y="3180"/>
                    <a:pt x="559" y="2857"/>
                    <a:pt x="322" y="2474"/>
                  </a:cubicBezTo>
                  <a:cubicBezTo>
                    <a:pt x="635" y="1758"/>
                    <a:pt x="816" y="912"/>
                    <a:pt x="1222" y="289"/>
                  </a:cubicBezTo>
                  <a:cubicBezTo>
                    <a:pt x="1236" y="250"/>
                    <a:pt x="1266" y="239"/>
                    <a:pt x="1301" y="239"/>
                  </a:cubicBezTo>
                  <a:cubicBezTo>
                    <a:pt x="1342" y="239"/>
                    <a:pt x="1390" y="254"/>
                    <a:pt x="1431" y="254"/>
                  </a:cubicBezTo>
                  <a:cubicBezTo>
                    <a:pt x="1474" y="254"/>
                    <a:pt x="1508" y="236"/>
                    <a:pt x="1511" y="162"/>
                  </a:cubicBezTo>
                  <a:cubicBezTo>
                    <a:pt x="1537" y="38"/>
                    <a:pt x="1442" y="37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379;p42">
              <a:extLst>
                <a:ext uri="{FF2B5EF4-FFF2-40B4-BE49-F238E27FC236}">
                  <a16:creationId xmlns:a16="http://schemas.microsoft.com/office/drawing/2014/main" id="{40478CA0-5E58-B936-15EF-088CDAD710EE}"/>
                </a:ext>
              </a:extLst>
            </p:cNvPr>
            <p:cNvSpPr/>
            <p:nvPr/>
          </p:nvSpPr>
          <p:spPr>
            <a:xfrm>
              <a:off x="1546950" y="772575"/>
              <a:ext cx="7175" cy="5500"/>
            </a:xfrm>
            <a:custGeom>
              <a:avLst/>
              <a:gdLst/>
              <a:ahLst/>
              <a:cxnLst/>
              <a:rect l="l" t="t" r="r" b="b"/>
              <a:pathLst>
                <a:path w="287" h="220" extrusionOk="0">
                  <a:moveTo>
                    <a:pt x="189" y="0"/>
                  </a:moveTo>
                  <a:cubicBezTo>
                    <a:pt x="100" y="0"/>
                    <a:pt x="1" y="113"/>
                    <a:pt x="93" y="219"/>
                  </a:cubicBezTo>
                  <a:cubicBezTo>
                    <a:pt x="196" y="214"/>
                    <a:pt x="286" y="197"/>
                    <a:pt x="287" y="92"/>
                  </a:cubicBezTo>
                  <a:cubicBezTo>
                    <a:pt x="272" y="26"/>
                    <a:pt x="23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2380;p42">
              <a:extLst>
                <a:ext uri="{FF2B5EF4-FFF2-40B4-BE49-F238E27FC236}">
                  <a16:creationId xmlns:a16="http://schemas.microsoft.com/office/drawing/2014/main" id="{895D4919-B7BD-8010-F6F8-494A5284429F}"/>
                </a:ext>
              </a:extLst>
            </p:cNvPr>
            <p:cNvSpPr/>
            <p:nvPr/>
          </p:nvSpPr>
          <p:spPr>
            <a:xfrm>
              <a:off x="1607500" y="965200"/>
              <a:ext cx="46250" cy="61150"/>
            </a:xfrm>
            <a:custGeom>
              <a:avLst/>
              <a:gdLst/>
              <a:ahLst/>
              <a:cxnLst/>
              <a:rect l="l" t="t" r="r" b="b"/>
              <a:pathLst>
                <a:path w="1850" h="2446" extrusionOk="0">
                  <a:moveTo>
                    <a:pt x="823" y="0"/>
                  </a:moveTo>
                  <a:cubicBezTo>
                    <a:pt x="609" y="634"/>
                    <a:pt x="0" y="1461"/>
                    <a:pt x="436" y="2153"/>
                  </a:cubicBezTo>
                  <a:cubicBezTo>
                    <a:pt x="455" y="2151"/>
                    <a:pt x="474" y="2149"/>
                    <a:pt x="492" y="2149"/>
                  </a:cubicBezTo>
                  <a:cubicBezTo>
                    <a:pt x="787" y="2149"/>
                    <a:pt x="867" y="2446"/>
                    <a:pt x="1099" y="2446"/>
                  </a:cubicBezTo>
                  <a:cubicBezTo>
                    <a:pt x="1113" y="2446"/>
                    <a:pt x="1127" y="2445"/>
                    <a:pt x="1143" y="2443"/>
                  </a:cubicBezTo>
                  <a:cubicBezTo>
                    <a:pt x="1424" y="2399"/>
                    <a:pt x="1754" y="1739"/>
                    <a:pt x="1850" y="1510"/>
                  </a:cubicBezTo>
                  <a:cubicBezTo>
                    <a:pt x="1396" y="1117"/>
                    <a:pt x="1251" y="416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2381;p42">
              <a:extLst>
                <a:ext uri="{FF2B5EF4-FFF2-40B4-BE49-F238E27FC236}">
                  <a16:creationId xmlns:a16="http://schemas.microsoft.com/office/drawing/2014/main" id="{9AC2F052-8E6E-1C99-E436-1D84BDBFE7FA}"/>
                </a:ext>
              </a:extLst>
            </p:cNvPr>
            <p:cNvSpPr/>
            <p:nvPr/>
          </p:nvSpPr>
          <p:spPr>
            <a:xfrm>
              <a:off x="1456925" y="772325"/>
              <a:ext cx="27350" cy="5950"/>
            </a:xfrm>
            <a:custGeom>
              <a:avLst/>
              <a:gdLst/>
              <a:ahLst/>
              <a:cxnLst/>
              <a:rect l="l" t="t" r="r" b="b"/>
              <a:pathLst>
                <a:path w="1094" h="238" extrusionOk="0">
                  <a:moveTo>
                    <a:pt x="714" y="1"/>
                  </a:moveTo>
                  <a:cubicBezTo>
                    <a:pt x="453" y="1"/>
                    <a:pt x="148" y="75"/>
                    <a:pt x="0" y="134"/>
                  </a:cubicBezTo>
                  <a:cubicBezTo>
                    <a:pt x="128" y="195"/>
                    <a:pt x="357" y="237"/>
                    <a:pt x="578" y="237"/>
                  </a:cubicBezTo>
                  <a:cubicBezTo>
                    <a:pt x="789" y="237"/>
                    <a:pt x="993" y="199"/>
                    <a:pt x="1093" y="102"/>
                  </a:cubicBezTo>
                  <a:cubicBezTo>
                    <a:pt x="1013" y="28"/>
                    <a:pt x="8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2382;p42">
              <a:extLst>
                <a:ext uri="{FF2B5EF4-FFF2-40B4-BE49-F238E27FC236}">
                  <a16:creationId xmlns:a16="http://schemas.microsoft.com/office/drawing/2014/main" id="{8B81D528-6195-F230-1EC9-9F301C4C8CB1}"/>
                </a:ext>
              </a:extLst>
            </p:cNvPr>
            <p:cNvSpPr/>
            <p:nvPr/>
          </p:nvSpPr>
          <p:spPr>
            <a:xfrm>
              <a:off x="1910725" y="1273625"/>
              <a:ext cx="14450" cy="24925"/>
            </a:xfrm>
            <a:custGeom>
              <a:avLst/>
              <a:gdLst/>
              <a:ahLst/>
              <a:cxnLst/>
              <a:rect l="l" t="t" r="r" b="b"/>
              <a:pathLst>
                <a:path w="578" h="997" extrusionOk="0">
                  <a:moveTo>
                    <a:pt x="578" y="1"/>
                  </a:moveTo>
                  <a:cubicBezTo>
                    <a:pt x="381" y="329"/>
                    <a:pt x="129" y="601"/>
                    <a:pt x="0" y="996"/>
                  </a:cubicBezTo>
                  <a:cubicBezTo>
                    <a:pt x="258" y="750"/>
                    <a:pt x="504" y="325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2383;p42">
              <a:extLst>
                <a:ext uri="{FF2B5EF4-FFF2-40B4-BE49-F238E27FC236}">
                  <a16:creationId xmlns:a16="http://schemas.microsoft.com/office/drawing/2014/main" id="{5F17DD09-4361-C2BF-8E10-3F95C8DD31DD}"/>
                </a:ext>
              </a:extLst>
            </p:cNvPr>
            <p:cNvSpPr/>
            <p:nvPr/>
          </p:nvSpPr>
          <p:spPr>
            <a:xfrm>
              <a:off x="1393650" y="584425"/>
              <a:ext cx="825925" cy="805675"/>
            </a:xfrm>
            <a:custGeom>
              <a:avLst/>
              <a:gdLst/>
              <a:ahLst/>
              <a:cxnLst/>
              <a:rect l="l" t="t" r="r" b="b"/>
              <a:pathLst>
                <a:path w="33037" h="32227" extrusionOk="0">
                  <a:moveTo>
                    <a:pt x="28940" y="1674"/>
                  </a:moveTo>
                  <a:lnTo>
                    <a:pt x="28940" y="1674"/>
                  </a:lnTo>
                  <a:cubicBezTo>
                    <a:pt x="29197" y="1814"/>
                    <a:pt x="29317" y="2090"/>
                    <a:pt x="29454" y="2348"/>
                  </a:cubicBezTo>
                  <a:cubicBezTo>
                    <a:pt x="29300" y="2107"/>
                    <a:pt x="28993" y="2018"/>
                    <a:pt x="28940" y="1674"/>
                  </a:cubicBezTo>
                  <a:close/>
                  <a:moveTo>
                    <a:pt x="8990" y="356"/>
                  </a:moveTo>
                  <a:cubicBezTo>
                    <a:pt x="9063" y="401"/>
                    <a:pt x="9065" y="517"/>
                    <a:pt x="9151" y="550"/>
                  </a:cubicBezTo>
                  <a:cubicBezTo>
                    <a:pt x="8744" y="941"/>
                    <a:pt x="8416" y="1462"/>
                    <a:pt x="8250" y="2124"/>
                  </a:cubicBezTo>
                  <a:cubicBezTo>
                    <a:pt x="8208" y="2291"/>
                    <a:pt x="8218" y="2606"/>
                    <a:pt x="7952" y="2606"/>
                  </a:cubicBezTo>
                  <a:cubicBezTo>
                    <a:pt x="7945" y="2606"/>
                    <a:pt x="7937" y="2605"/>
                    <a:pt x="7929" y="2605"/>
                  </a:cubicBezTo>
                  <a:cubicBezTo>
                    <a:pt x="7884" y="1541"/>
                    <a:pt x="8424" y="904"/>
                    <a:pt x="8990" y="356"/>
                  </a:cubicBezTo>
                  <a:close/>
                  <a:moveTo>
                    <a:pt x="28845" y="2091"/>
                  </a:moveTo>
                  <a:cubicBezTo>
                    <a:pt x="28999" y="2339"/>
                    <a:pt x="29313" y="2579"/>
                    <a:pt x="29263" y="2927"/>
                  </a:cubicBezTo>
                  <a:cubicBezTo>
                    <a:pt x="29074" y="2697"/>
                    <a:pt x="28905" y="2448"/>
                    <a:pt x="28779" y="2155"/>
                  </a:cubicBezTo>
                  <a:lnTo>
                    <a:pt x="28779" y="2155"/>
                  </a:lnTo>
                  <a:cubicBezTo>
                    <a:pt x="28786" y="2156"/>
                    <a:pt x="28793" y="2157"/>
                    <a:pt x="28798" y="2157"/>
                  </a:cubicBezTo>
                  <a:cubicBezTo>
                    <a:pt x="28836" y="2157"/>
                    <a:pt x="28842" y="2125"/>
                    <a:pt x="28845" y="2091"/>
                  </a:cubicBezTo>
                  <a:close/>
                  <a:moveTo>
                    <a:pt x="28652" y="2252"/>
                  </a:moveTo>
                  <a:lnTo>
                    <a:pt x="28652" y="2252"/>
                  </a:lnTo>
                  <a:cubicBezTo>
                    <a:pt x="28865" y="2540"/>
                    <a:pt x="29189" y="2861"/>
                    <a:pt x="29165" y="3279"/>
                  </a:cubicBezTo>
                  <a:cubicBezTo>
                    <a:pt x="28991" y="2961"/>
                    <a:pt x="28731" y="2557"/>
                    <a:pt x="28652" y="2252"/>
                  </a:cubicBezTo>
                  <a:close/>
                  <a:moveTo>
                    <a:pt x="7222" y="1899"/>
                  </a:moveTo>
                  <a:lnTo>
                    <a:pt x="7222" y="1899"/>
                  </a:lnTo>
                  <a:cubicBezTo>
                    <a:pt x="7003" y="2677"/>
                    <a:pt x="6112" y="3060"/>
                    <a:pt x="5487" y="3537"/>
                  </a:cubicBezTo>
                  <a:cubicBezTo>
                    <a:pt x="5402" y="3071"/>
                    <a:pt x="5963" y="2860"/>
                    <a:pt x="6259" y="2637"/>
                  </a:cubicBezTo>
                  <a:cubicBezTo>
                    <a:pt x="6591" y="2386"/>
                    <a:pt x="6939" y="2150"/>
                    <a:pt x="7222" y="1899"/>
                  </a:cubicBezTo>
                  <a:close/>
                  <a:moveTo>
                    <a:pt x="27430" y="2380"/>
                  </a:moveTo>
                  <a:cubicBezTo>
                    <a:pt x="27775" y="2657"/>
                    <a:pt x="27909" y="3144"/>
                    <a:pt x="28105" y="3568"/>
                  </a:cubicBezTo>
                  <a:cubicBezTo>
                    <a:pt x="27978" y="3330"/>
                    <a:pt x="27587" y="2801"/>
                    <a:pt x="27430" y="2380"/>
                  </a:cubicBezTo>
                  <a:close/>
                  <a:moveTo>
                    <a:pt x="7580" y="2342"/>
                  </a:moveTo>
                  <a:cubicBezTo>
                    <a:pt x="7628" y="2342"/>
                    <a:pt x="7637" y="2381"/>
                    <a:pt x="7686" y="2381"/>
                  </a:cubicBezTo>
                  <a:cubicBezTo>
                    <a:pt x="7692" y="2381"/>
                    <a:pt x="7698" y="2381"/>
                    <a:pt x="7704" y="2380"/>
                  </a:cubicBezTo>
                  <a:lnTo>
                    <a:pt x="7704" y="2380"/>
                  </a:lnTo>
                  <a:cubicBezTo>
                    <a:pt x="7024" y="3006"/>
                    <a:pt x="6339" y="3629"/>
                    <a:pt x="5551" y="4147"/>
                  </a:cubicBezTo>
                  <a:cubicBezTo>
                    <a:pt x="5482" y="3856"/>
                    <a:pt x="5805" y="3748"/>
                    <a:pt x="5969" y="3634"/>
                  </a:cubicBezTo>
                  <a:cubicBezTo>
                    <a:pt x="6501" y="3262"/>
                    <a:pt x="7084" y="2827"/>
                    <a:pt x="7543" y="2348"/>
                  </a:cubicBezTo>
                  <a:cubicBezTo>
                    <a:pt x="7558" y="2344"/>
                    <a:pt x="7570" y="2342"/>
                    <a:pt x="7580" y="2342"/>
                  </a:cubicBezTo>
                  <a:close/>
                  <a:moveTo>
                    <a:pt x="30162" y="1674"/>
                  </a:moveTo>
                  <a:cubicBezTo>
                    <a:pt x="30228" y="1683"/>
                    <a:pt x="30226" y="1759"/>
                    <a:pt x="30258" y="1801"/>
                  </a:cubicBezTo>
                  <a:cubicBezTo>
                    <a:pt x="30057" y="2223"/>
                    <a:pt x="29562" y="2795"/>
                    <a:pt x="29615" y="3473"/>
                  </a:cubicBezTo>
                  <a:cubicBezTo>
                    <a:pt x="29925" y="3054"/>
                    <a:pt x="30028" y="2429"/>
                    <a:pt x="30353" y="2026"/>
                  </a:cubicBezTo>
                  <a:cubicBezTo>
                    <a:pt x="30505" y="2079"/>
                    <a:pt x="30539" y="2249"/>
                    <a:pt x="30612" y="2380"/>
                  </a:cubicBezTo>
                  <a:cubicBezTo>
                    <a:pt x="30215" y="2904"/>
                    <a:pt x="29882" y="3492"/>
                    <a:pt x="29809" y="4340"/>
                  </a:cubicBezTo>
                  <a:cubicBezTo>
                    <a:pt x="28942" y="3630"/>
                    <a:pt x="29567" y="2317"/>
                    <a:pt x="30162" y="1674"/>
                  </a:cubicBezTo>
                  <a:close/>
                  <a:moveTo>
                    <a:pt x="27175" y="2388"/>
                  </a:moveTo>
                  <a:cubicBezTo>
                    <a:pt x="27367" y="2388"/>
                    <a:pt x="27448" y="2689"/>
                    <a:pt x="27528" y="2830"/>
                  </a:cubicBezTo>
                  <a:cubicBezTo>
                    <a:pt x="27816" y="3345"/>
                    <a:pt x="28218" y="4103"/>
                    <a:pt x="28395" y="4532"/>
                  </a:cubicBezTo>
                  <a:cubicBezTo>
                    <a:pt x="27948" y="3832"/>
                    <a:pt x="27488" y="3146"/>
                    <a:pt x="27077" y="2411"/>
                  </a:cubicBezTo>
                  <a:cubicBezTo>
                    <a:pt x="27112" y="2395"/>
                    <a:pt x="27145" y="2388"/>
                    <a:pt x="27175" y="2388"/>
                  </a:cubicBezTo>
                  <a:close/>
                  <a:moveTo>
                    <a:pt x="25696" y="2124"/>
                  </a:moveTo>
                  <a:cubicBezTo>
                    <a:pt x="26129" y="2889"/>
                    <a:pt x="26659" y="3902"/>
                    <a:pt x="26917" y="4630"/>
                  </a:cubicBezTo>
                  <a:cubicBezTo>
                    <a:pt x="26419" y="3950"/>
                    <a:pt x="26122" y="3069"/>
                    <a:pt x="25631" y="2381"/>
                  </a:cubicBezTo>
                  <a:cubicBezTo>
                    <a:pt x="25663" y="2306"/>
                    <a:pt x="25688" y="2222"/>
                    <a:pt x="25696" y="2124"/>
                  </a:cubicBezTo>
                  <a:close/>
                  <a:moveTo>
                    <a:pt x="4458" y="1256"/>
                  </a:moveTo>
                  <a:cubicBezTo>
                    <a:pt x="4761" y="1738"/>
                    <a:pt x="5214" y="3090"/>
                    <a:pt x="5261" y="4115"/>
                  </a:cubicBezTo>
                  <a:cubicBezTo>
                    <a:pt x="5282" y="4565"/>
                    <a:pt x="5336" y="4985"/>
                    <a:pt x="5005" y="5047"/>
                  </a:cubicBezTo>
                  <a:cubicBezTo>
                    <a:pt x="5091" y="3985"/>
                    <a:pt x="4810" y="3044"/>
                    <a:pt x="4394" y="2380"/>
                  </a:cubicBezTo>
                  <a:cubicBezTo>
                    <a:pt x="4419" y="2126"/>
                    <a:pt x="4630" y="1789"/>
                    <a:pt x="4523" y="1608"/>
                  </a:cubicBezTo>
                  <a:lnTo>
                    <a:pt x="4523" y="1608"/>
                  </a:lnTo>
                  <a:cubicBezTo>
                    <a:pt x="4278" y="1685"/>
                    <a:pt x="4263" y="1993"/>
                    <a:pt x="4233" y="2283"/>
                  </a:cubicBezTo>
                  <a:cubicBezTo>
                    <a:pt x="3888" y="2078"/>
                    <a:pt x="4302" y="1470"/>
                    <a:pt x="4458" y="1256"/>
                  </a:cubicBezTo>
                  <a:close/>
                  <a:moveTo>
                    <a:pt x="30065" y="4115"/>
                  </a:moveTo>
                  <a:lnTo>
                    <a:pt x="30065" y="4115"/>
                  </a:lnTo>
                  <a:cubicBezTo>
                    <a:pt x="30353" y="4383"/>
                    <a:pt x="30516" y="4778"/>
                    <a:pt x="30803" y="5047"/>
                  </a:cubicBezTo>
                  <a:cubicBezTo>
                    <a:pt x="30734" y="5095"/>
                    <a:pt x="30623" y="5102"/>
                    <a:pt x="30515" y="5111"/>
                  </a:cubicBezTo>
                  <a:cubicBezTo>
                    <a:pt x="30347" y="4797"/>
                    <a:pt x="30087" y="4574"/>
                    <a:pt x="30065" y="4115"/>
                  </a:cubicBezTo>
                  <a:close/>
                  <a:moveTo>
                    <a:pt x="30065" y="4597"/>
                  </a:moveTo>
                  <a:lnTo>
                    <a:pt x="30065" y="4597"/>
                  </a:lnTo>
                  <a:cubicBezTo>
                    <a:pt x="30189" y="4752"/>
                    <a:pt x="30237" y="4982"/>
                    <a:pt x="30387" y="5111"/>
                  </a:cubicBezTo>
                  <a:cubicBezTo>
                    <a:pt x="30342" y="5160"/>
                    <a:pt x="30265" y="5176"/>
                    <a:pt x="30171" y="5176"/>
                  </a:cubicBezTo>
                  <a:cubicBezTo>
                    <a:pt x="30157" y="5176"/>
                    <a:pt x="30143" y="5176"/>
                    <a:pt x="30129" y="5175"/>
                  </a:cubicBezTo>
                  <a:cubicBezTo>
                    <a:pt x="30002" y="4975"/>
                    <a:pt x="29946" y="4833"/>
                    <a:pt x="30065" y="4597"/>
                  </a:cubicBezTo>
                  <a:close/>
                  <a:moveTo>
                    <a:pt x="28456" y="2311"/>
                  </a:moveTo>
                  <a:cubicBezTo>
                    <a:pt x="28466" y="2311"/>
                    <a:pt x="28477" y="2313"/>
                    <a:pt x="28491" y="2316"/>
                  </a:cubicBezTo>
                  <a:cubicBezTo>
                    <a:pt x="28992" y="3249"/>
                    <a:pt x="29559" y="4290"/>
                    <a:pt x="29969" y="5208"/>
                  </a:cubicBezTo>
                  <a:cubicBezTo>
                    <a:pt x="29961" y="5208"/>
                    <a:pt x="29953" y="5209"/>
                    <a:pt x="29946" y="5209"/>
                  </a:cubicBezTo>
                  <a:cubicBezTo>
                    <a:pt x="29675" y="5209"/>
                    <a:pt x="29558" y="4823"/>
                    <a:pt x="29454" y="4628"/>
                  </a:cubicBezTo>
                  <a:cubicBezTo>
                    <a:pt x="29072" y="3908"/>
                    <a:pt x="28673" y="3076"/>
                    <a:pt x="28297" y="2347"/>
                  </a:cubicBezTo>
                  <a:lnTo>
                    <a:pt x="28297" y="2347"/>
                  </a:lnTo>
                  <a:cubicBezTo>
                    <a:pt x="28310" y="2350"/>
                    <a:pt x="28321" y="2352"/>
                    <a:pt x="28331" y="2352"/>
                  </a:cubicBezTo>
                  <a:cubicBezTo>
                    <a:pt x="28387" y="2352"/>
                    <a:pt x="28401" y="2311"/>
                    <a:pt x="28456" y="2311"/>
                  </a:cubicBezTo>
                  <a:close/>
                  <a:moveTo>
                    <a:pt x="25791" y="3505"/>
                  </a:moveTo>
                  <a:lnTo>
                    <a:pt x="25791" y="3505"/>
                  </a:lnTo>
                  <a:cubicBezTo>
                    <a:pt x="26105" y="4080"/>
                    <a:pt x="26439" y="4637"/>
                    <a:pt x="26755" y="5209"/>
                  </a:cubicBezTo>
                  <a:cubicBezTo>
                    <a:pt x="26738" y="5213"/>
                    <a:pt x="26722" y="5214"/>
                    <a:pt x="26707" y="5214"/>
                  </a:cubicBezTo>
                  <a:cubicBezTo>
                    <a:pt x="26528" y="5214"/>
                    <a:pt x="26489" y="4967"/>
                    <a:pt x="26435" y="4854"/>
                  </a:cubicBezTo>
                  <a:cubicBezTo>
                    <a:pt x="26233" y="4431"/>
                    <a:pt x="25960" y="3980"/>
                    <a:pt x="25791" y="3505"/>
                  </a:cubicBezTo>
                  <a:close/>
                  <a:moveTo>
                    <a:pt x="25279" y="2541"/>
                  </a:moveTo>
                  <a:cubicBezTo>
                    <a:pt x="25489" y="3572"/>
                    <a:pt x="26063" y="4413"/>
                    <a:pt x="26372" y="5239"/>
                  </a:cubicBezTo>
                  <a:cubicBezTo>
                    <a:pt x="26348" y="5245"/>
                    <a:pt x="26326" y="5248"/>
                    <a:pt x="26306" y="5248"/>
                  </a:cubicBezTo>
                  <a:cubicBezTo>
                    <a:pt x="26075" y="5248"/>
                    <a:pt x="26053" y="4896"/>
                    <a:pt x="25986" y="4726"/>
                  </a:cubicBezTo>
                  <a:cubicBezTo>
                    <a:pt x="25739" y="4096"/>
                    <a:pt x="25368" y="3353"/>
                    <a:pt x="25214" y="2637"/>
                  </a:cubicBezTo>
                  <a:cubicBezTo>
                    <a:pt x="25176" y="2632"/>
                    <a:pt x="25187" y="2579"/>
                    <a:pt x="25182" y="2541"/>
                  </a:cubicBezTo>
                  <a:close/>
                  <a:moveTo>
                    <a:pt x="27360" y="3114"/>
                  </a:moveTo>
                  <a:cubicBezTo>
                    <a:pt x="27436" y="3114"/>
                    <a:pt x="27453" y="3246"/>
                    <a:pt x="27495" y="3312"/>
                  </a:cubicBezTo>
                  <a:cubicBezTo>
                    <a:pt x="27889" y="3913"/>
                    <a:pt x="28338" y="4729"/>
                    <a:pt x="28811" y="5272"/>
                  </a:cubicBezTo>
                  <a:cubicBezTo>
                    <a:pt x="28788" y="5291"/>
                    <a:pt x="28761" y="5298"/>
                    <a:pt x="28730" y="5298"/>
                  </a:cubicBezTo>
                  <a:cubicBezTo>
                    <a:pt x="28659" y="5298"/>
                    <a:pt x="28568" y="5262"/>
                    <a:pt x="28474" y="5262"/>
                  </a:cubicBezTo>
                  <a:cubicBezTo>
                    <a:pt x="28447" y="5262"/>
                    <a:pt x="28421" y="5265"/>
                    <a:pt x="28395" y="5272"/>
                  </a:cubicBezTo>
                  <a:cubicBezTo>
                    <a:pt x="28102" y="4494"/>
                    <a:pt x="27690" y="3835"/>
                    <a:pt x="27334" y="3118"/>
                  </a:cubicBezTo>
                  <a:cubicBezTo>
                    <a:pt x="27343" y="3115"/>
                    <a:pt x="27352" y="3114"/>
                    <a:pt x="27360" y="3114"/>
                  </a:cubicBezTo>
                  <a:close/>
                  <a:moveTo>
                    <a:pt x="28138" y="3665"/>
                  </a:moveTo>
                  <a:lnTo>
                    <a:pt x="28138" y="3665"/>
                  </a:lnTo>
                  <a:cubicBezTo>
                    <a:pt x="28436" y="4095"/>
                    <a:pt x="28747" y="4791"/>
                    <a:pt x="29070" y="5303"/>
                  </a:cubicBezTo>
                  <a:cubicBezTo>
                    <a:pt x="28939" y="5262"/>
                    <a:pt x="28884" y="5076"/>
                    <a:pt x="28813" y="4951"/>
                  </a:cubicBezTo>
                  <a:cubicBezTo>
                    <a:pt x="28594" y="4569"/>
                    <a:pt x="28354" y="4072"/>
                    <a:pt x="28138" y="3665"/>
                  </a:cubicBezTo>
                  <a:close/>
                  <a:moveTo>
                    <a:pt x="28120" y="2347"/>
                  </a:moveTo>
                  <a:cubicBezTo>
                    <a:pt x="28158" y="2347"/>
                    <a:pt x="28165" y="2379"/>
                    <a:pt x="28202" y="2381"/>
                  </a:cubicBezTo>
                  <a:cubicBezTo>
                    <a:pt x="28595" y="3411"/>
                    <a:pt x="29273" y="4330"/>
                    <a:pt x="29615" y="5304"/>
                  </a:cubicBezTo>
                  <a:cubicBezTo>
                    <a:pt x="29227" y="4909"/>
                    <a:pt x="29059" y="4323"/>
                    <a:pt x="28779" y="3826"/>
                  </a:cubicBezTo>
                  <a:cubicBezTo>
                    <a:pt x="28504" y="3335"/>
                    <a:pt x="28140" y="2888"/>
                    <a:pt x="28009" y="2380"/>
                  </a:cubicBezTo>
                  <a:lnTo>
                    <a:pt x="28009" y="2380"/>
                  </a:lnTo>
                  <a:cubicBezTo>
                    <a:pt x="28021" y="2381"/>
                    <a:pt x="28034" y="2382"/>
                    <a:pt x="28046" y="2382"/>
                  </a:cubicBezTo>
                  <a:cubicBezTo>
                    <a:pt x="28077" y="2382"/>
                    <a:pt x="28101" y="2376"/>
                    <a:pt x="28105" y="2348"/>
                  </a:cubicBezTo>
                  <a:cubicBezTo>
                    <a:pt x="28110" y="2347"/>
                    <a:pt x="28115" y="2347"/>
                    <a:pt x="28120" y="2347"/>
                  </a:cubicBezTo>
                  <a:close/>
                  <a:moveTo>
                    <a:pt x="25036" y="2604"/>
                  </a:moveTo>
                  <a:cubicBezTo>
                    <a:pt x="25065" y="2604"/>
                    <a:pt x="25080" y="2617"/>
                    <a:pt x="25085" y="2637"/>
                  </a:cubicBezTo>
                  <a:cubicBezTo>
                    <a:pt x="25239" y="3368"/>
                    <a:pt x="25525" y="4048"/>
                    <a:pt x="25792" y="4726"/>
                  </a:cubicBezTo>
                  <a:cubicBezTo>
                    <a:pt x="25869" y="4916"/>
                    <a:pt x="26038" y="5116"/>
                    <a:pt x="25985" y="5303"/>
                  </a:cubicBezTo>
                  <a:cubicBezTo>
                    <a:pt x="25967" y="5311"/>
                    <a:pt x="25952" y="5314"/>
                    <a:pt x="25938" y="5314"/>
                  </a:cubicBezTo>
                  <a:cubicBezTo>
                    <a:pt x="25837" y="5314"/>
                    <a:pt x="25843" y="5124"/>
                    <a:pt x="25824" y="5078"/>
                  </a:cubicBezTo>
                  <a:cubicBezTo>
                    <a:pt x="25541" y="4384"/>
                    <a:pt x="25186" y="3458"/>
                    <a:pt x="25021" y="2605"/>
                  </a:cubicBezTo>
                  <a:cubicBezTo>
                    <a:pt x="25026" y="2604"/>
                    <a:pt x="25031" y="2604"/>
                    <a:pt x="25036" y="2604"/>
                  </a:cubicBezTo>
                  <a:close/>
                  <a:moveTo>
                    <a:pt x="27785" y="2380"/>
                  </a:moveTo>
                  <a:cubicBezTo>
                    <a:pt x="28100" y="2844"/>
                    <a:pt x="28308" y="3372"/>
                    <a:pt x="28588" y="3858"/>
                  </a:cubicBezTo>
                  <a:cubicBezTo>
                    <a:pt x="28865" y="4337"/>
                    <a:pt x="29121" y="4830"/>
                    <a:pt x="29359" y="5335"/>
                  </a:cubicBezTo>
                  <a:cubicBezTo>
                    <a:pt x="28949" y="4989"/>
                    <a:pt x="28753" y="4434"/>
                    <a:pt x="28491" y="3954"/>
                  </a:cubicBezTo>
                  <a:cubicBezTo>
                    <a:pt x="28223" y="3463"/>
                    <a:pt x="27979" y="2956"/>
                    <a:pt x="27720" y="2475"/>
                  </a:cubicBezTo>
                  <a:cubicBezTo>
                    <a:pt x="27684" y="2468"/>
                    <a:pt x="27697" y="2411"/>
                    <a:pt x="27655" y="2411"/>
                  </a:cubicBezTo>
                  <a:cubicBezTo>
                    <a:pt x="27662" y="2383"/>
                    <a:pt x="27696" y="2381"/>
                    <a:pt x="27732" y="2381"/>
                  </a:cubicBezTo>
                  <a:cubicBezTo>
                    <a:pt x="27738" y="2381"/>
                    <a:pt x="27743" y="2382"/>
                    <a:pt x="27749" y="2382"/>
                  </a:cubicBezTo>
                  <a:cubicBezTo>
                    <a:pt x="27761" y="2382"/>
                    <a:pt x="27774" y="2381"/>
                    <a:pt x="27785" y="2380"/>
                  </a:cubicBezTo>
                  <a:close/>
                  <a:moveTo>
                    <a:pt x="22644" y="2540"/>
                  </a:moveTo>
                  <a:lnTo>
                    <a:pt x="22644" y="2540"/>
                  </a:lnTo>
                  <a:cubicBezTo>
                    <a:pt x="22665" y="2541"/>
                    <a:pt x="22686" y="2541"/>
                    <a:pt x="22708" y="2541"/>
                  </a:cubicBezTo>
                  <a:cubicBezTo>
                    <a:pt x="22995" y="3368"/>
                    <a:pt x="23050" y="4428"/>
                    <a:pt x="23255" y="5335"/>
                  </a:cubicBezTo>
                  <a:cubicBezTo>
                    <a:pt x="23235" y="5338"/>
                    <a:pt x="23217" y="5340"/>
                    <a:pt x="23200" y="5340"/>
                  </a:cubicBezTo>
                  <a:cubicBezTo>
                    <a:pt x="22924" y="5340"/>
                    <a:pt x="22988" y="4984"/>
                    <a:pt x="22967" y="4790"/>
                  </a:cubicBezTo>
                  <a:cubicBezTo>
                    <a:pt x="22891" y="4159"/>
                    <a:pt x="22708" y="3335"/>
                    <a:pt x="22677" y="2636"/>
                  </a:cubicBezTo>
                  <a:cubicBezTo>
                    <a:pt x="22660" y="2610"/>
                    <a:pt x="22643" y="2584"/>
                    <a:pt x="22644" y="2540"/>
                  </a:cubicBezTo>
                  <a:close/>
                  <a:moveTo>
                    <a:pt x="26146" y="2059"/>
                  </a:moveTo>
                  <a:cubicBezTo>
                    <a:pt x="26284" y="2081"/>
                    <a:pt x="26425" y="2099"/>
                    <a:pt x="26531" y="2155"/>
                  </a:cubicBezTo>
                  <a:cubicBezTo>
                    <a:pt x="26839" y="2971"/>
                    <a:pt x="27169" y="3839"/>
                    <a:pt x="27559" y="4628"/>
                  </a:cubicBezTo>
                  <a:cubicBezTo>
                    <a:pt x="27680" y="4873"/>
                    <a:pt x="27880" y="5115"/>
                    <a:pt x="27849" y="5369"/>
                  </a:cubicBezTo>
                  <a:cubicBezTo>
                    <a:pt x="27827" y="5376"/>
                    <a:pt x="27807" y="5379"/>
                    <a:pt x="27790" y="5379"/>
                  </a:cubicBezTo>
                  <a:cubicBezTo>
                    <a:pt x="27636" y="5379"/>
                    <a:pt x="27629" y="5135"/>
                    <a:pt x="27591" y="5047"/>
                  </a:cubicBezTo>
                  <a:cubicBezTo>
                    <a:pt x="27179" y="4089"/>
                    <a:pt x="26717" y="2979"/>
                    <a:pt x="26146" y="2155"/>
                  </a:cubicBezTo>
                  <a:lnTo>
                    <a:pt x="26146" y="2059"/>
                  </a:lnTo>
                  <a:close/>
                  <a:moveTo>
                    <a:pt x="30258" y="3601"/>
                  </a:moveTo>
                  <a:lnTo>
                    <a:pt x="30258" y="3601"/>
                  </a:lnTo>
                  <a:cubicBezTo>
                    <a:pt x="30670" y="4132"/>
                    <a:pt x="31171" y="4851"/>
                    <a:pt x="31736" y="5335"/>
                  </a:cubicBezTo>
                  <a:cubicBezTo>
                    <a:pt x="31621" y="5339"/>
                    <a:pt x="31550" y="5386"/>
                    <a:pt x="31446" y="5400"/>
                  </a:cubicBezTo>
                  <a:cubicBezTo>
                    <a:pt x="31114" y="4736"/>
                    <a:pt x="30618" y="4236"/>
                    <a:pt x="30258" y="3601"/>
                  </a:cubicBezTo>
                  <a:close/>
                  <a:moveTo>
                    <a:pt x="22900" y="2606"/>
                  </a:moveTo>
                  <a:lnTo>
                    <a:pt x="22900" y="2606"/>
                  </a:lnTo>
                  <a:cubicBezTo>
                    <a:pt x="22964" y="2633"/>
                    <a:pt x="23048" y="2640"/>
                    <a:pt x="23138" y="2640"/>
                  </a:cubicBezTo>
                  <a:cubicBezTo>
                    <a:pt x="23176" y="2640"/>
                    <a:pt x="23214" y="2638"/>
                    <a:pt x="23253" y="2637"/>
                  </a:cubicBezTo>
                  <a:cubicBezTo>
                    <a:pt x="23423" y="3540"/>
                    <a:pt x="23653" y="4551"/>
                    <a:pt x="23768" y="5401"/>
                  </a:cubicBezTo>
                  <a:cubicBezTo>
                    <a:pt x="23618" y="5250"/>
                    <a:pt x="23589" y="4999"/>
                    <a:pt x="23543" y="4791"/>
                  </a:cubicBezTo>
                  <a:cubicBezTo>
                    <a:pt x="23395" y="4125"/>
                    <a:pt x="23251" y="3395"/>
                    <a:pt x="23125" y="2703"/>
                  </a:cubicBezTo>
                  <a:lnTo>
                    <a:pt x="23125" y="2703"/>
                  </a:lnTo>
                  <a:cubicBezTo>
                    <a:pt x="23090" y="3605"/>
                    <a:pt x="23460" y="4553"/>
                    <a:pt x="23511" y="5370"/>
                  </a:cubicBezTo>
                  <a:cubicBezTo>
                    <a:pt x="23249" y="4862"/>
                    <a:pt x="23226" y="4114"/>
                    <a:pt x="23029" y="3539"/>
                  </a:cubicBezTo>
                  <a:lnTo>
                    <a:pt x="23029" y="3539"/>
                  </a:lnTo>
                  <a:cubicBezTo>
                    <a:pt x="23064" y="3546"/>
                    <a:pt x="23051" y="3602"/>
                    <a:pt x="23093" y="3602"/>
                  </a:cubicBezTo>
                  <a:cubicBezTo>
                    <a:pt x="23031" y="3268"/>
                    <a:pt x="22974" y="2928"/>
                    <a:pt x="22900" y="2606"/>
                  </a:cubicBezTo>
                  <a:close/>
                  <a:moveTo>
                    <a:pt x="23575" y="2637"/>
                  </a:moveTo>
                  <a:cubicBezTo>
                    <a:pt x="23503" y="3749"/>
                    <a:pt x="24052" y="4410"/>
                    <a:pt x="23961" y="5433"/>
                  </a:cubicBezTo>
                  <a:cubicBezTo>
                    <a:pt x="23694" y="4554"/>
                    <a:pt x="23555" y="3546"/>
                    <a:pt x="23318" y="2637"/>
                  </a:cubicBezTo>
                  <a:close/>
                  <a:moveTo>
                    <a:pt x="24442" y="2925"/>
                  </a:moveTo>
                  <a:cubicBezTo>
                    <a:pt x="24777" y="3618"/>
                    <a:pt x="24920" y="4674"/>
                    <a:pt x="25052" y="5463"/>
                  </a:cubicBezTo>
                  <a:cubicBezTo>
                    <a:pt x="25047" y="5463"/>
                    <a:pt x="25042" y="5463"/>
                    <a:pt x="25037" y="5463"/>
                  </a:cubicBezTo>
                  <a:cubicBezTo>
                    <a:pt x="24791" y="5463"/>
                    <a:pt x="24825" y="5121"/>
                    <a:pt x="24796" y="4951"/>
                  </a:cubicBezTo>
                  <a:cubicBezTo>
                    <a:pt x="24759" y="4739"/>
                    <a:pt x="24726" y="4511"/>
                    <a:pt x="24700" y="4307"/>
                  </a:cubicBezTo>
                  <a:cubicBezTo>
                    <a:pt x="24636" y="3806"/>
                    <a:pt x="24486" y="3390"/>
                    <a:pt x="24442" y="2925"/>
                  </a:cubicBezTo>
                  <a:close/>
                  <a:moveTo>
                    <a:pt x="24857" y="2637"/>
                  </a:moveTo>
                  <a:cubicBezTo>
                    <a:pt x="24858" y="2637"/>
                    <a:pt x="24859" y="2637"/>
                    <a:pt x="24861" y="2637"/>
                  </a:cubicBezTo>
                  <a:cubicBezTo>
                    <a:pt x="25174" y="3555"/>
                    <a:pt x="25509" y="4452"/>
                    <a:pt x="25792" y="5401"/>
                  </a:cubicBezTo>
                  <a:cubicBezTo>
                    <a:pt x="25619" y="5434"/>
                    <a:pt x="25444" y="5466"/>
                    <a:pt x="25237" y="5466"/>
                  </a:cubicBezTo>
                  <a:cubicBezTo>
                    <a:pt x="25219" y="5466"/>
                    <a:pt x="25200" y="5466"/>
                    <a:pt x="25182" y="5465"/>
                  </a:cubicBezTo>
                  <a:cubicBezTo>
                    <a:pt x="25024" y="4465"/>
                    <a:pt x="24919" y="3246"/>
                    <a:pt x="24411" y="2703"/>
                  </a:cubicBezTo>
                  <a:cubicBezTo>
                    <a:pt x="24428" y="2700"/>
                    <a:pt x="24444" y="2699"/>
                    <a:pt x="24459" y="2699"/>
                  </a:cubicBezTo>
                  <a:cubicBezTo>
                    <a:pt x="24720" y="2699"/>
                    <a:pt x="24754" y="3066"/>
                    <a:pt x="24828" y="3248"/>
                  </a:cubicBezTo>
                  <a:cubicBezTo>
                    <a:pt x="25082" y="3865"/>
                    <a:pt x="25273" y="4692"/>
                    <a:pt x="25470" y="5401"/>
                  </a:cubicBezTo>
                  <a:cubicBezTo>
                    <a:pt x="25484" y="4392"/>
                    <a:pt x="25005" y="3425"/>
                    <a:pt x="24763" y="2671"/>
                  </a:cubicBezTo>
                  <a:cubicBezTo>
                    <a:pt x="24789" y="2653"/>
                    <a:pt x="24814" y="2637"/>
                    <a:pt x="24857" y="2637"/>
                  </a:cubicBezTo>
                  <a:close/>
                  <a:moveTo>
                    <a:pt x="23639" y="2636"/>
                  </a:moveTo>
                  <a:cubicBezTo>
                    <a:pt x="23800" y="2637"/>
                    <a:pt x="23961" y="2637"/>
                    <a:pt x="24122" y="2637"/>
                  </a:cubicBezTo>
                  <a:cubicBezTo>
                    <a:pt x="23997" y="3709"/>
                    <a:pt x="24447" y="4473"/>
                    <a:pt x="24475" y="5497"/>
                  </a:cubicBezTo>
                  <a:cubicBezTo>
                    <a:pt x="24384" y="5484"/>
                    <a:pt x="24302" y="5460"/>
                    <a:pt x="24198" y="5460"/>
                  </a:cubicBezTo>
                  <a:cubicBezTo>
                    <a:pt x="24174" y="5460"/>
                    <a:pt x="24149" y="5461"/>
                    <a:pt x="24122" y="5464"/>
                  </a:cubicBezTo>
                  <a:cubicBezTo>
                    <a:pt x="24120" y="4362"/>
                    <a:pt x="23660" y="3719"/>
                    <a:pt x="23639" y="2636"/>
                  </a:cubicBezTo>
                  <a:close/>
                  <a:moveTo>
                    <a:pt x="24231" y="2667"/>
                  </a:moveTo>
                  <a:cubicBezTo>
                    <a:pt x="24270" y="2667"/>
                    <a:pt x="24276" y="2699"/>
                    <a:pt x="24314" y="2702"/>
                  </a:cubicBezTo>
                  <a:cubicBezTo>
                    <a:pt x="24328" y="3735"/>
                    <a:pt x="24669" y="4617"/>
                    <a:pt x="24732" y="5497"/>
                  </a:cubicBezTo>
                  <a:cubicBezTo>
                    <a:pt x="24731" y="5497"/>
                    <a:pt x="24731" y="5497"/>
                    <a:pt x="24731" y="5497"/>
                  </a:cubicBezTo>
                  <a:cubicBezTo>
                    <a:pt x="24511" y="5497"/>
                    <a:pt x="24747" y="5240"/>
                    <a:pt x="24636" y="5144"/>
                  </a:cubicBezTo>
                  <a:lnTo>
                    <a:pt x="24636" y="5144"/>
                  </a:lnTo>
                  <a:cubicBezTo>
                    <a:pt x="24593" y="5155"/>
                    <a:pt x="24609" y="5225"/>
                    <a:pt x="24603" y="5272"/>
                  </a:cubicBezTo>
                  <a:cubicBezTo>
                    <a:pt x="24467" y="5151"/>
                    <a:pt x="24523" y="4947"/>
                    <a:pt x="24506" y="4694"/>
                  </a:cubicBezTo>
                  <a:cubicBezTo>
                    <a:pt x="24460" y="4010"/>
                    <a:pt x="24090" y="3487"/>
                    <a:pt x="24217" y="2669"/>
                  </a:cubicBezTo>
                  <a:cubicBezTo>
                    <a:pt x="24222" y="2668"/>
                    <a:pt x="24227" y="2667"/>
                    <a:pt x="24231" y="2667"/>
                  </a:cubicBezTo>
                  <a:close/>
                  <a:moveTo>
                    <a:pt x="30919" y="5329"/>
                  </a:moveTo>
                  <a:cubicBezTo>
                    <a:pt x="30983" y="5329"/>
                    <a:pt x="31036" y="5357"/>
                    <a:pt x="31062" y="5433"/>
                  </a:cubicBezTo>
                  <a:cubicBezTo>
                    <a:pt x="31037" y="5489"/>
                    <a:pt x="30970" y="5503"/>
                    <a:pt x="30889" y="5503"/>
                  </a:cubicBezTo>
                  <a:cubicBezTo>
                    <a:pt x="30814" y="5503"/>
                    <a:pt x="30727" y="5491"/>
                    <a:pt x="30652" y="5491"/>
                  </a:cubicBezTo>
                  <a:cubicBezTo>
                    <a:pt x="30626" y="5491"/>
                    <a:pt x="30601" y="5493"/>
                    <a:pt x="30578" y="5497"/>
                  </a:cubicBezTo>
                  <a:cubicBezTo>
                    <a:pt x="30651" y="5424"/>
                    <a:pt x="30802" y="5329"/>
                    <a:pt x="30919" y="5329"/>
                  </a:cubicBezTo>
                  <a:close/>
                  <a:moveTo>
                    <a:pt x="22098" y="2284"/>
                  </a:moveTo>
                  <a:cubicBezTo>
                    <a:pt x="22242" y="2451"/>
                    <a:pt x="22247" y="2798"/>
                    <a:pt x="22290" y="3086"/>
                  </a:cubicBezTo>
                  <a:cubicBezTo>
                    <a:pt x="22414" y="3912"/>
                    <a:pt x="22550" y="4914"/>
                    <a:pt x="22612" y="5592"/>
                  </a:cubicBezTo>
                  <a:cubicBezTo>
                    <a:pt x="22590" y="5599"/>
                    <a:pt x="22570" y="5602"/>
                    <a:pt x="22553" y="5602"/>
                  </a:cubicBezTo>
                  <a:cubicBezTo>
                    <a:pt x="22413" y="5602"/>
                    <a:pt x="22433" y="5383"/>
                    <a:pt x="22420" y="5303"/>
                  </a:cubicBezTo>
                  <a:cubicBezTo>
                    <a:pt x="22247" y="4376"/>
                    <a:pt x="22306" y="3253"/>
                    <a:pt x="22065" y="2380"/>
                  </a:cubicBezTo>
                  <a:cubicBezTo>
                    <a:pt x="22027" y="2375"/>
                    <a:pt x="22038" y="2321"/>
                    <a:pt x="22034" y="2284"/>
                  </a:cubicBezTo>
                  <a:close/>
                  <a:moveTo>
                    <a:pt x="26855" y="5457"/>
                  </a:moveTo>
                  <a:cubicBezTo>
                    <a:pt x="26922" y="5457"/>
                    <a:pt x="26970" y="5492"/>
                    <a:pt x="26981" y="5592"/>
                  </a:cubicBezTo>
                  <a:cubicBezTo>
                    <a:pt x="26944" y="5588"/>
                    <a:pt x="26909" y="5587"/>
                    <a:pt x="26875" y="5587"/>
                  </a:cubicBezTo>
                  <a:cubicBezTo>
                    <a:pt x="26699" y="5587"/>
                    <a:pt x="26563" y="5626"/>
                    <a:pt x="26388" y="5626"/>
                  </a:cubicBezTo>
                  <a:cubicBezTo>
                    <a:pt x="26371" y="5626"/>
                    <a:pt x="26355" y="5626"/>
                    <a:pt x="26337" y="5625"/>
                  </a:cubicBezTo>
                  <a:cubicBezTo>
                    <a:pt x="26476" y="5619"/>
                    <a:pt x="26710" y="5457"/>
                    <a:pt x="26855" y="5457"/>
                  </a:cubicBezTo>
                  <a:close/>
                  <a:moveTo>
                    <a:pt x="23044" y="5527"/>
                  </a:moveTo>
                  <a:cubicBezTo>
                    <a:pt x="23253" y="5527"/>
                    <a:pt x="23539" y="5658"/>
                    <a:pt x="23817" y="5658"/>
                  </a:cubicBezTo>
                  <a:cubicBezTo>
                    <a:pt x="23822" y="5658"/>
                    <a:pt x="23827" y="5658"/>
                    <a:pt x="23832" y="5658"/>
                  </a:cubicBezTo>
                  <a:lnTo>
                    <a:pt x="23832" y="5658"/>
                  </a:lnTo>
                  <a:cubicBezTo>
                    <a:pt x="23778" y="5669"/>
                    <a:pt x="23709" y="5674"/>
                    <a:pt x="23633" y="5674"/>
                  </a:cubicBezTo>
                  <a:cubicBezTo>
                    <a:pt x="23438" y="5674"/>
                    <a:pt x="23196" y="5644"/>
                    <a:pt x="23030" y="5626"/>
                  </a:cubicBezTo>
                  <a:cubicBezTo>
                    <a:pt x="23031" y="5579"/>
                    <a:pt x="23034" y="5534"/>
                    <a:pt x="22998" y="5529"/>
                  </a:cubicBezTo>
                  <a:cubicBezTo>
                    <a:pt x="23013" y="5527"/>
                    <a:pt x="23028" y="5527"/>
                    <a:pt x="23044" y="5527"/>
                  </a:cubicBezTo>
                  <a:close/>
                  <a:moveTo>
                    <a:pt x="21133" y="3795"/>
                  </a:moveTo>
                  <a:cubicBezTo>
                    <a:pt x="21152" y="4222"/>
                    <a:pt x="21069" y="4821"/>
                    <a:pt x="21102" y="5369"/>
                  </a:cubicBezTo>
                  <a:lnTo>
                    <a:pt x="21102" y="5819"/>
                  </a:lnTo>
                  <a:cubicBezTo>
                    <a:pt x="21114" y="5877"/>
                    <a:pt x="21100" y="5906"/>
                    <a:pt x="21086" y="5906"/>
                  </a:cubicBezTo>
                  <a:cubicBezTo>
                    <a:pt x="21072" y="5906"/>
                    <a:pt x="21058" y="5877"/>
                    <a:pt x="21069" y="5819"/>
                  </a:cubicBezTo>
                  <a:lnTo>
                    <a:pt x="21069" y="5594"/>
                  </a:lnTo>
                  <a:cubicBezTo>
                    <a:pt x="21063" y="4987"/>
                    <a:pt x="21089" y="4257"/>
                    <a:pt x="21037" y="3795"/>
                  </a:cubicBezTo>
                  <a:close/>
                  <a:moveTo>
                    <a:pt x="31927" y="5720"/>
                  </a:moveTo>
                  <a:lnTo>
                    <a:pt x="31927" y="5720"/>
                  </a:lnTo>
                  <a:cubicBezTo>
                    <a:pt x="31944" y="6011"/>
                    <a:pt x="31733" y="6084"/>
                    <a:pt x="31470" y="6084"/>
                  </a:cubicBezTo>
                  <a:cubicBezTo>
                    <a:pt x="31224" y="6084"/>
                    <a:pt x="30933" y="6020"/>
                    <a:pt x="30739" y="6010"/>
                  </a:cubicBezTo>
                  <a:cubicBezTo>
                    <a:pt x="30638" y="6005"/>
                    <a:pt x="30534" y="6003"/>
                    <a:pt x="30428" y="6003"/>
                  </a:cubicBezTo>
                  <a:cubicBezTo>
                    <a:pt x="29902" y="6003"/>
                    <a:pt x="29322" y="6056"/>
                    <a:pt x="28788" y="6056"/>
                  </a:cubicBezTo>
                  <a:cubicBezTo>
                    <a:pt x="28472" y="6056"/>
                    <a:pt x="28173" y="6038"/>
                    <a:pt x="27911" y="5978"/>
                  </a:cubicBezTo>
                  <a:cubicBezTo>
                    <a:pt x="28052" y="5847"/>
                    <a:pt x="28225" y="5809"/>
                    <a:pt x="28411" y="5809"/>
                  </a:cubicBezTo>
                  <a:cubicBezTo>
                    <a:pt x="28670" y="5809"/>
                    <a:pt x="28957" y="5882"/>
                    <a:pt x="29226" y="5882"/>
                  </a:cubicBezTo>
                  <a:cubicBezTo>
                    <a:pt x="29238" y="5882"/>
                    <a:pt x="29249" y="5882"/>
                    <a:pt x="29261" y="5881"/>
                  </a:cubicBezTo>
                  <a:cubicBezTo>
                    <a:pt x="30129" y="5858"/>
                    <a:pt x="31141" y="5898"/>
                    <a:pt x="31927" y="5720"/>
                  </a:cubicBezTo>
                  <a:close/>
                  <a:moveTo>
                    <a:pt x="27173" y="5884"/>
                  </a:moveTo>
                  <a:cubicBezTo>
                    <a:pt x="27304" y="5915"/>
                    <a:pt x="27346" y="6033"/>
                    <a:pt x="27398" y="6141"/>
                  </a:cubicBezTo>
                  <a:cubicBezTo>
                    <a:pt x="26810" y="6270"/>
                    <a:pt x="26128" y="6323"/>
                    <a:pt x="25430" y="6323"/>
                  </a:cubicBezTo>
                  <a:cubicBezTo>
                    <a:pt x="24439" y="6323"/>
                    <a:pt x="23415" y="6217"/>
                    <a:pt x="22580" y="6076"/>
                  </a:cubicBezTo>
                  <a:cubicBezTo>
                    <a:pt x="22648" y="5978"/>
                    <a:pt x="22776" y="5949"/>
                    <a:pt x="22929" y="5949"/>
                  </a:cubicBezTo>
                  <a:cubicBezTo>
                    <a:pt x="23120" y="5949"/>
                    <a:pt x="23349" y="5995"/>
                    <a:pt x="23543" y="6012"/>
                  </a:cubicBezTo>
                  <a:cubicBezTo>
                    <a:pt x="24071" y="6058"/>
                    <a:pt x="24724" y="6109"/>
                    <a:pt x="25368" y="6109"/>
                  </a:cubicBezTo>
                  <a:cubicBezTo>
                    <a:pt x="26029" y="6109"/>
                    <a:pt x="26680" y="6055"/>
                    <a:pt x="27173" y="5884"/>
                  </a:cubicBezTo>
                  <a:close/>
                  <a:moveTo>
                    <a:pt x="4556" y="3890"/>
                  </a:moveTo>
                  <a:cubicBezTo>
                    <a:pt x="4790" y="4213"/>
                    <a:pt x="4162" y="4590"/>
                    <a:pt x="3882" y="4790"/>
                  </a:cubicBezTo>
                  <a:cubicBezTo>
                    <a:pt x="3568" y="5014"/>
                    <a:pt x="3275" y="5137"/>
                    <a:pt x="3046" y="5303"/>
                  </a:cubicBezTo>
                  <a:cubicBezTo>
                    <a:pt x="2773" y="5502"/>
                    <a:pt x="2500" y="5693"/>
                    <a:pt x="2275" y="5881"/>
                  </a:cubicBezTo>
                  <a:cubicBezTo>
                    <a:pt x="2035" y="6084"/>
                    <a:pt x="1862" y="6397"/>
                    <a:pt x="1547" y="6397"/>
                  </a:cubicBezTo>
                  <a:cubicBezTo>
                    <a:pt x="1532" y="6397"/>
                    <a:pt x="1518" y="6396"/>
                    <a:pt x="1503" y="6395"/>
                  </a:cubicBezTo>
                  <a:cubicBezTo>
                    <a:pt x="1477" y="6321"/>
                    <a:pt x="1662" y="6207"/>
                    <a:pt x="1793" y="6107"/>
                  </a:cubicBezTo>
                  <a:cubicBezTo>
                    <a:pt x="2679" y="5429"/>
                    <a:pt x="3718" y="4645"/>
                    <a:pt x="4556" y="3890"/>
                  </a:cubicBezTo>
                  <a:close/>
                  <a:moveTo>
                    <a:pt x="10178" y="2444"/>
                  </a:moveTo>
                  <a:cubicBezTo>
                    <a:pt x="9199" y="3928"/>
                    <a:pt x="7660" y="5130"/>
                    <a:pt x="6450" y="6491"/>
                  </a:cubicBezTo>
                  <a:cubicBezTo>
                    <a:pt x="7165" y="5642"/>
                    <a:pt x="7995" y="4780"/>
                    <a:pt x="8796" y="3889"/>
                  </a:cubicBezTo>
                  <a:cubicBezTo>
                    <a:pt x="9248" y="3387"/>
                    <a:pt x="9639" y="2872"/>
                    <a:pt x="10178" y="2444"/>
                  </a:cubicBezTo>
                  <a:close/>
                  <a:moveTo>
                    <a:pt x="4651" y="4597"/>
                  </a:moveTo>
                  <a:cubicBezTo>
                    <a:pt x="4797" y="4838"/>
                    <a:pt x="4383" y="5088"/>
                    <a:pt x="4138" y="5272"/>
                  </a:cubicBezTo>
                  <a:cubicBezTo>
                    <a:pt x="3715" y="5590"/>
                    <a:pt x="3395" y="5778"/>
                    <a:pt x="2950" y="6140"/>
                  </a:cubicBezTo>
                  <a:cubicBezTo>
                    <a:pt x="2711" y="6332"/>
                    <a:pt x="2528" y="6582"/>
                    <a:pt x="2242" y="6582"/>
                  </a:cubicBezTo>
                  <a:cubicBezTo>
                    <a:pt x="2192" y="6582"/>
                    <a:pt x="2139" y="6574"/>
                    <a:pt x="2082" y="6557"/>
                  </a:cubicBezTo>
                  <a:cubicBezTo>
                    <a:pt x="2847" y="5812"/>
                    <a:pt x="3829" y="5285"/>
                    <a:pt x="4651" y="4597"/>
                  </a:cubicBezTo>
                  <a:close/>
                  <a:moveTo>
                    <a:pt x="22451" y="6235"/>
                  </a:moveTo>
                  <a:cubicBezTo>
                    <a:pt x="23465" y="6339"/>
                    <a:pt x="24713" y="6449"/>
                    <a:pt x="25928" y="6449"/>
                  </a:cubicBezTo>
                  <a:cubicBezTo>
                    <a:pt x="26218" y="6449"/>
                    <a:pt x="26506" y="6443"/>
                    <a:pt x="26789" y="6428"/>
                  </a:cubicBezTo>
                  <a:lnTo>
                    <a:pt x="26789" y="6428"/>
                  </a:lnTo>
                  <a:cubicBezTo>
                    <a:pt x="26204" y="6535"/>
                    <a:pt x="25518" y="6583"/>
                    <a:pt x="24823" y="6583"/>
                  </a:cubicBezTo>
                  <a:cubicBezTo>
                    <a:pt x="23993" y="6583"/>
                    <a:pt x="23150" y="6514"/>
                    <a:pt x="22451" y="6396"/>
                  </a:cubicBezTo>
                  <a:lnTo>
                    <a:pt x="22451" y="6235"/>
                  </a:lnTo>
                  <a:close/>
                  <a:moveTo>
                    <a:pt x="4651" y="5078"/>
                  </a:moveTo>
                  <a:lnTo>
                    <a:pt x="4651" y="5078"/>
                  </a:lnTo>
                  <a:cubicBezTo>
                    <a:pt x="4949" y="5262"/>
                    <a:pt x="4525" y="5481"/>
                    <a:pt x="4330" y="5625"/>
                  </a:cubicBezTo>
                  <a:cubicBezTo>
                    <a:pt x="3918" y="5930"/>
                    <a:pt x="3305" y="6319"/>
                    <a:pt x="3012" y="6620"/>
                  </a:cubicBezTo>
                  <a:lnTo>
                    <a:pt x="2658" y="6620"/>
                  </a:lnTo>
                  <a:cubicBezTo>
                    <a:pt x="3310" y="6094"/>
                    <a:pt x="4023" y="5628"/>
                    <a:pt x="4651" y="5078"/>
                  </a:cubicBezTo>
                  <a:close/>
                  <a:moveTo>
                    <a:pt x="8185" y="3377"/>
                  </a:moveTo>
                  <a:cubicBezTo>
                    <a:pt x="8242" y="3495"/>
                    <a:pt x="8066" y="3551"/>
                    <a:pt x="7993" y="3634"/>
                  </a:cubicBezTo>
                  <a:cubicBezTo>
                    <a:pt x="7069" y="4644"/>
                    <a:pt x="5882" y="5595"/>
                    <a:pt x="4941" y="6621"/>
                  </a:cubicBezTo>
                  <a:lnTo>
                    <a:pt x="4651" y="6621"/>
                  </a:lnTo>
                  <a:cubicBezTo>
                    <a:pt x="4630" y="6505"/>
                    <a:pt x="4864" y="6376"/>
                    <a:pt x="5005" y="6235"/>
                  </a:cubicBezTo>
                  <a:cubicBezTo>
                    <a:pt x="5969" y="5270"/>
                    <a:pt x="7230" y="4375"/>
                    <a:pt x="8185" y="3377"/>
                  </a:cubicBezTo>
                  <a:close/>
                  <a:moveTo>
                    <a:pt x="9439" y="2573"/>
                  </a:moveTo>
                  <a:cubicBezTo>
                    <a:pt x="9486" y="2672"/>
                    <a:pt x="9297" y="2799"/>
                    <a:pt x="9182" y="2927"/>
                  </a:cubicBezTo>
                  <a:cubicBezTo>
                    <a:pt x="8232" y="3981"/>
                    <a:pt x="7303" y="5093"/>
                    <a:pt x="6193" y="6044"/>
                  </a:cubicBezTo>
                  <a:cubicBezTo>
                    <a:pt x="5901" y="6292"/>
                    <a:pt x="5726" y="6609"/>
                    <a:pt x="5293" y="6621"/>
                  </a:cubicBezTo>
                  <a:cubicBezTo>
                    <a:pt x="5511" y="6213"/>
                    <a:pt x="5930" y="5952"/>
                    <a:pt x="6257" y="5626"/>
                  </a:cubicBezTo>
                  <a:cubicBezTo>
                    <a:pt x="6909" y="4975"/>
                    <a:pt x="7709" y="4423"/>
                    <a:pt x="8345" y="3730"/>
                  </a:cubicBezTo>
                  <a:cubicBezTo>
                    <a:pt x="8682" y="3364"/>
                    <a:pt x="9021" y="2970"/>
                    <a:pt x="9342" y="2573"/>
                  </a:cubicBezTo>
                  <a:close/>
                  <a:moveTo>
                    <a:pt x="19046" y="5850"/>
                  </a:moveTo>
                  <a:cubicBezTo>
                    <a:pt x="19119" y="6073"/>
                    <a:pt x="19333" y="6496"/>
                    <a:pt x="19173" y="6652"/>
                  </a:cubicBezTo>
                  <a:cubicBezTo>
                    <a:pt x="19118" y="6421"/>
                    <a:pt x="18926" y="6050"/>
                    <a:pt x="19046" y="5850"/>
                  </a:cubicBezTo>
                  <a:close/>
                  <a:moveTo>
                    <a:pt x="8700" y="2604"/>
                  </a:moveTo>
                  <a:cubicBezTo>
                    <a:pt x="7337" y="4047"/>
                    <a:pt x="5706" y="5220"/>
                    <a:pt x="4331" y="6652"/>
                  </a:cubicBezTo>
                  <a:lnTo>
                    <a:pt x="3882" y="6652"/>
                  </a:lnTo>
                  <a:cubicBezTo>
                    <a:pt x="4074" y="6352"/>
                    <a:pt x="4457" y="6241"/>
                    <a:pt x="4589" y="5881"/>
                  </a:cubicBezTo>
                  <a:lnTo>
                    <a:pt x="4589" y="5881"/>
                  </a:lnTo>
                  <a:cubicBezTo>
                    <a:pt x="4048" y="5894"/>
                    <a:pt x="3983" y="6652"/>
                    <a:pt x="3321" y="6652"/>
                  </a:cubicBezTo>
                  <a:cubicBezTo>
                    <a:pt x="3315" y="6652"/>
                    <a:pt x="3309" y="6652"/>
                    <a:pt x="3303" y="6652"/>
                  </a:cubicBezTo>
                  <a:cubicBezTo>
                    <a:pt x="4534" y="5625"/>
                    <a:pt x="5937" y="4769"/>
                    <a:pt x="6933" y="3504"/>
                  </a:cubicBezTo>
                  <a:lnTo>
                    <a:pt x="6933" y="3504"/>
                  </a:lnTo>
                  <a:cubicBezTo>
                    <a:pt x="6402" y="3776"/>
                    <a:pt x="5974" y="4324"/>
                    <a:pt x="5519" y="4565"/>
                  </a:cubicBezTo>
                  <a:cubicBezTo>
                    <a:pt x="5579" y="4308"/>
                    <a:pt x="5851" y="4188"/>
                    <a:pt x="6034" y="4051"/>
                  </a:cubicBezTo>
                  <a:cubicBezTo>
                    <a:pt x="6596" y="3629"/>
                    <a:pt x="7172" y="3179"/>
                    <a:pt x="7704" y="2701"/>
                  </a:cubicBezTo>
                  <a:lnTo>
                    <a:pt x="7704" y="2701"/>
                  </a:lnTo>
                  <a:cubicBezTo>
                    <a:pt x="7693" y="2936"/>
                    <a:pt x="7318" y="3087"/>
                    <a:pt x="7222" y="3343"/>
                  </a:cubicBezTo>
                  <a:cubicBezTo>
                    <a:pt x="7606" y="3266"/>
                    <a:pt x="7923" y="2845"/>
                    <a:pt x="8281" y="2636"/>
                  </a:cubicBezTo>
                  <a:lnTo>
                    <a:pt x="8281" y="2636"/>
                  </a:lnTo>
                  <a:cubicBezTo>
                    <a:pt x="7679" y="3286"/>
                    <a:pt x="6872" y="3731"/>
                    <a:pt x="6323" y="4435"/>
                  </a:cubicBezTo>
                  <a:cubicBezTo>
                    <a:pt x="7139" y="3977"/>
                    <a:pt x="7842" y="3129"/>
                    <a:pt x="8700" y="2604"/>
                  </a:cubicBezTo>
                  <a:close/>
                  <a:moveTo>
                    <a:pt x="1215" y="6653"/>
                  </a:moveTo>
                  <a:cubicBezTo>
                    <a:pt x="1930" y="6781"/>
                    <a:pt x="2821" y="6949"/>
                    <a:pt x="3645" y="6949"/>
                  </a:cubicBezTo>
                  <a:cubicBezTo>
                    <a:pt x="3735" y="6949"/>
                    <a:pt x="3825" y="6947"/>
                    <a:pt x="3913" y="6943"/>
                  </a:cubicBezTo>
                  <a:cubicBezTo>
                    <a:pt x="4315" y="6922"/>
                    <a:pt x="4682" y="6831"/>
                    <a:pt x="5058" y="6831"/>
                  </a:cubicBezTo>
                  <a:cubicBezTo>
                    <a:pt x="5199" y="6831"/>
                    <a:pt x="5342" y="6844"/>
                    <a:pt x="5487" y="6878"/>
                  </a:cubicBezTo>
                  <a:cubicBezTo>
                    <a:pt x="5415" y="6995"/>
                    <a:pt x="5275" y="7021"/>
                    <a:pt x="5125" y="7021"/>
                  </a:cubicBezTo>
                  <a:cubicBezTo>
                    <a:pt x="5010" y="7021"/>
                    <a:pt x="4889" y="7006"/>
                    <a:pt x="4789" y="7006"/>
                  </a:cubicBezTo>
                  <a:cubicBezTo>
                    <a:pt x="4775" y="7006"/>
                    <a:pt x="4762" y="7006"/>
                    <a:pt x="4749" y="7007"/>
                  </a:cubicBezTo>
                  <a:cubicBezTo>
                    <a:pt x="4248" y="7034"/>
                    <a:pt x="3698" y="7066"/>
                    <a:pt x="3156" y="7066"/>
                  </a:cubicBezTo>
                  <a:cubicBezTo>
                    <a:pt x="2401" y="7066"/>
                    <a:pt x="1659" y="7004"/>
                    <a:pt x="1085" y="6782"/>
                  </a:cubicBezTo>
                  <a:cubicBezTo>
                    <a:pt x="1080" y="6755"/>
                    <a:pt x="1098" y="6752"/>
                    <a:pt x="1118" y="6751"/>
                  </a:cubicBezTo>
                  <a:cubicBezTo>
                    <a:pt x="1125" y="6724"/>
                    <a:pt x="1151" y="6718"/>
                    <a:pt x="1151" y="6687"/>
                  </a:cubicBezTo>
                  <a:cubicBezTo>
                    <a:pt x="1177" y="6679"/>
                    <a:pt x="1183" y="6653"/>
                    <a:pt x="1215" y="6653"/>
                  </a:cubicBezTo>
                  <a:close/>
                  <a:moveTo>
                    <a:pt x="20637" y="3728"/>
                  </a:moveTo>
                  <a:cubicBezTo>
                    <a:pt x="20664" y="3728"/>
                    <a:pt x="20679" y="3739"/>
                    <a:pt x="20684" y="3761"/>
                  </a:cubicBezTo>
                  <a:cubicBezTo>
                    <a:pt x="20619" y="4616"/>
                    <a:pt x="20500" y="5607"/>
                    <a:pt x="20460" y="6493"/>
                  </a:cubicBezTo>
                  <a:cubicBezTo>
                    <a:pt x="20448" y="6749"/>
                    <a:pt x="20520" y="7080"/>
                    <a:pt x="20332" y="7264"/>
                  </a:cubicBezTo>
                  <a:cubicBezTo>
                    <a:pt x="20222" y="6798"/>
                    <a:pt x="20365" y="6259"/>
                    <a:pt x="20427" y="5721"/>
                  </a:cubicBezTo>
                  <a:cubicBezTo>
                    <a:pt x="20505" y="5047"/>
                    <a:pt x="20525" y="4342"/>
                    <a:pt x="20621" y="3729"/>
                  </a:cubicBezTo>
                  <a:cubicBezTo>
                    <a:pt x="20627" y="3728"/>
                    <a:pt x="20632" y="3728"/>
                    <a:pt x="20637" y="3728"/>
                  </a:cubicBezTo>
                  <a:close/>
                  <a:moveTo>
                    <a:pt x="20909" y="4245"/>
                  </a:moveTo>
                  <a:cubicBezTo>
                    <a:pt x="20922" y="5069"/>
                    <a:pt x="21063" y="6455"/>
                    <a:pt x="20909" y="7393"/>
                  </a:cubicBezTo>
                  <a:cubicBezTo>
                    <a:pt x="20648" y="7363"/>
                    <a:pt x="20803" y="7045"/>
                    <a:pt x="20813" y="6878"/>
                  </a:cubicBezTo>
                  <a:cubicBezTo>
                    <a:pt x="20862" y="6046"/>
                    <a:pt x="20876" y="5140"/>
                    <a:pt x="20909" y="4245"/>
                  </a:cubicBezTo>
                  <a:close/>
                  <a:moveTo>
                    <a:pt x="21294" y="3825"/>
                  </a:moveTo>
                  <a:lnTo>
                    <a:pt x="21294" y="3825"/>
                  </a:lnTo>
                  <a:cubicBezTo>
                    <a:pt x="21309" y="4993"/>
                    <a:pt x="21453" y="6417"/>
                    <a:pt x="21262" y="7425"/>
                  </a:cubicBezTo>
                  <a:cubicBezTo>
                    <a:pt x="21082" y="7347"/>
                    <a:pt x="21166" y="7081"/>
                    <a:pt x="21166" y="6943"/>
                  </a:cubicBezTo>
                  <a:cubicBezTo>
                    <a:pt x="21166" y="5987"/>
                    <a:pt x="21230" y="4749"/>
                    <a:pt x="21294" y="3825"/>
                  </a:cubicBezTo>
                  <a:close/>
                  <a:moveTo>
                    <a:pt x="21487" y="3826"/>
                  </a:moveTo>
                  <a:cubicBezTo>
                    <a:pt x="21591" y="4901"/>
                    <a:pt x="21605" y="6270"/>
                    <a:pt x="21550" y="7457"/>
                  </a:cubicBezTo>
                  <a:cubicBezTo>
                    <a:pt x="21405" y="6399"/>
                    <a:pt x="21529" y="4995"/>
                    <a:pt x="21422" y="3921"/>
                  </a:cubicBezTo>
                  <a:lnTo>
                    <a:pt x="21422" y="3826"/>
                  </a:lnTo>
                  <a:close/>
                  <a:moveTo>
                    <a:pt x="21906" y="3890"/>
                  </a:moveTo>
                  <a:cubicBezTo>
                    <a:pt x="22154" y="4851"/>
                    <a:pt x="21985" y="6401"/>
                    <a:pt x="22034" y="7457"/>
                  </a:cubicBezTo>
                  <a:cubicBezTo>
                    <a:pt x="21890" y="6383"/>
                    <a:pt x="22004" y="4987"/>
                    <a:pt x="21906" y="3890"/>
                  </a:cubicBezTo>
                  <a:close/>
                  <a:moveTo>
                    <a:pt x="21713" y="3826"/>
                  </a:moveTo>
                  <a:cubicBezTo>
                    <a:pt x="21892" y="3879"/>
                    <a:pt x="21806" y="4121"/>
                    <a:pt x="21808" y="4243"/>
                  </a:cubicBezTo>
                  <a:cubicBezTo>
                    <a:pt x="21839" y="5292"/>
                    <a:pt x="21851" y="6439"/>
                    <a:pt x="21808" y="7488"/>
                  </a:cubicBezTo>
                  <a:cubicBezTo>
                    <a:pt x="21626" y="7328"/>
                    <a:pt x="21722" y="6980"/>
                    <a:pt x="21713" y="6749"/>
                  </a:cubicBezTo>
                  <a:cubicBezTo>
                    <a:pt x="21675" y="5857"/>
                    <a:pt x="21692" y="4794"/>
                    <a:pt x="21649" y="3921"/>
                  </a:cubicBezTo>
                  <a:lnTo>
                    <a:pt x="21649" y="3826"/>
                  </a:lnTo>
                  <a:close/>
                  <a:moveTo>
                    <a:pt x="18821" y="6140"/>
                  </a:moveTo>
                  <a:cubicBezTo>
                    <a:pt x="18905" y="6323"/>
                    <a:pt x="18910" y="6587"/>
                    <a:pt x="18982" y="6783"/>
                  </a:cubicBezTo>
                  <a:cubicBezTo>
                    <a:pt x="18598" y="7085"/>
                    <a:pt x="18180" y="7353"/>
                    <a:pt x="17985" y="7843"/>
                  </a:cubicBezTo>
                  <a:cubicBezTo>
                    <a:pt x="17838" y="6976"/>
                    <a:pt x="18582" y="6725"/>
                    <a:pt x="18821" y="6140"/>
                  </a:cubicBezTo>
                  <a:close/>
                  <a:moveTo>
                    <a:pt x="837" y="7167"/>
                  </a:moveTo>
                  <a:cubicBezTo>
                    <a:pt x="856" y="7167"/>
                    <a:pt x="858" y="7182"/>
                    <a:pt x="860" y="7200"/>
                  </a:cubicBezTo>
                  <a:cubicBezTo>
                    <a:pt x="1423" y="7380"/>
                    <a:pt x="2131" y="7429"/>
                    <a:pt x="2870" y="7429"/>
                  </a:cubicBezTo>
                  <a:cubicBezTo>
                    <a:pt x="3679" y="7429"/>
                    <a:pt x="4526" y="7371"/>
                    <a:pt x="5262" y="7361"/>
                  </a:cubicBezTo>
                  <a:lnTo>
                    <a:pt x="5262" y="7361"/>
                  </a:lnTo>
                  <a:cubicBezTo>
                    <a:pt x="4921" y="7544"/>
                    <a:pt x="4274" y="7421"/>
                    <a:pt x="3880" y="7555"/>
                  </a:cubicBezTo>
                  <a:cubicBezTo>
                    <a:pt x="3942" y="7666"/>
                    <a:pt x="4090" y="7690"/>
                    <a:pt x="4263" y="7690"/>
                  </a:cubicBezTo>
                  <a:cubicBezTo>
                    <a:pt x="4395" y="7690"/>
                    <a:pt x="4542" y="7675"/>
                    <a:pt x="4675" y="7675"/>
                  </a:cubicBezTo>
                  <a:cubicBezTo>
                    <a:pt x="4723" y="7675"/>
                    <a:pt x="4769" y="7677"/>
                    <a:pt x="4812" y="7682"/>
                  </a:cubicBezTo>
                  <a:cubicBezTo>
                    <a:pt x="4291" y="7829"/>
                    <a:pt x="3596" y="7917"/>
                    <a:pt x="2908" y="7917"/>
                  </a:cubicBezTo>
                  <a:cubicBezTo>
                    <a:pt x="2113" y="7917"/>
                    <a:pt x="1327" y="7800"/>
                    <a:pt x="829" y="7521"/>
                  </a:cubicBezTo>
                  <a:cubicBezTo>
                    <a:pt x="828" y="7403"/>
                    <a:pt x="828" y="7285"/>
                    <a:pt x="828" y="7168"/>
                  </a:cubicBezTo>
                  <a:cubicBezTo>
                    <a:pt x="831" y="7167"/>
                    <a:pt x="834" y="7167"/>
                    <a:pt x="837" y="7167"/>
                  </a:cubicBezTo>
                  <a:close/>
                  <a:moveTo>
                    <a:pt x="20234" y="7489"/>
                  </a:moveTo>
                  <a:cubicBezTo>
                    <a:pt x="20602" y="7555"/>
                    <a:pt x="21020" y="7797"/>
                    <a:pt x="21455" y="7842"/>
                  </a:cubicBezTo>
                  <a:cubicBezTo>
                    <a:pt x="21476" y="7845"/>
                    <a:pt x="21498" y="7846"/>
                    <a:pt x="21521" y="7846"/>
                  </a:cubicBezTo>
                  <a:cubicBezTo>
                    <a:pt x="21654" y="7846"/>
                    <a:pt x="21806" y="7812"/>
                    <a:pt x="21934" y="7812"/>
                  </a:cubicBezTo>
                  <a:cubicBezTo>
                    <a:pt x="21995" y="7812"/>
                    <a:pt x="22051" y="7820"/>
                    <a:pt x="22096" y="7842"/>
                  </a:cubicBezTo>
                  <a:cubicBezTo>
                    <a:pt x="22047" y="7929"/>
                    <a:pt x="21970" y="7957"/>
                    <a:pt x="21880" y="7957"/>
                  </a:cubicBezTo>
                  <a:cubicBezTo>
                    <a:pt x="21736" y="7957"/>
                    <a:pt x="21562" y="7887"/>
                    <a:pt x="21422" y="7875"/>
                  </a:cubicBezTo>
                  <a:cubicBezTo>
                    <a:pt x="20991" y="7835"/>
                    <a:pt x="20474" y="7870"/>
                    <a:pt x="20234" y="7650"/>
                  </a:cubicBezTo>
                  <a:lnTo>
                    <a:pt x="20234" y="7489"/>
                  </a:lnTo>
                  <a:close/>
                  <a:moveTo>
                    <a:pt x="10725" y="7359"/>
                  </a:moveTo>
                  <a:lnTo>
                    <a:pt x="10725" y="7745"/>
                  </a:lnTo>
                  <a:cubicBezTo>
                    <a:pt x="10429" y="7825"/>
                    <a:pt x="10303" y="8074"/>
                    <a:pt x="10050" y="8195"/>
                  </a:cubicBezTo>
                  <a:cubicBezTo>
                    <a:pt x="10142" y="7786"/>
                    <a:pt x="10409" y="7550"/>
                    <a:pt x="10725" y="7359"/>
                  </a:cubicBezTo>
                  <a:close/>
                  <a:moveTo>
                    <a:pt x="19398" y="6878"/>
                  </a:moveTo>
                  <a:cubicBezTo>
                    <a:pt x="19543" y="7229"/>
                    <a:pt x="19393" y="7835"/>
                    <a:pt x="19398" y="8261"/>
                  </a:cubicBezTo>
                  <a:cubicBezTo>
                    <a:pt x="19335" y="7830"/>
                    <a:pt x="19344" y="7331"/>
                    <a:pt x="19302" y="6878"/>
                  </a:cubicBezTo>
                  <a:close/>
                  <a:moveTo>
                    <a:pt x="20170" y="8131"/>
                  </a:moveTo>
                  <a:cubicBezTo>
                    <a:pt x="20426" y="8283"/>
                    <a:pt x="20892" y="8369"/>
                    <a:pt x="21343" y="8369"/>
                  </a:cubicBezTo>
                  <a:cubicBezTo>
                    <a:pt x="21631" y="8369"/>
                    <a:pt x="21913" y="8334"/>
                    <a:pt x="22130" y="8259"/>
                  </a:cubicBezTo>
                  <a:lnTo>
                    <a:pt x="22130" y="8517"/>
                  </a:lnTo>
                  <a:cubicBezTo>
                    <a:pt x="22023" y="8491"/>
                    <a:pt x="21900" y="8482"/>
                    <a:pt x="21769" y="8482"/>
                  </a:cubicBezTo>
                  <a:cubicBezTo>
                    <a:pt x="21482" y="8482"/>
                    <a:pt x="21157" y="8525"/>
                    <a:pt x="20868" y="8525"/>
                  </a:cubicBezTo>
                  <a:cubicBezTo>
                    <a:pt x="20538" y="8525"/>
                    <a:pt x="20256" y="8469"/>
                    <a:pt x="20137" y="8227"/>
                  </a:cubicBezTo>
                  <a:cubicBezTo>
                    <a:pt x="20175" y="8222"/>
                    <a:pt x="20165" y="8169"/>
                    <a:pt x="20170" y="8131"/>
                  </a:cubicBezTo>
                  <a:close/>
                  <a:moveTo>
                    <a:pt x="15901" y="6614"/>
                  </a:moveTo>
                  <a:cubicBezTo>
                    <a:pt x="15949" y="6614"/>
                    <a:pt x="15959" y="6654"/>
                    <a:pt x="16007" y="6654"/>
                  </a:cubicBezTo>
                  <a:cubicBezTo>
                    <a:pt x="16012" y="6654"/>
                    <a:pt x="16018" y="6653"/>
                    <a:pt x="16025" y="6652"/>
                  </a:cubicBezTo>
                  <a:lnTo>
                    <a:pt x="16025" y="6652"/>
                  </a:lnTo>
                  <a:cubicBezTo>
                    <a:pt x="15783" y="7438"/>
                    <a:pt x="15322" y="8005"/>
                    <a:pt x="15029" y="8742"/>
                  </a:cubicBezTo>
                  <a:cubicBezTo>
                    <a:pt x="14765" y="8301"/>
                    <a:pt x="15197" y="7990"/>
                    <a:pt x="15447" y="7584"/>
                  </a:cubicBezTo>
                  <a:cubicBezTo>
                    <a:pt x="15638" y="7273"/>
                    <a:pt x="15778" y="6944"/>
                    <a:pt x="15865" y="6620"/>
                  </a:cubicBezTo>
                  <a:cubicBezTo>
                    <a:pt x="15879" y="6616"/>
                    <a:pt x="15891" y="6614"/>
                    <a:pt x="15901" y="6614"/>
                  </a:cubicBezTo>
                  <a:close/>
                  <a:moveTo>
                    <a:pt x="10771" y="8066"/>
                  </a:moveTo>
                  <a:cubicBezTo>
                    <a:pt x="10809" y="8066"/>
                    <a:pt x="10815" y="8097"/>
                    <a:pt x="10852" y="8100"/>
                  </a:cubicBezTo>
                  <a:cubicBezTo>
                    <a:pt x="10615" y="8342"/>
                    <a:pt x="10406" y="8616"/>
                    <a:pt x="10114" y="8807"/>
                  </a:cubicBezTo>
                  <a:cubicBezTo>
                    <a:pt x="10173" y="8405"/>
                    <a:pt x="10579" y="8352"/>
                    <a:pt x="10756" y="8067"/>
                  </a:cubicBezTo>
                  <a:cubicBezTo>
                    <a:pt x="10762" y="8066"/>
                    <a:pt x="10767" y="8066"/>
                    <a:pt x="10771" y="8066"/>
                  </a:cubicBezTo>
                  <a:close/>
                  <a:moveTo>
                    <a:pt x="22676" y="6846"/>
                  </a:moveTo>
                  <a:cubicBezTo>
                    <a:pt x="23303" y="7004"/>
                    <a:pt x="24096" y="7049"/>
                    <a:pt x="24908" y="7049"/>
                  </a:cubicBezTo>
                  <a:cubicBezTo>
                    <a:pt x="25805" y="7049"/>
                    <a:pt x="26724" y="6994"/>
                    <a:pt x="27463" y="6973"/>
                  </a:cubicBezTo>
                  <a:lnTo>
                    <a:pt x="27463" y="6973"/>
                  </a:lnTo>
                  <a:cubicBezTo>
                    <a:pt x="27417" y="7607"/>
                    <a:pt x="27556" y="8395"/>
                    <a:pt x="27398" y="8838"/>
                  </a:cubicBezTo>
                  <a:cubicBezTo>
                    <a:pt x="26904" y="8875"/>
                    <a:pt x="26402" y="8891"/>
                    <a:pt x="25899" y="8891"/>
                  </a:cubicBezTo>
                  <a:cubicBezTo>
                    <a:pt x="24974" y="8891"/>
                    <a:pt x="24045" y="8839"/>
                    <a:pt x="23157" y="8774"/>
                  </a:cubicBezTo>
                  <a:cubicBezTo>
                    <a:pt x="23162" y="8307"/>
                    <a:pt x="23166" y="7845"/>
                    <a:pt x="23062" y="7489"/>
                  </a:cubicBezTo>
                  <a:cubicBezTo>
                    <a:pt x="22894" y="7787"/>
                    <a:pt x="22978" y="8379"/>
                    <a:pt x="22997" y="8774"/>
                  </a:cubicBezTo>
                  <a:cubicBezTo>
                    <a:pt x="22979" y="8777"/>
                    <a:pt x="22963" y="8778"/>
                    <a:pt x="22948" y="8778"/>
                  </a:cubicBezTo>
                  <a:cubicBezTo>
                    <a:pt x="22861" y="8778"/>
                    <a:pt x="22814" y="8737"/>
                    <a:pt x="22725" y="8737"/>
                  </a:cubicBezTo>
                  <a:cubicBezTo>
                    <a:pt x="22710" y="8737"/>
                    <a:pt x="22694" y="8738"/>
                    <a:pt x="22676" y="8741"/>
                  </a:cubicBezTo>
                  <a:cubicBezTo>
                    <a:pt x="22601" y="8152"/>
                    <a:pt x="22657" y="7447"/>
                    <a:pt x="22676" y="6846"/>
                  </a:cubicBezTo>
                  <a:close/>
                  <a:moveTo>
                    <a:pt x="10950" y="8196"/>
                  </a:moveTo>
                  <a:lnTo>
                    <a:pt x="10950" y="8196"/>
                  </a:lnTo>
                  <a:cubicBezTo>
                    <a:pt x="10855" y="8520"/>
                    <a:pt x="10387" y="8918"/>
                    <a:pt x="10146" y="9095"/>
                  </a:cubicBezTo>
                  <a:cubicBezTo>
                    <a:pt x="10330" y="8713"/>
                    <a:pt x="10710" y="8524"/>
                    <a:pt x="10950" y="8196"/>
                  </a:cubicBezTo>
                  <a:close/>
                  <a:moveTo>
                    <a:pt x="14805" y="8581"/>
                  </a:moveTo>
                  <a:cubicBezTo>
                    <a:pt x="14866" y="8770"/>
                    <a:pt x="14906" y="9084"/>
                    <a:pt x="14805" y="9255"/>
                  </a:cubicBezTo>
                  <a:cubicBezTo>
                    <a:pt x="14715" y="9153"/>
                    <a:pt x="14695" y="8980"/>
                    <a:pt x="14644" y="8838"/>
                  </a:cubicBezTo>
                  <a:cubicBezTo>
                    <a:pt x="14716" y="8771"/>
                    <a:pt x="14736" y="8651"/>
                    <a:pt x="14805" y="8581"/>
                  </a:cubicBezTo>
                  <a:close/>
                  <a:moveTo>
                    <a:pt x="22740" y="9095"/>
                  </a:moveTo>
                  <a:cubicBezTo>
                    <a:pt x="23393" y="9213"/>
                    <a:pt x="24341" y="9295"/>
                    <a:pt x="25270" y="9295"/>
                  </a:cubicBezTo>
                  <a:cubicBezTo>
                    <a:pt x="25840" y="9295"/>
                    <a:pt x="26402" y="9265"/>
                    <a:pt x="26884" y="9193"/>
                  </a:cubicBezTo>
                  <a:cubicBezTo>
                    <a:pt x="26986" y="9177"/>
                    <a:pt x="27193" y="9119"/>
                    <a:pt x="27344" y="9119"/>
                  </a:cubicBezTo>
                  <a:cubicBezTo>
                    <a:pt x="27445" y="9119"/>
                    <a:pt x="27522" y="9145"/>
                    <a:pt x="27528" y="9225"/>
                  </a:cubicBezTo>
                  <a:cubicBezTo>
                    <a:pt x="27542" y="9453"/>
                    <a:pt x="27297" y="9373"/>
                    <a:pt x="27014" y="9416"/>
                  </a:cubicBezTo>
                  <a:cubicBezTo>
                    <a:pt x="26601" y="9480"/>
                    <a:pt x="26112" y="9639"/>
                    <a:pt x="25568" y="9674"/>
                  </a:cubicBezTo>
                  <a:cubicBezTo>
                    <a:pt x="25417" y="9683"/>
                    <a:pt x="25265" y="9687"/>
                    <a:pt x="25113" y="9687"/>
                  </a:cubicBezTo>
                  <a:cubicBezTo>
                    <a:pt x="24245" y="9687"/>
                    <a:pt x="23370" y="9550"/>
                    <a:pt x="22612" y="9449"/>
                  </a:cubicBezTo>
                  <a:cubicBezTo>
                    <a:pt x="22614" y="9291"/>
                    <a:pt x="22665" y="9182"/>
                    <a:pt x="22740" y="9095"/>
                  </a:cubicBezTo>
                  <a:close/>
                  <a:moveTo>
                    <a:pt x="20234" y="8871"/>
                  </a:moveTo>
                  <a:cubicBezTo>
                    <a:pt x="20319" y="8901"/>
                    <a:pt x="20401" y="8935"/>
                    <a:pt x="20517" y="8935"/>
                  </a:cubicBezTo>
                  <a:cubicBezTo>
                    <a:pt x="20519" y="8935"/>
                    <a:pt x="20521" y="8935"/>
                    <a:pt x="20522" y="8935"/>
                  </a:cubicBezTo>
                  <a:lnTo>
                    <a:pt x="20522" y="8935"/>
                  </a:lnTo>
                  <a:cubicBezTo>
                    <a:pt x="20425" y="9202"/>
                    <a:pt x="20286" y="9427"/>
                    <a:pt x="20201" y="9706"/>
                  </a:cubicBezTo>
                  <a:cubicBezTo>
                    <a:pt x="20145" y="9490"/>
                    <a:pt x="20232" y="9137"/>
                    <a:pt x="20234" y="8871"/>
                  </a:cubicBezTo>
                  <a:close/>
                  <a:moveTo>
                    <a:pt x="11289" y="8331"/>
                  </a:moveTo>
                  <a:cubicBezTo>
                    <a:pt x="11301" y="8331"/>
                    <a:pt x="11316" y="8339"/>
                    <a:pt x="11333" y="8357"/>
                  </a:cubicBezTo>
                  <a:cubicBezTo>
                    <a:pt x="11374" y="8475"/>
                    <a:pt x="11199" y="8577"/>
                    <a:pt x="11108" y="8679"/>
                  </a:cubicBezTo>
                  <a:cubicBezTo>
                    <a:pt x="10810" y="9010"/>
                    <a:pt x="10508" y="9467"/>
                    <a:pt x="10240" y="9836"/>
                  </a:cubicBezTo>
                  <a:cubicBezTo>
                    <a:pt x="10016" y="9398"/>
                    <a:pt x="10908" y="8723"/>
                    <a:pt x="11206" y="8421"/>
                  </a:cubicBezTo>
                  <a:cubicBezTo>
                    <a:pt x="11231" y="8395"/>
                    <a:pt x="11251" y="8331"/>
                    <a:pt x="11289" y="8331"/>
                  </a:cubicBezTo>
                  <a:close/>
                  <a:moveTo>
                    <a:pt x="14547" y="9063"/>
                  </a:moveTo>
                  <a:lnTo>
                    <a:pt x="14547" y="9063"/>
                  </a:lnTo>
                  <a:cubicBezTo>
                    <a:pt x="14821" y="9573"/>
                    <a:pt x="14382" y="9974"/>
                    <a:pt x="14291" y="10412"/>
                  </a:cubicBezTo>
                  <a:cubicBezTo>
                    <a:pt x="14198" y="10377"/>
                    <a:pt x="14063" y="10384"/>
                    <a:pt x="13969" y="10348"/>
                  </a:cubicBezTo>
                  <a:cubicBezTo>
                    <a:pt x="14131" y="9888"/>
                    <a:pt x="14362" y="9499"/>
                    <a:pt x="14547" y="9063"/>
                  </a:cubicBezTo>
                  <a:close/>
                  <a:moveTo>
                    <a:pt x="31895" y="6491"/>
                  </a:moveTo>
                  <a:cubicBezTo>
                    <a:pt x="31863" y="7813"/>
                    <a:pt x="31752" y="9174"/>
                    <a:pt x="31799" y="10475"/>
                  </a:cubicBezTo>
                  <a:cubicBezTo>
                    <a:pt x="31368" y="10447"/>
                    <a:pt x="30922" y="10438"/>
                    <a:pt x="30471" y="10438"/>
                  </a:cubicBezTo>
                  <a:cubicBezTo>
                    <a:pt x="29742" y="10438"/>
                    <a:pt x="29000" y="10463"/>
                    <a:pt x="28296" y="10475"/>
                  </a:cubicBezTo>
                  <a:cubicBezTo>
                    <a:pt x="28385" y="9249"/>
                    <a:pt x="28269" y="7954"/>
                    <a:pt x="28232" y="6747"/>
                  </a:cubicBezTo>
                  <a:lnTo>
                    <a:pt x="28232" y="6747"/>
                  </a:lnTo>
                  <a:cubicBezTo>
                    <a:pt x="28385" y="6756"/>
                    <a:pt x="28539" y="6759"/>
                    <a:pt x="28694" y="6759"/>
                  </a:cubicBezTo>
                  <a:cubicBezTo>
                    <a:pt x="29627" y="6759"/>
                    <a:pt x="30578" y="6624"/>
                    <a:pt x="31445" y="6523"/>
                  </a:cubicBezTo>
                  <a:lnTo>
                    <a:pt x="31445" y="6523"/>
                  </a:lnTo>
                  <a:cubicBezTo>
                    <a:pt x="31422" y="7429"/>
                    <a:pt x="31337" y="8611"/>
                    <a:pt x="31511" y="9416"/>
                  </a:cubicBezTo>
                  <a:cubicBezTo>
                    <a:pt x="31720" y="8618"/>
                    <a:pt x="31525" y="7417"/>
                    <a:pt x="31639" y="6525"/>
                  </a:cubicBezTo>
                  <a:lnTo>
                    <a:pt x="31639" y="6525"/>
                  </a:lnTo>
                  <a:cubicBezTo>
                    <a:pt x="31659" y="6525"/>
                    <a:pt x="31679" y="6526"/>
                    <a:pt x="31698" y="6526"/>
                  </a:cubicBezTo>
                  <a:cubicBezTo>
                    <a:pt x="31754" y="6526"/>
                    <a:pt x="31803" y="6520"/>
                    <a:pt x="31831" y="6491"/>
                  </a:cubicBezTo>
                  <a:close/>
                  <a:moveTo>
                    <a:pt x="28040" y="6718"/>
                  </a:moveTo>
                  <a:cubicBezTo>
                    <a:pt x="28170" y="7499"/>
                    <a:pt x="28094" y="8514"/>
                    <a:pt x="28136" y="9449"/>
                  </a:cubicBezTo>
                  <a:cubicBezTo>
                    <a:pt x="28154" y="9830"/>
                    <a:pt x="28238" y="10186"/>
                    <a:pt x="28170" y="10476"/>
                  </a:cubicBezTo>
                  <a:cubicBezTo>
                    <a:pt x="27972" y="10462"/>
                    <a:pt x="28018" y="10060"/>
                    <a:pt x="28009" y="9866"/>
                  </a:cubicBezTo>
                  <a:cubicBezTo>
                    <a:pt x="27967" y="8909"/>
                    <a:pt x="28050" y="7765"/>
                    <a:pt x="27976" y="6814"/>
                  </a:cubicBezTo>
                  <a:lnTo>
                    <a:pt x="27976" y="6718"/>
                  </a:lnTo>
                  <a:close/>
                  <a:moveTo>
                    <a:pt x="9471" y="7233"/>
                  </a:moveTo>
                  <a:cubicBezTo>
                    <a:pt x="9698" y="7490"/>
                    <a:pt x="9815" y="8504"/>
                    <a:pt x="9888" y="9160"/>
                  </a:cubicBezTo>
                  <a:cubicBezTo>
                    <a:pt x="9921" y="9455"/>
                    <a:pt x="10013" y="9756"/>
                    <a:pt x="9984" y="9899"/>
                  </a:cubicBezTo>
                  <a:cubicBezTo>
                    <a:pt x="9926" y="10182"/>
                    <a:pt x="9586" y="10285"/>
                    <a:pt x="9534" y="10509"/>
                  </a:cubicBezTo>
                  <a:cubicBezTo>
                    <a:pt x="9460" y="10306"/>
                    <a:pt x="9496" y="10109"/>
                    <a:pt x="9471" y="9899"/>
                  </a:cubicBezTo>
                  <a:cubicBezTo>
                    <a:pt x="9378" y="9120"/>
                    <a:pt x="9093" y="8426"/>
                    <a:pt x="8892" y="7875"/>
                  </a:cubicBezTo>
                  <a:lnTo>
                    <a:pt x="8892" y="7875"/>
                  </a:lnTo>
                  <a:cubicBezTo>
                    <a:pt x="9334" y="8142"/>
                    <a:pt x="9370" y="9089"/>
                    <a:pt x="9567" y="9706"/>
                  </a:cubicBezTo>
                  <a:cubicBezTo>
                    <a:pt x="9697" y="8990"/>
                    <a:pt x="9378" y="8188"/>
                    <a:pt x="9053" y="7714"/>
                  </a:cubicBezTo>
                  <a:cubicBezTo>
                    <a:pt x="9184" y="7544"/>
                    <a:pt x="9360" y="7420"/>
                    <a:pt x="9471" y="7233"/>
                  </a:cubicBezTo>
                  <a:close/>
                  <a:moveTo>
                    <a:pt x="19976" y="6520"/>
                  </a:moveTo>
                  <a:cubicBezTo>
                    <a:pt x="19986" y="6520"/>
                    <a:pt x="19997" y="6522"/>
                    <a:pt x="20010" y="6525"/>
                  </a:cubicBezTo>
                  <a:cubicBezTo>
                    <a:pt x="19957" y="7886"/>
                    <a:pt x="19743" y="9087"/>
                    <a:pt x="19753" y="10509"/>
                  </a:cubicBezTo>
                  <a:cubicBezTo>
                    <a:pt x="19667" y="9366"/>
                    <a:pt x="19767" y="7701"/>
                    <a:pt x="19816" y="6557"/>
                  </a:cubicBezTo>
                  <a:cubicBezTo>
                    <a:pt x="19829" y="6560"/>
                    <a:pt x="19840" y="6561"/>
                    <a:pt x="19850" y="6561"/>
                  </a:cubicBezTo>
                  <a:cubicBezTo>
                    <a:pt x="19906" y="6561"/>
                    <a:pt x="19920" y="6520"/>
                    <a:pt x="19976" y="6520"/>
                  </a:cubicBezTo>
                  <a:close/>
                  <a:moveTo>
                    <a:pt x="19152" y="6941"/>
                  </a:moveTo>
                  <a:cubicBezTo>
                    <a:pt x="19171" y="6941"/>
                    <a:pt x="19173" y="6958"/>
                    <a:pt x="19175" y="6975"/>
                  </a:cubicBezTo>
                  <a:cubicBezTo>
                    <a:pt x="19187" y="8079"/>
                    <a:pt x="19402" y="9418"/>
                    <a:pt x="19175" y="10542"/>
                  </a:cubicBezTo>
                  <a:cubicBezTo>
                    <a:pt x="19169" y="10543"/>
                    <a:pt x="19163" y="10544"/>
                    <a:pt x="19158" y="10544"/>
                  </a:cubicBezTo>
                  <a:cubicBezTo>
                    <a:pt x="19062" y="10544"/>
                    <a:pt x="19147" y="10310"/>
                    <a:pt x="19142" y="10188"/>
                  </a:cubicBezTo>
                  <a:cubicBezTo>
                    <a:pt x="19115" y="9307"/>
                    <a:pt x="18921" y="8011"/>
                    <a:pt x="19046" y="7007"/>
                  </a:cubicBezTo>
                  <a:cubicBezTo>
                    <a:pt x="19072" y="6980"/>
                    <a:pt x="19133" y="6988"/>
                    <a:pt x="19142" y="6943"/>
                  </a:cubicBezTo>
                  <a:cubicBezTo>
                    <a:pt x="19146" y="6942"/>
                    <a:pt x="19149" y="6941"/>
                    <a:pt x="19152" y="6941"/>
                  </a:cubicBezTo>
                  <a:close/>
                  <a:moveTo>
                    <a:pt x="16256" y="6909"/>
                  </a:moveTo>
                  <a:cubicBezTo>
                    <a:pt x="16305" y="6909"/>
                    <a:pt x="16318" y="6944"/>
                    <a:pt x="16367" y="6944"/>
                  </a:cubicBezTo>
                  <a:cubicBezTo>
                    <a:pt x="16371" y="6944"/>
                    <a:pt x="16374" y="6943"/>
                    <a:pt x="16379" y="6943"/>
                  </a:cubicBezTo>
                  <a:lnTo>
                    <a:pt x="16379" y="6943"/>
                  </a:lnTo>
                  <a:cubicBezTo>
                    <a:pt x="16330" y="7581"/>
                    <a:pt x="15928" y="8173"/>
                    <a:pt x="15704" y="8806"/>
                  </a:cubicBezTo>
                  <a:cubicBezTo>
                    <a:pt x="15481" y="9435"/>
                    <a:pt x="15283" y="10103"/>
                    <a:pt x="14997" y="10605"/>
                  </a:cubicBezTo>
                  <a:cubicBezTo>
                    <a:pt x="14711" y="10483"/>
                    <a:pt x="15005" y="9998"/>
                    <a:pt x="15093" y="9738"/>
                  </a:cubicBezTo>
                  <a:cubicBezTo>
                    <a:pt x="15416" y="8774"/>
                    <a:pt x="15856" y="7749"/>
                    <a:pt x="16250" y="6910"/>
                  </a:cubicBezTo>
                  <a:cubicBezTo>
                    <a:pt x="16252" y="6909"/>
                    <a:pt x="16254" y="6909"/>
                    <a:pt x="16256" y="6909"/>
                  </a:cubicBezTo>
                  <a:close/>
                  <a:moveTo>
                    <a:pt x="18821" y="7264"/>
                  </a:moveTo>
                  <a:cubicBezTo>
                    <a:pt x="18874" y="8170"/>
                    <a:pt x="18963" y="9534"/>
                    <a:pt x="18917" y="10606"/>
                  </a:cubicBezTo>
                  <a:cubicBezTo>
                    <a:pt x="18776" y="9597"/>
                    <a:pt x="18836" y="8452"/>
                    <a:pt x="18821" y="7264"/>
                  </a:cubicBezTo>
                  <a:close/>
                  <a:moveTo>
                    <a:pt x="16393" y="7438"/>
                  </a:moveTo>
                  <a:cubicBezTo>
                    <a:pt x="16403" y="7438"/>
                    <a:pt x="16414" y="7459"/>
                    <a:pt x="16411" y="7489"/>
                  </a:cubicBezTo>
                  <a:cubicBezTo>
                    <a:pt x="16028" y="8353"/>
                    <a:pt x="15821" y="9398"/>
                    <a:pt x="15479" y="10412"/>
                  </a:cubicBezTo>
                  <a:cubicBezTo>
                    <a:pt x="15453" y="10488"/>
                    <a:pt x="15449" y="10685"/>
                    <a:pt x="15323" y="10685"/>
                  </a:cubicBezTo>
                  <a:cubicBezTo>
                    <a:pt x="15304" y="10685"/>
                    <a:pt x="15281" y="10681"/>
                    <a:pt x="15254" y="10669"/>
                  </a:cubicBezTo>
                  <a:cubicBezTo>
                    <a:pt x="15175" y="10408"/>
                    <a:pt x="15375" y="10145"/>
                    <a:pt x="15479" y="9899"/>
                  </a:cubicBezTo>
                  <a:cubicBezTo>
                    <a:pt x="15799" y="9140"/>
                    <a:pt x="16013" y="8221"/>
                    <a:pt x="16379" y="7489"/>
                  </a:cubicBezTo>
                  <a:cubicBezTo>
                    <a:pt x="16377" y="7453"/>
                    <a:pt x="16385" y="7438"/>
                    <a:pt x="16393" y="7438"/>
                  </a:cubicBezTo>
                  <a:close/>
                  <a:moveTo>
                    <a:pt x="18694" y="7359"/>
                  </a:moveTo>
                  <a:lnTo>
                    <a:pt x="18694" y="7359"/>
                  </a:lnTo>
                  <a:cubicBezTo>
                    <a:pt x="18707" y="8336"/>
                    <a:pt x="18653" y="9647"/>
                    <a:pt x="18758" y="10637"/>
                  </a:cubicBezTo>
                  <a:cubicBezTo>
                    <a:pt x="18756" y="10637"/>
                    <a:pt x="18753" y="10637"/>
                    <a:pt x="18751" y="10637"/>
                  </a:cubicBezTo>
                  <a:cubicBezTo>
                    <a:pt x="18595" y="10637"/>
                    <a:pt x="18503" y="10702"/>
                    <a:pt x="18348" y="10702"/>
                  </a:cubicBezTo>
                  <a:cubicBezTo>
                    <a:pt x="18335" y="10702"/>
                    <a:pt x="18322" y="10702"/>
                    <a:pt x="18308" y="10701"/>
                  </a:cubicBezTo>
                  <a:cubicBezTo>
                    <a:pt x="18380" y="9684"/>
                    <a:pt x="18171" y="8476"/>
                    <a:pt x="18371" y="7650"/>
                  </a:cubicBezTo>
                  <a:lnTo>
                    <a:pt x="18371" y="7650"/>
                  </a:lnTo>
                  <a:cubicBezTo>
                    <a:pt x="18446" y="8408"/>
                    <a:pt x="18363" y="9329"/>
                    <a:pt x="18467" y="10060"/>
                  </a:cubicBezTo>
                  <a:cubicBezTo>
                    <a:pt x="18542" y="9277"/>
                    <a:pt x="18478" y="8356"/>
                    <a:pt x="18501" y="7520"/>
                  </a:cubicBezTo>
                  <a:cubicBezTo>
                    <a:pt x="18585" y="7488"/>
                    <a:pt x="18608" y="7393"/>
                    <a:pt x="18694" y="7359"/>
                  </a:cubicBezTo>
                  <a:close/>
                  <a:moveTo>
                    <a:pt x="16733" y="7134"/>
                  </a:moveTo>
                  <a:cubicBezTo>
                    <a:pt x="16567" y="8200"/>
                    <a:pt x="16160" y="9298"/>
                    <a:pt x="15834" y="10380"/>
                  </a:cubicBezTo>
                  <a:cubicBezTo>
                    <a:pt x="15804" y="10478"/>
                    <a:pt x="15828" y="10736"/>
                    <a:pt x="15649" y="10736"/>
                  </a:cubicBezTo>
                  <a:cubicBezTo>
                    <a:pt x="15636" y="10736"/>
                    <a:pt x="15623" y="10735"/>
                    <a:pt x="15609" y="10732"/>
                  </a:cubicBezTo>
                  <a:cubicBezTo>
                    <a:pt x="15580" y="10450"/>
                    <a:pt x="15678" y="10135"/>
                    <a:pt x="15769" y="9833"/>
                  </a:cubicBezTo>
                  <a:cubicBezTo>
                    <a:pt x="16022" y="8994"/>
                    <a:pt x="16384" y="8081"/>
                    <a:pt x="16637" y="7232"/>
                  </a:cubicBezTo>
                  <a:cubicBezTo>
                    <a:pt x="16636" y="7200"/>
                    <a:pt x="16636" y="7168"/>
                    <a:pt x="16636" y="7134"/>
                  </a:cubicBezTo>
                  <a:close/>
                  <a:moveTo>
                    <a:pt x="18122" y="7969"/>
                  </a:moveTo>
                  <a:cubicBezTo>
                    <a:pt x="18141" y="7969"/>
                    <a:pt x="18143" y="7986"/>
                    <a:pt x="18146" y="8002"/>
                  </a:cubicBezTo>
                  <a:cubicBezTo>
                    <a:pt x="18061" y="8726"/>
                    <a:pt x="18195" y="9663"/>
                    <a:pt x="18114" y="10476"/>
                  </a:cubicBezTo>
                  <a:cubicBezTo>
                    <a:pt x="18102" y="10594"/>
                    <a:pt x="18136" y="10775"/>
                    <a:pt x="17988" y="10775"/>
                  </a:cubicBezTo>
                  <a:cubicBezTo>
                    <a:pt x="17969" y="10775"/>
                    <a:pt x="17947" y="10772"/>
                    <a:pt x="17921" y="10766"/>
                  </a:cubicBezTo>
                  <a:cubicBezTo>
                    <a:pt x="17817" y="9882"/>
                    <a:pt x="17786" y="8599"/>
                    <a:pt x="18114" y="7970"/>
                  </a:cubicBezTo>
                  <a:cubicBezTo>
                    <a:pt x="18117" y="7969"/>
                    <a:pt x="18120" y="7969"/>
                    <a:pt x="18122" y="7969"/>
                  </a:cubicBezTo>
                  <a:close/>
                  <a:moveTo>
                    <a:pt x="16989" y="7200"/>
                  </a:moveTo>
                  <a:cubicBezTo>
                    <a:pt x="16911" y="7701"/>
                    <a:pt x="16740" y="8109"/>
                    <a:pt x="16765" y="8710"/>
                  </a:cubicBezTo>
                  <a:cubicBezTo>
                    <a:pt x="16996" y="8298"/>
                    <a:pt x="16976" y="7636"/>
                    <a:pt x="17181" y="7200"/>
                  </a:cubicBezTo>
                  <a:lnTo>
                    <a:pt x="17181" y="7200"/>
                  </a:lnTo>
                  <a:cubicBezTo>
                    <a:pt x="17204" y="7725"/>
                    <a:pt x="17076" y="8357"/>
                    <a:pt x="16989" y="8968"/>
                  </a:cubicBezTo>
                  <a:cubicBezTo>
                    <a:pt x="16898" y="9584"/>
                    <a:pt x="16808" y="10214"/>
                    <a:pt x="16731" y="10799"/>
                  </a:cubicBezTo>
                  <a:cubicBezTo>
                    <a:pt x="16685" y="10799"/>
                    <a:pt x="16639" y="10800"/>
                    <a:pt x="16593" y="10800"/>
                  </a:cubicBezTo>
                  <a:cubicBezTo>
                    <a:pt x="16500" y="10800"/>
                    <a:pt x="16411" y="10795"/>
                    <a:pt x="16346" y="10767"/>
                  </a:cubicBezTo>
                  <a:cubicBezTo>
                    <a:pt x="16406" y="10109"/>
                    <a:pt x="16626" y="9612"/>
                    <a:pt x="16762" y="9032"/>
                  </a:cubicBezTo>
                  <a:lnTo>
                    <a:pt x="16762" y="9032"/>
                  </a:lnTo>
                  <a:cubicBezTo>
                    <a:pt x="16556" y="9131"/>
                    <a:pt x="16496" y="9505"/>
                    <a:pt x="16410" y="9803"/>
                  </a:cubicBezTo>
                  <a:cubicBezTo>
                    <a:pt x="16320" y="10114"/>
                    <a:pt x="16249" y="10473"/>
                    <a:pt x="16185" y="10767"/>
                  </a:cubicBezTo>
                  <a:cubicBezTo>
                    <a:pt x="16160" y="10769"/>
                    <a:pt x="16136" y="10770"/>
                    <a:pt x="16113" y="10770"/>
                  </a:cubicBezTo>
                  <a:cubicBezTo>
                    <a:pt x="16029" y="10770"/>
                    <a:pt x="15959" y="10756"/>
                    <a:pt x="15896" y="10734"/>
                  </a:cubicBezTo>
                  <a:cubicBezTo>
                    <a:pt x="16191" y="9519"/>
                    <a:pt x="16614" y="8431"/>
                    <a:pt x="16892" y="7200"/>
                  </a:cubicBezTo>
                  <a:close/>
                  <a:moveTo>
                    <a:pt x="14567" y="8129"/>
                  </a:moveTo>
                  <a:cubicBezTo>
                    <a:pt x="14604" y="8129"/>
                    <a:pt x="14608" y="8161"/>
                    <a:pt x="14612" y="8195"/>
                  </a:cubicBezTo>
                  <a:cubicBezTo>
                    <a:pt x="14173" y="8915"/>
                    <a:pt x="13789" y="9725"/>
                    <a:pt x="13424" y="10573"/>
                  </a:cubicBezTo>
                  <a:cubicBezTo>
                    <a:pt x="13397" y="10633"/>
                    <a:pt x="13372" y="10803"/>
                    <a:pt x="13263" y="10803"/>
                  </a:cubicBezTo>
                  <a:cubicBezTo>
                    <a:pt x="13253" y="10803"/>
                    <a:pt x="13242" y="10801"/>
                    <a:pt x="13231" y="10798"/>
                  </a:cubicBezTo>
                  <a:cubicBezTo>
                    <a:pt x="13173" y="10596"/>
                    <a:pt x="13311" y="10353"/>
                    <a:pt x="13392" y="10156"/>
                  </a:cubicBezTo>
                  <a:cubicBezTo>
                    <a:pt x="13643" y="9540"/>
                    <a:pt x="13990" y="8852"/>
                    <a:pt x="14195" y="8164"/>
                  </a:cubicBezTo>
                  <a:cubicBezTo>
                    <a:pt x="14274" y="8167"/>
                    <a:pt x="14348" y="8188"/>
                    <a:pt x="14414" y="8188"/>
                  </a:cubicBezTo>
                  <a:cubicBezTo>
                    <a:pt x="14465" y="8188"/>
                    <a:pt x="14510" y="8175"/>
                    <a:pt x="14548" y="8131"/>
                  </a:cubicBezTo>
                  <a:cubicBezTo>
                    <a:pt x="14555" y="8130"/>
                    <a:pt x="14561" y="8129"/>
                    <a:pt x="14567" y="8129"/>
                  </a:cubicBezTo>
                  <a:close/>
                  <a:moveTo>
                    <a:pt x="17374" y="7199"/>
                  </a:moveTo>
                  <a:cubicBezTo>
                    <a:pt x="17406" y="7200"/>
                    <a:pt x="17439" y="7200"/>
                    <a:pt x="17472" y="7200"/>
                  </a:cubicBezTo>
                  <a:cubicBezTo>
                    <a:pt x="17393" y="8440"/>
                    <a:pt x="17199" y="9561"/>
                    <a:pt x="17149" y="10830"/>
                  </a:cubicBezTo>
                  <a:cubicBezTo>
                    <a:pt x="17132" y="10833"/>
                    <a:pt x="17115" y="10834"/>
                    <a:pt x="17100" y="10834"/>
                  </a:cubicBezTo>
                  <a:cubicBezTo>
                    <a:pt x="17013" y="10834"/>
                    <a:pt x="16966" y="10794"/>
                    <a:pt x="16878" y="10794"/>
                  </a:cubicBezTo>
                  <a:cubicBezTo>
                    <a:pt x="16863" y="10794"/>
                    <a:pt x="16846" y="10795"/>
                    <a:pt x="16828" y="10798"/>
                  </a:cubicBezTo>
                  <a:cubicBezTo>
                    <a:pt x="16977" y="9565"/>
                    <a:pt x="17170" y="8377"/>
                    <a:pt x="17374" y="7199"/>
                  </a:cubicBezTo>
                  <a:close/>
                  <a:moveTo>
                    <a:pt x="17728" y="7168"/>
                  </a:moveTo>
                  <a:cubicBezTo>
                    <a:pt x="17850" y="8268"/>
                    <a:pt x="17628" y="9528"/>
                    <a:pt x="17664" y="10798"/>
                  </a:cubicBezTo>
                  <a:cubicBezTo>
                    <a:pt x="17654" y="10798"/>
                    <a:pt x="17645" y="10797"/>
                    <a:pt x="17636" y="10797"/>
                  </a:cubicBezTo>
                  <a:cubicBezTo>
                    <a:pt x="17520" y="10797"/>
                    <a:pt x="17440" y="10836"/>
                    <a:pt x="17323" y="10836"/>
                  </a:cubicBezTo>
                  <a:cubicBezTo>
                    <a:pt x="17299" y="10836"/>
                    <a:pt x="17274" y="10834"/>
                    <a:pt x="17247" y="10830"/>
                  </a:cubicBezTo>
                  <a:cubicBezTo>
                    <a:pt x="17350" y="9585"/>
                    <a:pt x="17482" y="8367"/>
                    <a:pt x="17630" y="7168"/>
                  </a:cubicBezTo>
                  <a:close/>
                  <a:moveTo>
                    <a:pt x="13962" y="8259"/>
                  </a:moveTo>
                  <a:cubicBezTo>
                    <a:pt x="13964" y="8259"/>
                    <a:pt x="13966" y="8259"/>
                    <a:pt x="13968" y="8259"/>
                  </a:cubicBezTo>
                  <a:cubicBezTo>
                    <a:pt x="13796" y="8963"/>
                    <a:pt x="13416" y="9591"/>
                    <a:pt x="13165" y="10251"/>
                  </a:cubicBezTo>
                  <a:cubicBezTo>
                    <a:pt x="13096" y="10434"/>
                    <a:pt x="13127" y="10793"/>
                    <a:pt x="12844" y="10829"/>
                  </a:cubicBezTo>
                  <a:cubicBezTo>
                    <a:pt x="12938" y="10324"/>
                    <a:pt x="13185" y="9972"/>
                    <a:pt x="13261" y="9448"/>
                  </a:cubicBezTo>
                  <a:lnTo>
                    <a:pt x="13261" y="9448"/>
                  </a:lnTo>
                  <a:cubicBezTo>
                    <a:pt x="12990" y="9820"/>
                    <a:pt x="12845" y="10317"/>
                    <a:pt x="12714" y="10829"/>
                  </a:cubicBezTo>
                  <a:cubicBezTo>
                    <a:pt x="12603" y="10902"/>
                    <a:pt x="12414" y="10893"/>
                    <a:pt x="12296" y="10957"/>
                  </a:cubicBezTo>
                  <a:cubicBezTo>
                    <a:pt x="12516" y="10323"/>
                    <a:pt x="12928" y="9665"/>
                    <a:pt x="13227" y="8933"/>
                  </a:cubicBezTo>
                  <a:cubicBezTo>
                    <a:pt x="13311" y="8734"/>
                    <a:pt x="13381" y="8400"/>
                    <a:pt x="13648" y="8356"/>
                  </a:cubicBezTo>
                  <a:lnTo>
                    <a:pt x="13648" y="8356"/>
                  </a:lnTo>
                  <a:cubicBezTo>
                    <a:pt x="13561" y="8580"/>
                    <a:pt x="13482" y="8811"/>
                    <a:pt x="13390" y="9031"/>
                  </a:cubicBezTo>
                  <a:cubicBezTo>
                    <a:pt x="13612" y="8933"/>
                    <a:pt x="13534" y="8259"/>
                    <a:pt x="13962" y="8259"/>
                  </a:cubicBezTo>
                  <a:close/>
                  <a:moveTo>
                    <a:pt x="13358" y="8356"/>
                  </a:moveTo>
                  <a:cubicBezTo>
                    <a:pt x="12994" y="9276"/>
                    <a:pt x="12498" y="10066"/>
                    <a:pt x="12138" y="10990"/>
                  </a:cubicBezTo>
                  <a:cubicBezTo>
                    <a:pt x="12054" y="11002"/>
                    <a:pt x="11961" y="11007"/>
                    <a:pt x="11913" y="11054"/>
                  </a:cubicBezTo>
                  <a:cubicBezTo>
                    <a:pt x="12208" y="10151"/>
                    <a:pt x="12757" y="9221"/>
                    <a:pt x="13197" y="8356"/>
                  </a:cubicBezTo>
                  <a:close/>
                  <a:moveTo>
                    <a:pt x="28105" y="10830"/>
                  </a:moveTo>
                  <a:cubicBezTo>
                    <a:pt x="28459" y="10860"/>
                    <a:pt x="28836" y="10867"/>
                    <a:pt x="29219" y="10867"/>
                  </a:cubicBezTo>
                  <a:cubicBezTo>
                    <a:pt x="29549" y="10867"/>
                    <a:pt x="29884" y="10862"/>
                    <a:pt x="30214" y="10862"/>
                  </a:cubicBezTo>
                  <a:cubicBezTo>
                    <a:pt x="30701" y="10862"/>
                    <a:pt x="31176" y="10873"/>
                    <a:pt x="31607" y="10928"/>
                  </a:cubicBezTo>
                  <a:cubicBezTo>
                    <a:pt x="30436" y="11020"/>
                    <a:pt x="29239" y="11087"/>
                    <a:pt x="27977" y="11088"/>
                  </a:cubicBezTo>
                  <a:cubicBezTo>
                    <a:pt x="27952" y="10934"/>
                    <a:pt x="28023" y="10875"/>
                    <a:pt x="28105" y="10830"/>
                  </a:cubicBezTo>
                  <a:close/>
                  <a:moveTo>
                    <a:pt x="12973" y="8421"/>
                  </a:moveTo>
                  <a:lnTo>
                    <a:pt x="12973" y="8421"/>
                  </a:lnTo>
                  <a:cubicBezTo>
                    <a:pt x="12703" y="9308"/>
                    <a:pt x="12065" y="10105"/>
                    <a:pt x="11784" y="11088"/>
                  </a:cubicBezTo>
                  <a:cubicBezTo>
                    <a:pt x="11668" y="11101"/>
                    <a:pt x="11570" y="11132"/>
                    <a:pt x="11495" y="11185"/>
                  </a:cubicBezTo>
                  <a:cubicBezTo>
                    <a:pt x="11601" y="10762"/>
                    <a:pt x="11868" y="10339"/>
                    <a:pt x="12139" y="9803"/>
                  </a:cubicBezTo>
                  <a:cubicBezTo>
                    <a:pt x="12356" y="9369"/>
                    <a:pt x="12588" y="8607"/>
                    <a:pt x="12973" y="8421"/>
                  </a:cubicBezTo>
                  <a:close/>
                  <a:moveTo>
                    <a:pt x="10370" y="3055"/>
                  </a:moveTo>
                  <a:cubicBezTo>
                    <a:pt x="10408" y="3661"/>
                    <a:pt x="10297" y="5636"/>
                    <a:pt x="10338" y="6558"/>
                  </a:cubicBezTo>
                  <a:cubicBezTo>
                    <a:pt x="10346" y="6770"/>
                    <a:pt x="10398" y="6969"/>
                    <a:pt x="10370" y="7072"/>
                  </a:cubicBezTo>
                  <a:cubicBezTo>
                    <a:pt x="10309" y="7281"/>
                    <a:pt x="9989" y="7390"/>
                    <a:pt x="9888" y="7489"/>
                  </a:cubicBezTo>
                  <a:cubicBezTo>
                    <a:pt x="9795" y="7283"/>
                    <a:pt x="9707" y="7070"/>
                    <a:pt x="9630" y="6847"/>
                  </a:cubicBezTo>
                  <a:cubicBezTo>
                    <a:pt x="9073" y="7018"/>
                    <a:pt x="8834" y="7508"/>
                    <a:pt x="8473" y="7875"/>
                  </a:cubicBezTo>
                  <a:cubicBezTo>
                    <a:pt x="8573" y="8096"/>
                    <a:pt x="8718" y="8272"/>
                    <a:pt x="8795" y="8518"/>
                  </a:cubicBezTo>
                  <a:cubicBezTo>
                    <a:pt x="8038" y="9282"/>
                    <a:pt x="7188" y="10125"/>
                    <a:pt x="6417" y="10767"/>
                  </a:cubicBezTo>
                  <a:cubicBezTo>
                    <a:pt x="6384" y="9846"/>
                    <a:pt x="6350" y="8927"/>
                    <a:pt x="6288" y="8036"/>
                  </a:cubicBezTo>
                  <a:cubicBezTo>
                    <a:pt x="6118" y="8376"/>
                    <a:pt x="6192" y="8937"/>
                    <a:pt x="6192" y="9481"/>
                  </a:cubicBezTo>
                  <a:cubicBezTo>
                    <a:pt x="6192" y="10251"/>
                    <a:pt x="6351" y="11055"/>
                    <a:pt x="5934" y="11280"/>
                  </a:cubicBezTo>
                  <a:cubicBezTo>
                    <a:pt x="5982" y="10437"/>
                    <a:pt x="5840" y="9544"/>
                    <a:pt x="5840" y="8742"/>
                  </a:cubicBezTo>
                  <a:cubicBezTo>
                    <a:pt x="5840" y="8412"/>
                    <a:pt x="5797" y="7796"/>
                    <a:pt x="5937" y="7489"/>
                  </a:cubicBezTo>
                  <a:cubicBezTo>
                    <a:pt x="6006" y="7336"/>
                    <a:pt x="6301" y="7180"/>
                    <a:pt x="6515" y="6975"/>
                  </a:cubicBezTo>
                  <a:cubicBezTo>
                    <a:pt x="7456" y="6071"/>
                    <a:pt x="8278" y="5083"/>
                    <a:pt x="9182" y="4180"/>
                  </a:cubicBezTo>
                  <a:cubicBezTo>
                    <a:pt x="9592" y="3770"/>
                    <a:pt x="10038" y="3471"/>
                    <a:pt x="10370" y="3055"/>
                  </a:cubicBezTo>
                  <a:close/>
                  <a:moveTo>
                    <a:pt x="13873" y="10668"/>
                  </a:moveTo>
                  <a:cubicBezTo>
                    <a:pt x="14861" y="10935"/>
                    <a:pt x="16172" y="11164"/>
                    <a:pt x="17451" y="11164"/>
                  </a:cubicBezTo>
                  <a:cubicBezTo>
                    <a:pt x="17772" y="11164"/>
                    <a:pt x="18091" y="11150"/>
                    <a:pt x="18402" y="11118"/>
                  </a:cubicBezTo>
                  <a:cubicBezTo>
                    <a:pt x="18798" y="11079"/>
                    <a:pt x="19130" y="10819"/>
                    <a:pt x="19498" y="10819"/>
                  </a:cubicBezTo>
                  <a:cubicBezTo>
                    <a:pt x="19539" y="10819"/>
                    <a:pt x="19581" y="10822"/>
                    <a:pt x="19623" y="10829"/>
                  </a:cubicBezTo>
                  <a:cubicBezTo>
                    <a:pt x="18867" y="11160"/>
                    <a:pt x="17916" y="11286"/>
                    <a:pt x="16934" y="11286"/>
                  </a:cubicBezTo>
                  <a:cubicBezTo>
                    <a:pt x="15831" y="11286"/>
                    <a:pt x="14690" y="11128"/>
                    <a:pt x="13744" y="10926"/>
                  </a:cubicBezTo>
                  <a:cubicBezTo>
                    <a:pt x="13752" y="10805"/>
                    <a:pt x="13794" y="10720"/>
                    <a:pt x="13873" y="10668"/>
                  </a:cubicBezTo>
                  <a:close/>
                  <a:moveTo>
                    <a:pt x="12619" y="8389"/>
                  </a:moveTo>
                  <a:lnTo>
                    <a:pt x="12619" y="8389"/>
                  </a:lnTo>
                  <a:cubicBezTo>
                    <a:pt x="12594" y="8638"/>
                    <a:pt x="12411" y="8844"/>
                    <a:pt x="12297" y="9064"/>
                  </a:cubicBezTo>
                  <a:cubicBezTo>
                    <a:pt x="11954" y="9733"/>
                    <a:pt x="11600" y="10462"/>
                    <a:pt x="11333" y="11217"/>
                  </a:cubicBezTo>
                  <a:cubicBezTo>
                    <a:pt x="11183" y="11270"/>
                    <a:pt x="11070" y="11360"/>
                    <a:pt x="10884" y="11379"/>
                  </a:cubicBezTo>
                  <a:cubicBezTo>
                    <a:pt x="10859" y="11255"/>
                    <a:pt x="11087" y="11009"/>
                    <a:pt x="11206" y="10800"/>
                  </a:cubicBezTo>
                  <a:cubicBezTo>
                    <a:pt x="11326" y="10589"/>
                    <a:pt x="11461" y="10353"/>
                    <a:pt x="11527" y="10126"/>
                  </a:cubicBezTo>
                  <a:cubicBezTo>
                    <a:pt x="11533" y="10099"/>
                    <a:pt x="11559" y="10094"/>
                    <a:pt x="11559" y="10062"/>
                  </a:cubicBezTo>
                  <a:lnTo>
                    <a:pt x="11559" y="10062"/>
                  </a:lnTo>
                  <a:cubicBezTo>
                    <a:pt x="11312" y="10235"/>
                    <a:pt x="11235" y="10558"/>
                    <a:pt x="11077" y="10833"/>
                  </a:cubicBezTo>
                  <a:cubicBezTo>
                    <a:pt x="10937" y="11076"/>
                    <a:pt x="10789" y="11427"/>
                    <a:pt x="10434" y="11443"/>
                  </a:cubicBezTo>
                  <a:cubicBezTo>
                    <a:pt x="10888" y="10664"/>
                    <a:pt x="11349" y="9874"/>
                    <a:pt x="11815" y="9099"/>
                  </a:cubicBezTo>
                  <a:cubicBezTo>
                    <a:pt x="11964" y="8850"/>
                    <a:pt x="12111" y="8565"/>
                    <a:pt x="12362" y="8421"/>
                  </a:cubicBezTo>
                  <a:lnTo>
                    <a:pt x="12362" y="8421"/>
                  </a:lnTo>
                  <a:cubicBezTo>
                    <a:pt x="12391" y="8561"/>
                    <a:pt x="12217" y="8776"/>
                    <a:pt x="12105" y="8968"/>
                  </a:cubicBezTo>
                  <a:cubicBezTo>
                    <a:pt x="11987" y="9168"/>
                    <a:pt x="11844" y="9375"/>
                    <a:pt x="11783" y="9579"/>
                  </a:cubicBezTo>
                  <a:cubicBezTo>
                    <a:pt x="12144" y="9265"/>
                    <a:pt x="12325" y="8770"/>
                    <a:pt x="12619" y="8389"/>
                  </a:cubicBezTo>
                  <a:close/>
                  <a:moveTo>
                    <a:pt x="9068" y="9769"/>
                  </a:moveTo>
                  <a:cubicBezTo>
                    <a:pt x="9096" y="9769"/>
                    <a:pt x="9112" y="9782"/>
                    <a:pt x="9117" y="9803"/>
                  </a:cubicBezTo>
                  <a:cubicBezTo>
                    <a:pt x="8724" y="10458"/>
                    <a:pt x="8063" y="10846"/>
                    <a:pt x="7608" y="11440"/>
                  </a:cubicBezTo>
                  <a:cubicBezTo>
                    <a:pt x="7591" y="11444"/>
                    <a:pt x="7577" y="11446"/>
                    <a:pt x="7564" y="11446"/>
                  </a:cubicBezTo>
                  <a:cubicBezTo>
                    <a:pt x="7502" y="11446"/>
                    <a:pt x="7478" y="11408"/>
                    <a:pt x="7418" y="11408"/>
                  </a:cubicBezTo>
                  <a:cubicBezTo>
                    <a:pt x="7417" y="11408"/>
                    <a:pt x="7416" y="11408"/>
                    <a:pt x="7416" y="11408"/>
                  </a:cubicBezTo>
                  <a:cubicBezTo>
                    <a:pt x="7364" y="11295"/>
                    <a:pt x="7626" y="11149"/>
                    <a:pt x="7768" y="11023"/>
                  </a:cubicBezTo>
                  <a:cubicBezTo>
                    <a:pt x="8188" y="10650"/>
                    <a:pt x="8676" y="10188"/>
                    <a:pt x="9053" y="9770"/>
                  </a:cubicBezTo>
                  <a:cubicBezTo>
                    <a:pt x="9059" y="9769"/>
                    <a:pt x="9064" y="9769"/>
                    <a:pt x="9068" y="9769"/>
                  </a:cubicBezTo>
                  <a:close/>
                  <a:moveTo>
                    <a:pt x="9119" y="10026"/>
                  </a:moveTo>
                  <a:cubicBezTo>
                    <a:pt x="9149" y="10028"/>
                    <a:pt x="9142" y="10066"/>
                    <a:pt x="9151" y="10091"/>
                  </a:cubicBezTo>
                  <a:cubicBezTo>
                    <a:pt x="8936" y="10542"/>
                    <a:pt x="8509" y="10782"/>
                    <a:pt x="8186" y="11151"/>
                  </a:cubicBezTo>
                  <a:cubicBezTo>
                    <a:pt x="8102" y="11247"/>
                    <a:pt x="8040" y="11452"/>
                    <a:pt x="7875" y="11452"/>
                  </a:cubicBezTo>
                  <a:cubicBezTo>
                    <a:pt x="7852" y="11452"/>
                    <a:pt x="7828" y="11449"/>
                    <a:pt x="7801" y="11440"/>
                  </a:cubicBezTo>
                  <a:cubicBezTo>
                    <a:pt x="7784" y="11326"/>
                    <a:pt x="7950" y="11194"/>
                    <a:pt x="8059" y="11087"/>
                  </a:cubicBezTo>
                  <a:cubicBezTo>
                    <a:pt x="8383" y="10764"/>
                    <a:pt x="8796" y="10356"/>
                    <a:pt x="9119" y="10026"/>
                  </a:cubicBezTo>
                  <a:close/>
                  <a:moveTo>
                    <a:pt x="9149" y="10381"/>
                  </a:moveTo>
                  <a:cubicBezTo>
                    <a:pt x="9178" y="10395"/>
                    <a:pt x="9206" y="10408"/>
                    <a:pt x="9213" y="10445"/>
                  </a:cubicBezTo>
                  <a:cubicBezTo>
                    <a:pt x="9158" y="10704"/>
                    <a:pt x="8922" y="10883"/>
                    <a:pt x="8764" y="11055"/>
                  </a:cubicBezTo>
                  <a:cubicBezTo>
                    <a:pt x="8622" y="11210"/>
                    <a:pt x="8477" y="11477"/>
                    <a:pt x="8186" y="11477"/>
                  </a:cubicBezTo>
                  <a:cubicBezTo>
                    <a:pt x="8165" y="11477"/>
                    <a:pt x="8144" y="11475"/>
                    <a:pt x="8121" y="11473"/>
                  </a:cubicBezTo>
                  <a:cubicBezTo>
                    <a:pt x="8405" y="11050"/>
                    <a:pt x="8860" y="10798"/>
                    <a:pt x="9149" y="10381"/>
                  </a:cubicBezTo>
                  <a:close/>
                  <a:moveTo>
                    <a:pt x="11945" y="8452"/>
                  </a:moveTo>
                  <a:lnTo>
                    <a:pt x="11945" y="8452"/>
                  </a:lnTo>
                  <a:cubicBezTo>
                    <a:pt x="11987" y="8566"/>
                    <a:pt x="11878" y="8707"/>
                    <a:pt x="11818" y="8806"/>
                  </a:cubicBezTo>
                  <a:cubicBezTo>
                    <a:pt x="11302" y="9633"/>
                    <a:pt x="10715" y="10599"/>
                    <a:pt x="10210" y="11473"/>
                  </a:cubicBezTo>
                  <a:cubicBezTo>
                    <a:pt x="10182" y="11501"/>
                    <a:pt x="10131" y="11507"/>
                    <a:pt x="10074" y="11507"/>
                  </a:cubicBezTo>
                  <a:cubicBezTo>
                    <a:pt x="10036" y="11507"/>
                    <a:pt x="9996" y="11504"/>
                    <a:pt x="9958" y="11504"/>
                  </a:cubicBezTo>
                  <a:cubicBezTo>
                    <a:pt x="9945" y="11504"/>
                    <a:pt x="9933" y="11504"/>
                    <a:pt x="9921" y="11505"/>
                  </a:cubicBezTo>
                  <a:cubicBezTo>
                    <a:pt x="10543" y="10434"/>
                    <a:pt x="11345" y="9544"/>
                    <a:pt x="11945" y="8452"/>
                  </a:cubicBezTo>
                  <a:close/>
                  <a:moveTo>
                    <a:pt x="11590" y="8388"/>
                  </a:moveTo>
                  <a:cubicBezTo>
                    <a:pt x="11631" y="8397"/>
                    <a:pt x="11624" y="8452"/>
                    <a:pt x="11591" y="8452"/>
                  </a:cubicBezTo>
                  <a:cubicBezTo>
                    <a:pt x="10798" y="9490"/>
                    <a:pt x="9964" y="10490"/>
                    <a:pt x="9182" y="11536"/>
                  </a:cubicBezTo>
                  <a:lnTo>
                    <a:pt x="8924" y="11536"/>
                  </a:lnTo>
                  <a:cubicBezTo>
                    <a:pt x="8898" y="11409"/>
                    <a:pt x="9047" y="11323"/>
                    <a:pt x="9116" y="11248"/>
                  </a:cubicBezTo>
                  <a:cubicBezTo>
                    <a:pt x="9393" y="10941"/>
                    <a:pt x="9692" y="10624"/>
                    <a:pt x="9983" y="10285"/>
                  </a:cubicBezTo>
                  <a:cubicBezTo>
                    <a:pt x="10524" y="9650"/>
                    <a:pt x="11009" y="8975"/>
                    <a:pt x="11590" y="8388"/>
                  </a:cubicBezTo>
                  <a:close/>
                  <a:moveTo>
                    <a:pt x="11432" y="8967"/>
                  </a:moveTo>
                  <a:lnTo>
                    <a:pt x="11432" y="8967"/>
                  </a:lnTo>
                  <a:cubicBezTo>
                    <a:pt x="10992" y="9684"/>
                    <a:pt x="10208" y="10612"/>
                    <a:pt x="9729" y="11504"/>
                  </a:cubicBezTo>
                  <a:cubicBezTo>
                    <a:pt x="9695" y="11503"/>
                    <a:pt x="9660" y="11502"/>
                    <a:pt x="9627" y="11502"/>
                  </a:cubicBezTo>
                  <a:cubicBezTo>
                    <a:pt x="9531" y="11502"/>
                    <a:pt x="9441" y="11509"/>
                    <a:pt x="9375" y="11536"/>
                  </a:cubicBezTo>
                  <a:cubicBezTo>
                    <a:pt x="10057" y="10677"/>
                    <a:pt x="10729" y="9807"/>
                    <a:pt x="11432" y="8967"/>
                  </a:cubicBezTo>
                  <a:close/>
                  <a:moveTo>
                    <a:pt x="9232" y="10733"/>
                  </a:moveTo>
                  <a:cubicBezTo>
                    <a:pt x="9258" y="10733"/>
                    <a:pt x="9273" y="10745"/>
                    <a:pt x="9278" y="10767"/>
                  </a:cubicBezTo>
                  <a:cubicBezTo>
                    <a:pt x="9236" y="11064"/>
                    <a:pt x="8903" y="11327"/>
                    <a:pt x="8667" y="11537"/>
                  </a:cubicBezTo>
                  <a:cubicBezTo>
                    <a:pt x="8662" y="11509"/>
                    <a:pt x="8630" y="11506"/>
                    <a:pt x="8595" y="11506"/>
                  </a:cubicBezTo>
                  <a:cubicBezTo>
                    <a:pt x="8586" y="11506"/>
                    <a:pt x="8577" y="11506"/>
                    <a:pt x="8568" y="11506"/>
                  </a:cubicBezTo>
                  <a:cubicBezTo>
                    <a:pt x="8558" y="11506"/>
                    <a:pt x="8548" y="11506"/>
                    <a:pt x="8540" y="11505"/>
                  </a:cubicBezTo>
                  <a:cubicBezTo>
                    <a:pt x="8720" y="11203"/>
                    <a:pt x="9027" y="11029"/>
                    <a:pt x="9214" y="10734"/>
                  </a:cubicBezTo>
                  <a:cubicBezTo>
                    <a:pt x="9221" y="10733"/>
                    <a:pt x="9227" y="10733"/>
                    <a:pt x="9232" y="10733"/>
                  </a:cubicBezTo>
                  <a:close/>
                  <a:moveTo>
                    <a:pt x="31684" y="11311"/>
                  </a:moveTo>
                  <a:cubicBezTo>
                    <a:pt x="31848" y="11311"/>
                    <a:pt x="31757" y="11684"/>
                    <a:pt x="31736" y="11761"/>
                  </a:cubicBezTo>
                  <a:cubicBezTo>
                    <a:pt x="31688" y="11761"/>
                    <a:pt x="31639" y="11761"/>
                    <a:pt x="31591" y="11761"/>
                  </a:cubicBezTo>
                  <a:cubicBezTo>
                    <a:pt x="31199" y="11761"/>
                    <a:pt x="30806" y="11760"/>
                    <a:pt x="30414" y="11760"/>
                  </a:cubicBezTo>
                  <a:cubicBezTo>
                    <a:pt x="29633" y="11760"/>
                    <a:pt x="28857" y="11765"/>
                    <a:pt x="28105" y="11794"/>
                  </a:cubicBezTo>
                  <a:cubicBezTo>
                    <a:pt x="28094" y="11707"/>
                    <a:pt x="28071" y="11585"/>
                    <a:pt x="28072" y="11409"/>
                  </a:cubicBezTo>
                  <a:lnTo>
                    <a:pt x="28072" y="11409"/>
                  </a:lnTo>
                  <a:cubicBezTo>
                    <a:pt x="28446" y="11442"/>
                    <a:pt x="28827" y="11456"/>
                    <a:pt x="29208" y="11456"/>
                  </a:cubicBezTo>
                  <a:cubicBezTo>
                    <a:pt x="30043" y="11456"/>
                    <a:pt x="30883" y="11389"/>
                    <a:pt x="31670" y="11312"/>
                  </a:cubicBezTo>
                  <a:cubicBezTo>
                    <a:pt x="31675" y="11311"/>
                    <a:pt x="31680" y="11311"/>
                    <a:pt x="31684" y="11311"/>
                  </a:cubicBezTo>
                  <a:close/>
                  <a:moveTo>
                    <a:pt x="22716" y="9835"/>
                  </a:moveTo>
                  <a:cubicBezTo>
                    <a:pt x="22799" y="9835"/>
                    <a:pt x="22816" y="9902"/>
                    <a:pt x="22900" y="9902"/>
                  </a:cubicBezTo>
                  <a:cubicBezTo>
                    <a:pt x="22910" y="9902"/>
                    <a:pt x="22921" y="9901"/>
                    <a:pt x="22933" y="9899"/>
                  </a:cubicBezTo>
                  <a:lnTo>
                    <a:pt x="22933" y="9899"/>
                  </a:lnTo>
                  <a:cubicBezTo>
                    <a:pt x="22923" y="10521"/>
                    <a:pt x="22949" y="11276"/>
                    <a:pt x="22933" y="11794"/>
                  </a:cubicBezTo>
                  <a:cubicBezTo>
                    <a:pt x="22932" y="11794"/>
                    <a:pt x="22930" y="11794"/>
                    <a:pt x="22929" y="11794"/>
                  </a:cubicBezTo>
                  <a:cubicBezTo>
                    <a:pt x="22647" y="11794"/>
                    <a:pt x="22718" y="11366"/>
                    <a:pt x="22708" y="11153"/>
                  </a:cubicBezTo>
                  <a:cubicBezTo>
                    <a:pt x="22690" y="10756"/>
                    <a:pt x="22722" y="10281"/>
                    <a:pt x="22708" y="9931"/>
                  </a:cubicBezTo>
                  <a:lnTo>
                    <a:pt x="22708" y="9835"/>
                  </a:lnTo>
                  <a:cubicBezTo>
                    <a:pt x="22711" y="9835"/>
                    <a:pt x="22714" y="9835"/>
                    <a:pt x="22716" y="9835"/>
                  </a:cubicBezTo>
                  <a:close/>
                  <a:moveTo>
                    <a:pt x="8926" y="9063"/>
                  </a:moveTo>
                  <a:cubicBezTo>
                    <a:pt x="8960" y="9071"/>
                    <a:pt x="8948" y="9127"/>
                    <a:pt x="8990" y="9127"/>
                  </a:cubicBezTo>
                  <a:cubicBezTo>
                    <a:pt x="9017" y="9343"/>
                    <a:pt x="8786" y="9406"/>
                    <a:pt x="8667" y="9513"/>
                  </a:cubicBezTo>
                  <a:cubicBezTo>
                    <a:pt x="8101" y="10028"/>
                    <a:pt x="7505" y="10654"/>
                    <a:pt x="6933" y="11216"/>
                  </a:cubicBezTo>
                  <a:cubicBezTo>
                    <a:pt x="6810" y="11337"/>
                    <a:pt x="6694" y="11438"/>
                    <a:pt x="6580" y="11569"/>
                  </a:cubicBezTo>
                  <a:cubicBezTo>
                    <a:pt x="6495" y="11667"/>
                    <a:pt x="6423" y="11854"/>
                    <a:pt x="6259" y="11859"/>
                  </a:cubicBezTo>
                  <a:cubicBezTo>
                    <a:pt x="6182" y="11687"/>
                    <a:pt x="6401" y="11598"/>
                    <a:pt x="6484" y="11504"/>
                  </a:cubicBezTo>
                  <a:cubicBezTo>
                    <a:pt x="6788" y="11159"/>
                    <a:pt x="7092" y="10798"/>
                    <a:pt x="7447" y="10444"/>
                  </a:cubicBezTo>
                  <a:cubicBezTo>
                    <a:pt x="7934" y="9957"/>
                    <a:pt x="8488" y="9532"/>
                    <a:pt x="8926" y="9063"/>
                  </a:cubicBezTo>
                  <a:close/>
                  <a:moveTo>
                    <a:pt x="7343" y="11674"/>
                  </a:moveTo>
                  <a:cubicBezTo>
                    <a:pt x="7653" y="11674"/>
                    <a:pt x="8037" y="11763"/>
                    <a:pt x="8320" y="11763"/>
                  </a:cubicBezTo>
                  <a:cubicBezTo>
                    <a:pt x="8340" y="11763"/>
                    <a:pt x="8360" y="11762"/>
                    <a:pt x="8379" y="11761"/>
                  </a:cubicBezTo>
                  <a:lnTo>
                    <a:pt x="8379" y="11761"/>
                  </a:lnTo>
                  <a:cubicBezTo>
                    <a:pt x="7929" y="11848"/>
                    <a:pt x="7388" y="11841"/>
                    <a:pt x="6869" y="11859"/>
                  </a:cubicBezTo>
                  <a:cubicBezTo>
                    <a:pt x="6952" y="11716"/>
                    <a:pt x="7130" y="11674"/>
                    <a:pt x="7343" y="11674"/>
                  </a:cubicBezTo>
                  <a:close/>
                  <a:moveTo>
                    <a:pt x="12748" y="11280"/>
                  </a:moveTo>
                  <a:cubicBezTo>
                    <a:pt x="12618" y="11553"/>
                    <a:pt x="12239" y="11529"/>
                    <a:pt x="11945" y="11602"/>
                  </a:cubicBezTo>
                  <a:cubicBezTo>
                    <a:pt x="11209" y="11783"/>
                    <a:pt x="10144" y="11844"/>
                    <a:pt x="9151" y="11860"/>
                  </a:cubicBezTo>
                  <a:cubicBezTo>
                    <a:pt x="10437" y="11754"/>
                    <a:pt x="11626" y="11550"/>
                    <a:pt x="12748" y="11280"/>
                  </a:cubicBezTo>
                  <a:close/>
                  <a:moveTo>
                    <a:pt x="868" y="7938"/>
                  </a:moveTo>
                  <a:cubicBezTo>
                    <a:pt x="887" y="7938"/>
                    <a:pt x="890" y="7953"/>
                    <a:pt x="891" y="7970"/>
                  </a:cubicBezTo>
                  <a:cubicBezTo>
                    <a:pt x="1397" y="8271"/>
                    <a:pt x="2119" y="8386"/>
                    <a:pt x="2875" y="8386"/>
                  </a:cubicBezTo>
                  <a:cubicBezTo>
                    <a:pt x="3739" y="8386"/>
                    <a:pt x="4647" y="8235"/>
                    <a:pt x="5325" y="8034"/>
                  </a:cubicBezTo>
                  <a:lnTo>
                    <a:pt x="5325" y="8034"/>
                  </a:lnTo>
                  <a:cubicBezTo>
                    <a:pt x="5205" y="9119"/>
                    <a:pt x="5342" y="10532"/>
                    <a:pt x="5293" y="11634"/>
                  </a:cubicBezTo>
                  <a:cubicBezTo>
                    <a:pt x="5131" y="11699"/>
                    <a:pt x="4963" y="11716"/>
                    <a:pt x="4790" y="11716"/>
                  </a:cubicBezTo>
                  <a:cubicBezTo>
                    <a:pt x="4607" y="11716"/>
                    <a:pt x="4418" y="11697"/>
                    <a:pt x="4224" y="11697"/>
                  </a:cubicBezTo>
                  <a:cubicBezTo>
                    <a:pt x="4216" y="11697"/>
                    <a:pt x="4208" y="11697"/>
                    <a:pt x="4201" y="11697"/>
                  </a:cubicBezTo>
                  <a:cubicBezTo>
                    <a:pt x="3547" y="11701"/>
                    <a:pt x="2856" y="11871"/>
                    <a:pt x="2198" y="11871"/>
                  </a:cubicBezTo>
                  <a:cubicBezTo>
                    <a:pt x="1927" y="11871"/>
                    <a:pt x="1661" y="11842"/>
                    <a:pt x="1406" y="11761"/>
                  </a:cubicBezTo>
                  <a:cubicBezTo>
                    <a:pt x="1380" y="10802"/>
                    <a:pt x="1355" y="9842"/>
                    <a:pt x="1277" y="8933"/>
                  </a:cubicBezTo>
                  <a:cubicBezTo>
                    <a:pt x="1057" y="9669"/>
                    <a:pt x="1189" y="10884"/>
                    <a:pt x="1150" y="11697"/>
                  </a:cubicBezTo>
                  <a:cubicBezTo>
                    <a:pt x="1128" y="11701"/>
                    <a:pt x="1108" y="11703"/>
                    <a:pt x="1090" y="11703"/>
                  </a:cubicBezTo>
                  <a:cubicBezTo>
                    <a:pt x="765" y="11703"/>
                    <a:pt x="891" y="11190"/>
                    <a:pt x="891" y="10894"/>
                  </a:cubicBezTo>
                  <a:cubicBezTo>
                    <a:pt x="891" y="9955"/>
                    <a:pt x="881" y="8954"/>
                    <a:pt x="859" y="8036"/>
                  </a:cubicBezTo>
                  <a:lnTo>
                    <a:pt x="859" y="7939"/>
                  </a:lnTo>
                  <a:cubicBezTo>
                    <a:pt x="862" y="7938"/>
                    <a:pt x="865" y="7938"/>
                    <a:pt x="868" y="7938"/>
                  </a:cubicBezTo>
                  <a:close/>
                  <a:moveTo>
                    <a:pt x="19559" y="11184"/>
                  </a:moveTo>
                  <a:lnTo>
                    <a:pt x="19559" y="11184"/>
                  </a:lnTo>
                  <a:cubicBezTo>
                    <a:pt x="19633" y="11761"/>
                    <a:pt x="19061" y="11970"/>
                    <a:pt x="18499" y="12019"/>
                  </a:cubicBezTo>
                  <a:lnTo>
                    <a:pt x="18499" y="11600"/>
                  </a:lnTo>
                  <a:cubicBezTo>
                    <a:pt x="18931" y="11540"/>
                    <a:pt x="19297" y="11412"/>
                    <a:pt x="19559" y="11184"/>
                  </a:cubicBezTo>
                  <a:close/>
                  <a:moveTo>
                    <a:pt x="27430" y="9833"/>
                  </a:moveTo>
                  <a:cubicBezTo>
                    <a:pt x="27642" y="10005"/>
                    <a:pt x="27496" y="10337"/>
                    <a:pt x="27495" y="10605"/>
                  </a:cubicBezTo>
                  <a:cubicBezTo>
                    <a:pt x="27495" y="11053"/>
                    <a:pt x="27545" y="11558"/>
                    <a:pt x="27559" y="11986"/>
                  </a:cubicBezTo>
                  <a:cubicBezTo>
                    <a:pt x="27115" y="12015"/>
                    <a:pt x="26662" y="12029"/>
                    <a:pt x="26211" y="12029"/>
                  </a:cubicBezTo>
                  <a:cubicBezTo>
                    <a:pt x="25134" y="12029"/>
                    <a:pt x="24064" y="11952"/>
                    <a:pt x="23125" y="11825"/>
                  </a:cubicBezTo>
                  <a:cubicBezTo>
                    <a:pt x="23053" y="11244"/>
                    <a:pt x="23097" y="10548"/>
                    <a:pt x="23029" y="9962"/>
                  </a:cubicBezTo>
                  <a:lnTo>
                    <a:pt x="23029" y="9962"/>
                  </a:lnTo>
                  <a:cubicBezTo>
                    <a:pt x="23664" y="10056"/>
                    <a:pt x="24391" y="10116"/>
                    <a:pt x="25110" y="10116"/>
                  </a:cubicBezTo>
                  <a:cubicBezTo>
                    <a:pt x="25948" y="10116"/>
                    <a:pt x="26775" y="10035"/>
                    <a:pt x="27430" y="9833"/>
                  </a:cubicBezTo>
                  <a:close/>
                  <a:moveTo>
                    <a:pt x="22226" y="11859"/>
                  </a:moveTo>
                  <a:lnTo>
                    <a:pt x="22226" y="11859"/>
                  </a:lnTo>
                  <a:cubicBezTo>
                    <a:pt x="22272" y="11865"/>
                    <a:pt x="22236" y="11954"/>
                    <a:pt x="22290" y="11955"/>
                  </a:cubicBezTo>
                  <a:cubicBezTo>
                    <a:pt x="22300" y="12029"/>
                    <a:pt x="22198" y="11990"/>
                    <a:pt x="22194" y="12052"/>
                  </a:cubicBezTo>
                  <a:cubicBezTo>
                    <a:pt x="22101" y="12006"/>
                    <a:pt x="22251" y="11940"/>
                    <a:pt x="22226" y="11859"/>
                  </a:cubicBezTo>
                  <a:close/>
                  <a:moveTo>
                    <a:pt x="17921" y="11697"/>
                  </a:moveTo>
                  <a:cubicBezTo>
                    <a:pt x="17900" y="11817"/>
                    <a:pt x="17963" y="12018"/>
                    <a:pt x="17889" y="12083"/>
                  </a:cubicBezTo>
                  <a:cubicBezTo>
                    <a:pt x="17751" y="12070"/>
                    <a:pt x="17858" y="11814"/>
                    <a:pt x="17824" y="11697"/>
                  </a:cubicBezTo>
                  <a:close/>
                  <a:moveTo>
                    <a:pt x="18274" y="11666"/>
                  </a:moveTo>
                  <a:cubicBezTo>
                    <a:pt x="18273" y="11806"/>
                    <a:pt x="18263" y="11955"/>
                    <a:pt x="18305" y="12052"/>
                  </a:cubicBezTo>
                  <a:cubicBezTo>
                    <a:pt x="18292" y="12049"/>
                    <a:pt x="18281" y="12047"/>
                    <a:pt x="18271" y="12047"/>
                  </a:cubicBezTo>
                  <a:cubicBezTo>
                    <a:pt x="18216" y="12047"/>
                    <a:pt x="18202" y="12088"/>
                    <a:pt x="18146" y="12088"/>
                  </a:cubicBezTo>
                  <a:cubicBezTo>
                    <a:pt x="18136" y="12088"/>
                    <a:pt x="18125" y="12086"/>
                    <a:pt x="18112" y="12083"/>
                  </a:cubicBezTo>
                  <a:cubicBezTo>
                    <a:pt x="18051" y="11997"/>
                    <a:pt x="18095" y="11802"/>
                    <a:pt x="18080" y="11666"/>
                  </a:cubicBezTo>
                  <a:close/>
                  <a:moveTo>
                    <a:pt x="17221" y="11728"/>
                  </a:moveTo>
                  <a:cubicBezTo>
                    <a:pt x="17247" y="11728"/>
                    <a:pt x="17274" y="11729"/>
                    <a:pt x="17299" y="11729"/>
                  </a:cubicBezTo>
                  <a:cubicBezTo>
                    <a:pt x="17303" y="11729"/>
                    <a:pt x="17307" y="11729"/>
                    <a:pt x="17310" y="11729"/>
                  </a:cubicBezTo>
                  <a:lnTo>
                    <a:pt x="17310" y="12081"/>
                  </a:lnTo>
                  <a:cubicBezTo>
                    <a:pt x="17286" y="12087"/>
                    <a:pt x="17265" y="12090"/>
                    <a:pt x="17246" y="12090"/>
                  </a:cubicBezTo>
                  <a:cubicBezTo>
                    <a:pt x="17085" y="12090"/>
                    <a:pt x="17117" y="11893"/>
                    <a:pt x="17086" y="11761"/>
                  </a:cubicBezTo>
                  <a:cubicBezTo>
                    <a:pt x="17113" y="11733"/>
                    <a:pt x="17165" y="11728"/>
                    <a:pt x="17221" y="11728"/>
                  </a:cubicBezTo>
                  <a:close/>
                  <a:moveTo>
                    <a:pt x="13583" y="11280"/>
                  </a:moveTo>
                  <a:cubicBezTo>
                    <a:pt x="14321" y="11586"/>
                    <a:pt x="15306" y="11792"/>
                    <a:pt x="16291" y="11792"/>
                  </a:cubicBezTo>
                  <a:cubicBezTo>
                    <a:pt x="16503" y="11792"/>
                    <a:pt x="16715" y="11783"/>
                    <a:pt x="16925" y="11762"/>
                  </a:cubicBezTo>
                  <a:lnTo>
                    <a:pt x="16925" y="11762"/>
                  </a:lnTo>
                  <a:cubicBezTo>
                    <a:pt x="16918" y="11865"/>
                    <a:pt x="16981" y="11897"/>
                    <a:pt x="16956" y="12019"/>
                  </a:cubicBezTo>
                  <a:cubicBezTo>
                    <a:pt x="16473" y="11977"/>
                    <a:pt x="15868" y="11985"/>
                    <a:pt x="15318" y="11955"/>
                  </a:cubicBezTo>
                  <a:cubicBezTo>
                    <a:pt x="14773" y="11924"/>
                    <a:pt x="14278" y="11713"/>
                    <a:pt x="13823" y="11713"/>
                  </a:cubicBezTo>
                  <a:cubicBezTo>
                    <a:pt x="13752" y="11713"/>
                    <a:pt x="13683" y="11718"/>
                    <a:pt x="13614" y="11730"/>
                  </a:cubicBezTo>
                  <a:cubicBezTo>
                    <a:pt x="13791" y="11950"/>
                    <a:pt x="14186" y="11951"/>
                    <a:pt x="14482" y="12052"/>
                  </a:cubicBezTo>
                  <a:cubicBezTo>
                    <a:pt x="14223" y="12102"/>
                    <a:pt x="13923" y="12113"/>
                    <a:pt x="13614" y="12116"/>
                  </a:cubicBezTo>
                  <a:cubicBezTo>
                    <a:pt x="13477" y="11845"/>
                    <a:pt x="13523" y="11593"/>
                    <a:pt x="13583" y="11280"/>
                  </a:cubicBezTo>
                  <a:close/>
                  <a:moveTo>
                    <a:pt x="17630" y="11730"/>
                  </a:moveTo>
                  <a:cubicBezTo>
                    <a:pt x="17602" y="11851"/>
                    <a:pt x="17622" y="12021"/>
                    <a:pt x="17567" y="12116"/>
                  </a:cubicBezTo>
                  <a:cubicBezTo>
                    <a:pt x="17430" y="12102"/>
                    <a:pt x="17536" y="11846"/>
                    <a:pt x="17503" y="11730"/>
                  </a:cubicBezTo>
                  <a:close/>
                  <a:moveTo>
                    <a:pt x="28040" y="12084"/>
                  </a:moveTo>
                  <a:lnTo>
                    <a:pt x="28040" y="12084"/>
                  </a:lnTo>
                  <a:cubicBezTo>
                    <a:pt x="28547" y="12138"/>
                    <a:pt x="29124" y="12155"/>
                    <a:pt x="29707" y="12155"/>
                  </a:cubicBezTo>
                  <a:cubicBezTo>
                    <a:pt x="30498" y="12155"/>
                    <a:pt x="31301" y="12124"/>
                    <a:pt x="31961" y="12116"/>
                  </a:cubicBezTo>
                  <a:lnTo>
                    <a:pt x="31961" y="12116"/>
                  </a:lnTo>
                  <a:cubicBezTo>
                    <a:pt x="31281" y="12219"/>
                    <a:pt x="30402" y="12284"/>
                    <a:pt x="29537" y="12284"/>
                  </a:cubicBezTo>
                  <a:cubicBezTo>
                    <a:pt x="29030" y="12284"/>
                    <a:pt x="28528" y="12262"/>
                    <a:pt x="28072" y="12212"/>
                  </a:cubicBezTo>
                  <a:cubicBezTo>
                    <a:pt x="28077" y="12155"/>
                    <a:pt x="28034" y="12144"/>
                    <a:pt x="28040" y="12084"/>
                  </a:cubicBezTo>
                  <a:close/>
                  <a:moveTo>
                    <a:pt x="12942" y="11665"/>
                  </a:moveTo>
                  <a:cubicBezTo>
                    <a:pt x="13090" y="11714"/>
                    <a:pt x="12934" y="11965"/>
                    <a:pt x="12942" y="12081"/>
                  </a:cubicBezTo>
                  <a:cubicBezTo>
                    <a:pt x="11823" y="12446"/>
                    <a:pt x="10318" y="12503"/>
                    <a:pt x="8926" y="12629"/>
                  </a:cubicBezTo>
                  <a:cubicBezTo>
                    <a:pt x="8763" y="12644"/>
                    <a:pt x="8601" y="12651"/>
                    <a:pt x="8440" y="12651"/>
                  </a:cubicBezTo>
                  <a:cubicBezTo>
                    <a:pt x="7594" y="12651"/>
                    <a:pt x="6786" y="12467"/>
                    <a:pt x="6066" y="12341"/>
                  </a:cubicBezTo>
                  <a:cubicBezTo>
                    <a:pt x="6128" y="12261"/>
                    <a:pt x="6213" y="12236"/>
                    <a:pt x="6307" y="12236"/>
                  </a:cubicBezTo>
                  <a:cubicBezTo>
                    <a:pt x="6466" y="12236"/>
                    <a:pt x="6653" y="12308"/>
                    <a:pt x="6805" y="12308"/>
                  </a:cubicBezTo>
                  <a:cubicBezTo>
                    <a:pt x="6921" y="12308"/>
                    <a:pt x="7033" y="12278"/>
                    <a:pt x="7158" y="12275"/>
                  </a:cubicBezTo>
                  <a:cubicBezTo>
                    <a:pt x="7195" y="12274"/>
                    <a:pt x="7233" y="12274"/>
                    <a:pt x="7270" y="12274"/>
                  </a:cubicBezTo>
                  <a:cubicBezTo>
                    <a:pt x="8007" y="12274"/>
                    <a:pt x="8906" y="12389"/>
                    <a:pt x="9753" y="12389"/>
                  </a:cubicBezTo>
                  <a:cubicBezTo>
                    <a:pt x="9930" y="12389"/>
                    <a:pt x="10105" y="12384"/>
                    <a:pt x="10275" y="12372"/>
                  </a:cubicBezTo>
                  <a:cubicBezTo>
                    <a:pt x="11308" y="12298"/>
                    <a:pt x="12395" y="12094"/>
                    <a:pt x="12911" y="11665"/>
                  </a:cubicBezTo>
                  <a:close/>
                  <a:moveTo>
                    <a:pt x="22676" y="12277"/>
                  </a:moveTo>
                  <a:lnTo>
                    <a:pt x="22676" y="12277"/>
                  </a:lnTo>
                  <a:cubicBezTo>
                    <a:pt x="23701" y="12379"/>
                    <a:pt x="24934" y="12544"/>
                    <a:pt x="26179" y="12544"/>
                  </a:cubicBezTo>
                  <a:cubicBezTo>
                    <a:pt x="26522" y="12544"/>
                    <a:pt x="26865" y="12531"/>
                    <a:pt x="27205" y="12502"/>
                  </a:cubicBezTo>
                  <a:lnTo>
                    <a:pt x="27205" y="12502"/>
                  </a:lnTo>
                  <a:cubicBezTo>
                    <a:pt x="26715" y="12671"/>
                    <a:pt x="26115" y="12738"/>
                    <a:pt x="25494" y="12738"/>
                  </a:cubicBezTo>
                  <a:cubicBezTo>
                    <a:pt x="24500" y="12738"/>
                    <a:pt x="23452" y="12567"/>
                    <a:pt x="22708" y="12373"/>
                  </a:cubicBezTo>
                  <a:cubicBezTo>
                    <a:pt x="22691" y="12347"/>
                    <a:pt x="22675" y="12321"/>
                    <a:pt x="22676" y="12277"/>
                  </a:cubicBezTo>
                  <a:close/>
                  <a:moveTo>
                    <a:pt x="5326" y="12116"/>
                  </a:moveTo>
                  <a:cubicBezTo>
                    <a:pt x="5313" y="12402"/>
                    <a:pt x="4758" y="12525"/>
                    <a:pt x="4458" y="12566"/>
                  </a:cubicBezTo>
                  <a:cubicBezTo>
                    <a:pt x="4325" y="12583"/>
                    <a:pt x="4185" y="12590"/>
                    <a:pt x="4041" y="12590"/>
                  </a:cubicBezTo>
                  <a:cubicBezTo>
                    <a:pt x="3521" y="12590"/>
                    <a:pt x="2946" y="12499"/>
                    <a:pt x="2464" y="12499"/>
                  </a:cubicBezTo>
                  <a:cubicBezTo>
                    <a:pt x="2421" y="12499"/>
                    <a:pt x="2379" y="12500"/>
                    <a:pt x="2338" y="12502"/>
                  </a:cubicBezTo>
                  <a:cubicBezTo>
                    <a:pt x="2720" y="12675"/>
                    <a:pt x="3297" y="12656"/>
                    <a:pt x="3815" y="12693"/>
                  </a:cubicBezTo>
                  <a:cubicBezTo>
                    <a:pt x="3411" y="12769"/>
                    <a:pt x="2906" y="12804"/>
                    <a:pt x="2395" y="12804"/>
                  </a:cubicBezTo>
                  <a:cubicBezTo>
                    <a:pt x="1784" y="12804"/>
                    <a:pt x="1165" y="12754"/>
                    <a:pt x="698" y="12661"/>
                  </a:cubicBezTo>
                  <a:cubicBezTo>
                    <a:pt x="664" y="12565"/>
                    <a:pt x="639" y="12335"/>
                    <a:pt x="700" y="12243"/>
                  </a:cubicBezTo>
                  <a:cubicBezTo>
                    <a:pt x="1448" y="12294"/>
                    <a:pt x="2302" y="12356"/>
                    <a:pt x="3129" y="12356"/>
                  </a:cubicBezTo>
                  <a:cubicBezTo>
                    <a:pt x="3924" y="12356"/>
                    <a:pt x="4695" y="12298"/>
                    <a:pt x="5326" y="12116"/>
                  </a:cubicBezTo>
                  <a:close/>
                  <a:moveTo>
                    <a:pt x="22644" y="12502"/>
                  </a:moveTo>
                  <a:cubicBezTo>
                    <a:pt x="23493" y="12722"/>
                    <a:pt x="24454" y="12833"/>
                    <a:pt x="25504" y="12854"/>
                  </a:cubicBezTo>
                  <a:cubicBezTo>
                    <a:pt x="25282" y="12884"/>
                    <a:pt x="25046" y="12898"/>
                    <a:pt x="24804" y="12898"/>
                  </a:cubicBezTo>
                  <a:cubicBezTo>
                    <a:pt x="24029" y="12898"/>
                    <a:pt x="23199" y="12757"/>
                    <a:pt x="22612" y="12566"/>
                  </a:cubicBezTo>
                  <a:cubicBezTo>
                    <a:pt x="22607" y="12528"/>
                    <a:pt x="22618" y="12509"/>
                    <a:pt x="22644" y="12502"/>
                  </a:cubicBezTo>
                  <a:close/>
                  <a:moveTo>
                    <a:pt x="6064" y="12534"/>
                  </a:moveTo>
                  <a:cubicBezTo>
                    <a:pt x="6640" y="12714"/>
                    <a:pt x="7266" y="12769"/>
                    <a:pt x="7918" y="12769"/>
                  </a:cubicBezTo>
                  <a:cubicBezTo>
                    <a:pt x="8932" y="12769"/>
                    <a:pt x="10007" y="12635"/>
                    <a:pt x="11045" y="12629"/>
                  </a:cubicBezTo>
                  <a:lnTo>
                    <a:pt x="11045" y="12629"/>
                  </a:lnTo>
                  <a:cubicBezTo>
                    <a:pt x="10207" y="12747"/>
                    <a:pt x="9278" y="12985"/>
                    <a:pt x="8356" y="12985"/>
                  </a:cubicBezTo>
                  <a:cubicBezTo>
                    <a:pt x="8310" y="12985"/>
                    <a:pt x="8263" y="12984"/>
                    <a:pt x="8217" y="12983"/>
                  </a:cubicBezTo>
                  <a:cubicBezTo>
                    <a:pt x="7464" y="12963"/>
                    <a:pt x="6773" y="12700"/>
                    <a:pt x="6097" y="12629"/>
                  </a:cubicBezTo>
                  <a:cubicBezTo>
                    <a:pt x="6091" y="12630"/>
                    <a:pt x="6085" y="12631"/>
                    <a:pt x="6080" y="12631"/>
                  </a:cubicBezTo>
                  <a:cubicBezTo>
                    <a:pt x="6052" y="12631"/>
                    <a:pt x="6037" y="12619"/>
                    <a:pt x="6032" y="12598"/>
                  </a:cubicBezTo>
                  <a:cubicBezTo>
                    <a:pt x="6027" y="12560"/>
                    <a:pt x="6038" y="12540"/>
                    <a:pt x="6064" y="12534"/>
                  </a:cubicBezTo>
                  <a:close/>
                  <a:moveTo>
                    <a:pt x="12684" y="12949"/>
                  </a:moveTo>
                  <a:cubicBezTo>
                    <a:pt x="12828" y="13031"/>
                    <a:pt x="12710" y="13373"/>
                    <a:pt x="12748" y="13560"/>
                  </a:cubicBezTo>
                  <a:cubicBezTo>
                    <a:pt x="12517" y="13506"/>
                    <a:pt x="12360" y="13392"/>
                    <a:pt x="12127" y="13392"/>
                  </a:cubicBezTo>
                  <a:cubicBezTo>
                    <a:pt x="12053" y="13392"/>
                    <a:pt x="11973" y="13403"/>
                    <a:pt x="11880" y="13430"/>
                  </a:cubicBezTo>
                  <a:cubicBezTo>
                    <a:pt x="11734" y="13475"/>
                    <a:pt x="11637" y="13649"/>
                    <a:pt x="11494" y="13655"/>
                  </a:cubicBezTo>
                  <a:cubicBezTo>
                    <a:pt x="11490" y="13656"/>
                    <a:pt x="11486" y="13656"/>
                    <a:pt x="11482" y="13656"/>
                  </a:cubicBezTo>
                  <a:cubicBezTo>
                    <a:pt x="11297" y="13656"/>
                    <a:pt x="11121" y="13461"/>
                    <a:pt x="10933" y="13461"/>
                  </a:cubicBezTo>
                  <a:cubicBezTo>
                    <a:pt x="10927" y="13461"/>
                    <a:pt x="10922" y="13462"/>
                    <a:pt x="10916" y="13462"/>
                  </a:cubicBezTo>
                  <a:cubicBezTo>
                    <a:pt x="10710" y="13477"/>
                    <a:pt x="10527" y="13771"/>
                    <a:pt x="10273" y="13815"/>
                  </a:cubicBezTo>
                  <a:cubicBezTo>
                    <a:pt x="10245" y="13820"/>
                    <a:pt x="10216" y="13822"/>
                    <a:pt x="10188" y="13822"/>
                  </a:cubicBezTo>
                  <a:cubicBezTo>
                    <a:pt x="9858" y="13822"/>
                    <a:pt x="9503" y="13524"/>
                    <a:pt x="9165" y="13524"/>
                  </a:cubicBezTo>
                  <a:cubicBezTo>
                    <a:pt x="9149" y="13524"/>
                    <a:pt x="9133" y="13524"/>
                    <a:pt x="9117" y="13526"/>
                  </a:cubicBezTo>
                  <a:cubicBezTo>
                    <a:pt x="8925" y="13543"/>
                    <a:pt x="8764" y="13713"/>
                    <a:pt x="8604" y="13815"/>
                  </a:cubicBezTo>
                  <a:cubicBezTo>
                    <a:pt x="8276" y="13796"/>
                    <a:pt x="8149" y="13589"/>
                    <a:pt x="7876" y="13589"/>
                  </a:cubicBezTo>
                  <a:cubicBezTo>
                    <a:pt x="7862" y="13589"/>
                    <a:pt x="7847" y="13589"/>
                    <a:pt x="7832" y="13591"/>
                  </a:cubicBezTo>
                  <a:cubicBezTo>
                    <a:pt x="7575" y="13609"/>
                    <a:pt x="7416" y="13912"/>
                    <a:pt x="7223" y="13912"/>
                  </a:cubicBezTo>
                  <a:cubicBezTo>
                    <a:pt x="7223" y="13912"/>
                    <a:pt x="7222" y="13912"/>
                    <a:pt x="7222" y="13912"/>
                  </a:cubicBezTo>
                  <a:cubicBezTo>
                    <a:pt x="7038" y="13911"/>
                    <a:pt x="6900" y="13628"/>
                    <a:pt x="6675" y="13591"/>
                  </a:cubicBezTo>
                  <a:cubicBezTo>
                    <a:pt x="6628" y="13583"/>
                    <a:pt x="6585" y="13579"/>
                    <a:pt x="6545" y="13579"/>
                  </a:cubicBezTo>
                  <a:cubicBezTo>
                    <a:pt x="6347" y="13579"/>
                    <a:pt x="6219" y="13668"/>
                    <a:pt x="6000" y="13784"/>
                  </a:cubicBezTo>
                  <a:cubicBezTo>
                    <a:pt x="5923" y="13622"/>
                    <a:pt x="5983" y="13319"/>
                    <a:pt x="6000" y="13143"/>
                  </a:cubicBezTo>
                  <a:cubicBezTo>
                    <a:pt x="6838" y="13306"/>
                    <a:pt x="7775" y="13380"/>
                    <a:pt x="8724" y="13380"/>
                  </a:cubicBezTo>
                  <a:cubicBezTo>
                    <a:pt x="10109" y="13380"/>
                    <a:pt x="11519" y="13222"/>
                    <a:pt x="12684" y="12949"/>
                  </a:cubicBezTo>
                  <a:close/>
                  <a:moveTo>
                    <a:pt x="27528" y="12951"/>
                  </a:moveTo>
                  <a:lnTo>
                    <a:pt x="27528" y="12951"/>
                  </a:lnTo>
                  <a:cubicBezTo>
                    <a:pt x="27553" y="13521"/>
                    <a:pt x="27511" y="14304"/>
                    <a:pt x="27528" y="14975"/>
                  </a:cubicBezTo>
                  <a:cubicBezTo>
                    <a:pt x="27074" y="15087"/>
                    <a:pt x="26559" y="15123"/>
                    <a:pt x="26018" y="15123"/>
                  </a:cubicBezTo>
                  <a:cubicBezTo>
                    <a:pt x="25041" y="15123"/>
                    <a:pt x="23976" y="15006"/>
                    <a:pt x="23016" y="15006"/>
                  </a:cubicBezTo>
                  <a:cubicBezTo>
                    <a:pt x="22956" y="15006"/>
                    <a:pt x="22896" y="15007"/>
                    <a:pt x="22837" y="15008"/>
                  </a:cubicBezTo>
                  <a:cubicBezTo>
                    <a:pt x="22843" y="14412"/>
                    <a:pt x="22827" y="13668"/>
                    <a:pt x="22837" y="13176"/>
                  </a:cubicBezTo>
                  <a:cubicBezTo>
                    <a:pt x="22844" y="13176"/>
                    <a:pt x="22851" y="13176"/>
                    <a:pt x="22857" y="13176"/>
                  </a:cubicBezTo>
                  <a:cubicBezTo>
                    <a:pt x="23283" y="13176"/>
                    <a:pt x="22950" y="14093"/>
                    <a:pt x="23094" y="14428"/>
                  </a:cubicBezTo>
                  <a:cubicBezTo>
                    <a:pt x="23241" y="14126"/>
                    <a:pt x="23177" y="13611"/>
                    <a:pt x="23189" y="13176"/>
                  </a:cubicBezTo>
                  <a:lnTo>
                    <a:pt x="23189" y="13176"/>
                  </a:lnTo>
                  <a:cubicBezTo>
                    <a:pt x="23737" y="13267"/>
                    <a:pt x="24386" y="13319"/>
                    <a:pt x="25035" y="13319"/>
                  </a:cubicBezTo>
                  <a:cubicBezTo>
                    <a:pt x="25966" y="13319"/>
                    <a:pt x="26897" y="13211"/>
                    <a:pt x="27528" y="12951"/>
                  </a:cubicBezTo>
                  <a:close/>
                  <a:moveTo>
                    <a:pt x="13390" y="12403"/>
                  </a:moveTo>
                  <a:cubicBezTo>
                    <a:pt x="13453" y="12419"/>
                    <a:pt x="13511" y="12439"/>
                    <a:pt x="13591" y="12439"/>
                  </a:cubicBezTo>
                  <a:cubicBezTo>
                    <a:pt x="13609" y="12439"/>
                    <a:pt x="13627" y="12438"/>
                    <a:pt x="13648" y="12436"/>
                  </a:cubicBezTo>
                  <a:lnTo>
                    <a:pt x="13648" y="12436"/>
                  </a:lnTo>
                  <a:cubicBezTo>
                    <a:pt x="13619" y="13006"/>
                    <a:pt x="13587" y="13861"/>
                    <a:pt x="13614" y="14492"/>
                  </a:cubicBezTo>
                  <a:cubicBezTo>
                    <a:pt x="13624" y="14709"/>
                    <a:pt x="13789" y="15138"/>
                    <a:pt x="13519" y="15167"/>
                  </a:cubicBezTo>
                  <a:cubicBezTo>
                    <a:pt x="13340" y="15108"/>
                    <a:pt x="13425" y="14849"/>
                    <a:pt x="13423" y="14717"/>
                  </a:cubicBezTo>
                  <a:cubicBezTo>
                    <a:pt x="13413" y="14027"/>
                    <a:pt x="13433" y="13184"/>
                    <a:pt x="13390" y="12500"/>
                  </a:cubicBezTo>
                  <a:lnTo>
                    <a:pt x="13390" y="12403"/>
                  </a:lnTo>
                  <a:close/>
                  <a:moveTo>
                    <a:pt x="19462" y="12147"/>
                  </a:moveTo>
                  <a:lnTo>
                    <a:pt x="19462" y="12147"/>
                  </a:lnTo>
                  <a:cubicBezTo>
                    <a:pt x="19454" y="13027"/>
                    <a:pt x="19397" y="14191"/>
                    <a:pt x="19527" y="15103"/>
                  </a:cubicBezTo>
                  <a:cubicBezTo>
                    <a:pt x="19378" y="15137"/>
                    <a:pt x="19282" y="15222"/>
                    <a:pt x="19173" y="15295"/>
                  </a:cubicBezTo>
                  <a:cubicBezTo>
                    <a:pt x="19091" y="14690"/>
                    <a:pt x="19224" y="14008"/>
                    <a:pt x="19046" y="13464"/>
                  </a:cubicBezTo>
                  <a:cubicBezTo>
                    <a:pt x="18922" y="13984"/>
                    <a:pt x="18985" y="14689"/>
                    <a:pt x="18948" y="15295"/>
                  </a:cubicBezTo>
                  <a:cubicBezTo>
                    <a:pt x="18578" y="15344"/>
                    <a:pt x="18215" y="15363"/>
                    <a:pt x="17855" y="15363"/>
                  </a:cubicBezTo>
                  <a:cubicBezTo>
                    <a:pt x="16599" y="15363"/>
                    <a:pt x="15378" y="15133"/>
                    <a:pt x="14036" y="15133"/>
                  </a:cubicBezTo>
                  <a:cubicBezTo>
                    <a:pt x="13971" y="15133"/>
                    <a:pt x="13905" y="15133"/>
                    <a:pt x="13839" y="15134"/>
                  </a:cubicBezTo>
                  <a:cubicBezTo>
                    <a:pt x="13814" y="14247"/>
                    <a:pt x="13821" y="13331"/>
                    <a:pt x="13775" y="12467"/>
                  </a:cubicBezTo>
                  <a:lnTo>
                    <a:pt x="13775" y="12467"/>
                  </a:lnTo>
                  <a:cubicBezTo>
                    <a:pt x="13966" y="12492"/>
                    <a:pt x="14165" y="12500"/>
                    <a:pt x="14372" y="12500"/>
                  </a:cubicBezTo>
                  <a:cubicBezTo>
                    <a:pt x="14844" y="12500"/>
                    <a:pt x="15353" y="12456"/>
                    <a:pt x="15883" y="12456"/>
                  </a:cubicBezTo>
                  <a:cubicBezTo>
                    <a:pt x="16025" y="12456"/>
                    <a:pt x="16168" y="12459"/>
                    <a:pt x="16313" y="12467"/>
                  </a:cubicBezTo>
                  <a:cubicBezTo>
                    <a:pt x="16853" y="12498"/>
                    <a:pt x="17391" y="12544"/>
                    <a:pt x="17880" y="12544"/>
                  </a:cubicBezTo>
                  <a:cubicBezTo>
                    <a:pt x="18535" y="12544"/>
                    <a:pt x="19101" y="12461"/>
                    <a:pt x="19462" y="12147"/>
                  </a:cubicBezTo>
                  <a:close/>
                  <a:moveTo>
                    <a:pt x="22676" y="15328"/>
                  </a:moveTo>
                  <a:cubicBezTo>
                    <a:pt x="23570" y="15473"/>
                    <a:pt x="24621" y="15559"/>
                    <a:pt x="25668" y="15559"/>
                  </a:cubicBezTo>
                  <a:cubicBezTo>
                    <a:pt x="26200" y="15559"/>
                    <a:pt x="26730" y="15537"/>
                    <a:pt x="27239" y="15489"/>
                  </a:cubicBezTo>
                  <a:lnTo>
                    <a:pt x="27239" y="15489"/>
                  </a:lnTo>
                  <a:cubicBezTo>
                    <a:pt x="26688" y="15695"/>
                    <a:pt x="26001" y="15778"/>
                    <a:pt x="25294" y="15778"/>
                  </a:cubicBezTo>
                  <a:cubicBezTo>
                    <a:pt x="24329" y="15778"/>
                    <a:pt x="23326" y="15625"/>
                    <a:pt x="22580" y="15425"/>
                  </a:cubicBezTo>
                  <a:cubicBezTo>
                    <a:pt x="22573" y="15386"/>
                    <a:pt x="22587" y="15367"/>
                    <a:pt x="22612" y="15360"/>
                  </a:cubicBezTo>
                  <a:cubicBezTo>
                    <a:pt x="22638" y="15354"/>
                    <a:pt x="22643" y="15328"/>
                    <a:pt x="22676" y="15328"/>
                  </a:cubicBezTo>
                  <a:close/>
                  <a:moveTo>
                    <a:pt x="18596" y="15746"/>
                  </a:moveTo>
                  <a:cubicBezTo>
                    <a:pt x="18659" y="15768"/>
                    <a:pt x="18731" y="15781"/>
                    <a:pt x="18816" y="15781"/>
                  </a:cubicBezTo>
                  <a:cubicBezTo>
                    <a:pt x="18838" y="15781"/>
                    <a:pt x="18861" y="15780"/>
                    <a:pt x="18884" y="15778"/>
                  </a:cubicBezTo>
                  <a:lnTo>
                    <a:pt x="18884" y="15778"/>
                  </a:lnTo>
                  <a:cubicBezTo>
                    <a:pt x="18808" y="15841"/>
                    <a:pt x="18682" y="15855"/>
                    <a:pt x="18563" y="15876"/>
                  </a:cubicBezTo>
                  <a:cubicBezTo>
                    <a:pt x="18550" y="15808"/>
                    <a:pt x="18585" y="15789"/>
                    <a:pt x="18596" y="15746"/>
                  </a:cubicBezTo>
                  <a:close/>
                  <a:moveTo>
                    <a:pt x="18402" y="15778"/>
                  </a:moveTo>
                  <a:cubicBezTo>
                    <a:pt x="18429" y="15893"/>
                    <a:pt x="18355" y="15909"/>
                    <a:pt x="18265" y="15909"/>
                  </a:cubicBezTo>
                  <a:cubicBezTo>
                    <a:pt x="18237" y="15909"/>
                    <a:pt x="18207" y="15908"/>
                    <a:pt x="18177" y="15907"/>
                  </a:cubicBezTo>
                  <a:lnTo>
                    <a:pt x="18177" y="15778"/>
                  </a:lnTo>
                  <a:close/>
                  <a:moveTo>
                    <a:pt x="17927" y="15780"/>
                  </a:moveTo>
                  <a:cubicBezTo>
                    <a:pt x="17988" y="15780"/>
                    <a:pt x="18042" y="15816"/>
                    <a:pt x="18017" y="15907"/>
                  </a:cubicBezTo>
                  <a:cubicBezTo>
                    <a:pt x="18007" y="15904"/>
                    <a:pt x="17995" y="15903"/>
                    <a:pt x="17982" y="15903"/>
                  </a:cubicBezTo>
                  <a:cubicBezTo>
                    <a:pt x="17944" y="15903"/>
                    <a:pt x="17898" y="15912"/>
                    <a:pt x="17860" y="15912"/>
                  </a:cubicBezTo>
                  <a:cubicBezTo>
                    <a:pt x="17826" y="15912"/>
                    <a:pt x="17799" y="15904"/>
                    <a:pt x="17793" y="15875"/>
                  </a:cubicBezTo>
                  <a:cubicBezTo>
                    <a:pt x="17795" y="15817"/>
                    <a:pt x="17864" y="15780"/>
                    <a:pt x="17927" y="15780"/>
                  </a:cubicBezTo>
                  <a:close/>
                  <a:moveTo>
                    <a:pt x="14017" y="15633"/>
                  </a:moveTo>
                  <a:cubicBezTo>
                    <a:pt x="14606" y="15633"/>
                    <a:pt x="15319" y="15696"/>
                    <a:pt x="15929" y="15746"/>
                  </a:cubicBezTo>
                  <a:cubicBezTo>
                    <a:pt x="16018" y="15753"/>
                    <a:pt x="16106" y="15756"/>
                    <a:pt x="16195" y="15756"/>
                  </a:cubicBezTo>
                  <a:cubicBezTo>
                    <a:pt x="16387" y="15756"/>
                    <a:pt x="16577" y="15744"/>
                    <a:pt x="16767" y="15744"/>
                  </a:cubicBezTo>
                  <a:cubicBezTo>
                    <a:pt x="16809" y="15744"/>
                    <a:pt x="16850" y="15745"/>
                    <a:pt x="16892" y="15746"/>
                  </a:cubicBezTo>
                  <a:cubicBezTo>
                    <a:pt x="16916" y="15747"/>
                    <a:pt x="16941" y="15747"/>
                    <a:pt x="16966" y="15747"/>
                  </a:cubicBezTo>
                  <a:cubicBezTo>
                    <a:pt x="17024" y="15747"/>
                    <a:pt x="17086" y="15746"/>
                    <a:pt x="17147" y="15746"/>
                  </a:cubicBezTo>
                  <a:cubicBezTo>
                    <a:pt x="17349" y="15746"/>
                    <a:pt x="17555" y="15763"/>
                    <a:pt x="17664" y="15907"/>
                  </a:cubicBezTo>
                  <a:cubicBezTo>
                    <a:pt x="17333" y="15960"/>
                    <a:pt x="17005" y="15981"/>
                    <a:pt x="16680" y="15981"/>
                  </a:cubicBezTo>
                  <a:cubicBezTo>
                    <a:pt x="15596" y="15981"/>
                    <a:pt x="14549" y="15744"/>
                    <a:pt x="13551" y="15650"/>
                  </a:cubicBezTo>
                  <a:cubicBezTo>
                    <a:pt x="13693" y="15638"/>
                    <a:pt x="13850" y="15633"/>
                    <a:pt x="14017" y="15633"/>
                  </a:cubicBezTo>
                  <a:close/>
                  <a:moveTo>
                    <a:pt x="22643" y="15651"/>
                  </a:moveTo>
                  <a:lnTo>
                    <a:pt x="22643" y="15651"/>
                  </a:lnTo>
                  <a:cubicBezTo>
                    <a:pt x="23197" y="15835"/>
                    <a:pt x="23936" y="15901"/>
                    <a:pt x="24708" y="15901"/>
                  </a:cubicBezTo>
                  <a:cubicBezTo>
                    <a:pt x="25496" y="15901"/>
                    <a:pt x="26319" y="15832"/>
                    <a:pt x="27012" y="15747"/>
                  </a:cubicBezTo>
                  <a:lnTo>
                    <a:pt x="27012" y="15747"/>
                  </a:lnTo>
                  <a:cubicBezTo>
                    <a:pt x="26439" y="15906"/>
                    <a:pt x="25355" y="16074"/>
                    <a:pt x="24439" y="16074"/>
                  </a:cubicBezTo>
                  <a:cubicBezTo>
                    <a:pt x="24342" y="16074"/>
                    <a:pt x="24246" y="16072"/>
                    <a:pt x="24154" y="16068"/>
                  </a:cubicBezTo>
                  <a:cubicBezTo>
                    <a:pt x="23631" y="16044"/>
                    <a:pt x="22823" y="15965"/>
                    <a:pt x="22643" y="15651"/>
                  </a:cubicBezTo>
                  <a:close/>
                  <a:moveTo>
                    <a:pt x="19431" y="15875"/>
                  </a:moveTo>
                  <a:cubicBezTo>
                    <a:pt x="19530" y="16095"/>
                    <a:pt x="19015" y="16208"/>
                    <a:pt x="18669" y="16208"/>
                  </a:cubicBezTo>
                  <a:cubicBezTo>
                    <a:pt x="18605" y="16208"/>
                    <a:pt x="18546" y="16204"/>
                    <a:pt x="18499" y="16196"/>
                  </a:cubicBezTo>
                  <a:cubicBezTo>
                    <a:pt x="18628" y="15908"/>
                    <a:pt x="19163" y="16024"/>
                    <a:pt x="19431" y="15875"/>
                  </a:cubicBezTo>
                  <a:close/>
                  <a:moveTo>
                    <a:pt x="18402" y="16068"/>
                  </a:moveTo>
                  <a:cubicBezTo>
                    <a:pt x="18389" y="16145"/>
                    <a:pt x="18461" y="16137"/>
                    <a:pt x="18434" y="16228"/>
                  </a:cubicBezTo>
                  <a:lnTo>
                    <a:pt x="18177" y="16228"/>
                  </a:lnTo>
                  <a:lnTo>
                    <a:pt x="18177" y="16068"/>
                  </a:lnTo>
                  <a:close/>
                  <a:moveTo>
                    <a:pt x="17959" y="16066"/>
                  </a:moveTo>
                  <a:cubicBezTo>
                    <a:pt x="17978" y="16066"/>
                    <a:pt x="17997" y="16067"/>
                    <a:pt x="18017" y="16068"/>
                  </a:cubicBezTo>
                  <a:cubicBezTo>
                    <a:pt x="18020" y="16117"/>
                    <a:pt x="18002" y="16189"/>
                    <a:pt x="18049" y="16196"/>
                  </a:cubicBezTo>
                  <a:cubicBezTo>
                    <a:pt x="18048" y="16226"/>
                    <a:pt x="18024" y="16233"/>
                    <a:pt x="17993" y="16233"/>
                  </a:cubicBezTo>
                  <a:cubicBezTo>
                    <a:pt x="17960" y="16233"/>
                    <a:pt x="17919" y="16225"/>
                    <a:pt x="17886" y="16225"/>
                  </a:cubicBezTo>
                  <a:cubicBezTo>
                    <a:pt x="17876" y="16225"/>
                    <a:pt x="17866" y="16226"/>
                    <a:pt x="17857" y="16228"/>
                  </a:cubicBezTo>
                  <a:cubicBezTo>
                    <a:pt x="17861" y="16171"/>
                    <a:pt x="17818" y="16160"/>
                    <a:pt x="17824" y="16101"/>
                  </a:cubicBezTo>
                  <a:cubicBezTo>
                    <a:pt x="17853" y="16073"/>
                    <a:pt x="17902" y="16066"/>
                    <a:pt x="17959" y="16066"/>
                  </a:cubicBezTo>
                  <a:close/>
                  <a:moveTo>
                    <a:pt x="13455" y="15841"/>
                  </a:moveTo>
                  <a:lnTo>
                    <a:pt x="13455" y="15841"/>
                  </a:lnTo>
                  <a:cubicBezTo>
                    <a:pt x="14331" y="15907"/>
                    <a:pt x="15124" y="16107"/>
                    <a:pt x="16121" y="16107"/>
                  </a:cubicBezTo>
                  <a:cubicBezTo>
                    <a:pt x="16226" y="16107"/>
                    <a:pt x="16333" y="16104"/>
                    <a:pt x="16442" y="16100"/>
                  </a:cubicBezTo>
                  <a:cubicBezTo>
                    <a:pt x="16658" y="16090"/>
                    <a:pt x="16892" y="16066"/>
                    <a:pt x="17117" y="16066"/>
                  </a:cubicBezTo>
                  <a:cubicBezTo>
                    <a:pt x="17202" y="16066"/>
                    <a:pt x="17303" y="16050"/>
                    <a:pt x="17400" y="16050"/>
                  </a:cubicBezTo>
                  <a:cubicBezTo>
                    <a:pt x="17513" y="16050"/>
                    <a:pt x="17621" y="16071"/>
                    <a:pt x="17696" y="16163"/>
                  </a:cubicBezTo>
                  <a:cubicBezTo>
                    <a:pt x="17687" y="16306"/>
                    <a:pt x="17409" y="16286"/>
                    <a:pt x="17343" y="16293"/>
                  </a:cubicBezTo>
                  <a:cubicBezTo>
                    <a:pt x="17074" y="16318"/>
                    <a:pt x="16790" y="16326"/>
                    <a:pt x="16497" y="16326"/>
                  </a:cubicBezTo>
                  <a:cubicBezTo>
                    <a:pt x="15771" y="16326"/>
                    <a:pt x="14989" y="16273"/>
                    <a:pt x="14250" y="16273"/>
                  </a:cubicBezTo>
                  <a:cubicBezTo>
                    <a:pt x="14011" y="16273"/>
                    <a:pt x="13778" y="16278"/>
                    <a:pt x="13552" y="16293"/>
                  </a:cubicBezTo>
                  <a:cubicBezTo>
                    <a:pt x="13451" y="16197"/>
                    <a:pt x="13257" y="15953"/>
                    <a:pt x="13455" y="15841"/>
                  </a:cubicBezTo>
                  <a:close/>
                  <a:moveTo>
                    <a:pt x="31832" y="12598"/>
                  </a:moveTo>
                  <a:lnTo>
                    <a:pt x="31832" y="12598"/>
                  </a:lnTo>
                  <a:cubicBezTo>
                    <a:pt x="31739" y="14223"/>
                    <a:pt x="31858" y="15946"/>
                    <a:pt x="31800" y="17546"/>
                  </a:cubicBezTo>
                  <a:cubicBezTo>
                    <a:pt x="30860" y="17639"/>
                    <a:pt x="29925" y="17678"/>
                    <a:pt x="28952" y="17678"/>
                  </a:cubicBezTo>
                  <a:cubicBezTo>
                    <a:pt x="28788" y="17678"/>
                    <a:pt x="28624" y="17677"/>
                    <a:pt x="28458" y="17675"/>
                  </a:cubicBezTo>
                  <a:cubicBezTo>
                    <a:pt x="28340" y="16166"/>
                    <a:pt x="28640" y="14431"/>
                    <a:pt x="28361" y="13048"/>
                  </a:cubicBezTo>
                  <a:lnTo>
                    <a:pt x="28361" y="13048"/>
                  </a:lnTo>
                  <a:cubicBezTo>
                    <a:pt x="28262" y="14480"/>
                    <a:pt x="28197" y="16153"/>
                    <a:pt x="28361" y="17675"/>
                  </a:cubicBezTo>
                  <a:cubicBezTo>
                    <a:pt x="28335" y="17670"/>
                    <a:pt x="28309" y="17669"/>
                    <a:pt x="28282" y="17669"/>
                  </a:cubicBezTo>
                  <a:cubicBezTo>
                    <a:pt x="28193" y="17669"/>
                    <a:pt x="28102" y="17687"/>
                    <a:pt x="28038" y="17687"/>
                  </a:cubicBezTo>
                  <a:cubicBezTo>
                    <a:pt x="28012" y="17687"/>
                    <a:pt x="27990" y="17684"/>
                    <a:pt x="27975" y="17675"/>
                  </a:cubicBezTo>
                  <a:cubicBezTo>
                    <a:pt x="28049" y="17013"/>
                    <a:pt x="27841" y="16436"/>
                    <a:pt x="27913" y="15907"/>
                  </a:cubicBezTo>
                  <a:cubicBezTo>
                    <a:pt x="27935" y="15744"/>
                    <a:pt x="28093" y="15611"/>
                    <a:pt x="28105" y="15457"/>
                  </a:cubicBezTo>
                  <a:cubicBezTo>
                    <a:pt x="28118" y="15302"/>
                    <a:pt x="27988" y="15174"/>
                    <a:pt x="27977" y="15008"/>
                  </a:cubicBezTo>
                  <a:cubicBezTo>
                    <a:pt x="27959" y="14737"/>
                    <a:pt x="28056" y="14199"/>
                    <a:pt x="28073" y="13786"/>
                  </a:cubicBezTo>
                  <a:cubicBezTo>
                    <a:pt x="28088" y="13468"/>
                    <a:pt x="28063" y="13137"/>
                    <a:pt x="28073" y="12790"/>
                  </a:cubicBezTo>
                  <a:lnTo>
                    <a:pt x="28073" y="12790"/>
                  </a:lnTo>
                  <a:cubicBezTo>
                    <a:pt x="28214" y="12795"/>
                    <a:pt x="28352" y="12797"/>
                    <a:pt x="28487" y="12797"/>
                  </a:cubicBezTo>
                  <a:cubicBezTo>
                    <a:pt x="29669" y="12797"/>
                    <a:pt x="30694" y="12641"/>
                    <a:pt x="31832" y="12598"/>
                  </a:cubicBezTo>
                  <a:close/>
                  <a:moveTo>
                    <a:pt x="5295" y="13048"/>
                  </a:moveTo>
                  <a:cubicBezTo>
                    <a:pt x="5356" y="14315"/>
                    <a:pt x="5487" y="15846"/>
                    <a:pt x="5487" y="17289"/>
                  </a:cubicBezTo>
                  <a:cubicBezTo>
                    <a:pt x="5487" y="17465"/>
                    <a:pt x="5569" y="17743"/>
                    <a:pt x="5392" y="17866"/>
                  </a:cubicBezTo>
                  <a:cubicBezTo>
                    <a:pt x="5253" y="17758"/>
                    <a:pt x="5355" y="17410"/>
                    <a:pt x="5263" y="17256"/>
                  </a:cubicBezTo>
                  <a:lnTo>
                    <a:pt x="5263" y="17256"/>
                  </a:lnTo>
                  <a:cubicBezTo>
                    <a:pt x="5195" y="17434"/>
                    <a:pt x="5156" y="17641"/>
                    <a:pt x="5167" y="17899"/>
                  </a:cubicBezTo>
                  <a:cubicBezTo>
                    <a:pt x="3943" y="18107"/>
                    <a:pt x="2663" y="18069"/>
                    <a:pt x="1278" y="18091"/>
                  </a:cubicBezTo>
                  <a:cubicBezTo>
                    <a:pt x="1310" y="17745"/>
                    <a:pt x="1284" y="17186"/>
                    <a:pt x="1246" y="16807"/>
                  </a:cubicBezTo>
                  <a:cubicBezTo>
                    <a:pt x="1068" y="16880"/>
                    <a:pt x="1120" y="17192"/>
                    <a:pt x="1118" y="17448"/>
                  </a:cubicBezTo>
                  <a:cubicBezTo>
                    <a:pt x="1115" y="17692"/>
                    <a:pt x="1198" y="18018"/>
                    <a:pt x="1021" y="18091"/>
                  </a:cubicBezTo>
                  <a:cubicBezTo>
                    <a:pt x="818" y="18086"/>
                    <a:pt x="873" y="17685"/>
                    <a:pt x="860" y="17514"/>
                  </a:cubicBezTo>
                  <a:cubicBezTo>
                    <a:pt x="771" y="16242"/>
                    <a:pt x="810" y="14565"/>
                    <a:pt x="894" y="13175"/>
                  </a:cubicBezTo>
                  <a:cubicBezTo>
                    <a:pt x="900" y="13174"/>
                    <a:pt x="905" y="13174"/>
                    <a:pt x="911" y="13174"/>
                  </a:cubicBezTo>
                  <a:cubicBezTo>
                    <a:pt x="959" y="13174"/>
                    <a:pt x="968" y="13215"/>
                    <a:pt x="1018" y="13215"/>
                  </a:cubicBezTo>
                  <a:cubicBezTo>
                    <a:pt x="1028" y="13215"/>
                    <a:pt x="1039" y="13213"/>
                    <a:pt x="1054" y="13209"/>
                  </a:cubicBezTo>
                  <a:lnTo>
                    <a:pt x="1054" y="13209"/>
                  </a:lnTo>
                  <a:cubicBezTo>
                    <a:pt x="1171" y="14073"/>
                    <a:pt x="993" y="15481"/>
                    <a:pt x="1215" y="16421"/>
                  </a:cubicBezTo>
                  <a:cubicBezTo>
                    <a:pt x="1356" y="15431"/>
                    <a:pt x="1233" y="14330"/>
                    <a:pt x="1278" y="13209"/>
                  </a:cubicBezTo>
                  <a:lnTo>
                    <a:pt x="1278" y="13209"/>
                  </a:lnTo>
                  <a:cubicBezTo>
                    <a:pt x="1976" y="13213"/>
                    <a:pt x="2704" y="13262"/>
                    <a:pt x="3406" y="13262"/>
                  </a:cubicBezTo>
                  <a:cubicBezTo>
                    <a:pt x="4076" y="13262"/>
                    <a:pt x="4722" y="13217"/>
                    <a:pt x="5295" y="13048"/>
                  </a:cubicBezTo>
                  <a:close/>
                  <a:moveTo>
                    <a:pt x="27464" y="16100"/>
                  </a:moveTo>
                  <a:cubicBezTo>
                    <a:pt x="27563" y="16473"/>
                    <a:pt x="27456" y="17496"/>
                    <a:pt x="27495" y="18123"/>
                  </a:cubicBezTo>
                  <a:cubicBezTo>
                    <a:pt x="26657" y="18177"/>
                    <a:pt x="25698" y="18259"/>
                    <a:pt x="24776" y="18259"/>
                  </a:cubicBezTo>
                  <a:cubicBezTo>
                    <a:pt x="24112" y="18259"/>
                    <a:pt x="23468" y="18217"/>
                    <a:pt x="22901" y="18090"/>
                  </a:cubicBezTo>
                  <a:cubicBezTo>
                    <a:pt x="22896" y="17546"/>
                    <a:pt x="22786" y="16772"/>
                    <a:pt x="22933" y="16291"/>
                  </a:cubicBezTo>
                  <a:cubicBezTo>
                    <a:pt x="23215" y="16341"/>
                    <a:pt x="23076" y="16822"/>
                    <a:pt x="23094" y="17190"/>
                  </a:cubicBezTo>
                  <a:cubicBezTo>
                    <a:pt x="23105" y="17412"/>
                    <a:pt x="23118" y="17614"/>
                    <a:pt x="23189" y="17737"/>
                  </a:cubicBezTo>
                  <a:cubicBezTo>
                    <a:pt x="23336" y="17413"/>
                    <a:pt x="23214" y="16819"/>
                    <a:pt x="23254" y="16388"/>
                  </a:cubicBezTo>
                  <a:lnTo>
                    <a:pt x="23254" y="16388"/>
                  </a:lnTo>
                  <a:cubicBezTo>
                    <a:pt x="23821" y="16442"/>
                    <a:pt x="24471" y="16490"/>
                    <a:pt x="25110" y="16490"/>
                  </a:cubicBezTo>
                  <a:cubicBezTo>
                    <a:pt x="26004" y="16490"/>
                    <a:pt x="26875" y="16397"/>
                    <a:pt x="27464" y="16100"/>
                  </a:cubicBezTo>
                  <a:close/>
                  <a:moveTo>
                    <a:pt x="31993" y="18057"/>
                  </a:moveTo>
                  <a:lnTo>
                    <a:pt x="31993" y="18057"/>
                  </a:lnTo>
                  <a:cubicBezTo>
                    <a:pt x="32072" y="18389"/>
                    <a:pt x="31680" y="18328"/>
                    <a:pt x="31480" y="18348"/>
                  </a:cubicBezTo>
                  <a:cubicBezTo>
                    <a:pt x="30769" y="18418"/>
                    <a:pt x="29866" y="18381"/>
                    <a:pt x="29134" y="18412"/>
                  </a:cubicBezTo>
                  <a:cubicBezTo>
                    <a:pt x="28964" y="18420"/>
                    <a:pt x="28717" y="18476"/>
                    <a:pt x="28508" y="18476"/>
                  </a:cubicBezTo>
                  <a:cubicBezTo>
                    <a:pt x="28285" y="18476"/>
                    <a:pt x="28104" y="18411"/>
                    <a:pt x="28107" y="18155"/>
                  </a:cubicBezTo>
                  <a:cubicBezTo>
                    <a:pt x="29240" y="18081"/>
                    <a:pt x="30805" y="18162"/>
                    <a:pt x="31993" y="18057"/>
                  </a:cubicBezTo>
                  <a:close/>
                  <a:moveTo>
                    <a:pt x="27529" y="18542"/>
                  </a:moveTo>
                  <a:lnTo>
                    <a:pt x="27529" y="18542"/>
                  </a:lnTo>
                  <a:cubicBezTo>
                    <a:pt x="26906" y="18879"/>
                    <a:pt x="25890" y="19041"/>
                    <a:pt x="24869" y="19041"/>
                  </a:cubicBezTo>
                  <a:cubicBezTo>
                    <a:pt x="24370" y="19041"/>
                    <a:pt x="23870" y="19002"/>
                    <a:pt x="23414" y="18927"/>
                  </a:cubicBezTo>
                  <a:cubicBezTo>
                    <a:pt x="23168" y="18887"/>
                    <a:pt x="22789" y="18890"/>
                    <a:pt x="22708" y="18638"/>
                  </a:cubicBezTo>
                  <a:cubicBezTo>
                    <a:pt x="22764" y="18635"/>
                    <a:pt x="22821" y="18634"/>
                    <a:pt x="22877" y="18634"/>
                  </a:cubicBezTo>
                  <a:cubicBezTo>
                    <a:pt x="23419" y="18634"/>
                    <a:pt x="23983" y="18738"/>
                    <a:pt x="24604" y="18767"/>
                  </a:cubicBezTo>
                  <a:cubicBezTo>
                    <a:pt x="24686" y="18770"/>
                    <a:pt x="24768" y="18772"/>
                    <a:pt x="24850" y="18772"/>
                  </a:cubicBezTo>
                  <a:cubicBezTo>
                    <a:pt x="25747" y="18772"/>
                    <a:pt x="26645" y="18568"/>
                    <a:pt x="27529" y="18542"/>
                  </a:cubicBezTo>
                  <a:close/>
                  <a:moveTo>
                    <a:pt x="5370" y="18209"/>
                  </a:moveTo>
                  <a:cubicBezTo>
                    <a:pt x="5423" y="18209"/>
                    <a:pt x="5415" y="18270"/>
                    <a:pt x="5456" y="18282"/>
                  </a:cubicBezTo>
                  <a:cubicBezTo>
                    <a:pt x="4942" y="18573"/>
                    <a:pt x="4167" y="18600"/>
                    <a:pt x="3560" y="18796"/>
                  </a:cubicBezTo>
                  <a:cubicBezTo>
                    <a:pt x="3713" y="18830"/>
                    <a:pt x="3875" y="18843"/>
                    <a:pt x="4043" y="18843"/>
                  </a:cubicBezTo>
                  <a:cubicBezTo>
                    <a:pt x="4590" y="18843"/>
                    <a:pt x="5191" y="18697"/>
                    <a:pt x="5680" y="18636"/>
                  </a:cubicBezTo>
                  <a:lnTo>
                    <a:pt x="5680" y="18636"/>
                  </a:lnTo>
                  <a:cubicBezTo>
                    <a:pt x="5398" y="19002"/>
                    <a:pt x="4681" y="19043"/>
                    <a:pt x="4042" y="19088"/>
                  </a:cubicBezTo>
                  <a:cubicBezTo>
                    <a:pt x="3728" y="19109"/>
                    <a:pt x="3395" y="19117"/>
                    <a:pt x="3054" y="19117"/>
                  </a:cubicBezTo>
                  <a:cubicBezTo>
                    <a:pt x="2326" y="19117"/>
                    <a:pt x="1561" y="19080"/>
                    <a:pt x="860" y="19055"/>
                  </a:cubicBezTo>
                  <a:cubicBezTo>
                    <a:pt x="880" y="18937"/>
                    <a:pt x="659" y="18895"/>
                    <a:pt x="732" y="18830"/>
                  </a:cubicBezTo>
                  <a:lnTo>
                    <a:pt x="732" y="18830"/>
                  </a:lnTo>
                  <a:cubicBezTo>
                    <a:pt x="1024" y="18881"/>
                    <a:pt x="1367" y="18899"/>
                    <a:pt x="1713" y="18899"/>
                  </a:cubicBezTo>
                  <a:cubicBezTo>
                    <a:pt x="2231" y="18899"/>
                    <a:pt x="2759" y="18859"/>
                    <a:pt x="3142" y="18830"/>
                  </a:cubicBezTo>
                  <a:cubicBezTo>
                    <a:pt x="2486" y="18575"/>
                    <a:pt x="1320" y="18831"/>
                    <a:pt x="668" y="18573"/>
                  </a:cubicBezTo>
                  <a:lnTo>
                    <a:pt x="668" y="18476"/>
                  </a:lnTo>
                  <a:cubicBezTo>
                    <a:pt x="817" y="18470"/>
                    <a:pt x="973" y="18468"/>
                    <a:pt x="1136" y="18468"/>
                  </a:cubicBezTo>
                  <a:cubicBezTo>
                    <a:pt x="1713" y="18468"/>
                    <a:pt x="2363" y="18496"/>
                    <a:pt x="3004" y="18496"/>
                  </a:cubicBezTo>
                  <a:cubicBezTo>
                    <a:pt x="3847" y="18496"/>
                    <a:pt x="4674" y="18447"/>
                    <a:pt x="5295" y="18218"/>
                  </a:cubicBezTo>
                  <a:lnTo>
                    <a:pt x="5328" y="18218"/>
                  </a:lnTo>
                  <a:cubicBezTo>
                    <a:pt x="5345" y="18212"/>
                    <a:pt x="5359" y="18209"/>
                    <a:pt x="5370" y="18209"/>
                  </a:cubicBezTo>
                  <a:close/>
                  <a:moveTo>
                    <a:pt x="19495" y="16516"/>
                  </a:moveTo>
                  <a:lnTo>
                    <a:pt x="19495" y="16516"/>
                  </a:lnTo>
                  <a:cubicBezTo>
                    <a:pt x="19443" y="17393"/>
                    <a:pt x="19495" y="18466"/>
                    <a:pt x="19495" y="19472"/>
                  </a:cubicBezTo>
                  <a:cubicBezTo>
                    <a:pt x="17442" y="19449"/>
                    <a:pt x="15482" y="19296"/>
                    <a:pt x="13488" y="19278"/>
                  </a:cubicBezTo>
                  <a:cubicBezTo>
                    <a:pt x="13493" y="18438"/>
                    <a:pt x="13489" y="17607"/>
                    <a:pt x="13455" y="16806"/>
                  </a:cubicBezTo>
                  <a:lnTo>
                    <a:pt x="13776" y="16806"/>
                  </a:lnTo>
                  <a:cubicBezTo>
                    <a:pt x="13760" y="17496"/>
                    <a:pt x="13798" y="18132"/>
                    <a:pt x="13905" y="18701"/>
                  </a:cubicBezTo>
                  <a:cubicBezTo>
                    <a:pt x="14065" y="18172"/>
                    <a:pt x="13918" y="17405"/>
                    <a:pt x="13938" y="16806"/>
                  </a:cubicBezTo>
                  <a:cubicBezTo>
                    <a:pt x="15595" y="16740"/>
                    <a:pt x="17351" y="16770"/>
                    <a:pt x="18981" y="16677"/>
                  </a:cubicBezTo>
                  <a:cubicBezTo>
                    <a:pt x="18983" y="17457"/>
                    <a:pt x="19075" y="18146"/>
                    <a:pt x="19109" y="18894"/>
                  </a:cubicBezTo>
                  <a:cubicBezTo>
                    <a:pt x="19256" y="18188"/>
                    <a:pt x="19151" y="17413"/>
                    <a:pt x="19173" y="16613"/>
                  </a:cubicBezTo>
                  <a:cubicBezTo>
                    <a:pt x="19292" y="16592"/>
                    <a:pt x="19419" y="16580"/>
                    <a:pt x="19495" y="16516"/>
                  </a:cubicBezTo>
                  <a:close/>
                  <a:moveTo>
                    <a:pt x="5486" y="19248"/>
                  </a:moveTo>
                  <a:lnTo>
                    <a:pt x="5486" y="19248"/>
                  </a:lnTo>
                  <a:cubicBezTo>
                    <a:pt x="5628" y="19417"/>
                    <a:pt x="5550" y="19877"/>
                    <a:pt x="5421" y="19986"/>
                  </a:cubicBezTo>
                  <a:cubicBezTo>
                    <a:pt x="5348" y="19814"/>
                    <a:pt x="5412" y="19505"/>
                    <a:pt x="5391" y="19280"/>
                  </a:cubicBezTo>
                  <a:lnTo>
                    <a:pt x="5391" y="19280"/>
                  </a:lnTo>
                  <a:cubicBezTo>
                    <a:pt x="5402" y="19281"/>
                    <a:pt x="5413" y="19281"/>
                    <a:pt x="5424" y="19281"/>
                  </a:cubicBezTo>
                  <a:cubicBezTo>
                    <a:pt x="5456" y="19281"/>
                    <a:pt x="5482" y="19276"/>
                    <a:pt x="5486" y="19248"/>
                  </a:cubicBezTo>
                  <a:close/>
                  <a:moveTo>
                    <a:pt x="5551" y="20083"/>
                  </a:moveTo>
                  <a:cubicBezTo>
                    <a:pt x="5668" y="20255"/>
                    <a:pt x="5457" y="20374"/>
                    <a:pt x="5423" y="20501"/>
                  </a:cubicBezTo>
                  <a:cubicBezTo>
                    <a:pt x="5306" y="20330"/>
                    <a:pt x="5535" y="20228"/>
                    <a:pt x="5551" y="20083"/>
                  </a:cubicBezTo>
                  <a:close/>
                  <a:moveTo>
                    <a:pt x="12098" y="13554"/>
                  </a:moveTo>
                  <a:cubicBezTo>
                    <a:pt x="12362" y="13554"/>
                    <a:pt x="12497" y="13741"/>
                    <a:pt x="12747" y="13820"/>
                  </a:cubicBezTo>
                  <a:cubicBezTo>
                    <a:pt x="12761" y="14416"/>
                    <a:pt x="12725" y="14982"/>
                    <a:pt x="12781" y="15521"/>
                  </a:cubicBezTo>
                  <a:cubicBezTo>
                    <a:pt x="12800" y="15716"/>
                    <a:pt x="12898" y="15934"/>
                    <a:pt x="12908" y="16132"/>
                  </a:cubicBezTo>
                  <a:cubicBezTo>
                    <a:pt x="12919" y="16309"/>
                    <a:pt x="12847" y="16462"/>
                    <a:pt x="12876" y="16614"/>
                  </a:cubicBezTo>
                  <a:cubicBezTo>
                    <a:pt x="12902" y="16751"/>
                    <a:pt x="13045" y="16869"/>
                    <a:pt x="13068" y="17000"/>
                  </a:cubicBezTo>
                  <a:cubicBezTo>
                    <a:pt x="13157" y="17503"/>
                    <a:pt x="12959" y="18325"/>
                    <a:pt x="13004" y="18960"/>
                  </a:cubicBezTo>
                  <a:cubicBezTo>
                    <a:pt x="13021" y="19202"/>
                    <a:pt x="13123" y="19387"/>
                    <a:pt x="13037" y="19635"/>
                  </a:cubicBezTo>
                  <a:cubicBezTo>
                    <a:pt x="12881" y="19768"/>
                    <a:pt x="12766" y="19928"/>
                    <a:pt x="12587" y="19956"/>
                  </a:cubicBezTo>
                  <a:cubicBezTo>
                    <a:pt x="12570" y="19958"/>
                    <a:pt x="12553" y="19960"/>
                    <a:pt x="12535" y="19960"/>
                  </a:cubicBezTo>
                  <a:cubicBezTo>
                    <a:pt x="12233" y="19960"/>
                    <a:pt x="11842" y="19595"/>
                    <a:pt x="11461" y="19595"/>
                  </a:cubicBezTo>
                  <a:cubicBezTo>
                    <a:pt x="11429" y="19595"/>
                    <a:pt x="11397" y="19598"/>
                    <a:pt x="11366" y="19603"/>
                  </a:cubicBezTo>
                  <a:cubicBezTo>
                    <a:pt x="11193" y="19631"/>
                    <a:pt x="10953" y="19898"/>
                    <a:pt x="10755" y="19924"/>
                  </a:cubicBezTo>
                  <a:cubicBezTo>
                    <a:pt x="10737" y="19927"/>
                    <a:pt x="10719" y="19928"/>
                    <a:pt x="10701" y="19928"/>
                  </a:cubicBezTo>
                  <a:cubicBezTo>
                    <a:pt x="10402" y="19928"/>
                    <a:pt x="10069" y="19632"/>
                    <a:pt x="9730" y="19632"/>
                  </a:cubicBezTo>
                  <a:cubicBezTo>
                    <a:pt x="9707" y="19632"/>
                    <a:pt x="9685" y="19633"/>
                    <a:pt x="9662" y="19636"/>
                  </a:cubicBezTo>
                  <a:cubicBezTo>
                    <a:pt x="9400" y="19667"/>
                    <a:pt x="9175" y="19923"/>
                    <a:pt x="9019" y="19924"/>
                  </a:cubicBezTo>
                  <a:cubicBezTo>
                    <a:pt x="9018" y="19924"/>
                    <a:pt x="9018" y="19924"/>
                    <a:pt x="9018" y="19924"/>
                  </a:cubicBezTo>
                  <a:cubicBezTo>
                    <a:pt x="8762" y="19924"/>
                    <a:pt x="8586" y="19611"/>
                    <a:pt x="8312" y="19603"/>
                  </a:cubicBezTo>
                  <a:cubicBezTo>
                    <a:pt x="8309" y="19603"/>
                    <a:pt x="8306" y="19603"/>
                    <a:pt x="8304" y="19603"/>
                  </a:cubicBezTo>
                  <a:cubicBezTo>
                    <a:pt x="8118" y="19603"/>
                    <a:pt x="7960" y="19779"/>
                    <a:pt x="7798" y="19795"/>
                  </a:cubicBezTo>
                  <a:cubicBezTo>
                    <a:pt x="7782" y="19796"/>
                    <a:pt x="7766" y="19797"/>
                    <a:pt x="7750" y="19797"/>
                  </a:cubicBezTo>
                  <a:cubicBezTo>
                    <a:pt x="7460" y="19797"/>
                    <a:pt x="7199" y="19539"/>
                    <a:pt x="6917" y="19539"/>
                  </a:cubicBezTo>
                  <a:cubicBezTo>
                    <a:pt x="6828" y="19539"/>
                    <a:pt x="6736" y="19565"/>
                    <a:pt x="6642" y="19634"/>
                  </a:cubicBezTo>
                  <a:cubicBezTo>
                    <a:pt x="6558" y="17875"/>
                    <a:pt x="6509" y="16082"/>
                    <a:pt x="6383" y="14366"/>
                  </a:cubicBezTo>
                  <a:cubicBezTo>
                    <a:pt x="6241" y="15218"/>
                    <a:pt x="6305" y="16233"/>
                    <a:pt x="6351" y="17289"/>
                  </a:cubicBezTo>
                  <a:cubicBezTo>
                    <a:pt x="6388" y="18146"/>
                    <a:pt x="6490" y="19234"/>
                    <a:pt x="6383" y="19731"/>
                  </a:cubicBezTo>
                  <a:cubicBezTo>
                    <a:pt x="6346" y="19905"/>
                    <a:pt x="6205" y="19965"/>
                    <a:pt x="6158" y="20148"/>
                  </a:cubicBezTo>
                  <a:cubicBezTo>
                    <a:pt x="6187" y="20173"/>
                    <a:pt x="6211" y="20183"/>
                    <a:pt x="6231" y="20183"/>
                  </a:cubicBezTo>
                  <a:cubicBezTo>
                    <a:pt x="6304" y="20183"/>
                    <a:pt x="6338" y="20062"/>
                    <a:pt x="6417" y="20051"/>
                  </a:cubicBezTo>
                  <a:lnTo>
                    <a:pt x="6417" y="20468"/>
                  </a:lnTo>
                  <a:cubicBezTo>
                    <a:pt x="6406" y="20468"/>
                    <a:pt x="6396" y="20468"/>
                    <a:pt x="6386" y="20468"/>
                  </a:cubicBezTo>
                  <a:cubicBezTo>
                    <a:pt x="6266" y="20468"/>
                    <a:pt x="6163" y="20483"/>
                    <a:pt x="6158" y="20597"/>
                  </a:cubicBezTo>
                  <a:cubicBezTo>
                    <a:pt x="6136" y="20175"/>
                    <a:pt x="6021" y="19713"/>
                    <a:pt x="6095" y="19248"/>
                  </a:cubicBezTo>
                  <a:cubicBezTo>
                    <a:pt x="6141" y="18956"/>
                    <a:pt x="6263" y="18770"/>
                    <a:pt x="6223" y="18476"/>
                  </a:cubicBezTo>
                  <a:cubicBezTo>
                    <a:pt x="6195" y="18271"/>
                    <a:pt x="6036" y="18119"/>
                    <a:pt x="5998" y="17930"/>
                  </a:cubicBezTo>
                  <a:cubicBezTo>
                    <a:pt x="5952" y="17701"/>
                    <a:pt x="6009" y="17448"/>
                    <a:pt x="5998" y="17222"/>
                  </a:cubicBezTo>
                  <a:cubicBezTo>
                    <a:pt x="5955" y="16193"/>
                    <a:pt x="5968" y="15114"/>
                    <a:pt x="5969" y="13979"/>
                  </a:cubicBezTo>
                  <a:cubicBezTo>
                    <a:pt x="6170" y="13829"/>
                    <a:pt x="6304" y="13740"/>
                    <a:pt x="6502" y="13740"/>
                  </a:cubicBezTo>
                  <a:cubicBezTo>
                    <a:pt x="6546" y="13740"/>
                    <a:pt x="6592" y="13745"/>
                    <a:pt x="6644" y="13754"/>
                  </a:cubicBezTo>
                  <a:cubicBezTo>
                    <a:pt x="6882" y="13796"/>
                    <a:pt x="6974" y="14034"/>
                    <a:pt x="7191" y="14042"/>
                  </a:cubicBezTo>
                  <a:cubicBezTo>
                    <a:pt x="7196" y="14043"/>
                    <a:pt x="7201" y="14043"/>
                    <a:pt x="7206" y="14043"/>
                  </a:cubicBezTo>
                  <a:cubicBezTo>
                    <a:pt x="7469" y="14043"/>
                    <a:pt x="7624" y="13738"/>
                    <a:pt x="7865" y="13721"/>
                  </a:cubicBezTo>
                  <a:cubicBezTo>
                    <a:pt x="7872" y="13721"/>
                    <a:pt x="7879" y="13721"/>
                    <a:pt x="7886" y="13721"/>
                  </a:cubicBezTo>
                  <a:cubicBezTo>
                    <a:pt x="8111" y="13721"/>
                    <a:pt x="8362" y="13947"/>
                    <a:pt x="8555" y="13947"/>
                  </a:cubicBezTo>
                  <a:cubicBezTo>
                    <a:pt x="8561" y="13947"/>
                    <a:pt x="8567" y="13947"/>
                    <a:pt x="8572" y="13946"/>
                  </a:cubicBezTo>
                  <a:cubicBezTo>
                    <a:pt x="8778" y="13930"/>
                    <a:pt x="8912" y="13687"/>
                    <a:pt x="9086" y="13657"/>
                  </a:cubicBezTo>
                  <a:cubicBezTo>
                    <a:pt x="9110" y="13653"/>
                    <a:pt x="9134" y="13651"/>
                    <a:pt x="9159" y="13651"/>
                  </a:cubicBezTo>
                  <a:cubicBezTo>
                    <a:pt x="9471" y="13651"/>
                    <a:pt x="9863" y="13954"/>
                    <a:pt x="10214" y="13954"/>
                  </a:cubicBezTo>
                  <a:cubicBezTo>
                    <a:pt x="10246" y="13954"/>
                    <a:pt x="10277" y="13951"/>
                    <a:pt x="10307" y="13946"/>
                  </a:cubicBezTo>
                  <a:cubicBezTo>
                    <a:pt x="10566" y="13901"/>
                    <a:pt x="10753" y="13597"/>
                    <a:pt x="10948" y="13593"/>
                  </a:cubicBezTo>
                  <a:cubicBezTo>
                    <a:pt x="10950" y="13593"/>
                    <a:pt x="10951" y="13593"/>
                    <a:pt x="10953" y="13593"/>
                  </a:cubicBezTo>
                  <a:cubicBezTo>
                    <a:pt x="11144" y="13593"/>
                    <a:pt x="11327" y="13786"/>
                    <a:pt x="11514" y="13786"/>
                  </a:cubicBezTo>
                  <a:cubicBezTo>
                    <a:pt x="11518" y="13786"/>
                    <a:pt x="11523" y="13786"/>
                    <a:pt x="11527" y="13786"/>
                  </a:cubicBezTo>
                  <a:cubicBezTo>
                    <a:pt x="11721" y="13776"/>
                    <a:pt x="11815" y="13589"/>
                    <a:pt x="12009" y="13561"/>
                  </a:cubicBezTo>
                  <a:cubicBezTo>
                    <a:pt x="12040" y="13557"/>
                    <a:pt x="12070" y="13554"/>
                    <a:pt x="12098" y="13554"/>
                  </a:cubicBezTo>
                  <a:close/>
                  <a:moveTo>
                    <a:pt x="6918" y="19713"/>
                  </a:moveTo>
                  <a:cubicBezTo>
                    <a:pt x="7193" y="19713"/>
                    <a:pt x="7476" y="19990"/>
                    <a:pt x="7781" y="19990"/>
                  </a:cubicBezTo>
                  <a:cubicBezTo>
                    <a:pt x="7798" y="19990"/>
                    <a:pt x="7815" y="19989"/>
                    <a:pt x="7833" y="19987"/>
                  </a:cubicBezTo>
                  <a:cubicBezTo>
                    <a:pt x="8039" y="19965"/>
                    <a:pt x="8075" y="19846"/>
                    <a:pt x="8283" y="19762"/>
                  </a:cubicBezTo>
                  <a:cubicBezTo>
                    <a:pt x="8586" y="19864"/>
                    <a:pt x="8724" y="20087"/>
                    <a:pt x="9026" y="20087"/>
                  </a:cubicBezTo>
                  <a:cubicBezTo>
                    <a:pt x="9045" y="20087"/>
                    <a:pt x="9064" y="20086"/>
                    <a:pt x="9085" y="20084"/>
                  </a:cubicBezTo>
                  <a:cubicBezTo>
                    <a:pt x="9345" y="20060"/>
                    <a:pt x="9527" y="19800"/>
                    <a:pt x="9759" y="19795"/>
                  </a:cubicBezTo>
                  <a:cubicBezTo>
                    <a:pt x="9763" y="19795"/>
                    <a:pt x="9767" y="19794"/>
                    <a:pt x="9770" y="19794"/>
                  </a:cubicBezTo>
                  <a:cubicBezTo>
                    <a:pt x="10103" y="19794"/>
                    <a:pt x="10391" y="20117"/>
                    <a:pt x="10699" y="20117"/>
                  </a:cubicBezTo>
                  <a:cubicBezTo>
                    <a:pt x="10707" y="20117"/>
                    <a:pt x="10715" y="20117"/>
                    <a:pt x="10723" y="20117"/>
                  </a:cubicBezTo>
                  <a:cubicBezTo>
                    <a:pt x="10987" y="20102"/>
                    <a:pt x="11209" y="19810"/>
                    <a:pt x="11462" y="19795"/>
                  </a:cubicBezTo>
                  <a:cubicBezTo>
                    <a:pt x="11471" y="19794"/>
                    <a:pt x="11481" y="19794"/>
                    <a:pt x="11490" y="19794"/>
                  </a:cubicBezTo>
                  <a:cubicBezTo>
                    <a:pt x="11857" y="19794"/>
                    <a:pt x="12175" y="20214"/>
                    <a:pt x="12554" y="20214"/>
                  </a:cubicBezTo>
                  <a:cubicBezTo>
                    <a:pt x="12666" y="20214"/>
                    <a:pt x="12782" y="20178"/>
                    <a:pt x="12907" y="20084"/>
                  </a:cubicBezTo>
                  <a:lnTo>
                    <a:pt x="12907" y="20084"/>
                  </a:lnTo>
                  <a:cubicBezTo>
                    <a:pt x="12829" y="20288"/>
                    <a:pt x="12879" y="20620"/>
                    <a:pt x="13003" y="20728"/>
                  </a:cubicBezTo>
                  <a:cubicBezTo>
                    <a:pt x="10895" y="20725"/>
                    <a:pt x="8657" y="20731"/>
                    <a:pt x="6644" y="20501"/>
                  </a:cubicBezTo>
                  <a:lnTo>
                    <a:pt x="6644" y="19826"/>
                  </a:lnTo>
                  <a:cubicBezTo>
                    <a:pt x="6734" y="19744"/>
                    <a:pt x="6826" y="19713"/>
                    <a:pt x="6918" y="19713"/>
                  </a:cubicBezTo>
                  <a:close/>
                  <a:moveTo>
                    <a:pt x="14204" y="19784"/>
                  </a:moveTo>
                  <a:cubicBezTo>
                    <a:pt x="16039" y="19784"/>
                    <a:pt x="17732" y="20019"/>
                    <a:pt x="19459" y="20019"/>
                  </a:cubicBezTo>
                  <a:cubicBezTo>
                    <a:pt x="19492" y="20019"/>
                    <a:pt x="19526" y="20019"/>
                    <a:pt x="19559" y="20018"/>
                  </a:cubicBezTo>
                  <a:lnTo>
                    <a:pt x="19559" y="20018"/>
                  </a:lnTo>
                  <a:cubicBezTo>
                    <a:pt x="19679" y="20421"/>
                    <a:pt x="19166" y="20489"/>
                    <a:pt x="18821" y="20564"/>
                  </a:cubicBezTo>
                  <a:cubicBezTo>
                    <a:pt x="17793" y="20789"/>
                    <a:pt x="16520" y="20732"/>
                    <a:pt x="15254" y="20789"/>
                  </a:cubicBezTo>
                  <a:cubicBezTo>
                    <a:pt x="15144" y="20794"/>
                    <a:pt x="15028" y="20797"/>
                    <a:pt x="14908" y="20797"/>
                  </a:cubicBezTo>
                  <a:cubicBezTo>
                    <a:pt x="14625" y="20797"/>
                    <a:pt x="14327" y="20783"/>
                    <a:pt x="14066" y="20758"/>
                  </a:cubicBezTo>
                  <a:cubicBezTo>
                    <a:pt x="13753" y="20729"/>
                    <a:pt x="13238" y="20729"/>
                    <a:pt x="13390" y="20276"/>
                  </a:cubicBezTo>
                  <a:cubicBezTo>
                    <a:pt x="13511" y="20269"/>
                    <a:pt x="13638" y="20266"/>
                    <a:pt x="13767" y="20266"/>
                  </a:cubicBezTo>
                  <a:cubicBezTo>
                    <a:pt x="14285" y="20266"/>
                    <a:pt x="14859" y="20309"/>
                    <a:pt x="15431" y="20309"/>
                  </a:cubicBezTo>
                  <a:cubicBezTo>
                    <a:pt x="15447" y="20309"/>
                    <a:pt x="15463" y="20309"/>
                    <a:pt x="15479" y="20309"/>
                  </a:cubicBezTo>
                  <a:cubicBezTo>
                    <a:pt x="16223" y="20304"/>
                    <a:pt x="16976" y="20206"/>
                    <a:pt x="17664" y="20148"/>
                  </a:cubicBezTo>
                  <a:cubicBezTo>
                    <a:pt x="16342" y="20034"/>
                    <a:pt x="14873" y="20069"/>
                    <a:pt x="13455" y="20051"/>
                  </a:cubicBezTo>
                  <a:cubicBezTo>
                    <a:pt x="13450" y="19971"/>
                    <a:pt x="13472" y="19918"/>
                    <a:pt x="13519" y="19890"/>
                  </a:cubicBezTo>
                  <a:cubicBezTo>
                    <a:pt x="13518" y="19835"/>
                    <a:pt x="13543" y="19808"/>
                    <a:pt x="13583" y="19794"/>
                  </a:cubicBezTo>
                  <a:cubicBezTo>
                    <a:pt x="13792" y="19787"/>
                    <a:pt x="13999" y="19784"/>
                    <a:pt x="14204" y="19784"/>
                  </a:cubicBezTo>
                  <a:close/>
                  <a:moveTo>
                    <a:pt x="5551" y="20469"/>
                  </a:moveTo>
                  <a:cubicBezTo>
                    <a:pt x="5665" y="20680"/>
                    <a:pt x="5516" y="20905"/>
                    <a:pt x="5455" y="21048"/>
                  </a:cubicBezTo>
                  <a:cubicBezTo>
                    <a:pt x="5341" y="20835"/>
                    <a:pt x="5490" y="20612"/>
                    <a:pt x="5551" y="20469"/>
                  </a:cubicBezTo>
                  <a:close/>
                  <a:moveTo>
                    <a:pt x="27334" y="19314"/>
                  </a:moveTo>
                  <a:cubicBezTo>
                    <a:pt x="27511" y="19338"/>
                    <a:pt x="27426" y="19584"/>
                    <a:pt x="27430" y="19699"/>
                  </a:cubicBezTo>
                  <a:cubicBezTo>
                    <a:pt x="27446" y="20126"/>
                    <a:pt x="27419" y="20693"/>
                    <a:pt x="27430" y="21144"/>
                  </a:cubicBezTo>
                  <a:cubicBezTo>
                    <a:pt x="26913" y="21287"/>
                    <a:pt x="26261" y="21350"/>
                    <a:pt x="25591" y="21350"/>
                  </a:cubicBezTo>
                  <a:cubicBezTo>
                    <a:pt x="24635" y="21350"/>
                    <a:pt x="23644" y="21222"/>
                    <a:pt x="22964" y="21016"/>
                  </a:cubicBezTo>
                  <a:cubicBezTo>
                    <a:pt x="22982" y="20442"/>
                    <a:pt x="22907" y="19960"/>
                    <a:pt x="22932" y="19377"/>
                  </a:cubicBezTo>
                  <a:cubicBezTo>
                    <a:pt x="22974" y="19377"/>
                    <a:pt x="23017" y="19377"/>
                    <a:pt x="23060" y="19377"/>
                  </a:cubicBezTo>
                  <a:cubicBezTo>
                    <a:pt x="23932" y="19377"/>
                    <a:pt x="24892" y="19480"/>
                    <a:pt x="25787" y="19480"/>
                  </a:cubicBezTo>
                  <a:cubicBezTo>
                    <a:pt x="26339" y="19480"/>
                    <a:pt x="26866" y="19441"/>
                    <a:pt x="27334" y="19314"/>
                  </a:cubicBezTo>
                  <a:close/>
                  <a:moveTo>
                    <a:pt x="19559" y="20886"/>
                  </a:moveTo>
                  <a:lnTo>
                    <a:pt x="19559" y="20886"/>
                  </a:lnTo>
                  <a:cubicBezTo>
                    <a:pt x="19709" y="21217"/>
                    <a:pt x="19354" y="21324"/>
                    <a:pt x="19334" y="21592"/>
                  </a:cubicBezTo>
                  <a:cubicBezTo>
                    <a:pt x="19201" y="21513"/>
                    <a:pt x="19302" y="21198"/>
                    <a:pt x="19270" y="21015"/>
                  </a:cubicBezTo>
                  <a:cubicBezTo>
                    <a:pt x="19381" y="20986"/>
                    <a:pt x="19492" y="20959"/>
                    <a:pt x="19559" y="20886"/>
                  </a:cubicBezTo>
                  <a:close/>
                  <a:moveTo>
                    <a:pt x="5551" y="21111"/>
                  </a:moveTo>
                  <a:lnTo>
                    <a:pt x="5551" y="21111"/>
                  </a:lnTo>
                  <a:cubicBezTo>
                    <a:pt x="5662" y="21319"/>
                    <a:pt x="5498" y="21530"/>
                    <a:pt x="5455" y="21690"/>
                  </a:cubicBezTo>
                  <a:cubicBezTo>
                    <a:pt x="5357" y="21494"/>
                    <a:pt x="5453" y="21217"/>
                    <a:pt x="5551" y="21111"/>
                  </a:cubicBezTo>
                  <a:close/>
                  <a:moveTo>
                    <a:pt x="27438" y="21609"/>
                  </a:moveTo>
                  <a:cubicBezTo>
                    <a:pt x="27492" y="21609"/>
                    <a:pt x="27540" y="21617"/>
                    <a:pt x="27559" y="21625"/>
                  </a:cubicBezTo>
                  <a:cubicBezTo>
                    <a:pt x="27483" y="21690"/>
                    <a:pt x="27356" y="21701"/>
                    <a:pt x="27239" y="21722"/>
                  </a:cubicBezTo>
                  <a:cubicBezTo>
                    <a:pt x="27234" y="21633"/>
                    <a:pt x="27344" y="21609"/>
                    <a:pt x="27438" y="21609"/>
                  </a:cubicBezTo>
                  <a:close/>
                  <a:moveTo>
                    <a:pt x="6953" y="20981"/>
                  </a:moveTo>
                  <a:cubicBezTo>
                    <a:pt x="6991" y="20981"/>
                    <a:pt x="7027" y="20982"/>
                    <a:pt x="7061" y="20984"/>
                  </a:cubicBezTo>
                  <a:cubicBezTo>
                    <a:pt x="7857" y="21012"/>
                    <a:pt x="8925" y="21132"/>
                    <a:pt x="9792" y="21177"/>
                  </a:cubicBezTo>
                  <a:cubicBezTo>
                    <a:pt x="9952" y="21185"/>
                    <a:pt x="10110" y="21189"/>
                    <a:pt x="10267" y="21189"/>
                  </a:cubicBezTo>
                  <a:cubicBezTo>
                    <a:pt x="10838" y="21189"/>
                    <a:pt x="11385" y="21147"/>
                    <a:pt x="11899" y="21147"/>
                  </a:cubicBezTo>
                  <a:cubicBezTo>
                    <a:pt x="12265" y="21147"/>
                    <a:pt x="12613" y="21168"/>
                    <a:pt x="12940" y="21241"/>
                  </a:cubicBezTo>
                  <a:cubicBezTo>
                    <a:pt x="12975" y="21535"/>
                    <a:pt x="12445" y="21641"/>
                    <a:pt x="12201" y="21658"/>
                  </a:cubicBezTo>
                  <a:cubicBezTo>
                    <a:pt x="11838" y="21684"/>
                    <a:pt x="11451" y="21691"/>
                    <a:pt x="11047" y="21691"/>
                  </a:cubicBezTo>
                  <a:cubicBezTo>
                    <a:pt x="10515" y="21691"/>
                    <a:pt x="9954" y="21678"/>
                    <a:pt x="9377" y="21678"/>
                  </a:cubicBezTo>
                  <a:cubicBezTo>
                    <a:pt x="9090" y="21678"/>
                    <a:pt x="8799" y="21682"/>
                    <a:pt x="8506" y="21691"/>
                  </a:cubicBezTo>
                  <a:cubicBezTo>
                    <a:pt x="8087" y="21703"/>
                    <a:pt x="7616" y="21722"/>
                    <a:pt x="7222" y="21722"/>
                  </a:cubicBezTo>
                  <a:cubicBezTo>
                    <a:pt x="7076" y="21722"/>
                    <a:pt x="6905" y="21743"/>
                    <a:pt x="6747" y="21743"/>
                  </a:cubicBezTo>
                  <a:cubicBezTo>
                    <a:pt x="6500" y="21743"/>
                    <a:pt x="6281" y="21692"/>
                    <a:pt x="6225" y="21433"/>
                  </a:cubicBezTo>
                  <a:lnTo>
                    <a:pt x="6225" y="21433"/>
                  </a:lnTo>
                  <a:cubicBezTo>
                    <a:pt x="6754" y="21471"/>
                    <a:pt x="7311" y="21484"/>
                    <a:pt x="7883" y="21484"/>
                  </a:cubicBezTo>
                  <a:cubicBezTo>
                    <a:pt x="9038" y="21484"/>
                    <a:pt x="10252" y="21432"/>
                    <a:pt x="11402" y="21432"/>
                  </a:cubicBezTo>
                  <a:cubicBezTo>
                    <a:pt x="11498" y="21432"/>
                    <a:pt x="11593" y="21433"/>
                    <a:pt x="11688" y="21433"/>
                  </a:cubicBezTo>
                  <a:cubicBezTo>
                    <a:pt x="11524" y="21341"/>
                    <a:pt x="11330" y="21320"/>
                    <a:pt x="11126" y="21320"/>
                  </a:cubicBezTo>
                  <a:cubicBezTo>
                    <a:pt x="10948" y="21320"/>
                    <a:pt x="10762" y="21336"/>
                    <a:pt x="10586" y="21336"/>
                  </a:cubicBezTo>
                  <a:cubicBezTo>
                    <a:pt x="10578" y="21336"/>
                    <a:pt x="10571" y="21336"/>
                    <a:pt x="10564" y="21336"/>
                  </a:cubicBezTo>
                  <a:cubicBezTo>
                    <a:pt x="10171" y="21334"/>
                    <a:pt x="9776" y="21304"/>
                    <a:pt x="9374" y="21304"/>
                  </a:cubicBezTo>
                  <a:cubicBezTo>
                    <a:pt x="8812" y="21304"/>
                    <a:pt x="8221" y="21356"/>
                    <a:pt x="7681" y="21356"/>
                  </a:cubicBezTo>
                  <a:cubicBezTo>
                    <a:pt x="7155" y="21356"/>
                    <a:pt x="6678" y="21306"/>
                    <a:pt x="6323" y="21111"/>
                  </a:cubicBezTo>
                  <a:cubicBezTo>
                    <a:pt x="6475" y="21008"/>
                    <a:pt x="6739" y="20981"/>
                    <a:pt x="6953" y="20981"/>
                  </a:cubicBezTo>
                  <a:close/>
                  <a:moveTo>
                    <a:pt x="22771" y="21466"/>
                  </a:moveTo>
                  <a:cubicBezTo>
                    <a:pt x="23582" y="21645"/>
                    <a:pt x="24560" y="21741"/>
                    <a:pt x="25532" y="21741"/>
                  </a:cubicBezTo>
                  <a:cubicBezTo>
                    <a:pt x="25781" y="21741"/>
                    <a:pt x="26029" y="21735"/>
                    <a:pt x="26274" y="21722"/>
                  </a:cubicBezTo>
                  <a:lnTo>
                    <a:pt x="26274" y="21722"/>
                  </a:lnTo>
                  <a:cubicBezTo>
                    <a:pt x="25724" y="21846"/>
                    <a:pt x="25074" y="21906"/>
                    <a:pt x="24424" y="21906"/>
                  </a:cubicBezTo>
                  <a:cubicBezTo>
                    <a:pt x="23826" y="21906"/>
                    <a:pt x="23227" y="21855"/>
                    <a:pt x="22707" y="21755"/>
                  </a:cubicBezTo>
                  <a:cubicBezTo>
                    <a:pt x="22704" y="21635"/>
                    <a:pt x="22740" y="21552"/>
                    <a:pt x="22771" y="21466"/>
                  </a:cubicBezTo>
                  <a:close/>
                  <a:moveTo>
                    <a:pt x="22740" y="21850"/>
                  </a:moveTo>
                  <a:cubicBezTo>
                    <a:pt x="23176" y="21928"/>
                    <a:pt x="23653" y="21967"/>
                    <a:pt x="24122" y="22011"/>
                  </a:cubicBezTo>
                  <a:lnTo>
                    <a:pt x="24829" y="22011"/>
                  </a:lnTo>
                  <a:cubicBezTo>
                    <a:pt x="24824" y="22048"/>
                    <a:pt x="24770" y="22038"/>
                    <a:pt x="24732" y="22043"/>
                  </a:cubicBezTo>
                  <a:lnTo>
                    <a:pt x="24636" y="22043"/>
                  </a:lnTo>
                  <a:cubicBezTo>
                    <a:pt x="24548" y="22042"/>
                    <a:pt x="24458" y="22041"/>
                    <a:pt x="24368" y="22041"/>
                  </a:cubicBezTo>
                  <a:cubicBezTo>
                    <a:pt x="24255" y="22041"/>
                    <a:pt x="24141" y="22042"/>
                    <a:pt x="24027" y="22042"/>
                  </a:cubicBezTo>
                  <a:cubicBezTo>
                    <a:pt x="23534" y="22042"/>
                    <a:pt x="23055" y="22028"/>
                    <a:pt x="22708" y="21883"/>
                  </a:cubicBezTo>
                  <a:cubicBezTo>
                    <a:pt x="22702" y="21855"/>
                    <a:pt x="22721" y="21852"/>
                    <a:pt x="22740" y="21850"/>
                  </a:cubicBezTo>
                  <a:close/>
                  <a:moveTo>
                    <a:pt x="31927" y="21592"/>
                  </a:moveTo>
                  <a:lnTo>
                    <a:pt x="31927" y="21592"/>
                  </a:lnTo>
                  <a:cubicBezTo>
                    <a:pt x="32048" y="21842"/>
                    <a:pt x="31835" y="22035"/>
                    <a:pt x="31800" y="22236"/>
                  </a:cubicBezTo>
                  <a:cubicBezTo>
                    <a:pt x="31680" y="21986"/>
                    <a:pt x="31874" y="21775"/>
                    <a:pt x="31927" y="21592"/>
                  </a:cubicBezTo>
                  <a:close/>
                  <a:moveTo>
                    <a:pt x="19559" y="21368"/>
                  </a:moveTo>
                  <a:lnTo>
                    <a:pt x="19559" y="21368"/>
                  </a:lnTo>
                  <a:cubicBezTo>
                    <a:pt x="19656" y="21733"/>
                    <a:pt x="19481" y="22103"/>
                    <a:pt x="19367" y="22364"/>
                  </a:cubicBezTo>
                  <a:cubicBezTo>
                    <a:pt x="19167" y="22000"/>
                    <a:pt x="19434" y="21614"/>
                    <a:pt x="19559" y="21368"/>
                  </a:cubicBezTo>
                  <a:close/>
                  <a:moveTo>
                    <a:pt x="5518" y="21882"/>
                  </a:moveTo>
                  <a:lnTo>
                    <a:pt x="5518" y="21882"/>
                  </a:lnTo>
                  <a:cubicBezTo>
                    <a:pt x="5634" y="22063"/>
                    <a:pt x="5469" y="22239"/>
                    <a:pt x="5455" y="22397"/>
                  </a:cubicBezTo>
                  <a:cubicBezTo>
                    <a:pt x="5361" y="22239"/>
                    <a:pt x="5450" y="21986"/>
                    <a:pt x="5518" y="21882"/>
                  </a:cubicBezTo>
                  <a:close/>
                  <a:moveTo>
                    <a:pt x="31930" y="22267"/>
                  </a:moveTo>
                  <a:cubicBezTo>
                    <a:pt x="32041" y="22435"/>
                    <a:pt x="31846" y="22568"/>
                    <a:pt x="31832" y="22717"/>
                  </a:cubicBezTo>
                  <a:cubicBezTo>
                    <a:pt x="31720" y="22550"/>
                    <a:pt x="31880" y="22382"/>
                    <a:pt x="31930" y="22267"/>
                  </a:cubicBezTo>
                  <a:close/>
                  <a:moveTo>
                    <a:pt x="11898" y="22168"/>
                  </a:moveTo>
                  <a:cubicBezTo>
                    <a:pt x="11979" y="22168"/>
                    <a:pt x="12067" y="22175"/>
                    <a:pt x="12149" y="22175"/>
                  </a:cubicBezTo>
                  <a:cubicBezTo>
                    <a:pt x="12178" y="22175"/>
                    <a:pt x="12207" y="22174"/>
                    <a:pt x="12234" y="22172"/>
                  </a:cubicBezTo>
                  <a:cubicBezTo>
                    <a:pt x="12267" y="22397"/>
                    <a:pt x="12260" y="22659"/>
                    <a:pt x="12299" y="22879"/>
                  </a:cubicBezTo>
                  <a:cubicBezTo>
                    <a:pt x="12043" y="22855"/>
                    <a:pt x="12145" y="22475"/>
                    <a:pt x="12106" y="22236"/>
                  </a:cubicBezTo>
                  <a:lnTo>
                    <a:pt x="12106" y="22236"/>
                  </a:lnTo>
                  <a:cubicBezTo>
                    <a:pt x="12009" y="22344"/>
                    <a:pt x="12137" y="22674"/>
                    <a:pt x="12040" y="22783"/>
                  </a:cubicBezTo>
                  <a:cubicBezTo>
                    <a:pt x="12036" y="22783"/>
                    <a:pt x="12032" y="22783"/>
                    <a:pt x="12029" y="22783"/>
                  </a:cubicBezTo>
                  <a:cubicBezTo>
                    <a:pt x="11785" y="22783"/>
                    <a:pt x="12000" y="22325"/>
                    <a:pt x="11849" y="22236"/>
                  </a:cubicBezTo>
                  <a:lnTo>
                    <a:pt x="11849" y="22236"/>
                  </a:lnTo>
                  <a:cubicBezTo>
                    <a:pt x="11704" y="22420"/>
                    <a:pt x="11997" y="22846"/>
                    <a:pt x="11720" y="22879"/>
                  </a:cubicBezTo>
                  <a:cubicBezTo>
                    <a:pt x="11684" y="22701"/>
                    <a:pt x="11653" y="22347"/>
                    <a:pt x="11688" y="22204"/>
                  </a:cubicBezTo>
                  <a:cubicBezTo>
                    <a:pt x="11741" y="22175"/>
                    <a:pt x="11816" y="22168"/>
                    <a:pt x="11898" y="22168"/>
                  </a:cubicBezTo>
                  <a:close/>
                  <a:moveTo>
                    <a:pt x="12619" y="22139"/>
                  </a:moveTo>
                  <a:cubicBezTo>
                    <a:pt x="12754" y="22267"/>
                    <a:pt x="12798" y="22777"/>
                    <a:pt x="12715" y="22910"/>
                  </a:cubicBezTo>
                  <a:cubicBezTo>
                    <a:pt x="12607" y="22730"/>
                    <a:pt x="12631" y="22417"/>
                    <a:pt x="12619" y="22139"/>
                  </a:cubicBezTo>
                  <a:close/>
                  <a:moveTo>
                    <a:pt x="12394" y="22108"/>
                  </a:moveTo>
                  <a:cubicBezTo>
                    <a:pt x="12530" y="22262"/>
                    <a:pt x="12505" y="22747"/>
                    <a:pt x="12490" y="22943"/>
                  </a:cubicBezTo>
                  <a:cubicBezTo>
                    <a:pt x="12322" y="22819"/>
                    <a:pt x="12379" y="22310"/>
                    <a:pt x="12394" y="22108"/>
                  </a:cubicBezTo>
                  <a:close/>
                  <a:moveTo>
                    <a:pt x="11494" y="22203"/>
                  </a:moveTo>
                  <a:cubicBezTo>
                    <a:pt x="11662" y="22309"/>
                    <a:pt x="11577" y="22822"/>
                    <a:pt x="11591" y="22974"/>
                  </a:cubicBezTo>
                  <a:cubicBezTo>
                    <a:pt x="11427" y="22866"/>
                    <a:pt x="11465" y="22399"/>
                    <a:pt x="11494" y="22203"/>
                  </a:cubicBezTo>
                  <a:close/>
                  <a:moveTo>
                    <a:pt x="5519" y="22558"/>
                  </a:moveTo>
                  <a:cubicBezTo>
                    <a:pt x="5635" y="22760"/>
                    <a:pt x="5461" y="22948"/>
                    <a:pt x="5423" y="23104"/>
                  </a:cubicBezTo>
                  <a:cubicBezTo>
                    <a:pt x="5346" y="22941"/>
                    <a:pt x="5448" y="22680"/>
                    <a:pt x="5519" y="22558"/>
                  </a:cubicBezTo>
                  <a:close/>
                  <a:moveTo>
                    <a:pt x="31930" y="22751"/>
                  </a:moveTo>
                  <a:lnTo>
                    <a:pt x="31930" y="22751"/>
                  </a:lnTo>
                  <a:cubicBezTo>
                    <a:pt x="32046" y="22943"/>
                    <a:pt x="31862" y="23110"/>
                    <a:pt x="31832" y="23265"/>
                  </a:cubicBezTo>
                  <a:cubicBezTo>
                    <a:pt x="31716" y="23072"/>
                    <a:pt x="31899" y="22904"/>
                    <a:pt x="31930" y="22751"/>
                  </a:cubicBezTo>
                  <a:close/>
                  <a:moveTo>
                    <a:pt x="6419" y="22108"/>
                  </a:moveTo>
                  <a:cubicBezTo>
                    <a:pt x="7174" y="22273"/>
                    <a:pt x="8068" y="22330"/>
                    <a:pt x="8977" y="22330"/>
                  </a:cubicBezTo>
                  <a:cubicBezTo>
                    <a:pt x="9757" y="22330"/>
                    <a:pt x="10548" y="22288"/>
                    <a:pt x="11271" y="22236"/>
                  </a:cubicBezTo>
                  <a:cubicBezTo>
                    <a:pt x="11319" y="22509"/>
                    <a:pt x="11306" y="22842"/>
                    <a:pt x="11368" y="23104"/>
                  </a:cubicBezTo>
                  <a:cubicBezTo>
                    <a:pt x="11334" y="23112"/>
                    <a:pt x="11303" y="23116"/>
                    <a:pt x="11274" y="23116"/>
                  </a:cubicBezTo>
                  <a:cubicBezTo>
                    <a:pt x="11011" y="23116"/>
                    <a:pt x="10900" y="22802"/>
                    <a:pt x="10628" y="22783"/>
                  </a:cubicBezTo>
                  <a:cubicBezTo>
                    <a:pt x="10620" y="22782"/>
                    <a:pt x="10611" y="22782"/>
                    <a:pt x="10602" y="22782"/>
                  </a:cubicBezTo>
                  <a:cubicBezTo>
                    <a:pt x="10268" y="22782"/>
                    <a:pt x="10045" y="23255"/>
                    <a:pt x="9762" y="23264"/>
                  </a:cubicBezTo>
                  <a:cubicBezTo>
                    <a:pt x="9757" y="23264"/>
                    <a:pt x="9752" y="23264"/>
                    <a:pt x="9747" y="23264"/>
                  </a:cubicBezTo>
                  <a:cubicBezTo>
                    <a:pt x="9317" y="23264"/>
                    <a:pt x="8981" y="22653"/>
                    <a:pt x="8621" y="22653"/>
                  </a:cubicBezTo>
                  <a:cubicBezTo>
                    <a:pt x="8615" y="22653"/>
                    <a:pt x="8610" y="22653"/>
                    <a:pt x="8605" y="22653"/>
                  </a:cubicBezTo>
                  <a:cubicBezTo>
                    <a:pt x="8193" y="22673"/>
                    <a:pt x="8140" y="23279"/>
                    <a:pt x="7752" y="23279"/>
                  </a:cubicBezTo>
                  <a:cubicBezTo>
                    <a:pt x="7718" y="23279"/>
                    <a:pt x="7681" y="23274"/>
                    <a:pt x="7641" y="23264"/>
                  </a:cubicBezTo>
                  <a:cubicBezTo>
                    <a:pt x="7425" y="23207"/>
                    <a:pt x="7355" y="22780"/>
                    <a:pt x="7064" y="22717"/>
                  </a:cubicBezTo>
                  <a:cubicBezTo>
                    <a:pt x="7005" y="22704"/>
                    <a:pt x="6954" y="22698"/>
                    <a:pt x="6907" y="22698"/>
                  </a:cubicBezTo>
                  <a:cubicBezTo>
                    <a:pt x="6724" y="22698"/>
                    <a:pt x="6612" y="22788"/>
                    <a:pt x="6390" y="22909"/>
                  </a:cubicBezTo>
                  <a:cubicBezTo>
                    <a:pt x="6405" y="22650"/>
                    <a:pt x="6348" y="22314"/>
                    <a:pt x="6419" y="22108"/>
                  </a:cubicBezTo>
                  <a:close/>
                  <a:moveTo>
                    <a:pt x="6015" y="21946"/>
                  </a:moveTo>
                  <a:cubicBezTo>
                    <a:pt x="6054" y="21946"/>
                    <a:pt x="6060" y="21978"/>
                    <a:pt x="6098" y="21979"/>
                  </a:cubicBezTo>
                  <a:cubicBezTo>
                    <a:pt x="6183" y="22590"/>
                    <a:pt x="6135" y="23186"/>
                    <a:pt x="6129" y="23842"/>
                  </a:cubicBezTo>
                  <a:cubicBezTo>
                    <a:pt x="5979" y="23573"/>
                    <a:pt x="6014" y="23134"/>
                    <a:pt x="6000" y="22783"/>
                  </a:cubicBezTo>
                  <a:cubicBezTo>
                    <a:pt x="5992" y="22532"/>
                    <a:pt x="6018" y="22279"/>
                    <a:pt x="6000" y="22043"/>
                  </a:cubicBezTo>
                  <a:lnTo>
                    <a:pt x="6000" y="21947"/>
                  </a:lnTo>
                  <a:cubicBezTo>
                    <a:pt x="6006" y="21946"/>
                    <a:pt x="6011" y="21946"/>
                    <a:pt x="6015" y="21946"/>
                  </a:cubicBezTo>
                  <a:close/>
                  <a:moveTo>
                    <a:pt x="31930" y="23329"/>
                  </a:moveTo>
                  <a:lnTo>
                    <a:pt x="31930" y="23329"/>
                  </a:lnTo>
                  <a:cubicBezTo>
                    <a:pt x="32046" y="23521"/>
                    <a:pt x="31862" y="23689"/>
                    <a:pt x="31832" y="23842"/>
                  </a:cubicBezTo>
                  <a:cubicBezTo>
                    <a:pt x="31716" y="23649"/>
                    <a:pt x="31899" y="23481"/>
                    <a:pt x="31930" y="23329"/>
                  </a:cubicBezTo>
                  <a:close/>
                  <a:moveTo>
                    <a:pt x="27495" y="22302"/>
                  </a:moveTo>
                  <a:lnTo>
                    <a:pt x="27495" y="24100"/>
                  </a:lnTo>
                  <a:cubicBezTo>
                    <a:pt x="26796" y="24256"/>
                    <a:pt x="26018" y="24304"/>
                    <a:pt x="25216" y="24304"/>
                  </a:cubicBezTo>
                  <a:cubicBezTo>
                    <a:pt x="24459" y="24304"/>
                    <a:pt x="23682" y="24262"/>
                    <a:pt x="22932" y="24228"/>
                  </a:cubicBezTo>
                  <a:cubicBezTo>
                    <a:pt x="22946" y="23627"/>
                    <a:pt x="22925" y="23060"/>
                    <a:pt x="22901" y="22493"/>
                  </a:cubicBezTo>
                  <a:lnTo>
                    <a:pt x="22901" y="22493"/>
                  </a:lnTo>
                  <a:cubicBezTo>
                    <a:pt x="23283" y="22591"/>
                    <a:pt x="23666" y="22628"/>
                    <a:pt x="24051" y="22628"/>
                  </a:cubicBezTo>
                  <a:cubicBezTo>
                    <a:pt x="25193" y="22628"/>
                    <a:pt x="26343" y="22303"/>
                    <a:pt x="27495" y="22302"/>
                  </a:cubicBezTo>
                  <a:close/>
                  <a:moveTo>
                    <a:pt x="5134" y="19344"/>
                  </a:moveTo>
                  <a:cubicBezTo>
                    <a:pt x="5214" y="20505"/>
                    <a:pt x="5130" y="22189"/>
                    <a:pt x="5262" y="23489"/>
                  </a:cubicBezTo>
                  <a:cubicBezTo>
                    <a:pt x="5479" y="23489"/>
                    <a:pt x="5341" y="23134"/>
                    <a:pt x="5558" y="23134"/>
                  </a:cubicBezTo>
                  <a:cubicBezTo>
                    <a:pt x="5566" y="23134"/>
                    <a:pt x="5574" y="23134"/>
                    <a:pt x="5583" y="23135"/>
                  </a:cubicBezTo>
                  <a:cubicBezTo>
                    <a:pt x="5601" y="23483"/>
                    <a:pt x="5548" y="23900"/>
                    <a:pt x="5617" y="24196"/>
                  </a:cubicBezTo>
                  <a:cubicBezTo>
                    <a:pt x="5017" y="24271"/>
                    <a:pt x="4310" y="24317"/>
                    <a:pt x="3595" y="24317"/>
                  </a:cubicBezTo>
                  <a:cubicBezTo>
                    <a:pt x="2633" y="24317"/>
                    <a:pt x="1655" y="24235"/>
                    <a:pt x="894" y="24035"/>
                  </a:cubicBezTo>
                  <a:cubicBezTo>
                    <a:pt x="824" y="22581"/>
                    <a:pt x="714" y="20782"/>
                    <a:pt x="926" y="19408"/>
                  </a:cubicBezTo>
                  <a:cubicBezTo>
                    <a:pt x="942" y="19405"/>
                    <a:pt x="956" y="19404"/>
                    <a:pt x="970" y="19404"/>
                  </a:cubicBezTo>
                  <a:cubicBezTo>
                    <a:pt x="1195" y="19404"/>
                    <a:pt x="1114" y="19696"/>
                    <a:pt x="1118" y="19825"/>
                  </a:cubicBezTo>
                  <a:cubicBezTo>
                    <a:pt x="1146" y="20728"/>
                    <a:pt x="1004" y="21979"/>
                    <a:pt x="1246" y="22783"/>
                  </a:cubicBezTo>
                  <a:cubicBezTo>
                    <a:pt x="1373" y="21785"/>
                    <a:pt x="1284" y="20571"/>
                    <a:pt x="1310" y="19472"/>
                  </a:cubicBezTo>
                  <a:lnTo>
                    <a:pt x="1310" y="19472"/>
                  </a:lnTo>
                  <a:cubicBezTo>
                    <a:pt x="1740" y="19521"/>
                    <a:pt x="2197" y="19542"/>
                    <a:pt x="2658" y="19542"/>
                  </a:cubicBezTo>
                  <a:cubicBezTo>
                    <a:pt x="3526" y="19542"/>
                    <a:pt x="4405" y="19465"/>
                    <a:pt x="5134" y="19344"/>
                  </a:cubicBezTo>
                  <a:close/>
                  <a:moveTo>
                    <a:pt x="31962" y="23907"/>
                  </a:moveTo>
                  <a:cubicBezTo>
                    <a:pt x="32074" y="24086"/>
                    <a:pt x="31910" y="24260"/>
                    <a:pt x="31865" y="24389"/>
                  </a:cubicBezTo>
                  <a:cubicBezTo>
                    <a:pt x="31765" y="24223"/>
                    <a:pt x="31909" y="24027"/>
                    <a:pt x="31962" y="23907"/>
                  </a:cubicBezTo>
                  <a:close/>
                  <a:moveTo>
                    <a:pt x="19078" y="21049"/>
                  </a:moveTo>
                  <a:lnTo>
                    <a:pt x="19078" y="21049"/>
                  </a:lnTo>
                  <a:cubicBezTo>
                    <a:pt x="19124" y="21395"/>
                    <a:pt x="19166" y="22015"/>
                    <a:pt x="19014" y="22270"/>
                  </a:cubicBezTo>
                  <a:cubicBezTo>
                    <a:pt x="19016" y="22270"/>
                    <a:pt x="19017" y="22270"/>
                    <a:pt x="19018" y="22270"/>
                  </a:cubicBezTo>
                  <a:cubicBezTo>
                    <a:pt x="19061" y="22270"/>
                    <a:pt x="19095" y="22179"/>
                    <a:pt x="19122" y="22179"/>
                  </a:cubicBezTo>
                  <a:cubicBezTo>
                    <a:pt x="19129" y="22179"/>
                    <a:pt x="19136" y="22187"/>
                    <a:pt x="19142" y="22205"/>
                  </a:cubicBezTo>
                  <a:cubicBezTo>
                    <a:pt x="19124" y="22856"/>
                    <a:pt x="19166" y="23447"/>
                    <a:pt x="19207" y="24038"/>
                  </a:cubicBezTo>
                  <a:cubicBezTo>
                    <a:pt x="19516" y="23660"/>
                    <a:pt x="19135" y="22595"/>
                    <a:pt x="19495" y="22270"/>
                  </a:cubicBezTo>
                  <a:lnTo>
                    <a:pt x="19495" y="22270"/>
                  </a:lnTo>
                  <a:cubicBezTo>
                    <a:pt x="19570" y="22946"/>
                    <a:pt x="19490" y="23774"/>
                    <a:pt x="19591" y="24423"/>
                  </a:cubicBezTo>
                  <a:cubicBezTo>
                    <a:pt x="18903" y="24473"/>
                    <a:pt x="18179" y="24495"/>
                    <a:pt x="17442" y="24495"/>
                  </a:cubicBezTo>
                  <a:cubicBezTo>
                    <a:pt x="16253" y="24495"/>
                    <a:pt x="15031" y="24439"/>
                    <a:pt x="13874" y="24359"/>
                  </a:cubicBezTo>
                  <a:cubicBezTo>
                    <a:pt x="13301" y="23740"/>
                    <a:pt x="13653" y="22199"/>
                    <a:pt x="13455" y="21209"/>
                  </a:cubicBezTo>
                  <a:lnTo>
                    <a:pt x="13455" y="21209"/>
                  </a:lnTo>
                  <a:cubicBezTo>
                    <a:pt x="13480" y="21211"/>
                    <a:pt x="13506" y="21212"/>
                    <a:pt x="13533" y="21212"/>
                  </a:cubicBezTo>
                  <a:cubicBezTo>
                    <a:pt x="13610" y="21212"/>
                    <a:pt x="13694" y="21205"/>
                    <a:pt x="13771" y="21205"/>
                  </a:cubicBezTo>
                  <a:cubicBezTo>
                    <a:pt x="13849" y="21205"/>
                    <a:pt x="13920" y="21212"/>
                    <a:pt x="13969" y="21241"/>
                  </a:cubicBezTo>
                  <a:cubicBezTo>
                    <a:pt x="13899" y="22077"/>
                    <a:pt x="13991" y="22955"/>
                    <a:pt x="14066" y="23747"/>
                  </a:cubicBezTo>
                  <a:cubicBezTo>
                    <a:pt x="14292" y="23055"/>
                    <a:pt x="14052" y="22068"/>
                    <a:pt x="14130" y="21210"/>
                  </a:cubicBezTo>
                  <a:lnTo>
                    <a:pt x="14130" y="21210"/>
                  </a:lnTo>
                  <a:cubicBezTo>
                    <a:pt x="14818" y="21249"/>
                    <a:pt x="15584" y="21285"/>
                    <a:pt x="16350" y="21285"/>
                  </a:cubicBezTo>
                  <a:cubicBezTo>
                    <a:pt x="17312" y="21285"/>
                    <a:pt x="18274" y="21228"/>
                    <a:pt x="19078" y="21049"/>
                  </a:cubicBezTo>
                  <a:close/>
                  <a:moveTo>
                    <a:pt x="31962" y="24485"/>
                  </a:moveTo>
                  <a:lnTo>
                    <a:pt x="31962" y="24485"/>
                  </a:lnTo>
                  <a:cubicBezTo>
                    <a:pt x="32113" y="24620"/>
                    <a:pt x="31911" y="24829"/>
                    <a:pt x="31865" y="24966"/>
                  </a:cubicBezTo>
                  <a:cubicBezTo>
                    <a:pt x="31759" y="24796"/>
                    <a:pt x="31940" y="24635"/>
                    <a:pt x="31962" y="24485"/>
                  </a:cubicBezTo>
                  <a:close/>
                  <a:moveTo>
                    <a:pt x="27378" y="24511"/>
                  </a:moveTo>
                  <a:cubicBezTo>
                    <a:pt x="27462" y="24511"/>
                    <a:pt x="27545" y="24527"/>
                    <a:pt x="27624" y="24582"/>
                  </a:cubicBezTo>
                  <a:cubicBezTo>
                    <a:pt x="27156" y="24839"/>
                    <a:pt x="26461" y="24883"/>
                    <a:pt x="25792" y="24934"/>
                  </a:cubicBezTo>
                  <a:cubicBezTo>
                    <a:pt x="25293" y="24973"/>
                    <a:pt x="24764" y="25002"/>
                    <a:pt x="24247" y="25002"/>
                  </a:cubicBezTo>
                  <a:cubicBezTo>
                    <a:pt x="23679" y="25002"/>
                    <a:pt x="23126" y="24967"/>
                    <a:pt x="22644" y="24870"/>
                  </a:cubicBezTo>
                  <a:cubicBezTo>
                    <a:pt x="22696" y="24803"/>
                    <a:pt x="22666" y="24657"/>
                    <a:pt x="22708" y="24582"/>
                  </a:cubicBezTo>
                  <a:cubicBezTo>
                    <a:pt x="23329" y="24628"/>
                    <a:pt x="24004" y="24652"/>
                    <a:pt x="24686" y="24652"/>
                  </a:cubicBezTo>
                  <a:cubicBezTo>
                    <a:pt x="25492" y="24652"/>
                    <a:pt x="26307" y="24618"/>
                    <a:pt x="27046" y="24548"/>
                  </a:cubicBezTo>
                  <a:cubicBezTo>
                    <a:pt x="27157" y="24538"/>
                    <a:pt x="27269" y="24511"/>
                    <a:pt x="27378" y="24511"/>
                  </a:cubicBezTo>
                  <a:close/>
                  <a:moveTo>
                    <a:pt x="1018" y="24474"/>
                  </a:moveTo>
                  <a:cubicBezTo>
                    <a:pt x="1040" y="24474"/>
                    <a:pt x="1062" y="24477"/>
                    <a:pt x="1085" y="24484"/>
                  </a:cubicBezTo>
                  <a:cubicBezTo>
                    <a:pt x="1444" y="24595"/>
                    <a:pt x="2108" y="24713"/>
                    <a:pt x="2659" y="24742"/>
                  </a:cubicBezTo>
                  <a:cubicBezTo>
                    <a:pt x="2799" y="24749"/>
                    <a:pt x="2939" y="24752"/>
                    <a:pt x="3078" y="24752"/>
                  </a:cubicBezTo>
                  <a:cubicBezTo>
                    <a:pt x="3914" y="24752"/>
                    <a:pt x="4726" y="24639"/>
                    <a:pt x="5376" y="24639"/>
                  </a:cubicBezTo>
                  <a:cubicBezTo>
                    <a:pt x="5458" y="24639"/>
                    <a:pt x="5538" y="24641"/>
                    <a:pt x="5616" y="24645"/>
                  </a:cubicBezTo>
                  <a:cubicBezTo>
                    <a:pt x="5624" y="24834"/>
                    <a:pt x="5355" y="24813"/>
                    <a:pt x="5230" y="24837"/>
                  </a:cubicBezTo>
                  <a:cubicBezTo>
                    <a:pt x="4600" y="24963"/>
                    <a:pt x="3738" y="25041"/>
                    <a:pt x="2880" y="25041"/>
                  </a:cubicBezTo>
                  <a:cubicBezTo>
                    <a:pt x="2116" y="25041"/>
                    <a:pt x="1355" y="24980"/>
                    <a:pt x="764" y="24837"/>
                  </a:cubicBezTo>
                  <a:cubicBezTo>
                    <a:pt x="756" y="24656"/>
                    <a:pt x="861" y="24474"/>
                    <a:pt x="1018" y="24474"/>
                  </a:cubicBezTo>
                  <a:close/>
                  <a:moveTo>
                    <a:pt x="31800" y="18796"/>
                  </a:moveTo>
                  <a:lnTo>
                    <a:pt x="31800" y="18796"/>
                  </a:lnTo>
                  <a:cubicBezTo>
                    <a:pt x="31972" y="18817"/>
                    <a:pt x="31943" y="18970"/>
                    <a:pt x="31961" y="19084"/>
                  </a:cubicBezTo>
                  <a:cubicBezTo>
                    <a:pt x="32034" y="19573"/>
                    <a:pt x="32046" y="20625"/>
                    <a:pt x="31961" y="21109"/>
                  </a:cubicBezTo>
                  <a:cubicBezTo>
                    <a:pt x="31925" y="21310"/>
                    <a:pt x="31769" y="21441"/>
                    <a:pt x="31769" y="21590"/>
                  </a:cubicBezTo>
                  <a:cubicBezTo>
                    <a:pt x="31759" y="21593"/>
                    <a:pt x="31750" y="21594"/>
                    <a:pt x="31743" y="21594"/>
                  </a:cubicBezTo>
                  <a:cubicBezTo>
                    <a:pt x="31665" y="21594"/>
                    <a:pt x="31731" y="21449"/>
                    <a:pt x="31671" y="21429"/>
                  </a:cubicBezTo>
                  <a:lnTo>
                    <a:pt x="31671" y="21429"/>
                  </a:lnTo>
                  <a:cubicBezTo>
                    <a:pt x="31523" y="22608"/>
                    <a:pt x="31649" y="24064"/>
                    <a:pt x="31607" y="25348"/>
                  </a:cubicBezTo>
                  <a:cubicBezTo>
                    <a:pt x="31224" y="25364"/>
                    <a:pt x="30828" y="25370"/>
                    <a:pt x="30426" y="25370"/>
                  </a:cubicBezTo>
                  <a:cubicBezTo>
                    <a:pt x="29644" y="25370"/>
                    <a:pt x="28836" y="25346"/>
                    <a:pt x="28041" y="25317"/>
                  </a:cubicBezTo>
                  <a:cubicBezTo>
                    <a:pt x="27854" y="25084"/>
                    <a:pt x="28144" y="24888"/>
                    <a:pt x="28170" y="24645"/>
                  </a:cubicBezTo>
                  <a:cubicBezTo>
                    <a:pt x="28192" y="24447"/>
                    <a:pt x="28087" y="24384"/>
                    <a:pt x="28041" y="24196"/>
                  </a:cubicBezTo>
                  <a:cubicBezTo>
                    <a:pt x="27949" y="23820"/>
                    <a:pt x="27865" y="22796"/>
                    <a:pt x="27944" y="22299"/>
                  </a:cubicBezTo>
                  <a:cubicBezTo>
                    <a:pt x="27963" y="22191"/>
                    <a:pt x="28054" y="22089"/>
                    <a:pt x="28072" y="21978"/>
                  </a:cubicBezTo>
                  <a:cubicBezTo>
                    <a:pt x="28117" y="21722"/>
                    <a:pt x="28008" y="21528"/>
                    <a:pt x="27975" y="21271"/>
                  </a:cubicBezTo>
                  <a:cubicBezTo>
                    <a:pt x="27882" y="20513"/>
                    <a:pt x="27972" y="19648"/>
                    <a:pt x="28009" y="18957"/>
                  </a:cubicBezTo>
                  <a:cubicBezTo>
                    <a:pt x="29113" y="18951"/>
                    <a:pt x="30401" y="18869"/>
                    <a:pt x="31575" y="18828"/>
                  </a:cubicBezTo>
                  <a:cubicBezTo>
                    <a:pt x="31587" y="19288"/>
                    <a:pt x="31614" y="19732"/>
                    <a:pt x="31639" y="20177"/>
                  </a:cubicBezTo>
                  <a:cubicBezTo>
                    <a:pt x="31875" y="19900"/>
                    <a:pt x="31606" y="19118"/>
                    <a:pt x="31800" y="18796"/>
                  </a:cubicBezTo>
                  <a:close/>
                  <a:moveTo>
                    <a:pt x="5584" y="25000"/>
                  </a:moveTo>
                  <a:cubicBezTo>
                    <a:pt x="5616" y="25001"/>
                    <a:pt x="5608" y="25039"/>
                    <a:pt x="5617" y="25064"/>
                  </a:cubicBezTo>
                  <a:cubicBezTo>
                    <a:pt x="5487" y="25343"/>
                    <a:pt x="5054" y="25326"/>
                    <a:pt x="4716" y="25384"/>
                  </a:cubicBezTo>
                  <a:cubicBezTo>
                    <a:pt x="4227" y="25467"/>
                    <a:pt x="3601" y="25525"/>
                    <a:pt x="2976" y="25525"/>
                  </a:cubicBezTo>
                  <a:cubicBezTo>
                    <a:pt x="2134" y="25525"/>
                    <a:pt x="1294" y="25419"/>
                    <a:pt x="796" y="25127"/>
                  </a:cubicBezTo>
                  <a:cubicBezTo>
                    <a:pt x="814" y="25127"/>
                    <a:pt x="831" y="25127"/>
                    <a:pt x="849" y="25127"/>
                  </a:cubicBezTo>
                  <a:cubicBezTo>
                    <a:pt x="1294" y="25127"/>
                    <a:pt x="1848" y="25260"/>
                    <a:pt x="2434" y="25289"/>
                  </a:cubicBezTo>
                  <a:cubicBezTo>
                    <a:pt x="2607" y="25297"/>
                    <a:pt x="2784" y="25300"/>
                    <a:pt x="2962" y="25300"/>
                  </a:cubicBezTo>
                  <a:cubicBezTo>
                    <a:pt x="3683" y="25300"/>
                    <a:pt x="4426" y="25240"/>
                    <a:pt x="5037" y="25160"/>
                  </a:cubicBezTo>
                  <a:cubicBezTo>
                    <a:pt x="5221" y="25136"/>
                    <a:pt x="5466" y="25078"/>
                    <a:pt x="5584" y="25000"/>
                  </a:cubicBezTo>
                  <a:close/>
                  <a:moveTo>
                    <a:pt x="13643" y="24710"/>
                  </a:moveTo>
                  <a:cubicBezTo>
                    <a:pt x="13645" y="24710"/>
                    <a:pt x="13647" y="24710"/>
                    <a:pt x="13649" y="24710"/>
                  </a:cubicBezTo>
                  <a:cubicBezTo>
                    <a:pt x="14428" y="24749"/>
                    <a:pt x="15518" y="24919"/>
                    <a:pt x="16605" y="24966"/>
                  </a:cubicBezTo>
                  <a:cubicBezTo>
                    <a:pt x="16912" y="24981"/>
                    <a:pt x="17223" y="24988"/>
                    <a:pt x="17526" y="24988"/>
                  </a:cubicBezTo>
                  <a:cubicBezTo>
                    <a:pt x="17829" y="24988"/>
                    <a:pt x="18125" y="24981"/>
                    <a:pt x="18403" y="24966"/>
                  </a:cubicBezTo>
                  <a:cubicBezTo>
                    <a:pt x="18650" y="24955"/>
                    <a:pt x="18885" y="24877"/>
                    <a:pt x="19106" y="24877"/>
                  </a:cubicBezTo>
                  <a:cubicBezTo>
                    <a:pt x="19241" y="24877"/>
                    <a:pt x="19372" y="24906"/>
                    <a:pt x="19495" y="25000"/>
                  </a:cubicBezTo>
                  <a:cubicBezTo>
                    <a:pt x="19427" y="25758"/>
                    <a:pt x="18436" y="25699"/>
                    <a:pt x="17535" y="25771"/>
                  </a:cubicBezTo>
                  <a:cubicBezTo>
                    <a:pt x="17169" y="25799"/>
                    <a:pt x="16784" y="25814"/>
                    <a:pt x="16409" y="25814"/>
                  </a:cubicBezTo>
                  <a:cubicBezTo>
                    <a:pt x="16224" y="25814"/>
                    <a:pt x="16041" y="25811"/>
                    <a:pt x="15864" y="25803"/>
                  </a:cubicBezTo>
                  <a:cubicBezTo>
                    <a:pt x="14900" y="25763"/>
                    <a:pt x="13759" y="25881"/>
                    <a:pt x="13455" y="25290"/>
                  </a:cubicBezTo>
                  <a:cubicBezTo>
                    <a:pt x="13469" y="25286"/>
                    <a:pt x="13483" y="25284"/>
                    <a:pt x="13496" y="25284"/>
                  </a:cubicBezTo>
                  <a:cubicBezTo>
                    <a:pt x="13583" y="25284"/>
                    <a:pt x="13652" y="25362"/>
                    <a:pt x="13744" y="25387"/>
                  </a:cubicBezTo>
                  <a:cubicBezTo>
                    <a:pt x="14168" y="25496"/>
                    <a:pt x="14663" y="25526"/>
                    <a:pt x="15178" y="25526"/>
                  </a:cubicBezTo>
                  <a:cubicBezTo>
                    <a:pt x="15793" y="25526"/>
                    <a:pt x="16437" y="25484"/>
                    <a:pt x="17022" y="25483"/>
                  </a:cubicBezTo>
                  <a:cubicBezTo>
                    <a:pt x="17147" y="25483"/>
                    <a:pt x="17275" y="25484"/>
                    <a:pt x="17403" y="25484"/>
                  </a:cubicBezTo>
                  <a:cubicBezTo>
                    <a:pt x="18079" y="25484"/>
                    <a:pt x="18779" y="25462"/>
                    <a:pt x="19270" y="25194"/>
                  </a:cubicBezTo>
                  <a:cubicBezTo>
                    <a:pt x="19176" y="25170"/>
                    <a:pt x="19083" y="25160"/>
                    <a:pt x="18989" y="25160"/>
                  </a:cubicBezTo>
                  <a:cubicBezTo>
                    <a:pt x="18683" y="25160"/>
                    <a:pt x="18377" y="25265"/>
                    <a:pt x="18049" y="25289"/>
                  </a:cubicBezTo>
                  <a:cubicBezTo>
                    <a:pt x="17902" y="25299"/>
                    <a:pt x="17752" y="25304"/>
                    <a:pt x="17600" y="25304"/>
                  </a:cubicBezTo>
                  <a:cubicBezTo>
                    <a:pt x="16973" y="25304"/>
                    <a:pt x="16312" y="25227"/>
                    <a:pt x="15673" y="25191"/>
                  </a:cubicBezTo>
                  <a:cubicBezTo>
                    <a:pt x="14884" y="25148"/>
                    <a:pt x="14087" y="25159"/>
                    <a:pt x="13424" y="24966"/>
                  </a:cubicBezTo>
                  <a:cubicBezTo>
                    <a:pt x="13424" y="24825"/>
                    <a:pt x="13558" y="24710"/>
                    <a:pt x="13643" y="24710"/>
                  </a:cubicBezTo>
                  <a:close/>
                  <a:moveTo>
                    <a:pt x="32122" y="25704"/>
                  </a:moveTo>
                  <a:lnTo>
                    <a:pt x="32122" y="25704"/>
                  </a:lnTo>
                  <a:cubicBezTo>
                    <a:pt x="31964" y="25903"/>
                    <a:pt x="31688" y="25934"/>
                    <a:pt x="31393" y="25934"/>
                  </a:cubicBezTo>
                  <a:cubicBezTo>
                    <a:pt x="31263" y="25934"/>
                    <a:pt x="31129" y="25928"/>
                    <a:pt x="31001" y="25928"/>
                  </a:cubicBezTo>
                  <a:cubicBezTo>
                    <a:pt x="30956" y="25928"/>
                    <a:pt x="30912" y="25929"/>
                    <a:pt x="30869" y="25931"/>
                  </a:cubicBezTo>
                  <a:cubicBezTo>
                    <a:pt x="30660" y="25940"/>
                    <a:pt x="30446" y="25944"/>
                    <a:pt x="30229" y="25944"/>
                  </a:cubicBezTo>
                  <a:cubicBezTo>
                    <a:pt x="30018" y="25944"/>
                    <a:pt x="29803" y="25940"/>
                    <a:pt x="29584" y="25931"/>
                  </a:cubicBezTo>
                  <a:cubicBezTo>
                    <a:pt x="29529" y="25928"/>
                    <a:pt x="29475" y="25927"/>
                    <a:pt x="29420" y="25927"/>
                  </a:cubicBezTo>
                  <a:cubicBezTo>
                    <a:pt x="29189" y="25927"/>
                    <a:pt x="28958" y="25946"/>
                    <a:pt x="28742" y="25946"/>
                  </a:cubicBezTo>
                  <a:cubicBezTo>
                    <a:pt x="28507" y="25946"/>
                    <a:pt x="28289" y="25924"/>
                    <a:pt x="28106" y="25833"/>
                  </a:cubicBezTo>
                  <a:lnTo>
                    <a:pt x="28106" y="25737"/>
                  </a:lnTo>
                  <a:cubicBezTo>
                    <a:pt x="28373" y="25717"/>
                    <a:pt x="28642" y="25710"/>
                    <a:pt x="28912" y="25710"/>
                  </a:cubicBezTo>
                  <a:cubicBezTo>
                    <a:pt x="29647" y="25710"/>
                    <a:pt x="30381" y="25765"/>
                    <a:pt x="31075" y="25765"/>
                  </a:cubicBezTo>
                  <a:cubicBezTo>
                    <a:pt x="31437" y="25765"/>
                    <a:pt x="31788" y="25750"/>
                    <a:pt x="32122" y="25704"/>
                  </a:cubicBezTo>
                  <a:close/>
                  <a:moveTo>
                    <a:pt x="31840" y="26315"/>
                  </a:moveTo>
                  <a:cubicBezTo>
                    <a:pt x="31952" y="26315"/>
                    <a:pt x="31888" y="26541"/>
                    <a:pt x="31808" y="26541"/>
                  </a:cubicBezTo>
                  <a:cubicBezTo>
                    <a:pt x="31806" y="26541"/>
                    <a:pt x="31803" y="26541"/>
                    <a:pt x="31800" y="26540"/>
                  </a:cubicBezTo>
                  <a:cubicBezTo>
                    <a:pt x="31800" y="26456"/>
                    <a:pt x="31788" y="26357"/>
                    <a:pt x="31832" y="26316"/>
                  </a:cubicBezTo>
                  <a:cubicBezTo>
                    <a:pt x="31835" y="26315"/>
                    <a:pt x="31837" y="26315"/>
                    <a:pt x="31840" y="26315"/>
                  </a:cubicBezTo>
                  <a:close/>
                  <a:moveTo>
                    <a:pt x="19430" y="25931"/>
                  </a:moveTo>
                  <a:cubicBezTo>
                    <a:pt x="19460" y="26271"/>
                    <a:pt x="19251" y="26371"/>
                    <a:pt x="19174" y="26605"/>
                  </a:cubicBezTo>
                  <a:cubicBezTo>
                    <a:pt x="19099" y="26477"/>
                    <a:pt x="19163" y="26210"/>
                    <a:pt x="19142" y="26027"/>
                  </a:cubicBezTo>
                  <a:cubicBezTo>
                    <a:pt x="19231" y="25988"/>
                    <a:pt x="19305" y="25933"/>
                    <a:pt x="19430" y="25931"/>
                  </a:cubicBezTo>
                  <a:close/>
                  <a:moveTo>
                    <a:pt x="31671" y="26349"/>
                  </a:moveTo>
                  <a:cubicBezTo>
                    <a:pt x="31619" y="26681"/>
                    <a:pt x="31174" y="26613"/>
                    <a:pt x="30837" y="26638"/>
                  </a:cubicBezTo>
                  <a:cubicBezTo>
                    <a:pt x="30411" y="26669"/>
                    <a:pt x="29970" y="26690"/>
                    <a:pt x="29521" y="26690"/>
                  </a:cubicBezTo>
                  <a:cubicBezTo>
                    <a:pt x="29140" y="26690"/>
                    <a:pt x="28753" y="26675"/>
                    <a:pt x="28363" y="26638"/>
                  </a:cubicBezTo>
                  <a:cubicBezTo>
                    <a:pt x="28360" y="26637"/>
                    <a:pt x="28357" y="26637"/>
                    <a:pt x="28353" y="26637"/>
                  </a:cubicBezTo>
                  <a:cubicBezTo>
                    <a:pt x="28316" y="26637"/>
                    <a:pt x="28254" y="26650"/>
                    <a:pt x="28198" y="26650"/>
                  </a:cubicBezTo>
                  <a:cubicBezTo>
                    <a:pt x="28127" y="26650"/>
                    <a:pt x="28065" y="26630"/>
                    <a:pt x="28073" y="26540"/>
                  </a:cubicBezTo>
                  <a:cubicBezTo>
                    <a:pt x="28080" y="26457"/>
                    <a:pt x="28124" y="26432"/>
                    <a:pt x="28179" y="26432"/>
                  </a:cubicBezTo>
                  <a:cubicBezTo>
                    <a:pt x="28253" y="26432"/>
                    <a:pt x="28347" y="26476"/>
                    <a:pt x="28395" y="26477"/>
                  </a:cubicBezTo>
                  <a:cubicBezTo>
                    <a:pt x="28454" y="26478"/>
                    <a:pt x="28515" y="26478"/>
                    <a:pt x="28577" y="26478"/>
                  </a:cubicBezTo>
                  <a:cubicBezTo>
                    <a:pt x="29516" y="26478"/>
                    <a:pt x="30704" y="26379"/>
                    <a:pt x="31575" y="26349"/>
                  </a:cubicBezTo>
                  <a:close/>
                  <a:moveTo>
                    <a:pt x="19398" y="26574"/>
                  </a:moveTo>
                  <a:lnTo>
                    <a:pt x="19398" y="26574"/>
                  </a:lnTo>
                  <a:cubicBezTo>
                    <a:pt x="19492" y="26828"/>
                    <a:pt x="19283" y="27058"/>
                    <a:pt x="19141" y="27184"/>
                  </a:cubicBezTo>
                  <a:cubicBezTo>
                    <a:pt x="19128" y="26880"/>
                    <a:pt x="19311" y="26775"/>
                    <a:pt x="19398" y="26574"/>
                  </a:cubicBezTo>
                  <a:close/>
                  <a:moveTo>
                    <a:pt x="28105" y="26959"/>
                  </a:moveTo>
                  <a:cubicBezTo>
                    <a:pt x="28462" y="27037"/>
                    <a:pt x="28845" y="27063"/>
                    <a:pt x="29240" y="27063"/>
                  </a:cubicBezTo>
                  <a:cubicBezTo>
                    <a:pt x="29978" y="27063"/>
                    <a:pt x="30757" y="26974"/>
                    <a:pt x="31478" y="26974"/>
                  </a:cubicBezTo>
                  <a:cubicBezTo>
                    <a:pt x="31757" y="26974"/>
                    <a:pt x="32026" y="26987"/>
                    <a:pt x="32282" y="27024"/>
                  </a:cubicBezTo>
                  <a:cubicBezTo>
                    <a:pt x="32268" y="27238"/>
                    <a:pt x="32126" y="27288"/>
                    <a:pt x="31956" y="27288"/>
                  </a:cubicBezTo>
                  <a:cubicBezTo>
                    <a:pt x="31806" y="27288"/>
                    <a:pt x="31635" y="27249"/>
                    <a:pt x="31511" y="27249"/>
                  </a:cubicBezTo>
                  <a:cubicBezTo>
                    <a:pt x="31496" y="27248"/>
                    <a:pt x="31481" y="27248"/>
                    <a:pt x="31466" y="27248"/>
                  </a:cubicBezTo>
                  <a:cubicBezTo>
                    <a:pt x="30803" y="27248"/>
                    <a:pt x="29986" y="27307"/>
                    <a:pt x="29220" y="27307"/>
                  </a:cubicBezTo>
                  <a:cubicBezTo>
                    <a:pt x="28838" y="27307"/>
                    <a:pt x="28469" y="27292"/>
                    <a:pt x="28138" y="27249"/>
                  </a:cubicBezTo>
                  <a:cubicBezTo>
                    <a:pt x="28136" y="27142"/>
                    <a:pt x="28083" y="27088"/>
                    <a:pt x="28105" y="26959"/>
                  </a:cubicBezTo>
                  <a:close/>
                  <a:moveTo>
                    <a:pt x="27464" y="25191"/>
                  </a:moveTo>
                  <a:cubicBezTo>
                    <a:pt x="27598" y="25774"/>
                    <a:pt x="27555" y="26534"/>
                    <a:pt x="27591" y="27215"/>
                  </a:cubicBezTo>
                  <a:cubicBezTo>
                    <a:pt x="26608" y="27246"/>
                    <a:pt x="25643" y="27335"/>
                    <a:pt x="24713" y="27335"/>
                  </a:cubicBezTo>
                  <a:cubicBezTo>
                    <a:pt x="24058" y="27335"/>
                    <a:pt x="23420" y="27291"/>
                    <a:pt x="22804" y="27151"/>
                  </a:cubicBezTo>
                  <a:cubicBezTo>
                    <a:pt x="22806" y="26549"/>
                    <a:pt x="22812" y="25944"/>
                    <a:pt x="22773" y="25384"/>
                  </a:cubicBezTo>
                  <a:lnTo>
                    <a:pt x="22773" y="25384"/>
                  </a:lnTo>
                  <a:cubicBezTo>
                    <a:pt x="23241" y="25433"/>
                    <a:pt x="23729" y="25454"/>
                    <a:pt x="24220" y="25454"/>
                  </a:cubicBezTo>
                  <a:cubicBezTo>
                    <a:pt x="25352" y="25454"/>
                    <a:pt x="26502" y="25341"/>
                    <a:pt x="27464" y="25191"/>
                  </a:cubicBezTo>
                  <a:close/>
                  <a:moveTo>
                    <a:pt x="19398" y="27055"/>
                  </a:moveTo>
                  <a:lnTo>
                    <a:pt x="19398" y="27055"/>
                  </a:lnTo>
                  <a:cubicBezTo>
                    <a:pt x="19524" y="27341"/>
                    <a:pt x="19280" y="27534"/>
                    <a:pt x="19207" y="27730"/>
                  </a:cubicBezTo>
                  <a:cubicBezTo>
                    <a:pt x="19081" y="27443"/>
                    <a:pt x="19325" y="27250"/>
                    <a:pt x="19398" y="27055"/>
                  </a:cubicBezTo>
                  <a:close/>
                  <a:moveTo>
                    <a:pt x="31830" y="27731"/>
                  </a:moveTo>
                  <a:cubicBezTo>
                    <a:pt x="31831" y="27731"/>
                    <a:pt x="31832" y="27731"/>
                    <a:pt x="31832" y="27731"/>
                  </a:cubicBezTo>
                  <a:cubicBezTo>
                    <a:pt x="31866" y="27842"/>
                    <a:pt x="31739" y="28035"/>
                    <a:pt x="31704" y="28180"/>
                  </a:cubicBezTo>
                  <a:cubicBezTo>
                    <a:pt x="31626" y="28097"/>
                    <a:pt x="31710" y="27852"/>
                    <a:pt x="31640" y="27762"/>
                  </a:cubicBezTo>
                  <a:lnTo>
                    <a:pt x="31640" y="27762"/>
                  </a:lnTo>
                  <a:cubicBezTo>
                    <a:pt x="31657" y="27766"/>
                    <a:pt x="31671" y="27768"/>
                    <a:pt x="31684" y="27768"/>
                  </a:cubicBezTo>
                  <a:cubicBezTo>
                    <a:pt x="31746" y="27768"/>
                    <a:pt x="31769" y="27731"/>
                    <a:pt x="31830" y="27731"/>
                  </a:cubicBezTo>
                  <a:close/>
                  <a:moveTo>
                    <a:pt x="27528" y="27667"/>
                  </a:moveTo>
                  <a:cubicBezTo>
                    <a:pt x="27603" y="27924"/>
                    <a:pt x="27297" y="27868"/>
                    <a:pt x="27173" y="27892"/>
                  </a:cubicBezTo>
                  <a:cubicBezTo>
                    <a:pt x="26430" y="28036"/>
                    <a:pt x="25755" y="28189"/>
                    <a:pt x="24826" y="28189"/>
                  </a:cubicBezTo>
                  <a:cubicBezTo>
                    <a:pt x="24703" y="28189"/>
                    <a:pt x="24575" y="28186"/>
                    <a:pt x="24442" y="28180"/>
                  </a:cubicBezTo>
                  <a:cubicBezTo>
                    <a:pt x="23721" y="28149"/>
                    <a:pt x="22943" y="28135"/>
                    <a:pt x="22514" y="27827"/>
                  </a:cubicBezTo>
                  <a:cubicBezTo>
                    <a:pt x="22670" y="27817"/>
                    <a:pt x="22833" y="27813"/>
                    <a:pt x="23001" y="27813"/>
                  </a:cubicBezTo>
                  <a:cubicBezTo>
                    <a:pt x="23429" y="27813"/>
                    <a:pt x="23889" y="27839"/>
                    <a:pt x="24347" y="27858"/>
                  </a:cubicBezTo>
                  <a:cubicBezTo>
                    <a:pt x="24576" y="27868"/>
                    <a:pt x="24808" y="27873"/>
                    <a:pt x="25040" y="27873"/>
                  </a:cubicBezTo>
                  <a:cubicBezTo>
                    <a:pt x="25899" y="27873"/>
                    <a:pt x="26756" y="27804"/>
                    <a:pt x="27464" y="27667"/>
                  </a:cubicBezTo>
                  <a:close/>
                  <a:moveTo>
                    <a:pt x="5519" y="25672"/>
                  </a:moveTo>
                  <a:cubicBezTo>
                    <a:pt x="5559" y="26490"/>
                    <a:pt x="5699" y="27607"/>
                    <a:pt x="5423" y="28276"/>
                  </a:cubicBezTo>
                  <a:cubicBezTo>
                    <a:pt x="5382" y="27433"/>
                    <a:pt x="5396" y="26509"/>
                    <a:pt x="5423" y="25672"/>
                  </a:cubicBezTo>
                  <a:close/>
                  <a:moveTo>
                    <a:pt x="19431" y="27601"/>
                  </a:moveTo>
                  <a:cubicBezTo>
                    <a:pt x="19562" y="27914"/>
                    <a:pt x="19338" y="28150"/>
                    <a:pt x="19239" y="28339"/>
                  </a:cubicBezTo>
                  <a:cubicBezTo>
                    <a:pt x="19104" y="28025"/>
                    <a:pt x="19348" y="27808"/>
                    <a:pt x="19431" y="27601"/>
                  </a:cubicBezTo>
                  <a:close/>
                  <a:moveTo>
                    <a:pt x="31930" y="27956"/>
                  </a:moveTo>
                  <a:lnTo>
                    <a:pt x="31930" y="27956"/>
                  </a:lnTo>
                  <a:cubicBezTo>
                    <a:pt x="32056" y="28308"/>
                    <a:pt x="31802" y="28558"/>
                    <a:pt x="31736" y="28824"/>
                  </a:cubicBezTo>
                  <a:cubicBezTo>
                    <a:pt x="31624" y="28485"/>
                    <a:pt x="31891" y="28249"/>
                    <a:pt x="31930" y="27956"/>
                  </a:cubicBezTo>
                  <a:close/>
                  <a:moveTo>
                    <a:pt x="5518" y="28373"/>
                  </a:moveTo>
                  <a:cubicBezTo>
                    <a:pt x="5634" y="28564"/>
                    <a:pt x="5451" y="28732"/>
                    <a:pt x="5421" y="28886"/>
                  </a:cubicBezTo>
                  <a:cubicBezTo>
                    <a:pt x="5302" y="28689"/>
                    <a:pt x="5472" y="28510"/>
                    <a:pt x="5518" y="28373"/>
                  </a:cubicBezTo>
                  <a:close/>
                  <a:moveTo>
                    <a:pt x="19462" y="28148"/>
                  </a:moveTo>
                  <a:lnTo>
                    <a:pt x="19462" y="28148"/>
                  </a:lnTo>
                  <a:cubicBezTo>
                    <a:pt x="19595" y="28506"/>
                    <a:pt x="19391" y="28804"/>
                    <a:pt x="19270" y="29016"/>
                  </a:cubicBezTo>
                  <a:cubicBezTo>
                    <a:pt x="19142" y="28661"/>
                    <a:pt x="19334" y="28352"/>
                    <a:pt x="19462" y="28148"/>
                  </a:cubicBezTo>
                  <a:close/>
                  <a:moveTo>
                    <a:pt x="31930" y="28564"/>
                  </a:moveTo>
                  <a:lnTo>
                    <a:pt x="31930" y="28564"/>
                  </a:lnTo>
                  <a:cubicBezTo>
                    <a:pt x="32103" y="28813"/>
                    <a:pt x="31810" y="29039"/>
                    <a:pt x="31769" y="29272"/>
                  </a:cubicBezTo>
                  <a:cubicBezTo>
                    <a:pt x="31603" y="29035"/>
                    <a:pt x="31900" y="28812"/>
                    <a:pt x="31930" y="28564"/>
                  </a:cubicBezTo>
                  <a:close/>
                  <a:moveTo>
                    <a:pt x="5518" y="29016"/>
                  </a:moveTo>
                  <a:cubicBezTo>
                    <a:pt x="5701" y="29126"/>
                    <a:pt x="5467" y="29340"/>
                    <a:pt x="5455" y="29466"/>
                  </a:cubicBezTo>
                  <a:cubicBezTo>
                    <a:pt x="5268" y="29332"/>
                    <a:pt x="5504" y="29152"/>
                    <a:pt x="5518" y="29016"/>
                  </a:cubicBezTo>
                  <a:close/>
                  <a:moveTo>
                    <a:pt x="31961" y="28983"/>
                  </a:moveTo>
                  <a:lnTo>
                    <a:pt x="31961" y="28983"/>
                  </a:lnTo>
                  <a:cubicBezTo>
                    <a:pt x="32139" y="29217"/>
                    <a:pt x="31793" y="29447"/>
                    <a:pt x="31769" y="29691"/>
                  </a:cubicBezTo>
                  <a:cubicBezTo>
                    <a:pt x="31649" y="29399"/>
                    <a:pt x="31948" y="29249"/>
                    <a:pt x="31961" y="28983"/>
                  </a:cubicBezTo>
                  <a:close/>
                  <a:moveTo>
                    <a:pt x="13071" y="22012"/>
                  </a:moveTo>
                  <a:cubicBezTo>
                    <a:pt x="13160" y="22790"/>
                    <a:pt x="13072" y="23746"/>
                    <a:pt x="13232" y="24454"/>
                  </a:cubicBezTo>
                  <a:cubicBezTo>
                    <a:pt x="13079" y="24679"/>
                    <a:pt x="12929" y="24922"/>
                    <a:pt x="12974" y="25290"/>
                  </a:cubicBezTo>
                  <a:cubicBezTo>
                    <a:pt x="12997" y="25477"/>
                    <a:pt x="13189" y="25639"/>
                    <a:pt x="13232" y="25837"/>
                  </a:cubicBezTo>
                  <a:cubicBezTo>
                    <a:pt x="13319" y="26239"/>
                    <a:pt x="13194" y="26789"/>
                    <a:pt x="13167" y="27344"/>
                  </a:cubicBezTo>
                  <a:cubicBezTo>
                    <a:pt x="13121" y="28234"/>
                    <a:pt x="13217" y="29069"/>
                    <a:pt x="13167" y="29947"/>
                  </a:cubicBezTo>
                  <a:cubicBezTo>
                    <a:pt x="12930" y="29868"/>
                    <a:pt x="12743" y="29765"/>
                    <a:pt x="12505" y="29765"/>
                  </a:cubicBezTo>
                  <a:cubicBezTo>
                    <a:pt x="12413" y="29765"/>
                    <a:pt x="12314" y="29780"/>
                    <a:pt x="12202" y="29818"/>
                  </a:cubicBezTo>
                  <a:cubicBezTo>
                    <a:pt x="12010" y="29883"/>
                    <a:pt x="11898" y="30066"/>
                    <a:pt x="11753" y="30075"/>
                  </a:cubicBezTo>
                  <a:cubicBezTo>
                    <a:pt x="11746" y="30076"/>
                    <a:pt x="11739" y="30076"/>
                    <a:pt x="11732" y="30076"/>
                  </a:cubicBezTo>
                  <a:cubicBezTo>
                    <a:pt x="11448" y="30076"/>
                    <a:pt x="11177" y="29713"/>
                    <a:pt x="10727" y="29713"/>
                  </a:cubicBezTo>
                  <a:cubicBezTo>
                    <a:pt x="10685" y="29713"/>
                    <a:pt x="10641" y="29716"/>
                    <a:pt x="10596" y="29723"/>
                  </a:cubicBezTo>
                  <a:cubicBezTo>
                    <a:pt x="10423" y="29749"/>
                    <a:pt x="10223" y="29961"/>
                    <a:pt x="10018" y="29980"/>
                  </a:cubicBezTo>
                  <a:cubicBezTo>
                    <a:pt x="10003" y="29982"/>
                    <a:pt x="9988" y="29982"/>
                    <a:pt x="9973" y="29982"/>
                  </a:cubicBezTo>
                  <a:cubicBezTo>
                    <a:pt x="9628" y="29982"/>
                    <a:pt x="9366" y="29650"/>
                    <a:pt x="8992" y="29650"/>
                  </a:cubicBezTo>
                  <a:cubicBezTo>
                    <a:pt x="8960" y="29650"/>
                    <a:pt x="8927" y="29653"/>
                    <a:pt x="8893" y="29658"/>
                  </a:cubicBezTo>
                  <a:cubicBezTo>
                    <a:pt x="8658" y="29697"/>
                    <a:pt x="8531" y="29983"/>
                    <a:pt x="8211" y="29983"/>
                  </a:cubicBezTo>
                  <a:cubicBezTo>
                    <a:pt x="8193" y="29983"/>
                    <a:pt x="8174" y="29982"/>
                    <a:pt x="8155" y="29980"/>
                  </a:cubicBezTo>
                  <a:cubicBezTo>
                    <a:pt x="7800" y="29946"/>
                    <a:pt x="7629" y="29552"/>
                    <a:pt x="7195" y="29552"/>
                  </a:cubicBezTo>
                  <a:cubicBezTo>
                    <a:pt x="7118" y="29552"/>
                    <a:pt x="7031" y="29565"/>
                    <a:pt x="6934" y="29594"/>
                  </a:cubicBezTo>
                  <a:cubicBezTo>
                    <a:pt x="6747" y="29652"/>
                    <a:pt x="6654" y="29818"/>
                    <a:pt x="6485" y="29980"/>
                  </a:cubicBezTo>
                  <a:cubicBezTo>
                    <a:pt x="6509" y="27675"/>
                    <a:pt x="6291" y="25487"/>
                    <a:pt x="6387" y="23297"/>
                  </a:cubicBezTo>
                  <a:cubicBezTo>
                    <a:pt x="6532" y="23089"/>
                    <a:pt x="6644" y="22911"/>
                    <a:pt x="6886" y="22911"/>
                  </a:cubicBezTo>
                  <a:cubicBezTo>
                    <a:pt x="6891" y="22911"/>
                    <a:pt x="6896" y="22911"/>
                    <a:pt x="6901" y="22911"/>
                  </a:cubicBezTo>
                  <a:cubicBezTo>
                    <a:pt x="7299" y="22925"/>
                    <a:pt x="7312" y="23470"/>
                    <a:pt x="7773" y="23470"/>
                  </a:cubicBezTo>
                  <a:cubicBezTo>
                    <a:pt x="7811" y="23470"/>
                    <a:pt x="7853" y="23466"/>
                    <a:pt x="7898" y="23458"/>
                  </a:cubicBezTo>
                  <a:cubicBezTo>
                    <a:pt x="8247" y="23393"/>
                    <a:pt x="8284" y="23089"/>
                    <a:pt x="8572" y="22847"/>
                  </a:cubicBezTo>
                  <a:cubicBezTo>
                    <a:pt x="9054" y="22969"/>
                    <a:pt x="9250" y="23471"/>
                    <a:pt x="9748" y="23471"/>
                  </a:cubicBezTo>
                  <a:cubicBezTo>
                    <a:pt x="9793" y="23471"/>
                    <a:pt x="9840" y="23467"/>
                    <a:pt x="9890" y="23458"/>
                  </a:cubicBezTo>
                  <a:cubicBezTo>
                    <a:pt x="10158" y="23411"/>
                    <a:pt x="10347" y="22987"/>
                    <a:pt x="10565" y="22975"/>
                  </a:cubicBezTo>
                  <a:cubicBezTo>
                    <a:pt x="10569" y="22975"/>
                    <a:pt x="10574" y="22975"/>
                    <a:pt x="10579" y="22975"/>
                  </a:cubicBezTo>
                  <a:cubicBezTo>
                    <a:pt x="10850" y="22975"/>
                    <a:pt x="10997" y="23301"/>
                    <a:pt x="11280" y="23301"/>
                  </a:cubicBezTo>
                  <a:cubicBezTo>
                    <a:pt x="11298" y="23301"/>
                    <a:pt x="11316" y="23300"/>
                    <a:pt x="11335" y="23297"/>
                  </a:cubicBezTo>
                  <a:cubicBezTo>
                    <a:pt x="11549" y="23266"/>
                    <a:pt x="11637" y="23035"/>
                    <a:pt x="11785" y="22911"/>
                  </a:cubicBezTo>
                  <a:cubicBezTo>
                    <a:pt x="11891" y="22952"/>
                    <a:pt x="11886" y="23017"/>
                    <a:pt x="11936" y="23017"/>
                  </a:cubicBezTo>
                  <a:cubicBezTo>
                    <a:pt x="11958" y="23017"/>
                    <a:pt x="11989" y="23006"/>
                    <a:pt x="12043" y="22975"/>
                  </a:cubicBezTo>
                  <a:cubicBezTo>
                    <a:pt x="12150" y="23093"/>
                    <a:pt x="12354" y="23160"/>
                    <a:pt x="12552" y="23160"/>
                  </a:cubicBezTo>
                  <a:cubicBezTo>
                    <a:pt x="12735" y="23160"/>
                    <a:pt x="12914" y="23102"/>
                    <a:pt x="13007" y="22975"/>
                  </a:cubicBezTo>
                  <a:cubicBezTo>
                    <a:pt x="13071" y="22794"/>
                    <a:pt x="12836" y="22910"/>
                    <a:pt x="12846" y="22784"/>
                  </a:cubicBezTo>
                  <a:lnTo>
                    <a:pt x="12846" y="22109"/>
                  </a:lnTo>
                  <a:cubicBezTo>
                    <a:pt x="12944" y="22101"/>
                    <a:pt x="12990" y="22039"/>
                    <a:pt x="13071" y="22012"/>
                  </a:cubicBezTo>
                  <a:close/>
                  <a:moveTo>
                    <a:pt x="31993" y="29432"/>
                  </a:moveTo>
                  <a:lnTo>
                    <a:pt x="31993" y="29432"/>
                  </a:lnTo>
                  <a:cubicBezTo>
                    <a:pt x="32114" y="29767"/>
                    <a:pt x="31797" y="29943"/>
                    <a:pt x="31769" y="30235"/>
                  </a:cubicBezTo>
                  <a:cubicBezTo>
                    <a:pt x="31656" y="29908"/>
                    <a:pt x="31961" y="29722"/>
                    <a:pt x="31993" y="29432"/>
                  </a:cubicBezTo>
                  <a:close/>
                  <a:moveTo>
                    <a:pt x="22355" y="29948"/>
                  </a:moveTo>
                  <a:cubicBezTo>
                    <a:pt x="22426" y="29970"/>
                    <a:pt x="22367" y="30127"/>
                    <a:pt x="22387" y="30204"/>
                  </a:cubicBezTo>
                  <a:cubicBezTo>
                    <a:pt x="22375" y="30203"/>
                    <a:pt x="22363" y="30203"/>
                    <a:pt x="22352" y="30203"/>
                  </a:cubicBezTo>
                  <a:cubicBezTo>
                    <a:pt x="22320" y="30203"/>
                    <a:pt x="22294" y="30209"/>
                    <a:pt x="22290" y="30237"/>
                  </a:cubicBezTo>
                  <a:cubicBezTo>
                    <a:pt x="22205" y="30161"/>
                    <a:pt x="22347" y="30039"/>
                    <a:pt x="22355" y="29948"/>
                  </a:cubicBezTo>
                  <a:close/>
                  <a:moveTo>
                    <a:pt x="22355" y="29047"/>
                  </a:moveTo>
                  <a:cubicBezTo>
                    <a:pt x="22501" y="29432"/>
                    <a:pt x="22257" y="29649"/>
                    <a:pt x="22129" y="29915"/>
                  </a:cubicBezTo>
                  <a:cubicBezTo>
                    <a:pt x="22050" y="30079"/>
                    <a:pt x="22031" y="30307"/>
                    <a:pt x="21860" y="30307"/>
                  </a:cubicBezTo>
                  <a:cubicBezTo>
                    <a:pt x="21844" y="30307"/>
                    <a:pt x="21827" y="30305"/>
                    <a:pt x="21808" y="30300"/>
                  </a:cubicBezTo>
                  <a:cubicBezTo>
                    <a:pt x="21990" y="29882"/>
                    <a:pt x="22198" y="29492"/>
                    <a:pt x="22355" y="29047"/>
                  </a:cubicBezTo>
                  <a:close/>
                  <a:moveTo>
                    <a:pt x="22194" y="28083"/>
                  </a:moveTo>
                  <a:cubicBezTo>
                    <a:pt x="22253" y="28097"/>
                    <a:pt x="22272" y="28148"/>
                    <a:pt x="22344" y="28148"/>
                  </a:cubicBezTo>
                  <a:cubicBezTo>
                    <a:pt x="22348" y="28148"/>
                    <a:pt x="22351" y="28148"/>
                    <a:pt x="22355" y="28148"/>
                  </a:cubicBezTo>
                  <a:lnTo>
                    <a:pt x="22355" y="28148"/>
                  </a:lnTo>
                  <a:cubicBezTo>
                    <a:pt x="22049" y="28689"/>
                    <a:pt x="21754" y="29268"/>
                    <a:pt x="21455" y="29850"/>
                  </a:cubicBezTo>
                  <a:cubicBezTo>
                    <a:pt x="21366" y="30023"/>
                    <a:pt x="21284" y="30279"/>
                    <a:pt x="21069" y="30332"/>
                  </a:cubicBezTo>
                  <a:cubicBezTo>
                    <a:pt x="21014" y="30151"/>
                    <a:pt x="21199" y="29991"/>
                    <a:pt x="21294" y="29818"/>
                  </a:cubicBezTo>
                  <a:cubicBezTo>
                    <a:pt x="21573" y="29315"/>
                    <a:pt x="21869" y="28693"/>
                    <a:pt x="22162" y="28180"/>
                  </a:cubicBezTo>
                  <a:cubicBezTo>
                    <a:pt x="22153" y="28128"/>
                    <a:pt x="22193" y="28124"/>
                    <a:pt x="22194" y="28083"/>
                  </a:cubicBezTo>
                  <a:close/>
                  <a:moveTo>
                    <a:pt x="22387" y="28438"/>
                  </a:moveTo>
                  <a:cubicBezTo>
                    <a:pt x="22418" y="28439"/>
                    <a:pt x="22412" y="28477"/>
                    <a:pt x="22420" y="28501"/>
                  </a:cubicBezTo>
                  <a:cubicBezTo>
                    <a:pt x="22315" y="28839"/>
                    <a:pt x="22129" y="29147"/>
                    <a:pt x="21969" y="29466"/>
                  </a:cubicBezTo>
                  <a:cubicBezTo>
                    <a:pt x="21819" y="29761"/>
                    <a:pt x="21760" y="30164"/>
                    <a:pt x="21455" y="30334"/>
                  </a:cubicBezTo>
                  <a:cubicBezTo>
                    <a:pt x="21727" y="29662"/>
                    <a:pt x="22114" y="29107"/>
                    <a:pt x="22387" y="28438"/>
                  </a:cubicBezTo>
                  <a:close/>
                  <a:moveTo>
                    <a:pt x="22065" y="8935"/>
                  </a:moveTo>
                  <a:cubicBezTo>
                    <a:pt x="22166" y="9376"/>
                    <a:pt x="21835" y="9726"/>
                    <a:pt x="21649" y="10123"/>
                  </a:cubicBezTo>
                  <a:cubicBezTo>
                    <a:pt x="21221" y="11030"/>
                    <a:pt x="20791" y="11969"/>
                    <a:pt x="20524" y="13015"/>
                  </a:cubicBezTo>
                  <a:cubicBezTo>
                    <a:pt x="21147" y="11923"/>
                    <a:pt x="21586" y="10648"/>
                    <a:pt x="22131" y="9481"/>
                  </a:cubicBezTo>
                  <a:lnTo>
                    <a:pt x="22131" y="9481"/>
                  </a:lnTo>
                  <a:cubicBezTo>
                    <a:pt x="22325" y="9817"/>
                    <a:pt x="22046" y="10198"/>
                    <a:pt x="21906" y="10478"/>
                  </a:cubicBezTo>
                  <a:cubicBezTo>
                    <a:pt x="21457" y="11370"/>
                    <a:pt x="20953" y="12325"/>
                    <a:pt x="20684" y="13402"/>
                  </a:cubicBezTo>
                  <a:cubicBezTo>
                    <a:pt x="20920" y="13267"/>
                    <a:pt x="20955" y="12921"/>
                    <a:pt x="21070" y="12664"/>
                  </a:cubicBezTo>
                  <a:cubicBezTo>
                    <a:pt x="21410" y="11896"/>
                    <a:pt x="21839" y="11032"/>
                    <a:pt x="22163" y="10222"/>
                  </a:cubicBezTo>
                  <a:cubicBezTo>
                    <a:pt x="22236" y="10297"/>
                    <a:pt x="22175" y="10510"/>
                    <a:pt x="22195" y="10638"/>
                  </a:cubicBezTo>
                  <a:cubicBezTo>
                    <a:pt x="21774" y="11663"/>
                    <a:pt x="21210" y="12546"/>
                    <a:pt x="20943" y="13722"/>
                  </a:cubicBezTo>
                  <a:cubicBezTo>
                    <a:pt x="21451" y="13052"/>
                    <a:pt x="21761" y="11907"/>
                    <a:pt x="22227" y="11088"/>
                  </a:cubicBezTo>
                  <a:lnTo>
                    <a:pt x="22227" y="11088"/>
                  </a:lnTo>
                  <a:cubicBezTo>
                    <a:pt x="22190" y="11801"/>
                    <a:pt x="21837" y="12357"/>
                    <a:pt x="21584" y="12920"/>
                  </a:cubicBezTo>
                  <a:cubicBezTo>
                    <a:pt x="21367" y="13404"/>
                    <a:pt x="21153" y="13868"/>
                    <a:pt x="20974" y="14366"/>
                  </a:cubicBezTo>
                  <a:cubicBezTo>
                    <a:pt x="20978" y="14366"/>
                    <a:pt x="20981" y="14366"/>
                    <a:pt x="20985" y="14366"/>
                  </a:cubicBezTo>
                  <a:cubicBezTo>
                    <a:pt x="21174" y="14366"/>
                    <a:pt x="21256" y="14096"/>
                    <a:pt x="21327" y="13948"/>
                  </a:cubicBezTo>
                  <a:cubicBezTo>
                    <a:pt x="21583" y="13417"/>
                    <a:pt x="21818" y="12771"/>
                    <a:pt x="22065" y="12246"/>
                  </a:cubicBezTo>
                  <a:cubicBezTo>
                    <a:pt x="22089" y="12489"/>
                    <a:pt x="22169" y="12676"/>
                    <a:pt x="22258" y="12855"/>
                  </a:cubicBezTo>
                  <a:cubicBezTo>
                    <a:pt x="21948" y="13477"/>
                    <a:pt x="21639" y="14099"/>
                    <a:pt x="21424" y="14815"/>
                  </a:cubicBezTo>
                  <a:cubicBezTo>
                    <a:pt x="21771" y="14468"/>
                    <a:pt x="21987" y="13708"/>
                    <a:pt x="22258" y="13177"/>
                  </a:cubicBezTo>
                  <a:lnTo>
                    <a:pt x="22258" y="13177"/>
                  </a:lnTo>
                  <a:cubicBezTo>
                    <a:pt x="22440" y="13938"/>
                    <a:pt x="21948" y="14302"/>
                    <a:pt x="21840" y="14879"/>
                  </a:cubicBezTo>
                  <a:cubicBezTo>
                    <a:pt x="21994" y="14774"/>
                    <a:pt x="22151" y="14397"/>
                    <a:pt x="22258" y="14141"/>
                  </a:cubicBezTo>
                  <a:lnTo>
                    <a:pt x="22258" y="14141"/>
                  </a:lnTo>
                  <a:cubicBezTo>
                    <a:pt x="22494" y="14790"/>
                    <a:pt x="22033" y="15223"/>
                    <a:pt x="21906" y="15715"/>
                  </a:cubicBezTo>
                  <a:cubicBezTo>
                    <a:pt x="22119" y="15667"/>
                    <a:pt x="22205" y="15223"/>
                    <a:pt x="22356" y="15008"/>
                  </a:cubicBezTo>
                  <a:lnTo>
                    <a:pt x="22356" y="15008"/>
                  </a:lnTo>
                  <a:cubicBezTo>
                    <a:pt x="22308" y="15362"/>
                    <a:pt x="22340" y="15882"/>
                    <a:pt x="22163" y="16196"/>
                  </a:cubicBezTo>
                  <a:cubicBezTo>
                    <a:pt x="22163" y="16196"/>
                    <a:pt x="22164" y="16196"/>
                    <a:pt x="22164" y="16196"/>
                  </a:cubicBezTo>
                  <a:cubicBezTo>
                    <a:pt x="22231" y="16196"/>
                    <a:pt x="22326" y="15953"/>
                    <a:pt x="22388" y="15843"/>
                  </a:cubicBezTo>
                  <a:lnTo>
                    <a:pt x="22388" y="15843"/>
                  </a:lnTo>
                  <a:cubicBezTo>
                    <a:pt x="22576" y="16513"/>
                    <a:pt x="22316" y="17434"/>
                    <a:pt x="22452" y="18157"/>
                  </a:cubicBezTo>
                  <a:cubicBezTo>
                    <a:pt x="22267" y="18319"/>
                    <a:pt x="22230" y="18805"/>
                    <a:pt x="22421" y="18992"/>
                  </a:cubicBezTo>
                  <a:cubicBezTo>
                    <a:pt x="22439" y="19569"/>
                    <a:pt x="22397" y="20147"/>
                    <a:pt x="22421" y="20663"/>
                  </a:cubicBezTo>
                  <a:cubicBezTo>
                    <a:pt x="22429" y="20817"/>
                    <a:pt x="22485" y="20960"/>
                    <a:pt x="22452" y="21112"/>
                  </a:cubicBezTo>
                  <a:cubicBezTo>
                    <a:pt x="22404" y="21346"/>
                    <a:pt x="22117" y="21467"/>
                    <a:pt x="22195" y="21884"/>
                  </a:cubicBezTo>
                  <a:cubicBezTo>
                    <a:pt x="22222" y="22030"/>
                    <a:pt x="22407" y="22093"/>
                    <a:pt x="22452" y="22237"/>
                  </a:cubicBezTo>
                  <a:cubicBezTo>
                    <a:pt x="22622" y="22775"/>
                    <a:pt x="22248" y="23453"/>
                    <a:pt x="22451" y="24132"/>
                  </a:cubicBezTo>
                  <a:cubicBezTo>
                    <a:pt x="22043" y="24280"/>
                    <a:pt x="22069" y="24963"/>
                    <a:pt x="22387" y="25191"/>
                  </a:cubicBezTo>
                  <a:cubicBezTo>
                    <a:pt x="22295" y="26075"/>
                    <a:pt x="22400" y="27155"/>
                    <a:pt x="22162" y="27890"/>
                  </a:cubicBezTo>
                  <a:cubicBezTo>
                    <a:pt x="21771" y="28504"/>
                    <a:pt x="21419" y="29165"/>
                    <a:pt x="21038" y="29850"/>
                  </a:cubicBezTo>
                  <a:cubicBezTo>
                    <a:pt x="20945" y="30016"/>
                    <a:pt x="20840" y="30337"/>
                    <a:pt x="20583" y="30337"/>
                  </a:cubicBezTo>
                  <a:cubicBezTo>
                    <a:pt x="20564" y="30337"/>
                    <a:pt x="20545" y="30335"/>
                    <a:pt x="20524" y="30332"/>
                  </a:cubicBezTo>
                  <a:cubicBezTo>
                    <a:pt x="20934" y="29382"/>
                    <a:pt x="21539" y="28626"/>
                    <a:pt x="21970" y="27698"/>
                  </a:cubicBezTo>
                  <a:lnTo>
                    <a:pt x="21970" y="27698"/>
                  </a:lnTo>
                  <a:cubicBezTo>
                    <a:pt x="21442" y="28301"/>
                    <a:pt x="20930" y="29257"/>
                    <a:pt x="20491" y="30074"/>
                  </a:cubicBezTo>
                  <a:cubicBezTo>
                    <a:pt x="20446" y="30158"/>
                    <a:pt x="20416" y="30317"/>
                    <a:pt x="20304" y="30317"/>
                  </a:cubicBezTo>
                  <a:cubicBezTo>
                    <a:pt x="20284" y="30317"/>
                    <a:pt x="20260" y="30311"/>
                    <a:pt x="20234" y="30299"/>
                  </a:cubicBezTo>
                  <a:cubicBezTo>
                    <a:pt x="19968" y="25866"/>
                    <a:pt x="20096" y="20797"/>
                    <a:pt x="20106" y="16097"/>
                  </a:cubicBezTo>
                  <a:cubicBezTo>
                    <a:pt x="20107" y="15245"/>
                    <a:pt x="20013" y="14413"/>
                    <a:pt x="20009" y="13592"/>
                  </a:cubicBezTo>
                  <a:cubicBezTo>
                    <a:pt x="20007" y="12969"/>
                    <a:pt x="20073" y="12173"/>
                    <a:pt x="20106" y="11438"/>
                  </a:cubicBezTo>
                  <a:cubicBezTo>
                    <a:pt x="20124" y="11017"/>
                    <a:pt x="20075" y="10554"/>
                    <a:pt x="20137" y="10186"/>
                  </a:cubicBezTo>
                  <a:cubicBezTo>
                    <a:pt x="20170" y="9997"/>
                    <a:pt x="20324" y="9742"/>
                    <a:pt x="20426" y="9512"/>
                  </a:cubicBezTo>
                  <a:cubicBezTo>
                    <a:pt x="20503" y="9339"/>
                    <a:pt x="20558" y="8990"/>
                    <a:pt x="20756" y="8990"/>
                  </a:cubicBezTo>
                  <a:cubicBezTo>
                    <a:pt x="20774" y="8990"/>
                    <a:pt x="20792" y="8992"/>
                    <a:pt x="20812" y="8998"/>
                  </a:cubicBezTo>
                  <a:cubicBezTo>
                    <a:pt x="20838" y="9231"/>
                    <a:pt x="20615" y="9518"/>
                    <a:pt x="20490" y="9800"/>
                  </a:cubicBezTo>
                  <a:cubicBezTo>
                    <a:pt x="20355" y="10103"/>
                    <a:pt x="20258" y="10418"/>
                    <a:pt x="20169" y="10732"/>
                  </a:cubicBezTo>
                  <a:cubicBezTo>
                    <a:pt x="20444" y="10373"/>
                    <a:pt x="20656" y="9796"/>
                    <a:pt x="20876" y="9319"/>
                  </a:cubicBezTo>
                  <a:cubicBezTo>
                    <a:pt x="20923" y="9215"/>
                    <a:pt x="20952" y="8997"/>
                    <a:pt x="21091" y="8997"/>
                  </a:cubicBezTo>
                  <a:cubicBezTo>
                    <a:pt x="21121" y="8997"/>
                    <a:pt x="21156" y="9007"/>
                    <a:pt x="21197" y="9031"/>
                  </a:cubicBezTo>
                  <a:cubicBezTo>
                    <a:pt x="21254" y="9190"/>
                    <a:pt x="21085" y="9350"/>
                    <a:pt x="21006" y="9513"/>
                  </a:cubicBezTo>
                  <a:cubicBezTo>
                    <a:pt x="20758" y="10015"/>
                    <a:pt x="20516" y="10657"/>
                    <a:pt x="20297" y="11216"/>
                  </a:cubicBezTo>
                  <a:cubicBezTo>
                    <a:pt x="20751" y="10589"/>
                    <a:pt x="20990" y="9746"/>
                    <a:pt x="21358" y="9032"/>
                  </a:cubicBezTo>
                  <a:cubicBezTo>
                    <a:pt x="21411" y="9032"/>
                    <a:pt x="21465" y="9032"/>
                    <a:pt x="21518" y="9032"/>
                  </a:cubicBezTo>
                  <a:cubicBezTo>
                    <a:pt x="21668" y="9032"/>
                    <a:pt x="21811" y="9025"/>
                    <a:pt x="21905" y="8968"/>
                  </a:cubicBezTo>
                  <a:lnTo>
                    <a:pt x="21905" y="8968"/>
                  </a:lnTo>
                  <a:cubicBezTo>
                    <a:pt x="21414" y="10084"/>
                    <a:pt x="20758" y="11312"/>
                    <a:pt x="20362" y="12629"/>
                  </a:cubicBezTo>
                  <a:cubicBezTo>
                    <a:pt x="21024" y="11494"/>
                    <a:pt x="21498" y="10167"/>
                    <a:pt x="22065" y="8935"/>
                  </a:cubicBezTo>
                  <a:close/>
                  <a:moveTo>
                    <a:pt x="5584" y="29561"/>
                  </a:moveTo>
                  <a:cubicBezTo>
                    <a:pt x="5642" y="29834"/>
                    <a:pt x="5675" y="30133"/>
                    <a:pt x="5680" y="30460"/>
                  </a:cubicBezTo>
                  <a:lnTo>
                    <a:pt x="5455" y="30460"/>
                  </a:lnTo>
                  <a:cubicBezTo>
                    <a:pt x="5459" y="30138"/>
                    <a:pt x="5320" y="29689"/>
                    <a:pt x="5584" y="29561"/>
                  </a:cubicBezTo>
                  <a:close/>
                  <a:moveTo>
                    <a:pt x="6098" y="25416"/>
                  </a:moveTo>
                  <a:cubicBezTo>
                    <a:pt x="6165" y="27011"/>
                    <a:pt x="6356" y="28915"/>
                    <a:pt x="6162" y="30460"/>
                  </a:cubicBezTo>
                  <a:cubicBezTo>
                    <a:pt x="5966" y="28928"/>
                    <a:pt x="6166" y="27093"/>
                    <a:pt x="6000" y="25481"/>
                  </a:cubicBezTo>
                  <a:lnTo>
                    <a:pt x="6000" y="25481"/>
                  </a:lnTo>
                  <a:cubicBezTo>
                    <a:pt x="6002" y="25481"/>
                    <a:pt x="6003" y="25481"/>
                    <a:pt x="6004" y="25481"/>
                  </a:cubicBezTo>
                  <a:cubicBezTo>
                    <a:pt x="6057" y="25481"/>
                    <a:pt x="6084" y="25456"/>
                    <a:pt x="6098" y="25416"/>
                  </a:cubicBezTo>
                  <a:close/>
                  <a:moveTo>
                    <a:pt x="32025" y="29979"/>
                  </a:moveTo>
                  <a:cubicBezTo>
                    <a:pt x="32118" y="30120"/>
                    <a:pt x="32074" y="30308"/>
                    <a:pt x="32025" y="30461"/>
                  </a:cubicBezTo>
                  <a:lnTo>
                    <a:pt x="31832" y="30461"/>
                  </a:lnTo>
                  <a:cubicBezTo>
                    <a:pt x="31899" y="30303"/>
                    <a:pt x="31990" y="30169"/>
                    <a:pt x="32025" y="29979"/>
                  </a:cubicBezTo>
                  <a:close/>
                  <a:moveTo>
                    <a:pt x="13767" y="26042"/>
                  </a:moveTo>
                  <a:cubicBezTo>
                    <a:pt x="13833" y="26042"/>
                    <a:pt x="13915" y="26096"/>
                    <a:pt x="14015" y="26096"/>
                  </a:cubicBezTo>
                  <a:cubicBezTo>
                    <a:pt x="14032" y="26096"/>
                    <a:pt x="14049" y="26094"/>
                    <a:pt x="14066" y="26091"/>
                  </a:cubicBezTo>
                  <a:lnTo>
                    <a:pt x="14066" y="26091"/>
                  </a:lnTo>
                  <a:cubicBezTo>
                    <a:pt x="14071" y="27103"/>
                    <a:pt x="14021" y="28170"/>
                    <a:pt x="14194" y="29014"/>
                  </a:cubicBezTo>
                  <a:cubicBezTo>
                    <a:pt x="14266" y="28107"/>
                    <a:pt x="14221" y="27037"/>
                    <a:pt x="14194" y="26122"/>
                  </a:cubicBezTo>
                  <a:lnTo>
                    <a:pt x="14194" y="26122"/>
                  </a:lnTo>
                  <a:cubicBezTo>
                    <a:pt x="14919" y="26242"/>
                    <a:pt x="15776" y="26314"/>
                    <a:pt x="16624" y="26314"/>
                  </a:cubicBezTo>
                  <a:cubicBezTo>
                    <a:pt x="17450" y="26314"/>
                    <a:pt x="18268" y="26246"/>
                    <a:pt x="18948" y="26090"/>
                  </a:cubicBezTo>
                  <a:lnTo>
                    <a:pt x="18948" y="26090"/>
                  </a:lnTo>
                  <a:cubicBezTo>
                    <a:pt x="18922" y="26491"/>
                    <a:pt x="19021" y="27019"/>
                    <a:pt x="18852" y="27278"/>
                  </a:cubicBezTo>
                  <a:cubicBezTo>
                    <a:pt x="18858" y="27306"/>
                    <a:pt x="18868" y="27316"/>
                    <a:pt x="18879" y="27316"/>
                  </a:cubicBezTo>
                  <a:cubicBezTo>
                    <a:pt x="18907" y="27316"/>
                    <a:pt x="18946" y="27249"/>
                    <a:pt x="18966" y="27249"/>
                  </a:cubicBezTo>
                  <a:cubicBezTo>
                    <a:pt x="18973" y="27249"/>
                    <a:pt x="18978" y="27257"/>
                    <a:pt x="18980" y="27278"/>
                  </a:cubicBezTo>
                  <a:cubicBezTo>
                    <a:pt x="18861" y="27754"/>
                    <a:pt x="19128" y="27949"/>
                    <a:pt x="18883" y="28371"/>
                  </a:cubicBezTo>
                  <a:cubicBezTo>
                    <a:pt x="18893" y="28373"/>
                    <a:pt x="18901" y="28374"/>
                    <a:pt x="18908" y="28374"/>
                  </a:cubicBezTo>
                  <a:cubicBezTo>
                    <a:pt x="18965" y="28374"/>
                    <a:pt x="18949" y="28301"/>
                    <a:pt x="18980" y="28274"/>
                  </a:cubicBezTo>
                  <a:cubicBezTo>
                    <a:pt x="19051" y="28796"/>
                    <a:pt x="19076" y="29378"/>
                    <a:pt x="19141" y="29976"/>
                  </a:cubicBezTo>
                  <a:cubicBezTo>
                    <a:pt x="19281" y="29624"/>
                    <a:pt x="19203" y="29054"/>
                    <a:pt x="19494" y="28852"/>
                  </a:cubicBezTo>
                  <a:cubicBezTo>
                    <a:pt x="19549" y="29321"/>
                    <a:pt x="19576" y="29819"/>
                    <a:pt x="19622" y="30298"/>
                  </a:cubicBezTo>
                  <a:cubicBezTo>
                    <a:pt x="18347" y="30459"/>
                    <a:pt x="17022" y="30502"/>
                    <a:pt x="15644" y="30502"/>
                  </a:cubicBezTo>
                  <a:cubicBezTo>
                    <a:pt x="15240" y="30502"/>
                    <a:pt x="14832" y="30498"/>
                    <a:pt x="14419" y="30493"/>
                  </a:cubicBezTo>
                  <a:cubicBezTo>
                    <a:pt x="14382" y="30143"/>
                    <a:pt x="14401" y="29740"/>
                    <a:pt x="14291" y="29464"/>
                  </a:cubicBezTo>
                  <a:cubicBezTo>
                    <a:pt x="14172" y="29718"/>
                    <a:pt x="14184" y="30170"/>
                    <a:pt x="14226" y="30493"/>
                  </a:cubicBezTo>
                  <a:lnTo>
                    <a:pt x="13680" y="30493"/>
                  </a:lnTo>
                  <a:cubicBezTo>
                    <a:pt x="13724" y="28998"/>
                    <a:pt x="13717" y="27543"/>
                    <a:pt x="13713" y="26058"/>
                  </a:cubicBezTo>
                  <a:cubicBezTo>
                    <a:pt x="13729" y="26046"/>
                    <a:pt x="13748" y="26042"/>
                    <a:pt x="13767" y="26042"/>
                  </a:cubicBezTo>
                  <a:close/>
                  <a:moveTo>
                    <a:pt x="31479" y="27762"/>
                  </a:moveTo>
                  <a:cubicBezTo>
                    <a:pt x="31549" y="28625"/>
                    <a:pt x="31521" y="29584"/>
                    <a:pt x="31576" y="30460"/>
                  </a:cubicBezTo>
                  <a:cubicBezTo>
                    <a:pt x="31244" y="30498"/>
                    <a:pt x="30908" y="30512"/>
                    <a:pt x="30574" y="30512"/>
                  </a:cubicBezTo>
                  <a:cubicBezTo>
                    <a:pt x="29758" y="30512"/>
                    <a:pt x="28952" y="30428"/>
                    <a:pt x="28235" y="30397"/>
                  </a:cubicBezTo>
                  <a:cubicBezTo>
                    <a:pt x="28217" y="29621"/>
                    <a:pt x="28119" y="28585"/>
                    <a:pt x="28202" y="27923"/>
                  </a:cubicBezTo>
                  <a:cubicBezTo>
                    <a:pt x="29200" y="27780"/>
                    <a:pt x="30410" y="27847"/>
                    <a:pt x="31479" y="27762"/>
                  </a:cubicBezTo>
                  <a:close/>
                  <a:moveTo>
                    <a:pt x="27559" y="28212"/>
                  </a:moveTo>
                  <a:cubicBezTo>
                    <a:pt x="27619" y="28813"/>
                    <a:pt x="27582" y="29767"/>
                    <a:pt x="27655" y="30460"/>
                  </a:cubicBezTo>
                  <a:cubicBezTo>
                    <a:pt x="27152" y="30540"/>
                    <a:pt x="26644" y="30568"/>
                    <a:pt x="26133" y="30568"/>
                  </a:cubicBezTo>
                  <a:cubicBezTo>
                    <a:pt x="25054" y="30568"/>
                    <a:pt x="23960" y="30441"/>
                    <a:pt x="22868" y="30397"/>
                  </a:cubicBezTo>
                  <a:cubicBezTo>
                    <a:pt x="22900" y="29870"/>
                    <a:pt x="22847" y="29183"/>
                    <a:pt x="22868" y="28564"/>
                  </a:cubicBezTo>
                  <a:lnTo>
                    <a:pt x="22868" y="28564"/>
                  </a:lnTo>
                  <a:cubicBezTo>
                    <a:pt x="23373" y="28663"/>
                    <a:pt x="23906" y="28708"/>
                    <a:pt x="24439" y="28708"/>
                  </a:cubicBezTo>
                  <a:cubicBezTo>
                    <a:pt x="25562" y="28708"/>
                    <a:pt x="26686" y="28510"/>
                    <a:pt x="27559" y="28212"/>
                  </a:cubicBezTo>
                  <a:close/>
                  <a:moveTo>
                    <a:pt x="925" y="25672"/>
                  </a:moveTo>
                  <a:lnTo>
                    <a:pt x="925" y="25672"/>
                  </a:lnTo>
                  <a:cubicBezTo>
                    <a:pt x="1583" y="25851"/>
                    <a:pt x="2364" y="25925"/>
                    <a:pt x="3152" y="25925"/>
                  </a:cubicBezTo>
                  <a:cubicBezTo>
                    <a:pt x="3856" y="25925"/>
                    <a:pt x="4566" y="25866"/>
                    <a:pt x="5197" y="25770"/>
                  </a:cubicBezTo>
                  <a:lnTo>
                    <a:pt x="5197" y="25770"/>
                  </a:lnTo>
                  <a:cubicBezTo>
                    <a:pt x="5236" y="27392"/>
                    <a:pt x="5051" y="28911"/>
                    <a:pt x="5198" y="30460"/>
                  </a:cubicBezTo>
                  <a:cubicBezTo>
                    <a:pt x="3887" y="30562"/>
                    <a:pt x="2452" y="30541"/>
                    <a:pt x="1085" y="30588"/>
                  </a:cubicBezTo>
                  <a:cubicBezTo>
                    <a:pt x="963" y="28992"/>
                    <a:pt x="920" y="27439"/>
                    <a:pt x="925" y="25672"/>
                  </a:cubicBezTo>
                  <a:close/>
                  <a:moveTo>
                    <a:pt x="7223" y="29707"/>
                  </a:moveTo>
                  <a:cubicBezTo>
                    <a:pt x="7274" y="29707"/>
                    <a:pt x="7327" y="29712"/>
                    <a:pt x="7383" y="29723"/>
                  </a:cubicBezTo>
                  <a:cubicBezTo>
                    <a:pt x="7672" y="29779"/>
                    <a:pt x="7848" y="30174"/>
                    <a:pt x="8252" y="30174"/>
                  </a:cubicBezTo>
                  <a:cubicBezTo>
                    <a:pt x="8262" y="30174"/>
                    <a:pt x="8272" y="30173"/>
                    <a:pt x="8283" y="30173"/>
                  </a:cubicBezTo>
                  <a:cubicBezTo>
                    <a:pt x="8535" y="30161"/>
                    <a:pt x="8733" y="29872"/>
                    <a:pt x="8990" y="29851"/>
                  </a:cubicBezTo>
                  <a:cubicBezTo>
                    <a:pt x="9001" y="29850"/>
                    <a:pt x="9012" y="29849"/>
                    <a:pt x="9023" y="29849"/>
                  </a:cubicBezTo>
                  <a:cubicBezTo>
                    <a:pt x="9341" y="29849"/>
                    <a:pt x="9635" y="30181"/>
                    <a:pt x="10010" y="30181"/>
                  </a:cubicBezTo>
                  <a:cubicBezTo>
                    <a:pt x="10044" y="30181"/>
                    <a:pt x="10079" y="30179"/>
                    <a:pt x="10114" y="30173"/>
                  </a:cubicBezTo>
                  <a:cubicBezTo>
                    <a:pt x="10293" y="30142"/>
                    <a:pt x="10491" y="29901"/>
                    <a:pt x="10691" y="29884"/>
                  </a:cubicBezTo>
                  <a:cubicBezTo>
                    <a:pt x="10704" y="29883"/>
                    <a:pt x="10716" y="29883"/>
                    <a:pt x="10728" y="29883"/>
                  </a:cubicBezTo>
                  <a:cubicBezTo>
                    <a:pt x="11074" y="29883"/>
                    <a:pt x="11409" y="30269"/>
                    <a:pt x="11731" y="30269"/>
                  </a:cubicBezTo>
                  <a:cubicBezTo>
                    <a:pt x="11738" y="30269"/>
                    <a:pt x="11745" y="30269"/>
                    <a:pt x="11752" y="30269"/>
                  </a:cubicBezTo>
                  <a:cubicBezTo>
                    <a:pt x="11970" y="30259"/>
                    <a:pt x="12167" y="29964"/>
                    <a:pt x="12362" y="29948"/>
                  </a:cubicBezTo>
                  <a:cubicBezTo>
                    <a:pt x="12375" y="29947"/>
                    <a:pt x="12387" y="29946"/>
                    <a:pt x="12399" y="29946"/>
                  </a:cubicBezTo>
                  <a:cubicBezTo>
                    <a:pt x="12572" y="29946"/>
                    <a:pt x="12681" y="30047"/>
                    <a:pt x="12812" y="30109"/>
                  </a:cubicBezTo>
                  <a:cubicBezTo>
                    <a:pt x="12958" y="30175"/>
                    <a:pt x="13118" y="30198"/>
                    <a:pt x="13198" y="30334"/>
                  </a:cubicBezTo>
                  <a:cubicBezTo>
                    <a:pt x="13158" y="30461"/>
                    <a:pt x="12942" y="30475"/>
                    <a:pt x="12845" y="30493"/>
                  </a:cubicBezTo>
                  <a:cubicBezTo>
                    <a:pt x="12260" y="30599"/>
                    <a:pt x="11624" y="30633"/>
                    <a:pt x="10967" y="30633"/>
                  </a:cubicBezTo>
                  <a:cubicBezTo>
                    <a:pt x="9717" y="30633"/>
                    <a:pt x="8389" y="30508"/>
                    <a:pt x="7192" y="30508"/>
                  </a:cubicBezTo>
                  <a:cubicBezTo>
                    <a:pt x="6950" y="30508"/>
                    <a:pt x="6713" y="30513"/>
                    <a:pt x="6484" y="30525"/>
                  </a:cubicBezTo>
                  <a:cubicBezTo>
                    <a:pt x="6549" y="30100"/>
                    <a:pt x="6782" y="29707"/>
                    <a:pt x="7223" y="29707"/>
                  </a:cubicBezTo>
                  <a:close/>
                  <a:moveTo>
                    <a:pt x="22355" y="30621"/>
                  </a:moveTo>
                  <a:cubicBezTo>
                    <a:pt x="22398" y="30641"/>
                    <a:pt x="22414" y="30690"/>
                    <a:pt x="22418" y="30750"/>
                  </a:cubicBezTo>
                  <a:cubicBezTo>
                    <a:pt x="22263" y="30765"/>
                    <a:pt x="22145" y="30815"/>
                    <a:pt x="21974" y="30815"/>
                  </a:cubicBezTo>
                  <a:cubicBezTo>
                    <a:pt x="21972" y="30815"/>
                    <a:pt x="21970" y="30815"/>
                    <a:pt x="21969" y="30815"/>
                  </a:cubicBezTo>
                  <a:cubicBezTo>
                    <a:pt x="21985" y="30639"/>
                    <a:pt x="22258" y="30719"/>
                    <a:pt x="22355" y="30621"/>
                  </a:cubicBezTo>
                  <a:close/>
                  <a:moveTo>
                    <a:pt x="20234" y="30621"/>
                  </a:moveTo>
                  <a:cubicBezTo>
                    <a:pt x="20322" y="30655"/>
                    <a:pt x="20413" y="30687"/>
                    <a:pt x="20534" y="30687"/>
                  </a:cubicBezTo>
                  <a:cubicBezTo>
                    <a:pt x="20551" y="30687"/>
                    <a:pt x="20568" y="30686"/>
                    <a:pt x="20586" y="30685"/>
                  </a:cubicBezTo>
                  <a:lnTo>
                    <a:pt x="20586" y="30685"/>
                  </a:lnTo>
                  <a:cubicBezTo>
                    <a:pt x="20600" y="30763"/>
                    <a:pt x="20528" y="30754"/>
                    <a:pt x="20554" y="30846"/>
                  </a:cubicBezTo>
                  <a:lnTo>
                    <a:pt x="20296" y="30846"/>
                  </a:lnTo>
                  <a:cubicBezTo>
                    <a:pt x="20272" y="30775"/>
                    <a:pt x="20232" y="30721"/>
                    <a:pt x="20234" y="30621"/>
                  </a:cubicBezTo>
                  <a:close/>
                  <a:moveTo>
                    <a:pt x="21686" y="30747"/>
                  </a:moveTo>
                  <a:cubicBezTo>
                    <a:pt x="21705" y="30747"/>
                    <a:pt x="21725" y="30748"/>
                    <a:pt x="21745" y="30749"/>
                  </a:cubicBezTo>
                  <a:cubicBezTo>
                    <a:pt x="21774" y="30813"/>
                    <a:pt x="21697" y="30854"/>
                    <a:pt x="21632" y="30854"/>
                  </a:cubicBezTo>
                  <a:cubicBezTo>
                    <a:pt x="21584" y="30854"/>
                    <a:pt x="21542" y="30832"/>
                    <a:pt x="21551" y="30781"/>
                  </a:cubicBezTo>
                  <a:cubicBezTo>
                    <a:pt x="21580" y="30754"/>
                    <a:pt x="21629" y="30747"/>
                    <a:pt x="21686" y="30747"/>
                  </a:cubicBezTo>
                  <a:close/>
                  <a:moveTo>
                    <a:pt x="20910" y="30712"/>
                  </a:moveTo>
                  <a:cubicBezTo>
                    <a:pt x="20929" y="30712"/>
                    <a:pt x="20950" y="30714"/>
                    <a:pt x="20972" y="30718"/>
                  </a:cubicBezTo>
                  <a:cubicBezTo>
                    <a:pt x="20989" y="30841"/>
                    <a:pt x="20928" y="30884"/>
                    <a:pt x="20822" y="30884"/>
                  </a:cubicBezTo>
                  <a:cubicBezTo>
                    <a:pt x="20799" y="30884"/>
                    <a:pt x="20774" y="30882"/>
                    <a:pt x="20747" y="30879"/>
                  </a:cubicBezTo>
                  <a:cubicBezTo>
                    <a:pt x="20754" y="30776"/>
                    <a:pt x="20800" y="30712"/>
                    <a:pt x="20910" y="30712"/>
                  </a:cubicBezTo>
                  <a:close/>
                  <a:moveTo>
                    <a:pt x="21298" y="30745"/>
                  </a:moveTo>
                  <a:cubicBezTo>
                    <a:pt x="21317" y="30745"/>
                    <a:pt x="21337" y="30746"/>
                    <a:pt x="21359" y="30750"/>
                  </a:cubicBezTo>
                  <a:cubicBezTo>
                    <a:pt x="21331" y="30816"/>
                    <a:pt x="21309" y="30884"/>
                    <a:pt x="21216" y="30884"/>
                  </a:cubicBezTo>
                  <a:cubicBezTo>
                    <a:pt x="21201" y="30884"/>
                    <a:pt x="21185" y="30883"/>
                    <a:pt x="21166" y="30879"/>
                  </a:cubicBezTo>
                  <a:cubicBezTo>
                    <a:pt x="21162" y="30787"/>
                    <a:pt x="21209" y="30745"/>
                    <a:pt x="21298" y="30745"/>
                  </a:cubicBezTo>
                  <a:close/>
                  <a:moveTo>
                    <a:pt x="1118" y="30781"/>
                  </a:moveTo>
                  <a:lnTo>
                    <a:pt x="1118" y="30781"/>
                  </a:lnTo>
                  <a:cubicBezTo>
                    <a:pt x="1998" y="30843"/>
                    <a:pt x="2909" y="30876"/>
                    <a:pt x="3849" y="30879"/>
                  </a:cubicBezTo>
                  <a:cubicBezTo>
                    <a:pt x="3029" y="31032"/>
                    <a:pt x="2053" y="31032"/>
                    <a:pt x="1086" y="31040"/>
                  </a:cubicBezTo>
                  <a:cubicBezTo>
                    <a:pt x="1063" y="30921"/>
                    <a:pt x="1140" y="30901"/>
                    <a:pt x="1118" y="30781"/>
                  </a:cubicBezTo>
                  <a:close/>
                  <a:moveTo>
                    <a:pt x="19246" y="30750"/>
                  </a:moveTo>
                  <a:cubicBezTo>
                    <a:pt x="19311" y="30750"/>
                    <a:pt x="19294" y="30784"/>
                    <a:pt x="19249" y="30784"/>
                  </a:cubicBezTo>
                  <a:cubicBezTo>
                    <a:pt x="19245" y="30784"/>
                    <a:pt x="19242" y="30784"/>
                    <a:pt x="19238" y="30784"/>
                  </a:cubicBezTo>
                  <a:cubicBezTo>
                    <a:pt x="18122" y="30984"/>
                    <a:pt x="16765" y="31122"/>
                    <a:pt x="15391" y="31122"/>
                  </a:cubicBezTo>
                  <a:cubicBezTo>
                    <a:pt x="14926" y="31122"/>
                    <a:pt x="14460" y="31107"/>
                    <a:pt x="14000" y="31072"/>
                  </a:cubicBezTo>
                  <a:cubicBezTo>
                    <a:pt x="13865" y="31062"/>
                    <a:pt x="13608" y="31089"/>
                    <a:pt x="13583" y="30911"/>
                  </a:cubicBezTo>
                  <a:cubicBezTo>
                    <a:pt x="13600" y="30815"/>
                    <a:pt x="13665" y="30792"/>
                    <a:pt x="13739" y="30792"/>
                  </a:cubicBezTo>
                  <a:cubicBezTo>
                    <a:pt x="13809" y="30792"/>
                    <a:pt x="13886" y="30813"/>
                    <a:pt x="13936" y="30815"/>
                  </a:cubicBezTo>
                  <a:cubicBezTo>
                    <a:pt x="14341" y="30825"/>
                    <a:pt x="14824" y="30921"/>
                    <a:pt x="15318" y="30943"/>
                  </a:cubicBezTo>
                  <a:cubicBezTo>
                    <a:pt x="15520" y="30952"/>
                    <a:pt x="15727" y="30956"/>
                    <a:pt x="15937" y="30956"/>
                  </a:cubicBezTo>
                  <a:cubicBezTo>
                    <a:pt x="17048" y="30956"/>
                    <a:pt x="18241" y="30841"/>
                    <a:pt x="19173" y="30750"/>
                  </a:cubicBezTo>
                  <a:lnTo>
                    <a:pt x="19238" y="30750"/>
                  </a:lnTo>
                  <a:cubicBezTo>
                    <a:pt x="19241" y="30750"/>
                    <a:pt x="19243" y="30750"/>
                    <a:pt x="19246" y="30750"/>
                  </a:cubicBezTo>
                  <a:close/>
                  <a:moveTo>
                    <a:pt x="28491" y="30784"/>
                  </a:moveTo>
                  <a:cubicBezTo>
                    <a:pt x="29118" y="30903"/>
                    <a:pt x="29876" y="30951"/>
                    <a:pt x="30637" y="30951"/>
                  </a:cubicBezTo>
                  <a:cubicBezTo>
                    <a:pt x="31212" y="30951"/>
                    <a:pt x="31789" y="30924"/>
                    <a:pt x="32314" y="30880"/>
                  </a:cubicBezTo>
                  <a:lnTo>
                    <a:pt x="32314" y="30880"/>
                  </a:lnTo>
                  <a:cubicBezTo>
                    <a:pt x="31614" y="31041"/>
                    <a:pt x="30674" y="31168"/>
                    <a:pt x="29777" y="31168"/>
                  </a:cubicBezTo>
                  <a:cubicBezTo>
                    <a:pt x="29289" y="31168"/>
                    <a:pt x="28812" y="31130"/>
                    <a:pt x="28395" y="31040"/>
                  </a:cubicBezTo>
                  <a:cubicBezTo>
                    <a:pt x="28385" y="30912"/>
                    <a:pt x="28433" y="30843"/>
                    <a:pt x="28491" y="30784"/>
                  </a:cubicBezTo>
                  <a:close/>
                  <a:moveTo>
                    <a:pt x="20709" y="31132"/>
                  </a:moveTo>
                  <a:cubicBezTo>
                    <a:pt x="20745" y="31132"/>
                    <a:pt x="20781" y="31143"/>
                    <a:pt x="20813" y="31167"/>
                  </a:cubicBezTo>
                  <a:cubicBezTo>
                    <a:pt x="20787" y="31197"/>
                    <a:pt x="20778" y="31241"/>
                    <a:pt x="20781" y="31296"/>
                  </a:cubicBezTo>
                  <a:lnTo>
                    <a:pt x="20556" y="31296"/>
                  </a:lnTo>
                  <a:cubicBezTo>
                    <a:pt x="20543" y="31196"/>
                    <a:pt x="20623" y="31132"/>
                    <a:pt x="20709" y="31132"/>
                  </a:cubicBezTo>
                  <a:close/>
                  <a:moveTo>
                    <a:pt x="22226" y="31103"/>
                  </a:moveTo>
                  <a:lnTo>
                    <a:pt x="22226" y="31103"/>
                  </a:lnTo>
                  <a:cubicBezTo>
                    <a:pt x="22095" y="31208"/>
                    <a:pt x="21922" y="31270"/>
                    <a:pt x="21713" y="31296"/>
                  </a:cubicBezTo>
                  <a:cubicBezTo>
                    <a:pt x="21730" y="31078"/>
                    <a:pt x="22030" y="31142"/>
                    <a:pt x="22226" y="31103"/>
                  </a:cubicBezTo>
                  <a:close/>
                  <a:moveTo>
                    <a:pt x="21509" y="31161"/>
                  </a:moveTo>
                  <a:cubicBezTo>
                    <a:pt x="21532" y="31161"/>
                    <a:pt x="21556" y="31163"/>
                    <a:pt x="21583" y="31167"/>
                  </a:cubicBezTo>
                  <a:cubicBezTo>
                    <a:pt x="21550" y="31209"/>
                    <a:pt x="21551" y="31287"/>
                    <a:pt x="21519" y="31328"/>
                  </a:cubicBezTo>
                  <a:lnTo>
                    <a:pt x="21294" y="31328"/>
                  </a:lnTo>
                  <a:cubicBezTo>
                    <a:pt x="21324" y="31231"/>
                    <a:pt x="21382" y="31161"/>
                    <a:pt x="21509" y="31161"/>
                  </a:cubicBezTo>
                  <a:close/>
                  <a:moveTo>
                    <a:pt x="21104" y="31162"/>
                  </a:moveTo>
                  <a:cubicBezTo>
                    <a:pt x="21123" y="31162"/>
                    <a:pt x="21143" y="31164"/>
                    <a:pt x="21166" y="31167"/>
                  </a:cubicBezTo>
                  <a:cubicBezTo>
                    <a:pt x="21158" y="31270"/>
                    <a:pt x="21113" y="31334"/>
                    <a:pt x="21003" y="31334"/>
                  </a:cubicBezTo>
                  <a:cubicBezTo>
                    <a:pt x="20984" y="31334"/>
                    <a:pt x="20963" y="31332"/>
                    <a:pt x="20941" y="31328"/>
                  </a:cubicBezTo>
                  <a:cubicBezTo>
                    <a:pt x="20948" y="31226"/>
                    <a:pt x="20994" y="31162"/>
                    <a:pt x="21104" y="31162"/>
                  </a:cubicBezTo>
                  <a:close/>
                  <a:moveTo>
                    <a:pt x="22642" y="30974"/>
                  </a:moveTo>
                  <a:cubicBezTo>
                    <a:pt x="23566" y="31038"/>
                    <a:pt x="24674" y="31130"/>
                    <a:pt x="25756" y="31130"/>
                  </a:cubicBezTo>
                  <a:cubicBezTo>
                    <a:pt x="26402" y="31130"/>
                    <a:pt x="27039" y="31097"/>
                    <a:pt x="27622" y="31006"/>
                  </a:cubicBezTo>
                  <a:lnTo>
                    <a:pt x="27622" y="31006"/>
                  </a:lnTo>
                  <a:cubicBezTo>
                    <a:pt x="27252" y="31386"/>
                    <a:pt x="26466" y="31349"/>
                    <a:pt x="25824" y="31456"/>
                  </a:cubicBezTo>
                  <a:cubicBezTo>
                    <a:pt x="25629" y="31437"/>
                    <a:pt x="25887" y="31424"/>
                    <a:pt x="25888" y="31424"/>
                  </a:cubicBezTo>
                  <a:cubicBezTo>
                    <a:pt x="26048" y="31390"/>
                    <a:pt x="26320" y="31298"/>
                    <a:pt x="26466" y="31295"/>
                  </a:cubicBezTo>
                  <a:cubicBezTo>
                    <a:pt x="25159" y="31232"/>
                    <a:pt x="23796" y="31224"/>
                    <a:pt x="22577" y="31071"/>
                  </a:cubicBezTo>
                  <a:cubicBezTo>
                    <a:pt x="22590" y="31027"/>
                    <a:pt x="22634" y="31020"/>
                    <a:pt x="22642" y="30974"/>
                  </a:cubicBezTo>
                  <a:close/>
                  <a:moveTo>
                    <a:pt x="22677" y="31231"/>
                  </a:moveTo>
                  <a:cubicBezTo>
                    <a:pt x="23555" y="31360"/>
                    <a:pt x="24486" y="31435"/>
                    <a:pt x="25472" y="31456"/>
                  </a:cubicBezTo>
                  <a:cubicBezTo>
                    <a:pt x="25478" y="31455"/>
                    <a:pt x="25483" y="31455"/>
                    <a:pt x="25487" y="31455"/>
                  </a:cubicBezTo>
                  <a:cubicBezTo>
                    <a:pt x="25529" y="31455"/>
                    <a:pt x="25533" y="31488"/>
                    <a:pt x="25504" y="31489"/>
                  </a:cubicBezTo>
                  <a:cubicBezTo>
                    <a:pt x="25395" y="31488"/>
                    <a:pt x="25286" y="31487"/>
                    <a:pt x="25176" y="31487"/>
                  </a:cubicBezTo>
                  <a:cubicBezTo>
                    <a:pt x="24980" y="31487"/>
                    <a:pt x="24782" y="31489"/>
                    <a:pt x="24586" y="31489"/>
                  </a:cubicBezTo>
                  <a:cubicBezTo>
                    <a:pt x="23864" y="31489"/>
                    <a:pt x="23163" y="31467"/>
                    <a:pt x="22644" y="31265"/>
                  </a:cubicBezTo>
                  <a:cubicBezTo>
                    <a:pt x="22639" y="31236"/>
                    <a:pt x="22658" y="31234"/>
                    <a:pt x="22677" y="31231"/>
                  </a:cubicBezTo>
                  <a:close/>
                  <a:moveTo>
                    <a:pt x="13036" y="30845"/>
                  </a:moveTo>
                  <a:lnTo>
                    <a:pt x="13036" y="30845"/>
                  </a:lnTo>
                  <a:cubicBezTo>
                    <a:pt x="13030" y="30873"/>
                    <a:pt x="13049" y="30876"/>
                    <a:pt x="13068" y="30879"/>
                  </a:cubicBezTo>
                  <a:cubicBezTo>
                    <a:pt x="13033" y="31445"/>
                    <a:pt x="12273" y="31480"/>
                    <a:pt x="11815" y="31521"/>
                  </a:cubicBezTo>
                  <a:cubicBezTo>
                    <a:pt x="11643" y="31537"/>
                    <a:pt x="11463" y="31543"/>
                    <a:pt x="11277" y="31543"/>
                  </a:cubicBezTo>
                  <a:cubicBezTo>
                    <a:pt x="10580" y="31543"/>
                    <a:pt x="9796" y="31456"/>
                    <a:pt x="9021" y="31456"/>
                  </a:cubicBezTo>
                  <a:cubicBezTo>
                    <a:pt x="8531" y="31456"/>
                    <a:pt x="8066" y="31446"/>
                    <a:pt x="7591" y="31446"/>
                  </a:cubicBezTo>
                  <a:cubicBezTo>
                    <a:pt x="7354" y="31446"/>
                    <a:pt x="7114" y="31448"/>
                    <a:pt x="6867" y="31456"/>
                  </a:cubicBezTo>
                  <a:cubicBezTo>
                    <a:pt x="6787" y="31459"/>
                    <a:pt x="6664" y="31492"/>
                    <a:pt x="6553" y="31492"/>
                  </a:cubicBezTo>
                  <a:cubicBezTo>
                    <a:pt x="6451" y="31492"/>
                    <a:pt x="6360" y="31464"/>
                    <a:pt x="6322" y="31360"/>
                  </a:cubicBezTo>
                  <a:lnTo>
                    <a:pt x="6322" y="31360"/>
                  </a:lnTo>
                  <a:cubicBezTo>
                    <a:pt x="6603" y="31399"/>
                    <a:pt x="6898" y="31414"/>
                    <a:pt x="7204" y="31414"/>
                  </a:cubicBezTo>
                  <a:cubicBezTo>
                    <a:pt x="7874" y="31414"/>
                    <a:pt x="8597" y="31342"/>
                    <a:pt x="9341" y="31295"/>
                  </a:cubicBezTo>
                  <a:cubicBezTo>
                    <a:pt x="10390" y="31229"/>
                    <a:pt x="11443" y="31309"/>
                    <a:pt x="12297" y="31135"/>
                  </a:cubicBezTo>
                  <a:cubicBezTo>
                    <a:pt x="11965" y="31109"/>
                    <a:pt x="11623" y="31099"/>
                    <a:pt x="11273" y="31099"/>
                  </a:cubicBezTo>
                  <a:cubicBezTo>
                    <a:pt x="10038" y="31099"/>
                    <a:pt x="8714" y="31224"/>
                    <a:pt x="7494" y="31224"/>
                  </a:cubicBezTo>
                  <a:cubicBezTo>
                    <a:pt x="7066" y="31224"/>
                    <a:pt x="6651" y="31209"/>
                    <a:pt x="6257" y="31167"/>
                  </a:cubicBezTo>
                  <a:cubicBezTo>
                    <a:pt x="6278" y="30929"/>
                    <a:pt x="6402" y="30875"/>
                    <a:pt x="6559" y="30875"/>
                  </a:cubicBezTo>
                  <a:cubicBezTo>
                    <a:pt x="6675" y="30875"/>
                    <a:pt x="6810" y="30905"/>
                    <a:pt x="6931" y="30910"/>
                  </a:cubicBezTo>
                  <a:cubicBezTo>
                    <a:pt x="7909" y="30953"/>
                    <a:pt x="9179" y="31016"/>
                    <a:pt x="10388" y="31016"/>
                  </a:cubicBezTo>
                  <a:cubicBezTo>
                    <a:pt x="11375" y="31016"/>
                    <a:pt x="12321" y="30974"/>
                    <a:pt x="13036" y="30845"/>
                  </a:cubicBezTo>
                  <a:close/>
                  <a:moveTo>
                    <a:pt x="19591" y="31071"/>
                  </a:moveTo>
                  <a:cubicBezTo>
                    <a:pt x="19533" y="31329"/>
                    <a:pt x="19166" y="31320"/>
                    <a:pt x="18948" y="31360"/>
                  </a:cubicBezTo>
                  <a:cubicBezTo>
                    <a:pt x="18003" y="31534"/>
                    <a:pt x="16767" y="31695"/>
                    <a:pt x="15563" y="31695"/>
                  </a:cubicBezTo>
                  <a:cubicBezTo>
                    <a:pt x="14956" y="31695"/>
                    <a:pt x="14357" y="31654"/>
                    <a:pt x="13808" y="31553"/>
                  </a:cubicBezTo>
                  <a:cubicBezTo>
                    <a:pt x="13666" y="31514"/>
                    <a:pt x="13691" y="31306"/>
                    <a:pt x="13583" y="31231"/>
                  </a:cubicBezTo>
                  <a:lnTo>
                    <a:pt x="13583" y="31231"/>
                  </a:lnTo>
                  <a:cubicBezTo>
                    <a:pt x="14331" y="31287"/>
                    <a:pt x="15161" y="31321"/>
                    <a:pt x="16002" y="31321"/>
                  </a:cubicBezTo>
                  <a:cubicBezTo>
                    <a:pt x="17214" y="31321"/>
                    <a:pt x="18449" y="31250"/>
                    <a:pt x="19495" y="31071"/>
                  </a:cubicBezTo>
                  <a:close/>
                  <a:moveTo>
                    <a:pt x="5616" y="31136"/>
                  </a:moveTo>
                  <a:lnTo>
                    <a:pt x="5616" y="31136"/>
                  </a:lnTo>
                  <a:cubicBezTo>
                    <a:pt x="5753" y="31200"/>
                    <a:pt x="5524" y="31418"/>
                    <a:pt x="5487" y="31521"/>
                  </a:cubicBezTo>
                  <a:cubicBezTo>
                    <a:pt x="5476" y="31521"/>
                    <a:pt x="5465" y="31521"/>
                    <a:pt x="5454" y="31521"/>
                  </a:cubicBezTo>
                  <a:cubicBezTo>
                    <a:pt x="4451" y="31521"/>
                    <a:pt x="3247" y="31817"/>
                    <a:pt x="2177" y="31817"/>
                  </a:cubicBezTo>
                  <a:cubicBezTo>
                    <a:pt x="2080" y="31817"/>
                    <a:pt x="1984" y="31815"/>
                    <a:pt x="1889" y="31810"/>
                  </a:cubicBezTo>
                  <a:cubicBezTo>
                    <a:pt x="1512" y="31789"/>
                    <a:pt x="791" y="31753"/>
                    <a:pt x="796" y="31328"/>
                  </a:cubicBezTo>
                  <a:lnTo>
                    <a:pt x="796" y="31328"/>
                  </a:lnTo>
                  <a:cubicBezTo>
                    <a:pt x="1190" y="31360"/>
                    <a:pt x="1613" y="31374"/>
                    <a:pt x="2049" y="31374"/>
                  </a:cubicBezTo>
                  <a:cubicBezTo>
                    <a:pt x="3243" y="31374"/>
                    <a:pt x="4538" y="31269"/>
                    <a:pt x="5616" y="31136"/>
                  </a:cubicBezTo>
                  <a:close/>
                  <a:moveTo>
                    <a:pt x="8989" y="0"/>
                  </a:moveTo>
                  <a:cubicBezTo>
                    <a:pt x="8988" y="0"/>
                    <a:pt x="8987" y="0"/>
                    <a:pt x="8985" y="1"/>
                  </a:cubicBezTo>
                  <a:cubicBezTo>
                    <a:pt x="8834" y="4"/>
                    <a:pt x="8554" y="237"/>
                    <a:pt x="8439" y="353"/>
                  </a:cubicBezTo>
                  <a:cubicBezTo>
                    <a:pt x="8044" y="758"/>
                    <a:pt x="7839" y="1558"/>
                    <a:pt x="7700" y="2088"/>
                  </a:cubicBezTo>
                  <a:cubicBezTo>
                    <a:pt x="7527" y="1951"/>
                    <a:pt x="7721" y="1625"/>
                    <a:pt x="7572" y="1445"/>
                  </a:cubicBezTo>
                  <a:lnTo>
                    <a:pt x="7572" y="1445"/>
                  </a:lnTo>
                  <a:cubicBezTo>
                    <a:pt x="6630" y="1543"/>
                    <a:pt x="6056" y="2454"/>
                    <a:pt x="5324" y="2763"/>
                  </a:cubicBezTo>
                  <a:cubicBezTo>
                    <a:pt x="5142" y="2045"/>
                    <a:pt x="4871" y="1417"/>
                    <a:pt x="4552" y="834"/>
                  </a:cubicBezTo>
                  <a:cubicBezTo>
                    <a:pt x="4274" y="904"/>
                    <a:pt x="4126" y="1116"/>
                    <a:pt x="3975" y="1381"/>
                  </a:cubicBezTo>
                  <a:cubicBezTo>
                    <a:pt x="3861" y="1579"/>
                    <a:pt x="3604" y="1968"/>
                    <a:pt x="3652" y="2217"/>
                  </a:cubicBezTo>
                  <a:cubicBezTo>
                    <a:pt x="3699" y="2451"/>
                    <a:pt x="4125" y="2580"/>
                    <a:pt x="4295" y="2858"/>
                  </a:cubicBezTo>
                  <a:cubicBezTo>
                    <a:pt x="4439" y="3092"/>
                    <a:pt x="4389" y="3244"/>
                    <a:pt x="4487" y="3500"/>
                  </a:cubicBezTo>
                  <a:cubicBezTo>
                    <a:pt x="3724" y="4162"/>
                    <a:pt x="2826" y="4915"/>
                    <a:pt x="1950" y="5492"/>
                  </a:cubicBezTo>
                  <a:cubicBezTo>
                    <a:pt x="1480" y="5801"/>
                    <a:pt x="601" y="6218"/>
                    <a:pt x="440" y="6714"/>
                  </a:cubicBezTo>
                  <a:cubicBezTo>
                    <a:pt x="314" y="7100"/>
                    <a:pt x="428" y="7725"/>
                    <a:pt x="407" y="8159"/>
                  </a:cubicBezTo>
                  <a:cubicBezTo>
                    <a:pt x="356" y="9293"/>
                    <a:pt x="389" y="10553"/>
                    <a:pt x="471" y="11630"/>
                  </a:cubicBezTo>
                  <a:cubicBezTo>
                    <a:pt x="374" y="11878"/>
                    <a:pt x="6" y="12090"/>
                    <a:pt x="85" y="12561"/>
                  </a:cubicBezTo>
                  <a:cubicBezTo>
                    <a:pt x="116" y="12741"/>
                    <a:pt x="391" y="12897"/>
                    <a:pt x="439" y="13075"/>
                  </a:cubicBezTo>
                  <a:cubicBezTo>
                    <a:pt x="514" y="13361"/>
                    <a:pt x="391" y="13855"/>
                    <a:pt x="374" y="14264"/>
                  </a:cubicBezTo>
                  <a:cubicBezTo>
                    <a:pt x="325" y="15452"/>
                    <a:pt x="402" y="16798"/>
                    <a:pt x="439" y="17830"/>
                  </a:cubicBezTo>
                  <a:cubicBezTo>
                    <a:pt x="351" y="18021"/>
                    <a:pt x="146" y="18094"/>
                    <a:pt x="53" y="18280"/>
                  </a:cubicBezTo>
                  <a:cubicBezTo>
                    <a:pt x="0" y="18815"/>
                    <a:pt x="121" y="19175"/>
                    <a:pt x="405" y="19373"/>
                  </a:cubicBezTo>
                  <a:cubicBezTo>
                    <a:pt x="339" y="20901"/>
                    <a:pt x="327" y="22471"/>
                    <a:pt x="373" y="24030"/>
                  </a:cubicBezTo>
                  <a:cubicBezTo>
                    <a:pt x="212" y="24333"/>
                    <a:pt x="114" y="24589"/>
                    <a:pt x="180" y="24963"/>
                  </a:cubicBezTo>
                  <a:cubicBezTo>
                    <a:pt x="219" y="25175"/>
                    <a:pt x="403" y="25327"/>
                    <a:pt x="439" y="25509"/>
                  </a:cubicBezTo>
                  <a:cubicBezTo>
                    <a:pt x="466" y="25650"/>
                    <a:pt x="431" y="25816"/>
                    <a:pt x="439" y="25959"/>
                  </a:cubicBezTo>
                  <a:cubicBezTo>
                    <a:pt x="507" y="27487"/>
                    <a:pt x="449" y="29320"/>
                    <a:pt x="630" y="30747"/>
                  </a:cubicBezTo>
                  <a:cubicBezTo>
                    <a:pt x="400" y="30964"/>
                    <a:pt x="235" y="31479"/>
                    <a:pt x="405" y="31806"/>
                  </a:cubicBezTo>
                  <a:cubicBezTo>
                    <a:pt x="457" y="31908"/>
                    <a:pt x="896" y="32224"/>
                    <a:pt x="1016" y="32225"/>
                  </a:cubicBezTo>
                  <a:cubicBezTo>
                    <a:pt x="1143" y="32226"/>
                    <a:pt x="1280" y="32227"/>
                    <a:pt x="1425" y="32227"/>
                  </a:cubicBezTo>
                  <a:cubicBezTo>
                    <a:pt x="2938" y="32227"/>
                    <a:pt x="5294" y="32151"/>
                    <a:pt x="6188" y="31775"/>
                  </a:cubicBezTo>
                  <a:cubicBezTo>
                    <a:pt x="7571" y="31878"/>
                    <a:pt x="9612" y="32000"/>
                    <a:pt x="11217" y="32000"/>
                  </a:cubicBezTo>
                  <a:cubicBezTo>
                    <a:pt x="11244" y="32000"/>
                    <a:pt x="11270" y="32000"/>
                    <a:pt x="11297" y="32000"/>
                  </a:cubicBezTo>
                  <a:cubicBezTo>
                    <a:pt x="12029" y="31999"/>
                    <a:pt x="12944" y="32003"/>
                    <a:pt x="13224" y="31582"/>
                  </a:cubicBezTo>
                  <a:cubicBezTo>
                    <a:pt x="13484" y="32052"/>
                    <a:pt x="14014" y="32096"/>
                    <a:pt x="14637" y="32129"/>
                  </a:cubicBezTo>
                  <a:cubicBezTo>
                    <a:pt x="15038" y="32149"/>
                    <a:pt x="15479" y="32163"/>
                    <a:pt x="15933" y="32163"/>
                  </a:cubicBezTo>
                  <a:cubicBezTo>
                    <a:pt x="17434" y="32163"/>
                    <a:pt x="19076" y="32009"/>
                    <a:pt x="19874" y="31422"/>
                  </a:cubicBezTo>
                  <a:cubicBezTo>
                    <a:pt x="20001" y="31680"/>
                    <a:pt x="20358" y="31767"/>
                    <a:pt x="20772" y="31767"/>
                  </a:cubicBezTo>
                  <a:cubicBezTo>
                    <a:pt x="21367" y="31767"/>
                    <a:pt x="22083" y="31588"/>
                    <a:pt x="22413" y="31485"/>
                  </a:cubicBezTo>
                  <a:cubicBezTo>
                    <a:pt x="22943" y="31761"/>
                    <a:pt x="23875" y="31878"/>
                    <a:pt x="24830" y="31878"/>
                  </a:cubicBezTo>
                  <a:cubicBezTo>
                    <a:pt x="24967" y="31878"/>
                    <a:pt x="25105" y="31876"/>
                    <a:pt x="25241" y="31871"/>
                  </a:cubicBezTo>
                  <a:cubicBezTo>
                    <a:pt x="26081" y="31842"/>
                    <a:pt x="27000" y="31756"/>
                    <a:pt x="27586" y="31549"/>
                  </a:cubicBezTo>
                  <a:cubicBezTo>
                    <a:pt x="27785" y="31480"/>
                    <a:pt x="27921" y="31324"/>
                    <a:pt x="28123" y="31324"/>
                  </a:cubicBezTo>
                  <a:cubicBezTo>
                    <a:pt x="28126" y="31324"/>
                    <a:pt x="28130" y="31324"/>
                    <a:pt x="28133" y="31324"/>
                  </a:cubicBezTo>
                  <a:cubicBezTo>
                    <a:pt x="28321" y="31329"/>
                    <a:pt x="28559" y="31497"/>
                    <a:pt x="28808" y="31518"/>
                  </a:cubicBezTo>
                  <a:cubicBezTo>
                    <a:pt x="29217" y="31551"/>
                    <a:pt x="29785" y="31572"/>
                    <a:pt x="30358" y="31572"/>
                  </a:cubicBezTo>
                  <a:cubicBezTo>
                    <a:pt x="30855" y="31572"/>
                    <a:pt x="31356" y="31556"/>
                    <a:pt x="31763" y="31518"/>
                  </a:cubicBezTo>
                  <a:cubicBezTo>
                    <a:pt x="32605" y="31439"/>
                    <a:pt x="33036" y="31038"/>
                    <a:pt x="32565" y="30297"/>
                  </a:cubicBezTo>
                  <a:cubicBezTo>
                    <a:pt x="32647" y="29467"/>
                    <a:pt x="32523" y="28590"/>
                    <a:pt x="32565" y="27694"/>
                  </a:cubicBezTo>
                  <a:cubicBezTo>
                    <a:pt x="32654" y="27549"/>
                    <a:pt x="32803" y="27432"/>
                    <a:pt x="32829" y="27249"/>
                  </a:cubicBezTo>
                  <a:cubicBezTo>
                    <a:pt x="32862" y="27004"/>
                    <a:pt x="32700" y="26886"/>
                    <a:pt x="32637" y="26540"/>
                  </a:cubicBezTo>
                  <a:cubicBezTo>
                    <a:pt x="32570" y="26184"/>
                    <a:pt x="32771" y="25811"/>
                    <a:pt x="32700" y="25545"/>
                  </a:cubicBezTo>
                  <a:cubicBezTo>
                    <a:pt x="32664" y="25404"/>
                    <a:pt x="32477" y="25338"/>
                    <a:pt x="32443" y="25191"/>
                  </a:cubicBezTo>
                  <a:cubicBezTo>
                    <a:pt x="32337" y="24720"/>
                    <a:pt x="32534" y="23794"/>
                    <a:pt x="32476" y="23071"/>
                  </a:cubicBezTo>
                  <a:cubicBezTo>
                    <a:pt x="32391" y="22030"/>
                    <a:pt x="32490" y="20655"/>
                    <a:pt x="32443" y="19632"/>
                  </a:cubicBezTo>
                  <a:cubicBezTo>
                    <a:pt x="32427" y="19281"/>
                    <a:pt x="32375" y="18972"/>
                    <a:pt x="32411" y="18701"/>
                  </a:cubicBezTo>
                  <a:cubicBezTo>
                    <a:pt x="32482" y="18161"/>
                    <a:pt x="32601" y="17728"/>
                    <a:pt x="32282" y="17447"/>
                  </a:cubicBezTo>
                  <a:cubicBezTo>
                    <a:pt x="32320" y="16833"/>
                    <a:pt x="32313" y="16215"/>
                    <a:pt x="32282" y="15520"/>
                  </a:cubicBezTo>
                  <a:cubicBezTo>
                    <a:pt x="32240" y="14555"/>
                    <a:pt x="32128" y="13304"/>
                    <a:pt x="32250" y="12628"/>
                  </a:cubicBezTo>
                  <a:cubicBezTo>
                    <a:pt x="32278" y="12468"/>
                    <a:pt x="32408" y="12334"/>
                    <a:pt x="32411" y="12179"/>
                  </a:cubicBezTo>
                  <a:cubicBezTo>
                    <a:pt x="32414" y="11906"/>
                    <a:pt x="32186" y="11708"/>
                    <a:pt x="32217" y="11440"/>
                  </a:cubicBezTo>
                  <a:cubicBezTo>
                    <a:pt x="32738" y="11229"/>
                    <a:pt x="32324" y="10830"/>
                    <a:pt x="32250" y="10476"/>
                  </a:cubicBezTo>
                  <a:cubicBezTo>
                    <a:pt x="32147" y="9993"/>
                    <a:pt x="32252" y="9188"/>
                    <a:pt x="32282" y="8484"/>
                  </a:cubicBezTo>
                  <a:cubicBezTo>
                    <a:pt x="32317" y="7676"/>
                    <a:pt x="32259" y="6953"/>
                    <a:pt x="32250" y="6300"/>
                  </a:cubicBezTo>
                  <a:cubicBezTo>
                    <a:pt x="32438" y="6064"/>
                    <a:pt x="32372" y="5659"/>
                    <a:pt x="32282" y="5367"/>
                  </a:cubicBezTo>
                  <a:cubicBezTo>
                    <a:pt x="31702" y="4588"/>
                    <a:pt x="30986" y="3942"/>
                    <a:pt x="30515" y="3054"/>
                  </a:cubicBezTo>
                  <a:cubicBezTo>
                    <a:pt x="30581" y="2752"/>
                    <a:pt x="30969" y="2791"/>
                    <a:pt x="30997" y="2444"/>
                  </a:cubicBezTo>
                  <a:cubicBezTo>
                    <a:pt x="31021" y="2136"/>
                    <a:pt x="30416" y="1351"/>
                    <a:pt x="30197" y="1351"/>
                  </a:cubicBezTo>
                  <a:cubicBezTo>
                    <a:pt x="30196" y="1351"/>
                    <a:pt x="30195" y="1351"/>
                    <a:pt x="30194" y="1351"/>
                  </a:cubicBezTo>
                  <a:cubicBezTo>
                    <a:pt x="29904" y="1361"/>
                    <a:pt x="29865" y="1741"/>
                    <a:pt x="29647" y="1898"/>
                  </a:cubicBezTo>
                  <a:cubicBezTo>
                    <a:pt x="29444" y="1768"/>
                    <a:pt x="29230" y="1307"/>
                    <a:pt x="28979" y="1307"/>
                  </a:cubicBezTo>
                  <a:cubicBezTo>
                    <a:pt x="28956" y="1307"/>
                    <a:pt x="28933" y="1311"/>
                    <a:pt x="28909" y="1319"/>
                  </a:cubicBezTo>
                  <a:cubicBezTo>
                    <a:pt x="28724" y="1384"/>
                    <a:pt x="28752" y="1599"/>
                    <a:pt x="28652" y="1834"/>
                  </a:cubicBezTo>
                  <a:cubicBezTo>
                    <a:pt x="28513" y="1925"/>
                    <a:pt x="28319" y="1947"/>
                    <a:pt x="28108" y="1947"/>
                  </a:cubicBezTo>
                  <a:cubicBezTo>
                    <a:pt x="27912" y="1947"/>
                    <a:pt x="27702" y="1928"/>
                    <a:pt x="27508" y="1928"/>
                  </a:cubicBezTo>
                  <a:cubicBezTo>
                    <a:pt x="27471" y="1928"/>
                    <a:pt x="27434" y="1928"/>
                    <a:pt x="27398" y="1930"/>
                  </a:cubicBezTo>
                  <a:cubicBezTo>
                    <a:pt x="27271" y="1937"/>
                    <a:pt x="27149" y="2000"/>
                    <a:pt x="27038" y="2000"/>
                  </a:cubicBezTo>
                  <a:cubicBezTo>
                    <a:pt x="27018" y="2000"/>
                    <a:pt x="26999" y="1998"/>
                    <a:pt x="26981" y="1994"/>
                  </a:cubicBezTo>
                  <a:cubicBezTo>
                    <a:pt x="26750" y="1939"/>
                    <a:pt x="26765" y="1651"/>
                    <a:pt x="26564" y="1641"/>
                  </a:cubicBezTo>
                  <a:cubicBezTo>
                    <a:pt x="26515" y="1702"/>
                    <a:pt x="26448" y="1717"/>
                    <a:pt x="26374" y="1717"/>
                  </a:cubicBezTo>
                  <a:cubicBezTo>
                    <a:pt x="26304" y="1717"/>
                    <a:pt x="26227" y="1703"/>
                    <a:pt x="26155" y="1703"/>
                  </a:cubicBezTo>
                  <a:cubicBezTo>
                    <a:pt x="26061" y="1703"/>
                    <a:pt x="25975" y="1727"/>
                    <a:pt x="25921" y="1834"/>
                  </a:cubicBezTo>
                  <a:cubicBezTo>
                    <a:pt x="25843" y="1767"/>
                    <a:pt x="25778" y="1739"/>
                    <a:pt x="25723" y="1739"/>
                  </a:cubicBezTo>
                  <a:cubicBezTo>
                    <a:pt x="25522" y="1739"/>
                    <a:pt x="25451" y="2103"/>
                    <a:pt x="25310" y="2186"/>
                  </a:cubicBezTo>
                  <a:cubicBezTo>
                    <a:pt x="25174" y="2268"/>
                    <a:pt x="25006" y="2297"/>
                    <a:pt x="24819" y="2297"/>
                  </a:cubicBezTo>
                  <a:cubicBezTo>
                    <a:pt x="24491" y="2297"/>
                    <a:pt x="24105" y="2208"/>
                    <a:pt x="23736" y="2155"/>
                  </a:cubicBezTo>
                  <a:cubicBezTo>
                    <a:pt x="23595" y="2135"/>
                    <a:pt x="23445" y="2132"/>
                    <a:pt x="23299" y="2132"/>
                  </a:cubicBezTo>
                  <a:cubicBezTo>
                    <a:pt x="23238" y="2132"/>
                    <a:pt x="23178" y="2133"/>
                    <a:pt x="23120" y="2133"/>
                  </a:cubicBezTo>
                  <a:cubicBezTo>
                    <a:pt x="22946" y="2133"/>
                    <a:pt x="22788" y="2128"/>
                    <a:pt x="22676" y="2091"/>
                  </a:cubicBezTo>
                  <a:cubicBezTo>
                    <a:pt x="22506" y="2035"/>
                    <a:pt x="22387" y="1837"/>
                    <a:pt x="22226" y="1834"/>
                  </a:cubicBezTo>
                  <a:cubicBezTo>
                    <a:pt x="22220" y="1834"/>
                    <a:pt x="22214" y="1834"/>
                    <a:pt x="22208" y="1834"/>
                  </a:cubicBezTo>
                  <a:cubicBezTo>
                    <a:pt x="21475" y="1834"/>
                    <a:pt x="21872" y="2942"/>
                    <a:pt x="21680" y="3568"/>
                  </a:cubicBezTo>
                  <a:cubicBezTo>
                    <a:pt x="21599" y="3595"/>
                    <a:pt x="21496" y="3605"/>
                    <a:pt x="21390" y="3605"/>
                  </a:cubicBezTo>
                  <a:cubicBezTo>
                    <a:pt x="21243" y="3605"/>
                    <a:pt x="21089" y="3586"/>
                    <a:pt x="20972" y="3568"/>
                  </a:cubicBezTo>
                  <a:cubicBezTo>
                    <a:pt x="20847" y="3469"/>
                    <a:pt x="20904" y="3362"/>
                    <a:pt x="20715" y="3343"/>
                  </a:cubicBezTo>
                  <a:cubicBezTo>
                    <a:pt x="20707" y="3342"/>
                    <a:pt x="20700" y="3342"/>
                    <a:pt x="20693" y="3342"/>
                  </a:cubicBezTo>
                  <a:cubicBezTo>
                    <a:pt x="20338" y="3342"/>
                    <a:pt x="20294" y="4183"/>
                    <a:pt x="20233" y="4596"/>
                  </a:cubicBezTo>
                  <a:cubicBezTo>
                    <a:pt x="20140" y="5226"/>
                    <a:pt x="20096" y="5749"/>
                    <a:pt x="20040" y="6139"/>
                  </a:cubicBezTo>
                  <a:cubicBezTo>
                    <a:pt x="20004" y="6130"/>
                    <a:pt x="19970" y="6126"/>
                    <a:pt x="19939" y="6126"/>
                  </a:cubicBezTo>
                  <a:cubicBezTo>
                    <a:pt x="19724" y="6126"/>
                    <a:pt x="19601" y="6300"/>
                    <a:pt x="19500" y="6300"/>
                  </a:cubicBezTo>
                  <a:cubicBezTo>
                    <a:pt x="19498" y="6300"/>
                    <a:pt x="19496" y="6300"/>
                    <a:pt x="19494" y="6300"/>
                  </a:cubicBezTo>
                  <a:cubicBezTo>
                    <a:pt x="19393" y="6004"/>
                    <a:pt x="19363" y="5638"/>
                    <a:pt x="19172" y="5431"/>
                  </a:cubicBezTo>
                  <a:cubicBezTo>
                    <a:pt x="19041" y="5492"/>
                    <a:pt x="18961" y="5631"/>
                    <a:pt x="18851" y="5753"/>
                  </a:cubicBezTo>
                  <a:cubicBezTo>
                    <a:pt x="18758" y="5854"/>
                    <a:pt x="18635" y="5953"/>
                    <a:pt x="18529" y="6074"/>
                  </a:cubicBezTo>
                  <a:cubicBezTo>
                    <a:pt x="18339" y="6291"/>
                    <a:pt x="18203" y="6699"/>
                    <a:pt x="17983" y="6813"/>
                  </a:cubicBezTo>
                  <a:cubicBezTo>
                    <a:pt x="17830" y="6892"/>
                    <a:pt x="17666" y="6922"/>
                    <a:pt x="17496" y="6922"/>
                  </a:cubicBezTo>
                  <a:cubicBezTo>
                    <a:pt x="17132" y="6922"/>
                    <a:pt x="16742" y="6787"/>
                    <a:pt x="16375" y="6716"/>
                  </a:cubicBezTo>
                  <a:cubicBezTo>
                    <a:pt x="16301" y="6496"/>
                    <a:pt x="16198" y="6164"/>
                    <a:pt x="15900" y="6164"/>
                  </a:cubicBezTo>
                  <a:cubicBezTo>
                    <a:pt x="15878" y="6164"/>
                    <a:pt x="15854" y="6166"/>
                    <a:pt x="15830" y="6170"/>
                  </a:cubicBezTo>
                  <a:cubicBezTo>
                    <a:pt x="15434" y="6234"/>
                    <a:pt x="15182" y="7263"/>
                    <a:pt x="14833" y="7583"/>
                  </a:cubicBezTo>
                  <a:cubicBezTo>
                    <a:pt x="14678" y="7725"/>
                    <a:pt x="14339" y="7773"/>
                    <a:pt x="14094" y="7840"/>
                  </a:cubicBezTo>
                  <a:cubicBezTo>
                    <a:pt x="13513" y="7998"/>
                    <a:pt x="13062" y="8048"/>
                    <a:pt x="12552" y="8065"/>
                  </a:cubicBezTo>
                  <a:cubicBezTo>
                    <a:pt x="12549" y="8065"/>
                    <a:pt x="12547" y="8066"/>
                    <a:pt x="12545" y="8066"/>
                  </a:cubicBezTo>
                  <a:cubicBezTo>
                    <a:pt x="12482" y="8066"/>
                    <a:pt x="12555" y="7928"/>
                    <a:pt x="12492" y="7928"/>
                  </a:cubicBezTo>
                  <a:cubicBezTo>
                    <a:pt x="12483" y="7928"/>
                    <a:pt x="12471" y="7931"/>
                    <a:pt x="12456" y="7938"/>
                  </a:cubicBezTo>
                  <a:cubicBezTo>
                    <a:pt x="12332" y="8029"/>
                    <a:pt x="12073" y="8078"/>
                    <a:pt x="11805" y="8078"/>
                  </a:cubicBezTo>
                  <a:cubicBezTo>
                    <a:pt x="11499" y="8078"/>
                    <a:pt x="11182" y="8014"/>
                    <a:pt x="11042" y="7873"/>
                  </a:cubicBezTo>
                  <a:cubicBezTo>
                    <a:pt x="10971" y="7553"/>
                    <a:pt x="11036" y="7271"/>
                    <a:pt x="10978" y="6973"/>
                  </a:cubicBezTo>
                  <a:cubicBezTo>
                    <a:pt x="10964" y="6942"/>
                    <a:pt x="10936" y="6933"/>
                    <a:pt x="10904" y="6933"/>
                  </a:cubicBezTo>
                  <a:cubicBezTo>
                    <a:pt x="10845" y="6933"/>
                    <a:pt x="10770" y="6964"/>
                    <a:pt x="10726" y="6964"/>
                  </a:cubicBezTo>
                  <a:cubicBezTo>
                    <a:pt x="10707" y="6964"/>
                    <a:pt x="10693" y="6958"/>
                    <a:pt x="10689" y="6941"/>
                  </a:cubicBezTo>
                  <a:cubicBezTo>
                    <a:pt x="10720" y="6084"/>
                    <a:pt x="10757" y="4899"/>
                    <a:pt x="10689" y="3953"/>
                  </a:cubicBezTo>
                  <a:cubicBezTo>
                    <a:pt x="10642" y="3307"/>
                    <a:pt x="10867" y="1904"/>
                    <a:pt x="10400" y="1863"/>
                  </a:cubicBezTo>
                  <a:cubicBezTo>
                    <a:pt x="10393" y="1863"/>
                    <a:pt x="10387" y="1862"/>
                    <a:pt x="10380" y="1862"/>
                  </a:cubicBezTo>
                  <a:cubicBezTo>
                    <a:pt x="10227" y="1862"/>
                    <a:pt x="10138" y="2017"/>
                    <a:pt x="9982" y="2056"/>
                  </a:cubicBezTo>
                  <a:cubicBezTo>
                    <a:pt x="9954" y="2063"/>
                    <a:pt x="9924" y="2065"/>
                    <a:pt x="9893" y="2065"/>
                  </a:cubicBezTo>
                  <a:cubicBezTo>
                    <a:pt x="9824" y="2065"/>
                    <a:pt x="9750" y="2053"/>
                    <a:pt x="9679" y="2053"/>
                  </a:cubicBezTo>
                  <a:cubicBezTo>
                    <a:pt x="9662" y="2053"/>
                    <a:pt x="9645" y="2054"/>
                    <a:pt x="9629" y="2056"/>
                  </a:cubicBezTo>
                  <a:cubicBezTo>
                    <a:pt x="9369" y="2083"/>
                    <a:pt x="9072" y="2191"/>
                    <a:pt x="8781" y="2191"/>
                  </a:cubicBezTo>
                  <a:cubicBezTo>
                    <a:pt x="8687" y="2191"/>
                    <a:pt x="8595" y="2180"/>
                    <a:pt x="8504" y="2152"/>
                  </a:cubicBezTo>
                  <a:cubicBezTo>
                    <a:pt x="8633" y="1784"/>
                    <a:pt x="8725" y="1444"/>
                    <a:pt x="8954" y="1125"/>
                  </a:cubicBezTo>
                  <a:cubicBezTo>
                    <a:pt x="9075" y="954"/>
                    <a:pt x="9449" y="740"/>
                    <a:pt x="9468" y="546"/>
                  </a:cubicBezTo>
                  <a:cubicBezTo>
                    <a:pt x="9487" y="359"/>
                    <a:pt x="9225" y="0"/>
                    <a:pt x="8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2384;p42">
              <a:extLst>
                <a:ext uri="{FF2B5EF4-FFF2-40B4-BE49-F238E27FC236}">
                  <a16:creationId xmlns:a16="http://schemas.microsoft.com/office/drawing/2014/main" id="{9CE35EA9-B904-378F-E18F-C101D1C45305}"/>
                </a:ext>
              </a:extLst>
            </p:cNvPr>
            <p:cNvSpPr/>
            <p:nvPr/>
          </p:nvSpPr>
          <p:spPr>
            <a:xfrm>
              <a:off x="2098800" y="1104950"/>
              <a:ext cx="6900" cy="104425"/>
            </a:xfrm>
            <a:custGeom>
              <a:avLst/>
              <a:gdLst/>
              <a:ahLst/>
              <a:cxnLst/>
              <a:rect l="l" t="t" r="r" b="b"/>
              <a:pathLst>
                <a:path w="276" h="417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3" y="1306"/>
                    <a:pt x="0" y="3026"/>
                    <a:pt x="253" y="4177"/>
                  </a:cubicBezTo>
                  <a:cubicBezTo>
                    <a:pt x="275" y="2842"/>
                    <a:pt x="215" y="1330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2385;p42">
              <a:extLst>
                <a:ext uri="{FF2B5EF4-FFF2-40B4-BE49-F238E27FC236}">
                  <a16:creationId xmlns:a16="http://schemas.microsoft.com/office/drawing/2014/main" id="{C4590394-F09E-F20D-D9E4-6403EACDD817}"/>
                </a:ext>
              </a:extLst>
            </p:cNvPr>
            <p:cNvSpPr/>
            <p:nvPr/>
          </p:nvSpPr>
          <p:spPr>
            <a:xfrm>
              <a:off x="1905900" y="1280875"/>
              <a:ext cx="24150" cy="44200"/>
            </a:xfrm>
            <a:custGeom>
              <a:avLst/>
              <a:gdLst/>
              <a:ahLst/>
              <a:cxnLst/>
              <a:rect l="l" t="t" r="r" b="b"/>
              <a:pathLst>
                <a:path w="966" h="1768" extrusionOk="0">
                  <a:moveTo>
                    <a:pt x="965" y="0"/>
                  </a:moveTo>
                  <a:cubicBezTo>
                    <a:pt x="654" y="579"/>
                    <a:pt x="129" y="1113"/>
                    <a:pt x="1" y="1768"/>
                  </a:cubicBezTo>
                  <a:cubicBezTo>
                    <a:pt x="320" y="1197"/>
                    <a:pt x="773" y="59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2386;p42">
              <a:extLst>
                <a:ext uri="{FF2B5EF4-FFF2-40B4-BE49-F238E27FC236}">
                  <a16:creationId xmlns:a16="http://schemas.microsoft.com/office/drawing/2014/main" id="{1F2C39FE-3B8B-55CB-99D1-7A82DC597259}"/>
                </a:ext>
              </a:extLst>
            </p:cNvPr>
            <p:cNvSpPr/>
            <p:nvPr/>
          </p:nvSpPr>
          <p:spPr>
            <a:xfrm>
              <a:off x="2005275" y="1322175"/>
              <a:ext cx="21625" cy="13775"/>
            </a:xfrm>
            <a:custGeom>
              <a:avLst/>
              <a:gdLst/>
              <a:ahLst/>
              <a:cxnLst/>
              <a:rect l="l" t="t" r="r" b="b"/>
              <a:pathLst>
                <a:path w="865" h="551" extrusionOk="0">
                  <a:moveTo>
                    <a:pt x="540" y="0"/>
                  </a:moveTo>
                  <a:cubicBezTo>
                    <a:pt x="502" y="0"/>
                    <a:pt x="464" y="7"/>
                    <a:pt x="428" y="20"/>
                  </a:cubicBezTo>
                  <a:cubicBezTo>
                    <a:pt x="0" y="172"/>
                    <a:pt x="354" y="551"/>
                    <a:pt x="621" y="551"/>
                  </a:cubicBezTo>
                  <a:cubicBezTo>
                    <a:pt x="733" y="551"/>
                    <a:pt x="829" y="485"/>
                    <a:pt x="846" y="308"/>
                  </a:cubicBezTo>
                  <a:cubicBezTo>
                    <a:pt x="864" y="113"/>
                    <a:pt x="702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387;p42">
              <a:extLst>
                <a:ext uri="{FF2B5EF4-FFF2-40B4-BE49-F238E27FC236}">
                  <a16:creationId xmlns:a16="http://schemas.microsoft.com/office/drawing/2014/main" id="{06A9B247-749A-CB9B-5FF4-D543835D1E7D}"/>
                </a:ext>
              </a:extLst>
            </p:cNvPr>
            <p:cNvSpPr/>
            <p:nvPr/>
          </p:nvSpPr>
          <p:spPr>
            <a:xfrm>
              <a:off x="1901850" y="814175"/>
              <a:ext cx="32950" cy="73100"/>
            </a:xfrm>
            <a:custGeom>
              <a:avLst/>
              <a:gdLst/>
              <a:ahLst/>
              <a:cxnLst/>
              <a:rect l="l" t="t" r="r" b="b"/>
              <a:pathLst>
                <a:path w="1318" h="2924" extrusionOk="0">
                  <a:moveTo>
                    <a:pt x="1272" y="0"/>
                  </a:moveTo>
                  <a:cubicBezTo>
                    <a:pt x="1267" y="0"/>
                    <a:pt x="1261" y="1"/>
                    <a:pt x="1255" y="2"/>
                  </a:cubicBezTo>
                  <a:cubicBezTo>
                    <a:pt x="779" y="896"/>
                    <a:pt x="196" y="1855"/>
                    <a:pt x="1" y="2924"/>
                  </a:cubicBezTo>
                  <a:cubicBezTo>
                    <a:pt x="417" y="1949"/>
                    <a:pt x="879" y="1018"/>
                    <a:pt x="1286" y="32"/>
                  </a:cubicBezTo>
                  <a:cubicBezTo>
                    <a:pt x="1318" y="31"/>
                    <a:pt x="1314" y="0"/>
                    <a:pt x="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2388;p42">
              <a:extLst>
                <a:ext uri="{FF2B5EF4-FFF2-40B4-BE49-F238E27FC236}">
                  <a16:creationId xmlns:a16="http://schemas.microsoft.com/office/drawing/2014/main" id="{F8C33494-71F6-2664-AB20-0FA14E01E633}"/>
                </a:ext>
              </a:extLst>
            </p:cNvPr>
            <p:cNvSpPr/>
            <p:nvPr/>
          </p:nvSpPr>
          <p:spPr>
            <a:xfrm>
              <a:off x="1866825" y="730675"/>
              <a:ext cx="10175" cy="20075"/>
            </a:xfrm>
            <a:custGeom>
              <a:avLst/>
              <a:gdLst/>
              <a:ahLst/>
              <a:cxnLst/>
              <a:rect l="l" t="t" r="r" b="b"/>
              <a:pathLst>
                <a:path w="407" h="803" extrusionOk="0">
                  <a:moveTo>
                    <a:pt x="119" y="0"/>
                  </a:moveTo>
                  <a:cubicBezTo>
                    <a:pt x="0" y="200"/>
                    <a:pt x="192" y="571"/>
                    <a:pt x="246" y="802"/>
                  </a:cubicBezTo>
                  <a:cubicBezTo>
                    <a:pt x="406" y="646"/>
                    <a:pt x="192" y="225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2389;p42">
              <a:extLst>
                <a:ext uri="{FF2B5EF4-FFF2-40B4-BE49-F238E27FC236}">
                  <a16:creationId xmlns:a16="http://schemas.microsoft.com/office/drawing/2014/main" id="{91436208-ED64-DDC4-A9C7-B9F94C0896FC}"/>
                </a:ext>
              </a:extLst>
            </p:cNvPr>
            <p:cNvSpPr/>
            <p:nvPr/>
          </p:nvSpPr>
          <p:spPr>
            <a:xfrm>
              <a:off x="1897275" y="806150"/>
              <a:ext cx="9500" cy="20925"/>
            </a:xfrm>
            <a:custGeom>
              <a:avLst/>
              <a:gdLst/>
              <a:ahLst/>
              <a:cxnLst/>
              <a:rect l="l" t="t" r="r" b="b"/>
              <a:pathLst>
                <a:path w="380" h="837" extrusionOk="0">
                  <a:moveTo>
                    <a:pt x="90" y="0"/>
                  </a:moveTo>
                  <a:cubicBezTo>
                    <a:pt x="88" y="267"/>
                    <a:pt x="1" y="619"/>
                    <a:pt x="57" y="836"/>
                  </a:cubicBezTo>
                  <a:cubicBezTo>
                    <a:pt x="142" y="558"/>
                    <a:pt x="281" y="331"/>
                    <a:pt x="379" y="64"/>
                  </a:cubicBezTo>
                  <a:lnTo>
                    <a:pt x="379" y="64"/>
                  </a:lnTo>
                  <a:cubicBezTo>
                    <a:pt x="376" y="64"/>
                    <a:pt x="372" y="64"/>
                    <a:pt x="369" y="64"/>
                  </a:cubicBezTo>
                  <a:cubicBezTo>
                    <a:pt x="254" y="64"/>
                    <a:pt x="173" y="31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2390;p42">
              <a:extLst>
                <a:ext uri="{FF2B5EF4-FFF2-40B4-BE49-F238E27FC236}">
                  <a16:creationId xmlns:a16="http://schemas.microsoft.com/office/drawing/2014/main" id="{388C2270-F5FD-92AB-9345-88FBD59A1436}"/>
                </a:ext>
              </a:extLst>
            </p:cNvPr>
            <p:cNvSpPr/>
            <p:nvPr/>
          </p:nvSpPr>
          <p:spPr>
            <a:xfrm>
              <a:off x="1959850" y="830225"/>
              <a:ext cx="7525" cy="49025"/>
            </a:xfrm>
            <a:custGeom>
              <a:avLst/>
              <a:gdLst/>
              <a:ahLst/>
              <a:cxnLst/>
              <a:rect l="l" t="t" r="r" b="b"/>
              <a:pathLst>
                <a:path w="301" h="1961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lnTo>
                    <a:pt x="60" y="98"/>
                  </a:lnTo>
                  <a:cubicBezTo>
                    <a:pt x="74" y="449"/>
                    <a:pt x="42" y="924"/>
                    <a:pt x="60" y="1319"/>
                  </a:cubicBezTo>
                  <a:cubicBezTo>
                    <a:pt x="70" y="1534"/>
                    <a:pt x="0" y="1961"/>
                    <a:pt x="281" y="1961"/>
                  </a:cubicBezTo>
                  <a:cubicBezTo>
                    <a:pt x="282" y="1961"/>
                    <a:pt x="284" y="1961"/>
                    <a:pt x="285" y="1961"/>
                  </a:cubicBezTo>
                  <a:cubicBezTo>
                    <a:pt x="301" y="1443"/>
                    <a:pt x="275" y="686"/>
                    <a:pt x="285" y="66"/>
                  </a:cubicBezTo>
                  <a:lnTo>
                    <a:pt x="285" y="66"/>
                  </a:lnTo>
                  <a:cubicBezTo>
                    <a:pt x="273" y="68"/>
                    <a:pt x="263" y="68"/>
                    <a:pt x="253" y="68"/>
                  </a:cubicBezTo>
                  <a:cubicBezTo>
                    <a:pt x="169" y="68"/>
                    <a:pt x="15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2391;p42">
              <a:extLst>
                <a:ext uri="{FF2B5EF4-FFF2-40B4-BE49-F238E27FC236}">
                  <a16:creationId xmlns:a16="http://schemas.microsoft.com/office/drawing/2014/main" id="{D02E5B82-8508-0345-C329-F6F0AD5228F7}"/>
                </a:ext>
              </a:extLst>
            </p:cNvPr>
            <p:cNvSpPr/>
            <p:nvPr/>
          </p:nvSpPr>
          <p:spPr>
            <a:xfrm>
              <a:off x="1946150" y="880875"/>
              <a:ext cx="5000" cy="4875"/>
            </a:xfrm>
            <a:custGeom>
              <a:avLst/>
              <a:gdLst/>
              <a:ahLst/>
              <a:cxnLst/>
              <a:rect l="l" t="t" r="r" b="b"/>
              <a:pathLst>
                <a:path w="200" h="195" extrusionOk="0">
                  <a:moveTo>
                    <a:pt x="126" y="1"/>
                  </a:moveTo>
                  <a:cubicBezTo>
                    <a:pt x="151" y="82"/>
                    <a:pt x="1" y="148"/>
                    <a:pt x="94" y="194"/>
                  </a:cubicBezTo>
                  <a:cubicBezTo>
                    <a:pt x="98" y="132"/>
                    <a:pt x="199" y="171"/>
                    <a:pt x="190" y="97"/>
                  </a:cubicBezTo>
                  <a:cubicBezTo>
                    <a:pt x="136" y="97"/>
                    <a:pt x="172" y="8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2392;p42">
              <a:extLst>
                <a:ext uri="{FF2B5EF4-FFF2-40B4-BE49-F238E27FC236}">
                  <a16:creationId xmlns:a16="http://schemas.microsoft.com/office/drawing/2014/main" id="{68CE3525-DCB3-3E8A-A6E6-706D12AA6597}"/>
                </a:ext>
              </a:extLst>
            </p:cNvPr>
            <p:cNvSpPr/>
            <p:nvPr/>
          </p:nvSpPr>
          <p:spPr>
            <a:xfrm>
              <a:off x="1527325" y="1065625"/>
              <a:ext cx="7075" cy="18500"/>
            </a:xfrm>
            <a:custGeom>
              <a:avLst/>
              <a:gdLst/>
              <a:ahLst/>
              <a:cxnLst/>
              <a:rect l="l" t="t" r="r" b="b"/>
              <a:pathLst>
                <a:path w="283" h="74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36" y="29"/>
                    <a:pt x="110" y="35"/>
                    <a:pt x="79" y="35"/>
                  </a:cubicBezTo>
                  <a:cubicBezTo>
                    <a:pt x="68" y="35"/>
                    <a:pt x="56" y="34"/>
                    <a:pt x="45" y="33"/>
                  </a:cubicBezTo>
                  <a:lnTo>
                    <a:pt x="45" y="33"/>
                  </a:lnTo>
                  <a:cubicBezTo>
                    <a:pt x="65" y="257"/>
                    <a:pt x="1" y="566"/>
                    <a:pt x="76" y="739"/>
                  </a:cubicBezTo>
                  <a:cubicBezTo>
                    <a:pt x="204" y="630"/>
                    <a:pt x="282" y="169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2393;p42">
              <a:extLst>
                <a:ext uri="{FF2B5EF4-FFF2-40B4-BE49-F238E27FC236}">
                  <a16:creationId xmlns:a16="http://schemas.microsoft.com/office/drawing/2014/main" id="{529DD353-171E-9A11-A97B-1C76F6185853}"/>
                </a:ext>
              </a:extLst>
            </p:cNvPr>
            <p:cNvSpPr/>
            <p:nvPr/>
          </p:nvSpPr>
          <p:spPr>
            <a:xfrm>
              <a:off x="1526325" y="108650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244" y="0"/>
                  </a:moveTo>
                  <a:cubicBezTo>
                    <a:pt x="227" y="145"/>
                    <a:pt x="0" y="247"/>
                    <a:pt x="116" y="418"/>
                  </a:cubicBezTo>
                  <a:cubicBezTo>
                    <a:pt x="152" y="291"/>
                    <a:pt x="361" y="17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2394;p42">
              <a:extLst>
                <a:ext uri="{FF2B5EF4-FFF2-40B4-BE49-F238E27FC236}">
                  <a16:creationId xmlns:a16="http://schemas.microsoft.com/office/drawing/2014/main" id="{BF2932A2-E92E-1F9A-B80E-57965600BD3F}"/>
                </a:ext>
              </a:extLst>
            </p:cNvPr>
            <p:cNvSpPr/>
            <p:nvPr/>
          </p:nvSpPr>
          <p:spPr>
            <a:xfrm>
              <a:off x="1527150" y="1096125"/>
              <a:ext cx="8125" cy="14450"/>
            </a:xfrm>
            <a:custGeom>
              <a:avLst/>
              <a:gdLst/>
              <a:ahLst/>
              <a:cxnLst/>
              <a:rect l="l" t="t" r="r" b="b"/>
              <a:pathLst>
                <a:path w="325" h="578" extrusionOk="0">
                  <a:moveTo>
                    <a:pt x="211" y="0"/>
                  </a:moveTo>
                  <a:cubicBezTo>
                    <a:pt x="149" y="142"/>
                    <a:pt x="1" y="367"/>
                    <a:pt x="115" y="577"/>
                  </a:cubicBezTo>
                  <a:cubicBezTo>
                    <a:pt x="176" y="437"/>
                    <a:pt x="325" y="212"/>
                    <a:pt x="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2395;p42">
              <a:extLst>
                <a:ext uri="{FF2B5EF4-FFF2-40B4-BE49-F238E27FC236}">
                  <a16:creationId xmlns:a16="http://schemas.microsoft.com/office/drawing/2014/main" id="{EBCFE8A6-C283-C1B6-A829-5BEF041E78AB}"/>
                </a:ext>
              </a:extLst>
            </p:cNvPr>
            <p:cNvSpPr/>
            <p:nvPr/>
          </p:nvSpPr>
          <p:spPr>
            <a:xfrm>
              <a:off x="1527575" y="1112200"/>
              <a:ext cx="7625" cy="14475"/>
            </a:xfrm>
            <a:custGeom>
              <a:avLst/>
              <a:gdLst/>
              <a:ahLst/>
              <a:cxnLst/>
              <a:rect l="l" t="t" r="r" b="b"/>
              <a:pathLst>
                <a:path w="305" h="579" extrusionOk="0">
                  <a:moveTo>
                    <a:pt x="194" y="0"/>
                  </a:moveTo>
                  <a:lnTo>
                    <a:pt x="194" y="0"/>
                  </a:lnTo>
                  <a:cubicBezTo>
                    <a:pt x="95" y="106"/>
                    <a:pt x="0" y="385"/>
                    <a:pt x="98" y="579"/>
                  </a:cubicBezTo>
                  <a:cubicBezTo>
                    <a:pt x="141" y="419"/>
                    <a:pt x="305" y="208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2396;p42">
              <a:extLst>
                <a:ext uri="{FF2B5EF4-FFF2-40B4-BE49-F238E27FC236}">
                  <a16:creationId xmlns:a16="http://schemas.microsoft.com/office/drawing/2014/main" id="{A51D1C69-4CE6-0296-3283-93B5B992E308}"/>
                </a:ext>
              </a:extLst>
            </p:cNvPr>
            <p:cNvSpPr/>
            <p:nvPr/>
          </p:nvSpPr>
          <p:spPr>
            <a:xfrm>
              <a:off x="1527650" y="1131500"/>
              <a:ext cx="6875" cy="12850"/>
            </a:xfrm>
            <a:custGeom>
              <a:avLst/>
              <a:gdLst/>
              <a:ahLst/>
              <a:cxnLst/>
              <a:rect l="l" t="t" r="r" b="b"/>
              <a:pathLst>
                <a:path w="275" h="514" extrusionOk="0">
                  <a:moveTo>
                    <a:pt x="158" y="0"/>
                  </a:moveTo>
                  <a:lnTo>
                    <a:pt x="158" y="0"/>
                  </a:lnTo>
                  <a:cubicBezTo>
                    <a:pt x="90" y="103"/>
                    <a:pt x="0" y="356"/>
                    <a:pt x="95" y="514"/>
                  </a:cubicBezTo>
                  <a:cubicBezTo>
                    <a:pt x="109" y="356"/>
                    <a:pt x="274" y="18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2397;p42">
              <a:extLst>
                <a:ext uri="{FF2B5EF4-FFF2-40B4-BE49-F238E27FC236}">
                  <a16:creationId xmlns:a16="http://schemas.microsoft.com/office/drawing/2014/main" id="{81A5B0E5-C6D3-C2BE-2E4A-4D5C5AFB62C5}"/>
                </a:ext>
              </a:extLst>
            </p:cNvPr>
            <p:cNvSpPr/>
            <p:nvPr/>
          </p:nvSpPr>
          <p:spPr>
            <a:xfrm>
              <a:off x="1543100" y="1133050"/>
              <a:ext cx="5125" cy="47450"/>
            </a:xfrm>
            <a:custGeom>
              <a:avLst/>
              <a:gdLst/>
              <a:ahLst/>
              <a:cxnLst/>
              <a:rect l="l" t="t" r="r" b="b"/>
              <a:pathLst>
                <a:path w="205" h="1898" extrusionOk="0">
                  <a:moveTo>
                    <a:pt x="37" y="1"/>
                  </a:moveTo>
                  <a:cubicBezTo>
                    <a:pt x="33" y="1"/>
                    <a:pt x="28" y="1"/>
                    <a:pt x="22" y="2"/>
                  </a:cubicBezTo>
                  <a:lnTo>
                    <a:pt x="22" y="98"/>
                  </a:lnTo>
                  <a:cubicBezTo>
                    <a:pt x="40" y="334"/>
                    <a:pt x="14" y="587"/>
                    <a:pt x="22" y="838"/>
                  </a:cubicBezTo>
                  <a:cubicBezTo>
                    <a:pt x="36" y="1189"/>
                    <a:pt x="1" y="1627"/>
                    <a:pt x="151" y="1897"/>
                  </a:cubicBezTo>
                  <a:cubicBezTo>
                    <a:pt x="156" y="1239"/>
                    <a:pt x="204" y="645"/>
                    <a:pt x="120" y="34"/>
                  </a:cubicBezTo>
                  <a:cubicBezTo>
                    <a:pt x="83" y="33"/>
                    <a:pt x="76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2398;p42">
              <a:extLst>
                <a:ext uri="{FF2B5EF4-FFF2-40B4-BE49-F238E27FC236}">
                  <a16:creationId xmlns:a16="http://schemas.microsoft.com/office/drawing/2014/main" id="{16EFF531-4BB6-69FE-7825-6559A1C450F8}"/>
                </a:ext>
              </a:extLst>
            </p:cNvPr>
            <p:cNvSpPr/>
            <p:nvPr/>
          </p:nvSpPr>
          <p:spPr>
            <a:xfrm>
              <a:off x="1701675" y="1137125"/>
              <a:ext cx="5200" cy="20875"/>
            </a:xfrm>
            <a:custGeom>
              <a:avLst/>
              <a:gdLst/>
              <a:ahLst/>
              <a:cxnLst/>
              <a:rect l="l" t="t" r="r" b="b"/>
              <a:pathLst>
                <a:path w="208" h="835" extrusionOk="0">
                  <a:moveTo>
                    <a:pt x="73" y="0"/>
                  </a:moveTo>
                  <a:lnTo>
                    <a:pt x="73" y="0"/>
                  </a:lnTo>
                  <a:cubicBezTo>
                    <a:pt x="58" y="202"/>
                    <a:pt x="1" y="709"/>
                    <a:pt x="169" y="835"/>
                  </a:cubicBezTo>
                  <a:cubicBezTo>
                    <a:pt x="183" y="639"/>
                    <a:pt x="208" y="155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2399;p42">
              <a:extLst>
                <a:ext uri="{FF2B5EF4-FFF2-40B4-BE49-F238E27FC236}">
                  <a16:creationId xmlns:a16="http://schemas.microsoft.com/office/drawing/2014/main" id="{03730618-A1EC-2ABE-8D78-B2A0C34A7AD9}"/>
                </a:ext>
              </a:extLst>
            </p:cNvPr>
            <p:cNvSpPr/>
            <p:nvPr/>
          </p:nvSpPr>
          <p:spPr>
            <a:xfrm>
              <a:off x="1708850" y="1137900"/>
              <a:ext cx="4750" cy="19300"/>
            </a:xfrm>
            <a:custGeom>
              <a:avLst/>
              <a:gdLst/>
              <a:ahLst/>
              <a:cxnLst/>
              <a:rect l="l" t="t" r="r" b="b"/>
              <a:pathLst>
                <a:path w="190" h="7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5" y="278"/>
                    <a:pt x="0" y="591"/>
                    <a:pt x="109" y="771"/>
                  </a:cubicBezTo>
                  <a:cubicBezTo>
                    <a:pt x="190" y="638"/>
                    <a:pt x="146" y="128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2400;p42">
              <a:extLst>
                <a:ext uri="{FF2B5EF4-FFF2-40B4-BE49-F238E27FC236}">
                  <a16:creationId xmlns:a16="http://schemas.microsoft.com/office/drawing/2014/main" id="{1443D9BB-5CE7-BACF-70F4-BE553AEDA93A}"/>
                </a:ext>
              </a:extLst>
            </p:cNvPr>
            <p:cNvSpPr/>
            <p:nvPr/>
          </p:nvSpPr>
          <p:spPr>
            <a:xfrm>
              <a:off x="1679350" y="1139500"/>
              <a:ext cx="5850" cy="19300"/>
            </a:xfrm>
            <a:custGeom>
              <a:avLst/>
              <a:gdLst/>
              <a:ahLst/>
              <a:cxnLst/>
              <a:rect l="l" t="t" r="r" b="b"/>
              <a:pathLst>
                <a:path w="234" h="772" extrusionOk="0">
                  <a:moveTo>
                    <a:pt x="67" y="0"/>
                  </a:moveTo>
                  <a:lnTo>
                    <a:pt x="67" y="0"/>
                  </a:lnTo>
                  <a:cubicBezTo>
                    <a:pt x="39" y="195"/>
                    <a:pt x="1" y="663"/>
                    <a:pt x="165" y="771"/>
                  </a:cubicBezTo>
                  <a:cubicBezTo>
                    <a:pt x="149" y="619"/>
                    <a:pt x="234" y="106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2401;p42">
              <a:extLst>
                <a:ext uri="{FF2B5EF4-FFF2-40B4-BE49-F238E27FC236}">
                  <a16:creationId xmlns:a16="http://schemas.microsoft.com/office/drawing/2014/main" id="{0AA3BD20-D383-5FD3-8E71-E7F1F86ECC2D}"/>
                </a:ext>
              </a:extLst>
            </p:cNvPr>
            <p:cNvSpPr/>
            <p:nvPr/>
          </p:nvSpPr>
          <p:spPr>
            <a:xfrm>
              <a:off x="1527275" y="1148350"/>
              <a:ext cx="7275" cy="13675"/>
            </a:xfrm>
            <a:custGeom>
              <a:avLst/>
              <a:gdLst/>
              <a:ahLst/>
              <a:cxnLst/>
              <a:rect l="l" t="t" r="r" b="b"/>
              <a:pathLst>
                <a:path w="291" h="547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03" y="123"/>
                    <a:pt x="1" y="384"/>
                    <a:pt x="78" y="547"/>
                  </a:cubicBezTo>
                  <a:cubicBezTo>
                    <a:pt x="116" y="391"/>
                    <a:pt x="290" y="203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Title 10">
            <a:extLst>
              <a:ext uri="{FF2B5EF4-FFF2-40B4-BE49-F238E27FC236}">
                <a16:creationId xmlns:a16="http://schemas.microsoft.com/office/drawing/2014/main" id="{38D0FBA1-DC9C-86A5-2254-D1ADA3A87966}"/>
              </a:ext>
            </a:extLst>
          </p:cNvPr>
          <p:cNvSpPr txBox="1">
            <a:spLocks/>
          </p:cNvSpPr>
          <p:nvPr/>
        </p:nvSpPr>
        <p:spPr>
          <a:xfrm>
            <a:off x="1353572" y="369731"/>
            <a:ext cx="6432562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en-US" sz="3200">
                <a:solidFill>
                  <a:srgbClr val="413632"/>
                </a:solidFill>
                <a:latin typeface="+mn-lt"/>
              </a:rPr>
              <a:t>LUYỆN TẬP </a:t>
            </a:r>
            <a:endParaRPr lang="en-US" sz="3200" dirty="0">
              <a:solidFill>
                <a:srgbClr val="41363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C4E5B-E4F0-A0E4-4243-4B9CF449A975}"/>
              </a:ext>
            </a:extLst>
          </p:cNvPr>
          <p:cNvSpPr txBox="1"/>
          <p:nvPr/>
        </p:nvSpPr>
        <p:spPr>
          <a:xfrm>
            <a:off x="700890" y="1117020"/>
            <a:ext cx="776921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 thể sao chép công thức từ trang tính này sang trang tính khác được không?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87B48-3DD4-534C-3828-9C516ACF8584}"/>
              </a:ext>
            </a:extLst>
          </p:cNvPr>
          <p:cNvSpPr txBox="1"/>
          <p:nvPr/>
        </p:nvSpPr>
        <p:spPr>
          <a:xfrm>
            <a:off x="1635211" y="1997937"/>
            <a:ext cx="666699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 thể sao chép công thức từ trang tính này sang trang tính khác được.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5FB81-0CC4-F4CE-262E-33E2BD49BB21}"/>
              </a:ext>
            </a:extLst>
          </p:cNvPr>
          <p:cNvSpPr txBox="1"/>
          <p:nvPr/>
        </p:nvSpPr>
        <p:spPr>
          <a:xfrm>
            <a:off x="700890" y="2926563"/>
            <a:ext cx="776584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 mềm bảng tính điện tử có thể gộp các ô trong một vùng không là hình chữ nhật không?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8140DD-C8F4-52D9-56F9-E767B5BD6EEF}"/>
              </a:ext>
            </a:extLst>
          </p:cNvPr>
          <p:cNvSpPr txBox="1"/>
          <p:nvPr/>
        </p:nvSpPr>
        <p:spPr>
          <a:xfrm>
            <a:off x="1699552" y="3925423"/>
            <a:ext cx="679965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hỉ có thể gộp các ô trong một vùng thành hình chữ nhật, không thể gộp thành các hình khác được.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8E6E8CBE-8B10-ADBD-C35C-F946CB193141}"/>
              </a:ext>
            </a:extLst>
          </p:cNvPr>
          <p:cNvSpPr/>
          <p:nvPr/>
        </p:nvSpPr>
        <p:spPr>
          <a:xfrm>
            <a:off x="852407" y="2371241"/>
            <a:ext cx="689674" cy="278969"/>
          </a:xfrm>
          <a:prstGeom prst="rightArrow">
            <a:avLst/>
          </a:prstGeom>
          <a:solidFill>
            <a:schemeClr val="bg2"/>
          </a:solidFill>
          <a:ln>
            <a:solidFill>
              <a:srgbClr val="FFA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D28DC15B-D0DC-1284-8B42-59398D50BC2A}"/>
              </a:ext>
            </a:extLst>
          </p:cNvPr>
          <p:cNvSpPr/>
          <p:nvPr/>
        </p:nvSpPr>
        <p:spPr>
          <a:xfrm>
            <a:off x="787831" y="4265268"/>
            <a:ext cx="689674" cy="278969"/>
          </a:xfrm>
          <a:prstGeom prst="rightArrow">
            <a:avLst/>
          </a:prstGeom>
          <a:solidFill>
            <a:schemeClr val="bg2"/>
          </a:solidFill>
          <a:ln>
            <a:solidFill>
              <a:srgbClr val="FFA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8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8" grpId="0"/>
      <p:bldP spid="62" grpId="0"/>
      <p:bldP spid="63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FCFFA54E-36AC-DCF6-AE7E-F216F968E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2" y="745443"/>
            <a:ext cx="8531816" cy="4265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2A2B6-3C52-6ED3-282D-3AA4E1178137}"/>
              </a:ext>
            </a:extLst>
          </p:cNvPr>
          <p:cNvSpPr txBox="1"/>
          <p:nvPr/>
        </p:nvSpPr>
        <p:spPr>
          <a:xfrm>
            <a:off x="2286000" y="1606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413632"/>
                </a:solidFill>
                <a:latin typeface="+mn-lt"/>
              </a:rPr>
              <a:t>VẬN DỤNG</a:t>
            </a:r>
            <a:endParaRPr lang="en-US" sz="3200" b="1" dirty="0">
              <a:solidFill>
                <a:srgbClr val="41363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82214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F6E43-0309-6304-A5AD-AA81EC5F8119}"/>
              </a:ext>
            </a:extLst>
          </p:cNvPr>
          <p:cNvSpPr txBox="1"/>
          <p:nvPr/>
        </p:nvSpPr>
        <p:spPr>
          <a:xfrm>
            <a:off x="697425" y="241318"/>
            <a:ext cx="254172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THẢO LUẬN NHÓM</a:t>
            </a:r>
            <a:endParaRPr lang="en-US" sz="1800" b="1" dirty="0">
              <a:latin typeface="+mj-lt"/>
            </a:endParaRPr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FCFFA54E-36AC-DCF6-AE7E-F216F968E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8" y="918404"/>
            <a:ext cx="3587416" cy="2075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4C8FA-21D9-F175-4624-6494D19FD7BB}"/>
              </a:ext>
            </a:extLst>
          </p:cNvPr>
          <p:cNvSpPr txBox="1"/>
          <p:nvPr/>
        </p:nvSpPr>
        <p:spPr>
          <a:xfrm>
            <a:off x="612625" y="824805"/>
            <a:ext cx="440107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9.13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EBC0B-1CB6-BBB7-368F-55B923D5FE28}"/>
              </a:ext>
            </a:extLst>
          </p:cNvPr>
          <p:cNvSpPr txBox="1"/>
          <p:nvPr/>
        </p:nvSpPr>
        <p:spPr>
          <a:xfrm>
            <a:off x="612625" y="3238105"/>
            <a:ext cx="7833950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50,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giao.a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44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F6E43-0309-6304-A5AD-AA81EC5F8119}"/>
              </a:ext>
            </a:extLst>
          </p:cNvPr>
          <p:cNvSpPr txBox="1"/>
          <p:nvPr/>
        </p:nvSpPr>
        <p:spPr>
          <a:xfrm>
            <a:off x="697425" y="241318"/>
            <a:ext cx="254172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THẢO LUẬN NHÓM</a:t>
            </a:r>
            <a:endParaRPr lang="en-US" sz="1800" b="1" dirty="0">
              <a:latin typeface="+mj-lt"/>
            </a:endParaRPr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FCFFA54E-36AC-DCF6-AE7E-F216F968E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8" y="918404"/>
            <a:ext cx="3587416" cy="2075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4C8FA-21D9-F175-4624-6494D19FD7BB}"/>
              </a:ext>
            </a:extLst>
          </p:cNvPr>
          <p:cNvSpPr txBox="1"/>
          <p:nvPr/>
        </p:nvSpPr>
        <p:spPr>
          <a:xfrm>
            <a:off x="612625" y="824805"/>
            <a:ext cx="440107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9.13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4C243-8341-7C3A-D88E-4BD540B2E123}"/>
              </a:ext>
            </a:extLst>
          </p:cNvPr>
          <p:cNvSpPr txBox="1"/>
          <p:nvPr/>
        </p:nvSpPr>
        <p:spPr>
          <a:xfrm>
            <a:off x="1464590" y="3301631"/>
            <a:ext cx="7880887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623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89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17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9"/>
          <p:cNvSpPr txBox="1">
            <a:spLocks noGrp="1"/>
          </p:cNvSpPr>
          <p:nvPr>
            <p:ph type="ctrTitle"/>
          </p:nvPr>
        </p:nvSpPr>
        <p:spPr>
          <a:xfrm>
            <a:off x="295564" y="1817909"/>
            <a:ext cx="8848436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0A02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400" b="1" dirty="0">
                <a:solidFill>
                  <a:srgbClr val="0A02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4400" b="1" dirty="0">
                <a:solidFill>
                  <a:srgbClr val="0A02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solidFill>
                  <a:srgbClr val="0A02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 BÀY BẢNG TÍNH</a:t>
            </a:r>
          </a:p>
        </p:txBody>
      </p:sp>
      <p:sp>
        <p:nvSpPr>
          <p:cNvPr id="2238" name="Google Shape;2238;p39"/>
          <p:cNvSpPr txBox="1">
            <a:spLocks noGrp="1"/>
          </p:cNvSpPr>
          <p:nvPr>
            <p:ph type="ctrTitle" idx="2"/>
          </p:nvPr>
        </p:nvSpPr>
        <p:spPr>
          <a:xfrm>
            <a:off x="1101922" y="999078"/>
            <a:ext cx="7424335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600" b="1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CHỦ ĐỀ 4. ỨNG DỤNG TIN HỌC</a:t>
            </a:r>
            <a:br>
              <a:rPr lang="en-US" sz="3600" b="1" kern="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4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" grpId="0"/>
      <p:bldP spid="22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F6E43-0309-6304-A5AD-AA81EC5F8119}"/>
              </a:ext>
            </a:extLst>
          </p:cNvPr>
          <p:cNvSpPr txBox="1"/>
          <p:nvPr/>
        </p:nvSpPr>
        <p:spPr>
          <a:xfrm>
            <a:off x="697425" y="241318"/>
            <a:ext cx="254172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THẢO LUẬN NHÓM</a:t>
            </a:r>
            <a:endParaRPr lang="en-US" sz="18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EBC0B-1CB6-BBB7-368F-55B923D5FE28}"/>
              </a:ext>
            </a:extLst>
          </p:cNvPr>
          <p:cNvSpPr txBox="1"/>
          <p:nvPr/>
        </p:nvSpPr>
        <p:spPr>
          <a:xfrm>
            <a:off x="329559" y="762488"/>
            <a:ext cx="8589715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50,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giao.a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137EA-CFCB-3582-5B0E-514D82272595}"/>
              </a:ext>
            </a:extLst>
          </p:cNvPr>
          <p:cNvSpPr txBox="1"/>
          <p:nvPr/>
        </p:nvSpPr>
        <p:spPr>
          <a:xfrm>
            <a:off x="529197" y="2182798"/>
            <a:ext cx="8190435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9E5CE-3EA8-C890-6B2E-9E5621121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" y="2968451"/>
            <a:ext cx="8190435" cy="18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12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5" name="Google Shape;5535;p47"/>
          <p:cNvGrpSpPr/>
          <p:nvPr/>
        </p:nvGrpSpPr>
        <p:grpSpPr>
          <a:xfrm>
            <a:off x="5889965" y="1786831"/>
            <a:ext cx="3655852" cy="2428647"/>
            <a:chOff x="3924775" y="1128700"/>
            <a:chExt cx="837250" cy="556200"/>
          </a:xfrm>
        </p:grpSpPr>
        <p:sp>
          <p:nvSpPr>
            <p:cNvPr id="5536" name="Google Shape;5536;p47"/>
            <p:cNvSpPr/>
            <p:nvPr/>
          </p:nvSpPr>
          <p:spPr>
            <a:xfrm>
              <a:off x="3924775" y="1128700"/>
              <a:ext cx="837250" cy="556200"/>
            </a:xfrm>
            <a:custGeom>
              <a:avLst/>
              <a:gdLst/>
              <a:ahLst/>
              <a:cxnLst/>
              <a:rect l="l" t="t" r="r" b="b"/>
              <a:pathLst>
                <a:path w="33490" h="22248" extrusionOk="0">
                  <a:moveTo>
                    <a:pt x="21246" y="172"/>
                  </a:moveTo>
                  <a:lnTo>
                    <a:pt x="28503" y="467"/>
                  </a:lnTo>
                  <a:lnTo>
                    <a:pt x="15106" y="1520"/>
                  </a:lnTo>
                  <a:lnTo>
                    <a:pt x="7785" y="942"/>
                  </a:lnTo>
                  <a:lnTo>
                    <a:pt x="21246" y="172"/>
                  </a:lnTo>
                  <a:close/>
                  <a:moveTo>
                    <a:pt x="6911" y="1042"/>
                  </a:moveTo>
                  <a:cubicBezTo>
                    <a:pt x="7569" y="1085"/>
                    <a:pt x="8225" y="1132"/>
                    <a:pt x="8882" y="1183"/>
                  </a:cubicBezTo>
                  <a:lnTo>
                    <a:pt x="10854" y="1339"/>
                  </a:lnTo>
                  <a:lnTo>
                    <a:pt x="12823" y="1510"/>
                  </a:lnTo>
                  <a:cubicBezTo>
                    <a:pt x="13478" y="1569"/>
                    <a:pt x="14133" y="1631"/>
                    <a:pt x="14790" y="1697"/>
                  </a:cubicBezTo>
                  <a:cubicBezTo>
                    <a:pt x="14132" y="1653"/>
                    <a:pt x="13476" y="1606"/>
                    <a:pt x="12818" y="1556"/>
                  </a:cubicBezTo>
                  <a:lnTo>
                    <a:pt x="10847" y="1399"/>
                  </a:lnTo>
                  <a:lnTo>
                    <a:pt x="8878" y="1228"/>
                  </a:lnTo>
                  <a:cubicBezTo>
                    <a:pt x="8222" y="1170"/>
                    <a:pt x="7566" y="1108"/>
                    <a:pt x="6911" y="1042"/>
                  </a:cubicBezTo>
                  <a:close/>
                  <a:moveTo>
                    <a:pt x="27754" y="702"/>
                  </a:moveTo>
                  <a:cubicBezTo>
                    <a:pt x="28296" y="1193"/>
                    <a:pt x="28397" y="1728"/>
                    <a:pt x="28386" y="2090"/>
                  </a:cubicBezTo>
                  <a:cubicBezTo>
                    <a:pt x="28375" y="2484"/>
                    <a:pt x="28230" y="2842"/>
                    <a:pt x="28043" y="3108"/>
                  </a:cubicBezTo>
                  <a:lnTo>
                    <a:pt x="27753" y="3140"/>
                  </a:lnTo>
                  <a:cubicBezTo>
                    <a:pt x="27813" y="3059"/>
                    <a:pt x="27866" y="2975"/>
                    <a:pt x="27913" y="2886"/>
                  </a:cubicBezTo>
                  <a:cubicBezTo>
                    <a:pt x="28044" y="2635"/>
                    <a:pt x="28117" y="2350"/>
                    <a:pt x="28122" y="2062"/>
                  </a:cubicBezTo>
                  <a:cubicBezTo>
                    <a:pt x="28125" y="1774"/>
                    <a:pt x="28056" y="1484"/>
                    <a:pt x="27918" y="1234"/>
                  </a:cubicBezTo>
                  <a:cubicBezTo>
                    <a:pt x="27810" y="1036"/>
                    <a:pt x="27663" y="864"/>
                    <a:pt x="27495" y="721"/>
                  </a:cubicBezTo>
                  <a:lnTo>
                    <a:pt x="27754" y="702"/>
                  </a:lnTo>
                  <a:close/>
                  <a:moveTo>
                    <a:pt x="29483" y="565"/>
                  </a:moveTo>
                  <a:cubicBezTo>
                    <a:pt x="29844" y="807"/>
                    <a:pt x="30047" y="1337"/>
                    <a:pt x="30041" y="1878"/>
                  </a:cubicBezTo>
                  <a:cubicBezTo>
                    <a:pt x="30037" y="2383"/>
                    <a:pt x="29852" y="2894"/>
                    <a:pt x="29449" y="3192"/>
                  </a:cubicBezTo>
                  <a:lnTo>
                    <a:pt x="29634" y="2930"/>
                  </a:lnTo>
                  <a:lnTo>
                    <a:pt x="28320" y="3077"/>
                  </a:lnTo>
                  <a:cubicBezTo>
                    <a:pt x="28489" y="2783"/>
                    <a:pt x="28592" y="2438"/>
                    <a:pt x="28602" y="2098"/>
                  </a:cubicBezTo>
                  <a:cubicBezTo>
                    <a:pt x="28613" y="1723"/>
                    <a:pt x="28519" y="1187"/>
                    <a:pt x="28039" y="679"/>
                  </a:cubicBezTo>
                  <a:lnTo>
                    <a:pt x="29483" y="565"/>
                  </a:lnTo>
                  <a:close/>
                  <a:moveTo>
                    <a:pt x="25652" y="868"/>
                  </a:moveTo>
                  <a:cubicBezTo>
                    <a:pt x="26203" y="1385"/>
                    <a:pt x="26303" y="1948"/>
                    <a:pt x="26292" y="2332"/>
                  </a:cubicBezTo>
                  <a:cubicBezTo>
                    <a:pt x="26281" y="2717"/>
                    <a:pt x="26152" y="3069"/>
                    <a:pt x="25984" y="3339"/>
                  </a:cubicBezTo>
                  <a:lnTo>
                    <a:pt x="25694" y="3372"/>
                  </a:lnTo>
                  <a:cubicBezTo>
                    <a:pt x="25742" y="3301"/>
                    <a:pt x="25784" y="3227"/>
                    <a:pt x="25821" y="3152"/>
                  </a:cubicBezTo>
                  <a:cubicBezTo>
                    <a:pt x="25953" y="2888"/>
                    <a:pt x="26024" y="2596"/>
                    <a:pt x="26029" y="2300"/>
                  </a:cubicBezTo>
                  <a:cubicBezTo>
                    <a:pt x="26032" y="2002"/>
                    <a:pt x="25964" y="1705"/>
                    <a:pt x="25827" y="1445"/>
                  </a:cubicBezTo>
                  <a:cubicBezTo>
                    <a:pt x="25717" y="1230"/>
                    <a:pt x="25562" y="1046"/>
                    <a:pt x="25386" y="890"/>
                  </a:cubicBezTo>
                  <a:lnTo>
                    <a:pt x="25652" y="868"/>
                  </a:lnTo>
                  <a:close/>
                  <a:moveTo>
                    <a:pt x="27446" y="727"/>
                  </a:moveTo>
                  <a:cubicBezTo>
                    <a:pt x="27585" y="907"/>
                    <a:pt x="27707" y="1093"/>
                    <a:pt x="27794" y="1296"/>
                  </a:cubicBezTo>
                  <a:cubicBezTo>
                    <a:pt x="27897" y="1539"/>
                    <a:pt x="27951" y="1799"/>
                    <a:pt x="27946" y="2061"/>
                  </a:cubicBezTo>
                  <a:cubicBezTo>
                    <a:pt x="27945" y="2323"/>
                    <a:pt x="27885" y="2585"/>
                    <a:pt x="27788" y="2830"/>
                  </a:cubicBezTo>
                  <a:cubicBezTo>
                    <a:pt x="27698" y="3051"/>
                    <a:pt x="27574" y="3258"/>
                    <a:pt x="27415" y="3446"/>
                  </a:cubicBezTo>
                  <a:lnTo>
                    <a:pt x="27479" y="3172"/>
                  </a:lnTo>
                  <a:lnTo>
                    <a:pt x="26255" y="3310"/>
                  </a:lnTo>
                  <a:cubicBezTo>
                    <a:pt x="26407" y="3015"/>
                    <a:pt x="26500" y="2675"/>
                    <a:pt x="26511" y="2338"/>
                  </a:cubicBezTo>
                  <a:cubicBezTo>
                    <a:pt x="26522" y="1944"/>
                    <a:pt x="26427" y="1380"/>
                    <a:pt x="25935" y="846"/>
                  </a:cubicBezTo>
                  <a:lnTo>
                    <a:pt x="27446" y="727"/>
                  </a:lnTo>
                  <a:close/>
                  <a:moveTo>
                    <a:pt x="6636" y="3433"/>
                  </a:moveTo>
                  <a:cubicBezTo>
                    <a:pt x="6636" y="3438"/>
                    <a:pt x="6634" y="3443"/>
                    <a:pt x="6634" y="3450"/>
                  </a:cubicBezTo>
                  <a:lnTo>
                    <a:pt x="6492" y="3442"/>
                  </a:lnTo>
                  <a:lnTo>
                    <a:pt x="6636" y="3433"/>
                  </a:lnTo>
                  <a:close/>
                  <a:moveTo>
                    <a:pt x="29537" y="3352"/>
                  </a:moveTo>
                  <a:lnTo>
                    <a:pt x="30956" y="3398"/>
                  </a:lnTo>
                  <a:lnTo>
                    <a:pt x="29773" y="3521"/>
                  </a:lnTo>
                  <a:lnTo>
                    <a:pt x="29616" y="3491"/>
                  </a:lnTo>
                  <a:lnTo>
                    <a:pt x="30042" y="3451"/>
                  </a:lnTo>
                  <a:lnTo>
                    <a:pt x="29414" y="3429"/>
                  </a:lnTo>
                  <a:cubicBezTo>
                    <a:pt x="29457" y="3405"/>
                    <a:pt x="29498" y="3379"/>
                    <a:pt x="29537" y="3352"/>
                  </a:cubicBezTo>
                  <a:close/>
                  <a:moveTo>
                    <a:pt x="23122" y="1068"/>
                  </a:moveTo>
                  <a:cubicBezTo>
                    <a:pt x="23650" y="1595"/>
                    <a:pt x="23749" y="2166"/>
                    <a:pt x="23737" y="2556"/>
                  </a:cubicBezTo>
                  <a:cubicBezTo>
                    <a:pt x="23725" y="2969"/>
                    <a:pt x="23586" y="3344"/>
                    <a:pt x="23407" y="3628"/>
                  </a:cubicBezTo>
                  <a:lnTo>
                    <a:pt x="23115" y="3661"/>
                  </a:lnTo>
                  <a:cubicBezTo>
                    <a:pt x="23173" y="3576"/>
                    <a:pt x="23224" y="3486"/>
                    <a:pt x="23269" y="3394"/>
                  </a:cubicBezTo>
                  <a:cubicBezTo>
                    <a:pt x="23398" y="3124"/>
                    <a:pt x="23469" y="2823"/>
                    <a:pt x="23473" y="2519"/>
                  </a:cubicBezTo>
                  <a:cubicBezTo>
                    <a:pt x="23476" y="2217"/>
                    <a:pt x="23410" y="1912"/>
                    <a:pt x="23272" y="1643"/>
                  </a:cubicBezTo>
                  <a:cubicBezTo>
                    <a:pt x="23167" y="1431"/>
                    <a:pt x="23023" y="1246"/>
                    <a:pt x="22855" y="1088"/>
                  </a:cubicBezTo>
                  <a:lnTo>
                    <a:pt x="23122" y="1068"/>
                  </a:lnTo>
                  <a:close/>
                  <a:moveTo>
                    <a:pt x="32130" y="3494"/>
                  </a:moveTo>
                  <a:lnTo>
                    <a:pt x="30954" y="3643"/>
                  </a:lnTo>
                  <a:lnTo>
                    <a:pt x="30620" y="3683"/>
                  </a:lnTo>
                  <a:lnTo>
                    <a:pt x="30459" y="3652"/>
                  </a:lnTo>
                  <a:lnTo>
                    <a:pt x="30949" y="3602"/>
                  </a:lnTo>
                  <a:lnTo>
                    <a:pt x="32130" y="3494"/>
                  </a:lnTo>
                  <a:close/>
                  <a:moveTo>
                    <a:pt x="25343" y="892"/>
                  </a:moveTo>
                  <a:cubicBezTo>
                    <a:pt x="25487" y="1085"/>
                    <a:pt x="25612" y="1285"/>
                    <a:pt x="25700" y="1502"/>
                  </a:cubicBezTo>
                  <a:cubicBezTo>
                    <a:pt x="25803" y="1756"/>
                    <a:pt x="25856" y="2026"/>
                    <a:pt x="25850" y="2298"/>
                  </a:cubicBezTo>
                  <a:cubicBezTo>
                    <a:pt x="25849" y="2570"/>
                    <a:pt x="25790" y="2841"/>
                    <a:pt x="25694" y="3098"/>
                  </a:cubicBezTo>
                  <a:cubicBezTo>
                    <a:pt x="25604" y="3328"/>
                    <a:pt x="25478" y="3547"/>
                    <a:pt x="25317" y="3743"/>
                  </a:cubicBezTo>
                  <a:lnTo>
                    <a:pt x="25365" y="3410"/>
                  </a:lnTo>
                  <a:lnTo>
                    <a:pt x="25365" y="3410"/>
                  </a:lnTo>
                  <a:lnTo>
                    <a:pt x="23675" y="3598"/>
                  </a:lnTo>
                  <a:cubicBezTo>
                    <a:pt x="23840" y="3287"/>
                    <a:pt x="23940" y="2924"/>
                    <a:pt x="23951" y="2562"/>
                  </a:cubicBezTo>
                  <a:cubicBezTo>
                    <a:pt x="23962" y="2162"/>
                    <a:pt x="23871" y="1590"/>
                    <a:pt x="23395" y="1046"/>
                  </a:cubicBezTo>
                  <a:lnTo>
                    <a:pt x="25343" y="892"/>
                  </a:lnTo>
                  <a:close/>
                  <a:moveTo>
                    <a:pt x="20551" y="1270"/>
                  </a:moveTo>
                  <a:cubicBezTo>
                    <a:pt x="21094" y="1818"/>
                    <a:pt x="21194" y="2416"/>
                    <a:pt x="21182" y="2823"/>
                  </a:cubicBezTo>
                  <a:cubicBezTo>
                    <a:pt x="21168" y="3243"/>
                    <a:pt x="21034" y="3623"/>
                    <a:pt x="20859" y="3913"/>
                  </a:cubicBezTo>
                  <a:lnTo>
                    <a:pt x="20565" y="3945"/>
                  </a:lnTo>
                  <a:cubicBezTo>
                    <a:pt x="20621" y="3861"/>
                    <a:pt x="20671" y="3771"/>
                    <a:pt x="20714" y="3678"/>
                  </a:cubicBezTo>
                  <a:cubicBezTo>
                    <a:pt x="20844" y="3399"/>
                    <a:pt x="20912" y="3093"/>
                    <a:pt x="20917" y="2783"/>
                  </a:cubicBezTo>
                  <a:cubicBezTo>
                    <a:pt x="20920" y="2473"/>
                    <a:pt x="20854" y="2162"/>
                    <a:pt x="20717" y="1885"/>
                  </a:cubicBezTo>
                  <a:cubicBezTo>
                    <a:pt x="20609" y="1658"/>
                    <a:pt x="20456" y="1458"/>
                    <a:pt x="20277" y="1290"/>
                  </a:cubicBezTo>
                  <a:lnTo>
                    <a:pt x="20551" y="1270"/>
                  </a:lnTo>
                  <a:close/>
                  <a:moveTo>
                    <a:pt x="22805" y="1092"/>
                  </a:moveTo>
                  <a:cubicBezTo>
                    <a:pt x="22944" y="1285"/>
                    <a:pt x="23063" y="1484"/>
                    <a:pt x="23147" y="1699"/>
                  </a:cubicBezTo>
                  <a:cubicBezTo>
                    <a:pt x="23249" y="1960"/>
                    <a:pt x="23302" y="2239"/>
                    <a:pt x="23297" y="2517"/>
                  </a:cubicBezTo>
                  <a:cubicBezTo>
                    <a:pt x="23296" y="2795"/>
                    <a:pt x="23239" y="3075"/>
                    <a:pt x="23141" y="3339"/>
                  </a:cubicBezTo>
                  <a:cubicBezTo>
                    <a:pt x="23054" y="3570"/>
                    <a:pt x="22935" y="3789"/>
                    <a:pt x="22779" y="3989"/>
                  </a:cubicBezTo>
                  <a:lnTo>
                    <a:pt x="22847" y="3690"/>
                  </a:lnTo>
                  <a:lnTo>
                    <a:pt x="21126" y="3882"/>
                  </a:lnTo>
                  <a:cubicBezTo>
                    <a:pt x="21287" y="3565"/>
                    <a:pt x="21388" y="3194"/>
                    <a:pt x="21398" y="2828"/>
                  </a:cubicBezTo>
                  <a:cubicBezTo>
                    <a:pt x="21411" y="2411"/>
                    <a:pt x="21316" y="1813"/>
                    <a:pt x="20825" y="1248"/>
                  </a:cubicBezTo>
                  <a:lnTo>
                    <a:pt x="22805" y="1092"/>
                  </a:lnTo>
                  <a:close/>
                  <a:moveTo>
                    <a:pt x="20236" y="1295"/>
                  </a:moveTo>
                  <a:cubicBezTo>
                    <a:pt x="20381" y="1499"/>
                    <a:pt x="20505" y="1712"/>
                    <a:pt x="20592" y="1939"/>
                  </a:cubicBezTo>
                  <a:cubicBezTo>
                    <a:pt x="20695" y="2209"/>
                    <a:pt x="20746" y="2495"/>
                    <a:pt x="20741" y="2782"/>
                  </a:cubicBezTo>
                  <a:cubicBezTo>
                    <a:pt x="20739" y="3068"/>
                    <a:pt x="20683" y="3354"/>
                    <a:pt x="20587" y="3626"/>
                  </a:cubicBezTo>
                  <a:cubicBezTo>
                    <a:pt x="20506" y="3845"/>
                    <a:pt x="20400" y="4053"/>
                    <a:pt x="20260" y="4246"/>
                  </a:cubicBezTo>
                  <a:lnTo>
                    <a:pt x="20315" y="3973"/>
                  </a:lnTo>
                  <a:lnTo>
                    <a:pt x="18338" y="4194"/>
                  </a:lnTo>
                  <a:cubicBezTo>
                    <a:pt x="18502" y="3867"/>
                    <a:pt x="18601" y="3484"/>
                    <a:pt x="18613" y="3109"/>
                  </a:cubicBezTo>
                  <a:cubicBezTo>
                    <a:pt x="18626" y="2679"/>
                    <a:pt x="18531" y="2059"/>
                    <a:pt x="18036" y="1467"/>
                  </a:cubicBezTo>
                  <a:lnTo>
                    <a:pt x="20236" y="1295"/>
                  </a:lnTo>
                  <a:close/>
                  <a:moveTo>
                    <a:pt x="17764" y="1488"/>
                  </a:moveTo>
                  <a:cubicBezTo>
                    <a:pt x="18308" y="2065"/>
                    <a:pt x="18408" y="2684"/>
                    <a:pt x="18395" y="3104"/>
                  </a:cubicBezTo>
                  <a:cubicBezTo>
                    <a:pt x="18381" y="3551"/>
                    <a:pt x="18245" y="3935"/>
                    <a:pt x="18077" y="4224"/>
                  </a:cubicBezTo>
                  <a:lnTo>
                    <a:pt x="17779" y="4258"/>
                  </a:lnTo>
                  <a:cubicBezTo>
                    <a:pt x="17836" y="4168"/>
                    <a:pt x="17887" y="4074"/>
                    <a:pt x="17930" y="3979"/>
                  </a:cubicBezTo>
                  <a:cubicBezTo>
                    <a:pt x="18059" y="3691"/>
                    <a:pt x="18127" y="3376"/>
                    <a:pt x="18132" y="3058"/>
                  </a:cubicBezTo>
                  <a:cubicBezTo>
                    <a:pt x="18134" y="2741"/>
                    <a:pt x="18069" y="2422"/>
                    <a:pt x="17933" y="2136"/>
                  </a:cubicBezTo>
                  <a:cubicBezTo>
                    <a:pt x="17823" y="1901"/>
                    <a:pt x="17669" y="1690"/>
                    <a:pt x="17487" y="1512"/>
                  </a:cubicBezTo>
                  <a:lnTo>
                    <a:pt x="17764" y="1488"/>
                  </a:lnTo>
                  <a:close/>
                  <a:moveTo>
                    <a:pt x="17447" y="1513"/>
                  </a:moveTo>
                  <a:cubicBezTo>
                    <a:pt x="17593" y="1728"/>
                    <a:pt x="17719" y="1950"/>
                    <a:pt x="17805" y="2187"/>
                  </a:cubicBezTo>
                  <a:cubicBezTo>
                    <a:pt x="17907" y="2466"/>
                    <a:pt x="17960" y="2759"/>
                    <a:pt x="17955" y="3054"/>
                  </a:cubicBezTo>
                  <a:cubicBezTo>
                    <a:pt x="17954" y="3350"/>
                    <a:pt x="17898" y="3644"/>
                    <a:pt x="17800" y="3927"/>
                  </a:cubicBezTo>
                  <a:cubicBezTo>
                    <a:pt x="17721" y="4151"/>
                    <a:pt x="17616" y="4365"/>
                    <a:pt x="17478" y="4565"/>
                  </a:cubicBezTo>
                  <a:lnTo>
                    <a:pt x="17540" y="4284"/>
                  </a:lnTo>
                  <a:lnTo>
                    <a:pt x="15882" y="4469"/>
                  </a:lnTo>
                  <a:cubicBezTo>
                    <a:pt x="16002" y="4280"/>
                    <a:pt x="16104" y="4052"/>
                    <a:pt x="16144" y="3783"/>
                  </a:cubicBezTo>
                  <a:cubicBezTo>
                    <a:pt x="16240" y="3129"/>
                    <a:pt x="15954" y="2422"/>
                    <a:pt x="15294" y="1681"/>
                  </a:cubicBezTo>
                  <a:lnTo>
                    <a:pt x="17447" y="1513"/>
                  </a:lnTo>
                  <a:close/>
                  <a:moveTo>
                    <a:pt x="7597" y="1355"/>
                  </a:moveTo>
                  <a:lnTo>
                    <a:pt x="15321" y="1987"/>
                  </a:lnTo>
                  <a:cubicBezTo>
                    <a:pt x="15702" y="2457"/>
                    <a:pt x="15919" y="2908"/>
                    <a:pt x="15971" y="3334"/>
                  </a:cubicBezTo>
                  <a:lnTo>
                    <a:pt x="8022" y="2518"/>
                  </a:lnTo>
                  <a:lnTo>
                    <a:pt x="15980" y="3452"/>
                  </a:lnTo>
                  <a:cubicBezTo>
                    <a:pt x="15984" y="3530"/>
                    <a:pt x="15983" y="3607"/>
                    <a:pt x="15975" y="3681"/>
                  </a:cubicBezTo>
                  <a:lnTo>
                    <a:pt x="11846" y="3272"/>
                  </a:lnTo>
                  <a:lnTo>
                    <a:pt x="15959" y="3795"/>
                  </a:lnTo>
                  <a:cubicBezTo>
                    <a:pt x="15903" y="4106"/>
                    <a:pt x="15756" y="4359"/>
                    <a:pt x="15599" y="4550"/>
                  </a:cubicBezTo>
                  <a:lnTo>
                    <a:pt x="8021" y="3403"/>
                  </a:lnTo>
                  <a:lnTo>
                    <a:pt x="15509" y="4652"/>
                  </a:lnTo>
                  <a:cubicBezTo>
                    <a:pt x="15488" y="4674"/>
                    <a:pt x="15467" y="4695"/>
                    <a:pt x="15447" y="4715"/>
                  </a:cubicBezTo>
                  <a:cubicBezTo>
                    <a:pt x="11651" y="4215"/>
                    <a:pt x="8090" y="3493"/>
                    <a:pt x="7467" y="3364"/>
                  </a:cubicBezTo>
                  <a:lnTo>
                    <a:pt x="7488" y="3302"/>
                  </a:lnTo>
                  <a:cubicBezTo>
                    <a:pt x="7500" y="3303"/>
                    <a:pt x="7509" y="3303"/>
                    <a:pt x="7509" y="3303"/>
                  </a:cubicBezTo>
                  <a:cubicBezTo>
                    <a:pt x="7535" y="3245"/>
                    <a:pt x="7558" y="3187"/>
                    <a:pt x="7578" y="3130"/>
                  </a:cubicBezTo>
                  <a:lnTo>
                    <a:pt x="15106" y="4111"/>
                  </a:lnTo>
                  <a:lnTo>
                    <a:pt x="15106" y="4111"/>
                  </a:lnTo>
                  <a:lnTo>
                    <a:pt x="7616" y="3018"/>
                  </a:lnTo>
                  <a:cubicBezTo>
                    <a:pt x="7709" y="2707"/>
                    <a:pt x="7733" y="2403"/>
                    <a:pt x="7723" y="2134"/>
                  </a:cubicBezTo>
                  <a:lnTo>
                    <a:pt x="7723" y="2134"/>
                  </a:lnTo>
                  <a:lnTo>
                    <a:pt x="11844" y="2500"/>
                  </a:lnTo>
                  <a:lnTo>
                    <a:pt x="11844" y="2500"/>
                  </a:lnTo>
                  <a:lnTo>
                    <a:pt x="7717" y="2017"/>
                  </a:lnTo>
                  <a:cubicBezTo>
                    <a:pt x="7712" y="1958"/>
                    <a:pt x="7706" y="1899"/>
                    <a:pt x="7699" y="1844"/>
                  </a:cubicBezTo>
                  <a:lnTo>
                    <a:pt x="7699" y="1844"/>
                  </a:lnTo>
                  <a:lnTo>
                    <a:pt x="9779" y="1997"/>
                  </a:lnTo>
                  <a:lnTo>
                    <a:pt x="7683" y="1732"/>
                  </a:lnTo>
                  <a:cubicBezTo>
                    <a:pt x="7673" y="1670"/>
                    <a:pt x="7661" y="1612"/>
                    <a:pt x="7649" y="1559"/>
                  </a:cubicBezTo>
                  <a:lnTo>
                    <a:pt x="7649" y="1559"/>
                  </a:lnTo>
                  <a:lnTo>
                    <a:pt x="15032" y="2140"/>
                  </a:lnTo>
                  <a:lnTo>
                    <a:pt x="7621" y="1440"/>
                  </a:lnTo>
                  <a:cubicBezTo>
                    <a:pt x="7613" y="1410"/>
                    <a:pt x="7606" y="1381"/>
                    <a:pt x="7597" y="1355"/>
                  </a:cubicBezTo>
                  <a:close/>
                  <a:moveTo>
                    <a:pt x="7307" y="3297"/>
                  </a:moveTo>
                  <a:lnTo>
                    <a:pt x="7272" y="3405"/>
                  </a:lnTo>
                  <a:cubicBezTo>
                    <a:pt x="7265" y="3427"/>
                    <a:pt x="7267" y="3453"/>
                    <a:pt x="7280" y="3476"/>
                  </a:cubicBezTo>
                  <a:cubicBezTo>
                    <a:pt x="7293" y="3498"/>
                    <a:pt x="7314" y="3512"/>
                    <a:pt x="7338" y="3517"/>
                  </a:cubicBezTo>
                  <a:cubicBezTo>
                    <a:pt x="7378" y="3525"/>
                    <a:pt x="11167" y="4322"/>
                    <a:pt x="15273" y="4870"/>
                  </a:cubicBezTo>
                  <a:cubicBezTo>
                    <a:pt x="15220" y="4911"/>
                    <a:pt x="15176" y="4940"/>
                    <a:pt x="15150" y="4958"/>
                  </a:cubicBezTo>
                  <a:cubicBezTo>
                    <a:pt x="11460" y="4546"/>
                    <a:pt x="6820" y="3512"/>
                    <a:pt x="6820" y="3512"/>
                  </a:cubicBezTo>
                  <a:cubicBezTo>
                    <a:pt x="6744" y="3329"/>
                    <a:pt x="7077" y="3298"/>
                    <a:pt x="7307" y="3297"/>
                  </a:cubicBezTo>
                  <a:close/>
                  <a:moveTo>
                    <a:pt x="7223" y="3782"/>
                  </a:moveTo>
                  <a:cubicBezTo>
                    <a:pt x="7289" y="3795"/>
                    <a:pt x="7359" y="3810"/>
                    <a:pt x="7437" y="3826"/>
                  </a:cubicBezTo>
                  <a:cubicBezTo>
                    <a:pt x="7281" y="3976"/>
                    <a:pt x="7145" y="4147"/>
                    <a:pt x="7036" y="4338"/>
                  </a:cubicBezTo>
                  <a:cubicBezTo>
                    <a:pt x="6996" y="4415"/>
                    <a:pt x="6954" y="4492"/>
                    <a:pt x="6922" y="4571"/>
                  </a:cubicBezTo>
                  <a:lnTo>
                    <a:pt x="6838" y="4818"/>
                  </a:lnTo>
                  <a:cubicBezTo>
                    <a:pt x="6818" y="4902"/>
                    <a:pt x="6804" y="4988"/>
                    <a:pt x="6787" y="5074"/>
                  </a:cubicBezTo>
                  <a:cubicBezTo>
                    <a:pt x="6778" y="5161"/>
                    <a:pt x="6772" y="5248"/>
                    <a:pt x="6766" y="5334"/>
                  </a:cubicBezTo>
                  <a:cubicBezTo>
                    <a:pt x="6767" y="5421"/>
                    <a:pt x="6776" y="5508"/>
                    <a:pt x="6779" y="5596"/>
                  </a:cubicBezTo>
                  <a:cubicBezTo>
                    <a:pt x="6791" y="5681"/>
                    <a:pt x="6807" y="5768"/>
                    <a:pt x="6820" y="5854"/>
                  </a:cubicBezTo>
                  <a:cubicBezTo>
                    <a:pt x="6845" y="5937"/>
                    <a:pt x="6869" y="6021"/>
                    <a:pt x="6895" y="6102"/>
                  </a:cubicBezTo>
                  <a:cubicBezTo>
                    <a:pt x="6927" y="6183"/>
                    <a:pt x="6957" y="6263"/>
                    <a:pt x="6996" y="6340"/>
                  </a:cubicBezTo>
                  <a:cubicBezTo>
                    <a:pt x="7052" y="6451"/>
                    <a:pt x="7119" y="6559"/>
                    <a:pt x="7192" y="6658"/>
                  </a:cubicBezTo>
                  <a:lnTo>
                    <a:pt x="6896" y="6632"/>
                  </a:lnTo>
                  <a:cubicBezTo>
                    <a:pt x="6690" y="6343"/>
                    <a:pt x="6518" y="5943"/>
                    <a:pt x="6499" y="5463"/>
                  </a:cubicBezTo>
                  <a:cubicBezTo>
                    <a:pt x="6482" y="5027"/>
                    <a:pt x="6597" y="4389"/>
                    <a:pt x="7223" y="3782"/>
                  </a:cubicBezTo>
                  <a:close/>
                  <a:moveTo>
                    <a:pt x="5160" y="3617"/>
                  </a:moveTo>
                  <a:lnTo>
                    <a:pt x="6843" y="3709"/>
                  </a:lnTo>
                  <a:cubicBezTo>
                    <a:pt x="6266" y="4350"/>
                    <a:pt x="6156" y="5013"/>
                    <a:pt x="6175" y="5476"/>
                  </a:cubicBezTo>
                  <a:cubicBezTo>
                    <a:pt x="6190" y="5867"/>
                    <a:pt x="6304" y="6260"/>
                    <a:pt x="6489" y="6595"/>
                  </a:cubicBezTo>
                  <a:lnTo>
                    <a:pt x="4959" y="6461"/>
                  </a:lnTo>
                  <a:lnTo>
                    <a:pt x="4959" y="6461"/>
                  </a:lnTo>
                  <a:lnTo>
                    <a:pt x="5177" y="6772"/>
                  </a:lnTo>
                  <a:cubicBezTo>
                    <a:pt x="4701" y="6422"/>
                    <a:pt x="4489" y="5810"/>
                    <a:pt x="4493" y="5203"/>
                  </a:cubicBezTo>
                  <a:cubicBezTo>
                    <a:pt x="4495" y="4560"/>
                    <a:pt x="4739" y="3925"/>
                    <a:pt x="5160" y="3617"/>
                  </a:cubicBezTo>
                  <a:close/>
                  <a:moveTo>
                    <a:pt x="9458" y="4234"/>
                  </a:moveTo>
                  <a:cubicBezTo>
                    <a:pt x="9532" y="4248"/>
                    <a:pt x="9608" y="4262"/>
                    <a:pt x="9685" y="4276"/>
                  </a:cubicBezTo>
                  <a:cubicBezTo>
                    <a:pt x="9628" y="4355"/>
                    <a:pt x="9575" y="4438"/>
                    <a:pt x="9528" y="4525"/>
                  </a:cubicBezTo>
                  <a:cubicBezTo>
                    <a:pt x="9489" y="4606"/>
                    <a:pt x="9446" y="4684"/>
                    <a:pt x="9414" y="4767"/>
                  </a:cubicBezTo>
                  <a:lnTo>
                    <a:pt x="9330" y="5022"/>
                  </a:lnTo>
                  <a:cubicBezTo>
                    <a:pt x="9312" y="5110"/>
                    <a:pt x="9296" y="5198"/>
                    <a:pt x="9279" y="5287"/>
                  </a:cubicBezTo>
                  <a:cubicBezTo>
                    <a:pt x="9270" y="5376"/>
                    <a:pt x="9265" y="5466"/>
                    <a:pt x="9259" y="5555"/>
                  </a:cubicBezTo>
                  <a:cubicBezTo>
                    <a:pt x="9256" y="5914"/>
                    <a:pt x="9331" y="6274"/>
                    <a:pt x="9487" y="6593"/>
                  </a:cubicBezTo>
                  <a:cubicBezTo>
                    <a:pt x="9533" y="6690"/>
                    <a:pt x="9586" y="6783"/>
                    <a:pt x="9646" y="6872"/>
                  </a:cubicBezTo>
                  <a:lnTo>
                    <a:pt x="9347" y="6846"/>
                  </a:lnTo>
                  <a:cubicBezTo>
                    <a:pt x="9164" y="6552"/>
                    <a:pt x="9014" y="6157"/>
                    <a:pt x="8995" y="5692"/>
                  </a:cubicBezTo>
                  <a:cubicBezTo>
                    <a:pt x="8981" y="5308"/>
                    <a:pt x="9059" y="4772"/>
                    <a:pt x="9458" y="4234"/>
                  </a:cubicBezTo>
                  <a:close/>
                  <a:moveTo>
                    <a:pt x="7537" y="3846"/>
                  </a:moveTo>
                  <a:cubicBezTo>
                    <a:pt x="7937" y="3932"/>
                    <a:pt x="8477" y="4043"/>
                    <a:pt x="9109" y="4166"/>
                  </a:cubicBezTo>
                  <a:cubicBezTo>
                    <a:pt x="8732" y="4735"/>
                    <a:pt x="8657" y="5295"/>
                    <a:pt x="8672" y="5704"/>
                  </a:cubicBezTo>
                  <a:cubicBezTo>
                    <a:pt x="8686" y="6089"/>
                    <a:pt x="8791" y="6476"/>
                    <a:pt x="8959" y="6813"/>
                  </a:cubicBezTo>
                  <a:lnTo>
                    <a:pt x="7533" y="6687"/>
                  </a:lnTo>
                  <a:lnTo>
                    <a:pt x="7603" y="7011"/>
                  </a:lnTo>
                  <a:cubicBezTo>
                    <a:pt x="7416" y="6782"/>
                    <a:pt x="7274" y="6529"/>
                    <a:pt x="7175" y="6264"/>
                  </a:cubicBezTo>
                  <a:cubicBezTo>
                    <a:pt x="7064" y="5965"/>
                    <a:pt x="7006" y="5650"/>
                    <a:pt x="7012" y="5338"/>
                  </a:cubicBezTo>
                  <a:cubicBezTo>
                    <a:pt x="7014" y="5026"/>
                    <a:pt x="7082" y="4714"/>
                    <a:pt x="7208" y="4422"/>
                  </a:cubicBezTo>
                  <a:cubicBezTo>
                    <a:pt x="7295" y="4222"/>
                    <a:pt x="7409" y="4033"/>
                    <a:pt x="7537" y="3846"/>
                  </a:cubicBezTo>
                  <a:close/>
                  <a:moveTo>
                    <a:pt x="12251" y="4821"/>
                  </a:moveTo>
                  <a:cubicBezTo>
                    <a:pt x="12328" y="4841"/>
                    <a:pt x="12406" y="4862"/>
                    <a:pt x="12484" y="4882"/>
                  </a:cubicBezTo>
                  <a:cubicBezTo>
                    <a:pt x="12476" y="4902"/>
                    <a:pt x="12467" y="4920"/>
                    <a:pt x="12461" y="4939"/>
                  </a:cubicBezTo>
                  <a:lnTo>
                    <a:pt x="12378" y="5202"/>
                  </a:lnTo>
                  <a:cubicBezTo>
                    <a:pt x="12359" y="5291"/>
                    <a:pt x="12344" y="5381"/>
                    <a:pt x="12328" y="5472"/>
                  </a:cubicBezTo>
                  <a:cubicBezTo>
                    <a:pt x="12320" y="5562"/>
                    <a:pt x="12315" y="5654"/>
                    <a:pt x="12308" y="5747"/>
                  </a:cubicBezTo>
                  <a:cubicBezTo>
                    <a:pt x="12305" y="6114"/>
                    <a:pt x="12379" y="6481"/>
                    <a:pt x="12535" y="6811"/>
                  </a:cubicBezTo>
                  <a:cubicBezTo>
                    <a:pt x="12587" y="6928"/>
                    <a:pt x="12652" y="7039"/>
                    <a:pt x="12724" y="7146"/>
                  </a:cubicBezTo>
                  <a:lnTo>
                    <a:pt x="12421" y="7119"/>
                  </a:lnTo>
                  <a:cubicBezTo>
                    <a:pt x="12224" y="6809"/>
                    <a:pt x="12063" y="6388"/>
                    <a:pt x="12043" y="5887"/>
                  </a:cubicBezTo>
                  <a:cubicBezTo>
                    <a:pt x="12033" y="5595"/>
                    <a:pt x="12072" y="5219"/>
                    <a:pt x="12251" y="4821"/>
                  </a:cubicBezTo>
                  <a:close/>
                  <a:moveTo>
                    <a:pt x="9848" y="4307"/>
                  </a:moveTo>
                  <a:cubicBezTo>
                    <a:pt x="10300" y="4393"/>
                    <a:pt x="10783" y="4481"/>
                    <a:pt x="11283" y="4567"/>
                  </a:cubicBezTo>
                  <a:cubicBezTo>
                    <a:pt x="11484" y="4621"/>
                    <a:pt x="11703" y="4679"/>
                    <a:pt x="11932" y="4738"/>
                  </a:cubicBezTo>
                  <a:cubicBezTo>
                    <a:pt x="11748" y="5173"/>
                    <a:pt x="11706" y="5581"/>
                    <a:pt x="11719" y="5899"/>
                  </a:cubicBezTo>
                  <a:cubicBezTo>
                    <a:pt x="11734" y="6312"/>
                    <a:pt x="11845" y="6727"/>
                    <a:pt x="12027" y="7084"/>
                  </a:cubicBezTo>
                  <a:lnTo>
                    <a:pt x="10047" y="6908"/>
                  </a:lnTo>
                  <a:lnTo>
                    <a:pt x="10100" y="7307"/>
                  </a:lnTo>
                  <a:cubicBezTo>
                    <a:pt x="9909" y="7065"/>
                    <a:pt x="9767" y="6800"/>
                    <a:pt x="9667" y="6521"/>
                  </a:cubicBezTo>
                  <a:cubicBezTo>
                    <a:pt x="9558" y="6210"/>
                    <a:pt x="9501" y="5883"/>
                    <a:pt x="9507" y="5560"/>
                  </a:cubicBezTo>
                  <a:cubicBezTo>
                    <a:pt x="9508" y="5235"/>
                    <a:pt x="9577" y="4912"/>
                    <a:pt x="9701" y="4608"/>
                  </a:cubicBezTo>
                  <a:cubicBezTo>
                    <a:pt x="9745" y="4505"/>
                    <a:pt x="9794" y="4406"/>
                    <a:pt x="9848" y="4307"/>
                  </a:cubicBezTo>
                  <a:close/>
                  <a:moveTo>
                    <a:pt x="15141" y="5535"/>
                  </a:moveTo>
                  <a:cubicBezTo>
                    <a:pt x="15230" y="5554"/>
                    <a:pt x="15316" y="5573"/>
                    <a:pt x="15396" y="5590"/>
                  </a:cubicBezTo>
                  <a:cubicBezTo>
                    <a:pt x="15390" y="5629"/>
                    <a:pt x="15381" y="5668"/>
                    <a:pt x="15375" y="5707"/>
                  </a:cubicBezTo>
                  <a:lnTo>
                    <a:pt x="15355" y="5989"/>
                  </a:lnTo>
                  <a:cubicBezTo>
                    <a:pt x="15354" y="6363"/>
                    <a:pt x="15426" y="6738"/>
                    <a:pt x="15580" y="7078"/>
                  </a:cubicBezTo>
                  <a:cubicBezTo>
                    <a:pt x="15632" y="7194"/>
                    <a:pt x="15694" y="7307"/>
                    <a:pt x="15763" y="7414"/>
                  </a:cubicBezTo>
                  <a:lnTo>
                    <a:pt x="15458" y="7386"/>
                  </a:lnTo>
                  <a:cubicBezTo>
                    <a:pt x="15266" y="7069"/>
                    <a:pt x="15111" y="6642"/>
                    <a:pt x="15091" y="6135"/>
                  </a:cubicBezTo>
                  <a:cubicBezTo>
                    <a:pt x="15085" y="5960"/>
                    <a:pt x="15096" y="5756"/>
                    <a:pt x="15141" y="5535"/>
                  </a:cubicBezTo>
                  <a:close/>
                  <a:moveTo>
                    <a:pt x="12690" y="4934"/>
                  </a:moveTo>
                  <a:cubicBezTo>
                    <a:pt x="13427" y="5124"/>
                    <a:pt x="14199" y="5318"/>
                    <a:pt x="14824" y="5462"/>
                  </a:cubicBezTo>
                  <a:cubicBezTo>
                    <a:pt x="14771" y="5715"/>
                    <a:pt x="14759" y="5948"/>
                    <a:pt x="14766" y="6147"/>
                  </a:cubicBezTo>
                  <a:cubicBezTo>
                    <a:pt x="14781" y="6566"/>
                    <a:pt x="14891" y="6989"/>
                    <a:pt x="15068" y="7352"/>
                  </a:cubicBezTo>
                  <a:lnTo>
                    <a:pt x="13052" y="7174"/>
                  </a:lnTo>
                  <a:lnTo>
                    <a:pt x="13129" y="7535"/>
                  </a:lnTo>
                  <a:cubicBezTo>
                    <a:pt x="12944" y="7290"/>
                    <a:pt x="12809" y="7020"/>
                    <a:pt x="12712" y="6738"/>
                  </a:cubicBezTo>
                  <a:cubicBezTo>
                    <a:pt x="12686" y="6659"/>
                    <a:pt x="12666" y="6576"/>
                    <a:pt x="12640" y="6497"/>
                  </a:cubicBezTo>
                  <a:lnTo>
                    <a:pt x="12592" y="6249"/>
                  </a:lnTo>
                  <a:cubicBezTo>
                    <a:pt x="12583" y="6166"/>
                    <a:pt x="12570" y="6083"/>
                    <a:pt x="12561" y="6000"/>
                  </a:cubicBezTo>
                  <a:cubicBezTo>
                    <a:pt x="12560" y="5915"/>
                    <a:pt x="12555" y="5832"/>
                    <a:pt x="12555" y="5749"/>
                  </a:cubicBezTo>
                  <a:cubicBezTo>
                    <a:pt x="12555" y="5473"/>
                    <a:pt x="12603" y="5198"/>
                    <a:pt x="12690" y="4934"/>
                  </a:cubicBezTo>
                  <a:close/>
                  <a:moveTo>
                    <a:pt x="19071" y="4886"/>
                  </a:moveTo>
                  <a:lnTo>
                    <a:pt x="19071" y="4886"/>
                  </a:lnTo>
                  <a:cubicBezTo>
                    <a:pt x="19024" y="4963"/>
                    <a:pt x="18981" y="5041"/>
                    <a:pt x="18940" y="5121"/>
                  </a:cubicBezTo>
                  <a:cubicBezTo>
                    <a:pt x="18903" y="5208"/>
                    <a:pt x="18858" y="5295"/>
                    <a:pt x="18829" y="5385"/>
                  </a:cubicBezTo>
                  <a:lnTo>
                    <a:pt x="18746" y="5663"/>
                  </a:lnTo>
                  <a:cubicBezTo>
                    <a:pt x="18728" y="5757"/>
                    <a:pt x="18714" y="5851"/>
                    <a:pt x="18697" y="5946"/>
                  </a:cubicBezTo>
                  <a:cubicBezTo>
                    <a:pt x="18688" y="6042"/>
                    <a:pt x="18683" y="6137"/>
                    <a:pt x="18676" y="6234"/>
                  </a:cubicBezTo>
                  <a:cubicBezTo>
                    <a:pt x="18674" y="6618"/>
                    <a:pt x="18744" y="7003"/>
                    <a:pt x="18898" y="7353"/>
                  </a:cubicBezTo>
                  <a:cubicBezTo>
                    <a:pt x="18949" y="7474"/>
                    <a:pt x="19012" y="7592"/>
                    <a:pt x="19083" y="7704"/>
                  </a:cubicBezTo>
                  <a:lnTo>
                    <a:pt x="18777" y="7676"/>
                  </a:lnTo>
                  <a:cubicBezTo>
                    <a:pt x="18587" y="7348"/>
                    <a:pt x="18431" y="6907"/>
                    <a:pt x="18412" y="6390"/>
                  </a:cubicBezTo>
                  <a:cubicBezTo>
                    <a:pt x="18399" y="6016"/>
                    <a:pt x="18458" y="5509"/>
                    <a:pt x="18749" y="4982"/>
                  </a:cubicBezTo>
                  <a:cubicBezTo>
                    <a:pt x="18855" y="4950"/>
                    <a:pt x="18962" y="4918"/>
                    <a:pt x="19071" y="4886"/>
                  </a:cubicBezTo>
                  <a:close/>
                  <a:moveTo>
                    <a:pt x="18322" y="5117"/>
                  </a:moveTo>
                  <a:cubicBezTo>
                    <a:pt x="18120" y="5601"/>
                    <a:pt x="18075" y="6052"/>
                    <a:pt x="18088" y="6404"/>
                  </a:cubicBezTo>
                  <a:cubicBezTo>
                    <a:pt x="18104" y="6833"/>
                    <a:pt x="18214" y="7269"/>
                    <a:pt x="18394" y="7644"/>
                  </a:cubicBezTo>
                  <a:lnTo>
                    <a:pt x="16072" y="7440"/>
                  </a:lnTo>
                  <a:lnTo>
                    <a:pt x="16131" y="7763"/>
                  </a:lnTo>
                  <a:cubicBezTo>
                    <a:pt x="15968" y="7528"/>
                    <a:pt x="15847" y="7272"/>
                    <a:pt x="15758" y="7007"/>
                  </a:cubicBezTo>
                  <a:lnTo>
                    <a:pt x="15686" y="6757"/>
                  </a:lnTo>
                  <a:lnTo>
                    <a:pt x="15637" y="6503"/>
                  </a:lnTo>
                  <a:cubicBezTo>
                    <a:pt x="15629" y="6417"/>
                    <a:pt x="15616" y="6332"/>
                    <a:pt x="15607" y="6246"/>
                  </a:cubicBezTo>
                  <a:cubicBezTo>
                    <a:pt x="15606" y="6161"/>
                    <a:pt x="15601" y="6075"/>
                    <a:pt x="15601" y="5990"/>
                  </a:cubicBezTo>
                  <a:cubicBezTo>
                    <a:pt x="15601" y="5871"/>
                    <a:pt x="15610" y="5753"/>
                    <a:pt x="15626" y="5635"/>
                  </a:cubicBezTo>
                  <a:cubicBezTo>
                    <a:pt x="15730" y="5654"/>
                    <a:pt x="15820" y="5670"/>
                    <a:pt x="15893" y="5680"/>
                  </a:cubicBezTo>
                  <a:cubicBezTo>
                    <a:pt x="15957" y="5689"/>
                    <a:pt x="16024" y="5694"/>
                    <a:pt x="16093" y="5694"/>
                  </a:cubicBezTo>
                  <a:cubicBezTo>
                    <a:pt x="16654" y="5694"/>
                    <a:pt x="17400" y="5415"/>
                    <a:pt x="18322" y="5117"/>
                  </a:cubicBezTo>
                  <a:close/>
                  <a:moveTo>
                    <a:pt x="5292" y="7131"/>
                  </a:moveTo>
                  <a:cubicBezTo>
                    <a:pt x="5354" y="7161"/>
                    <a:pt x="5420" y="7187"/>
                    <a:pt x="5488" y="7209"/>
                  </a:cubicBezTo>
                  <a:lnTo>
                    <a:pt x="4953" y="7250"/>
                  </a:lnTo>
                  <a:lnTo>
                    <a:pt x="6343" y="7343"/>
                  </a:lnTo>
                  <a:cubicBezTo>
                    <a:pt x="7312" y="7438"/>
                    <a:pt x="9261" y="7614"/>
                    <a:pt x="11468" y="7809"/>
                  </a:cubicBezTo>
                  <a:lnTo>
                    <a:pt x="3711" y="7245"/>
                  </a:lnTo>
                  <a:lnTo>
                    <a:pt x="5292" y="7131"/>
                  </a:lnTo>
                  <a:close/>
                  <a:moveTo>
                    <a:pt x="29770" y="7493"/>
                  </a:moveTo>
                  <a:lnTo>
                    <a:pt x="28582" y="7663"/>
                  </a:lnTo>
                  <a:lnTo>
                    <a:pt x="27394" y="7823"/>
                  </a:lnTo>
                  <a:lnTo>
                    <a:pt x="27212" y="7846"/>
                  </a:lnTo>
                  <a:cubicBezTo>
                    <a:pt x="27479" y="7793"/>
                    <a:pt x="27739" y="7738"/>
                    <a:pt x="27995" y="7685"/>
                  </a:cubicBezTo>
                  <a:lnTo>
                    <a:pt x="28577" y="7618"/>
                  </a:lnTo>
                  <a:lnTo>
                    <a:pt x="29770" y="7493"/>
                  </a:lnTo>
                  <a:close/>
                  <a:moveTo>
                    <a:pt x="21187" y="4490"/>
                  </a:moveTo>
                  <a:lnTo>
                    <a:pt x="22065" y="4537"/>
                  </a:lnTo>
                  <a:cubicBezTo>
                    <a:pt x="21262" y="5463"/>
                    <a:pt x="20917" y="6336"/>
                    <a:pt x="21044" y="7132"/>
                  </a:cubicBezTo>
                  <a:cubicBezTo>
                    <a:pt x="21093" y="7435"/>
                    <a:pt x="21203" y="7690"/>
                    <a:pt x="21335" y="7903"/>
                  </a:cubicBezTo>
                  <a:lnTo>
                    <a:pt x="19379" y="7731"/>
                  </a:lnTo>
                  <a:lnTo>
                    <a:pt x="19379" y="7731"/>
                  </a:lnTo>
                  <a:lnTo>
                    <a:pt x="19447" y="8063"/>
                  </a:lnTo>
                  <a:cubicBezTo>
                    <a:pt x="19286" y="7819"/>
                    <a:pt x="19167" y="7557"/>
                    <a:pt x="19079" y="7287"/>
                  </a:cubicBezTo>
                  <a:lnTo>
                    <a:pt x="19007" y="7029"/>
                  </a:lnTo>
                  <a:cubicBezTo>
                    <a:pt x="18992" y="6941"/>
                    <a:pt x="18972" y="6853"/>
                    <a:pt x="18959" y="6767"/>
                  </a:cubicBezTo>
                  <a:cubicBezTo>
                    <a:pt x="18950" y="6679"/>
                    <a:pt x="18935" y="6591"/>
                    <a:pt x="18929" y="6503"/>
                  </a:cubicBezTo>
                  <a:cubicBezTo>
                    <a:pt x="18928" y="6415"/>
                    <a:pt x="18923" y="6327"/>
                    <a:pt x="18923" y="6237"/>
                  </a:cubicBezTo>
                  <a:cubicBezTo>
                    <a:pt x="18924" y="5883"/>
                    <a:pt x="18992" y="5532"/>
                    <a:pt x="19116" y="5198"/>
                  </a:cubicBezTo>
                  <a:cubicBezTo>
                    <a:pt x="19163" y="5073"/>
                    <a:pt x="19220" y="4950"/>
                    <a:pt x="19282" y="4829"/>
                  </a:cubicBezTo>
                  <a:cubicBezTo>
                    <a:pt x="19616" y="4738"/>
                    <a:pt x="19965" y="4653"/>
                    <a:pt x="20332" y="4585"/>
                  </a:cubicBezTo>
                  <a:cubicBezTo>
                    <a:pt x="20613" y="4553"/>
                    <a:pt x="20899" y="4522"/>
                    <a:pt x="21187" y="4490"/>
                  </a:cubicBezTo>
                  <a:close/>
                  <a:moveTo>
                    <a:pt x="31301" y="3894"/>
                  </a:moveTo>
                  <a:lnTo>
                    <a:pt x="31301" y="3894"/>
                  </a:lnTo>
                  <a:cubicBezTo>
                    <a:pt x="31291" y="3923"/>
                    <a:pt x="31283" y="3953"/>
                    <a:pt x="31275" y="3985"/>
                  </a:cubicBezTo>
                  <a:lnTo>
                    <a:pt x="22410" y="5065"/>
                  </a:lnTo>
                  <a:lnTo>
                    <a:pt x="31233" y="4152"/>
                  </a:lnTo>
                  <a:lnTo>
                    <a:pt x="31233" y="4152"/>
                  </a:lnTo>
                  <a:cubicBezTo>
                    <a:pt x="31220" y="4210"/>
                    <a:pt x="31207" y="4274"/>
                    <a:pt x="31195" y="4339"/>
                  </a:cubicBezTo>
                  <a:lnTo>
                    <a:pt x="28685" y="4735"/>
                  </a:lnTo>
                  <a:lnTo>
                    <a:pt x="31169" y="4498"/>
                  </a:lnTo>
                  <a:lnTo>
                    <a:pt x="31169" y="4498"/>
                  </a:lnTo>
                  <a:cubicBezTo>
                    <a:pt x="31162" y="4559"/>
                    <a:pt x="31153" y="4621"/>
                    <a:pt x="31147" y="4685"/>
                  </a:cubicBezTo>
                  <a:lnTo>
                    <a:pt x="26209" y="5405"/>
                  </a:lnTo>
                  <a:lnTo>
                    <a:pt x="31136" y="4849"/>
                  </a:lnTo>
                  <a:lnTo>
                    <a:pt x="31136" y="4849"/>
                  </a:lnTo>
                  <a:cubicBezTo>
                    <a:pt x="31120" y="5168"/>
                    <a:pt x="31145" y="5526"/>
                    <a:pt x="31246" y="5891"/>
                  </a:cubicBezTo>
                  <a:lnTo>
                    <a:pt x="22286" y="7447"/>
                  </a:lnTo>
                  <a:lnTo>
                    <a:pt x="31294" y="6047"/>
                  </a:lnTo>
                  <a:cubicBezTo>
                    <a:pt x="31318" y="6115"/>
                    <a:pt x="31343" y="6179"/>
                    <a:pt x="31370" y="6245"/>
                  </a:cubicBezTo>
                  <a:cubicBezTo>
                    <a:pt x="31370" y="6245"/>
                    <a:pt x="31374" y="6245"/>
                    <a:pt x="31379" y="6244"/>
                  </a:cubicBezTo>
                  <a:lnTo>
                    <a:pt x="31397" y="6303"/>
                  </a:lnTo>
                  <a:cubicBezTo>
                    <a:pt x="30614" y="6487"/>
                    <a:pt x="26379" y="7457"/>
                    <a:pt x="21870" y="8171"/>
                  </a:cubicBezTo>
                  <a:cubicBezTo>
                    <a:pt x="21852" y="8155"/>
                    <a:pt x="21837" y="8140"/>
                    <a:pt x="21820" y="8121"/>
                  </a:cubicBezTo>
                  <a:lnTo>
                    <a:pt x="30756" y="6381"/>
                  </a:lnTo>
                  <a:lnTo>
                    <a:pt x="21696" y="7980"/>
                  </a:lnTo>
                  <a:cubicBezTo>
                    <a:pt x="21518" y="7759"/>
                    <a:pt x="21350" y="7468"/>
                    <a:pt x="21290" y="7103"/>
                  </a:cubicBezTo>
                  <a:lnTo>
                    <a:pt x="26191" y="6338"/>
                  </a:lnTo>
                  <a:lnTo>
                    <a:pt x="26191" y="6338"/>
                  </a:lnTo>
                  <a:lnTo>
                    <a:pt x="21270" y="6944"/>
                  </a:lnTo>
                  <a:cubicBezTo>
                    <a:pt x="21264" y="6859"/>
                    <a:pt x="21265" y="6775"/>
                    <a:pt x="21270" y="6689"/>
                  </a:cubicBezTo>
                  <a:lnTo>
                    <a:pt x="30772" y="5311"/>
                  </a:lnTo>
                  <a:lnTo>
                    <a:pt x="30772" y="5311"/>
                  </a:lnTo>
                  <a:lnTo>
                    <a:pt x="21286" y="6522"/>
                  </a:lnTo>
                  <a:cubicBezTo>
                    <a:pt x="21360" y="6011"/>
                    <a:pt x="21629" y="5464"/>
                    <a:pt x="22094" y="4888"/>
                  </a:cubicBezTo>
                  <a:lnTo>
                    <a:pt x="31301" y="3894"/>
                  </a:lnTo>
                  <a:close/>
                  <a:moveTo>
                    <a:pt x="31691" y="6231"/>
                  </a:moveTo>
                  <a:cubicBezTo>
                    <a:pt x="31957" y="6231"/>
                    <a:pt x="32280" y="6273"/>
                    <a:pt x="32193" y="6478"/>
                  </a:cubicBezTo>
                  <a:cubicBezTo>
                    <a:pt x="32193" y="6478"/>
                    <a:pt x="26656" y="7861"/>
                    <a:pt x="22245" y="8471"/>
                  </a:cubicBezTo>
                  <a:cubicBezTo>
                    <a:pt x="22222" y="8457"/>
                    <a:pt x="22177" y="8428"/>
                    <a:pt x="22115" y="8383"/>
                  </a:cubicBezTo>
                  <a:cubicBezTo>
                    <a:pt x="27017" y="7598"/>
                    <a:pt x="31537" y="6526"/>
                    <a:pt x="31582" y="6515"/>
                  </a:cubicBezTo>
                  <a:cubicBezTo>
                    <a:pt x="31617" y="6507"/>
                    <a:pt x="31645" y="6485"/>
                    <a:pt x="31661" y="6457"/>
                  </a:cubicBezTo>
                  <a:cubicBezTo>
                    <a:pt x="31679" y="6426"/>
                    <a:pt x="31682" y="6391"/>
                    <a:pt x="31672" y="6359"/>
                  </a:cubicBezTo>
                  <a:lnTo>
                    <a:pt x="31633" y="6231"/>
                  </a:lnTo>
                  <a:lnTo>
                    <a:pt x="31681" y="6231"/>
                  </a:lnTo>
                  <a:cubicBezTo>
                    <a:pt x="31684" y="6231"/>
                    <a:pt x="31687" y="6231"/>
                    <a:pt x="31691" y="6231"/>
                  </a:cubicBezTo>
                  <a:close/>
                  <a:moveTo>
                    <a:pt x="4585" y="7585"/>
                  </a:moveTo>
                  <a:lnTo>
                    <a:pt x="4869" y="7606"/>
                  </a:lnTo>
                  <a:cubicBezTo>
                    <a:pt x="4651" y="7831"/>
                    <a:pt x="4470" y="8096"/>
                    <a:pt x="4338" y="8389"/>
                  </a:cubicBezTo>
                  <a:cubicBezTo>
                    <a:pt x="4171" y="8757"/>
                    <a:pt x="4091" y="9166"/>
                    <a:pt x="4091" y="9571"/>
                  </a:cubicBezTo>
                  <a:cubicBezTo>
                    <a:pt x="4097" y="9976"/>
                    <a:pt x="4175" y="10381"/>
                    <a:pt x="4335" y="10751"/>
                  </a:cubicBezTo>
                  <a:cubicBezTo>
                    <a:pt x="4395" y="10893"/>
                    <a:pt x="4469" y="11033"/>
                    <a:pt x="4554" y="11164"/>
                  </a:cubicBezTo>
                  <a:lnTo>
                    <a:pt x="4244" y="11129"/>
                  </a:lnTo>
                  <a:cubicBezTo>
                    <a:pt x="3751" y="10269"/>
                    <a:pt x="3540" y="8779"/>
                    <a:pt x="4585" y="7585"/>
                  </a:cubicBezTo>
                  <a:close/>
                  <a:moveTo>
                    <a:pt x="30166" y="11007"/>
                  </a:moveTo>
                  <a:lnTo>
                    <a:pt x="31230" y="11081"/>
                  </a:lnTo>
                  <a:lnTo>
                    <a:pt x="30135" y="11229"/>
                  </a:lnTo>
                  <a:cubicBezTo>
                    <a:pt x="30136" y="11225"/>
                    <a:pt x="30138" y="11221"/>
                    <a:pt x="30140" y="11217"/>
                  </a:cubicBezTo>
                  <a:cubicBezTo>
                    <a:pt x="30164" y="11146"/>
                    <a:pt x="30172" y="11074"/>
                    <a:pt x="30166" y="11007"/>
                  </a:cubicBezTo>
                  <a:close/>
                  <a:moveTo>
                    <a:pt x="2470" y="7431"/>
                  </a:moveTo>
                  <a:lnTo>
                    <a:pt x="4189" y="7556"/>
                  </a:lnTo>
                  <a:cubicBezTo>
                    <a:pt x="3297" y="8724"/>
                    <a:pt x="3378" y="10126"/>
                    <a:pt x="3845" y="11084"/>
                  </a:cubicBezTo>
                  <a:lnTo>
                    <a:pt x="2291" y="10908"/>
                  </a:lnTo>
                  <a:lnTo>
                    <a:pt x="2515" y="11287"/>
                  </a:lnTo>
                  <a:cubicBezTo>
                    <a:pt x="2030" y="10860"/>
                    <a:pt x="1805" y="10111"/>
                    <a:pt x="1800" y="9370"/>
                  </a:cubicBezTo>
                  <a:cubicBezTo>
                    <a:pt x="1797" y="8578"/>
                    <a:pt x="2040" y="7799"/>
                    <a:pt x="2470" y="7431"/>
                  </a:cubicBezTo>
                  <a:close/>
                  <a:moveTo>
                    <a:pt x="7129" y="7769"/>
                  </a:moveTo>
                  <a:lnTo>
                    <a:pt x="7419" y="7789"/>
                  </a:lnTo>
                  <a:cubicBezTo>
                    <a:pt x="7191" y="8034"/>
                    <a:pt x="7002" y="8321"/>
                    <a:pt x="6869" y="8634"/>
                  </a:cubicBezTo>
                  <a:cubicBezTo>
                    <a:pt x="6703" y="9017"/>
                    <a:pt x="6623" y="9438"/>
                    <a:pt x="6623" y="9857"/>
                  </a:cubicBezTo>
                  <a:cubicBezTo>
                    <a:pt x="6628" y="10275"/>
                    <a:pt x="6706" y="10694"/>
                    <a:pt x="6865" y="11080"/>
                  </a:cubicBezTo>
                  <a:cubicBezTo>
                    <a:pt x="6917" y="11205"/>
                    <a:pt x="6976" y="11327"/>
                    <a:pt x="7045" y="11445"/>
                  </a:cubicBezTo>
                  <a:lnTo>
                    <a:pt x="6737" y="11410"/>
                  </a:lnTo>
                  <a:cubicBezTo>
                    <a:pt x="6271" y="10497"/>
                    <a:pt x="6100" y="8984"/>
                    <a:pt x="7129" y="7769"/>
                  </a:cubicBezTo>
                  <a:close/>
                  <a:moveTo>
                    <a:pt x="4939" y="7609"/>
                  </a:moveTo>
                  <a:lnTo>
                    <a:pt x="6736" y="7741"/>
                  </a:lnTo>
                  <a:cubicBezTo>
                    <a:pt x="5849" y="8933"/>
                    <a:pt x="5907" y="10366"/>
                    <a:pt x="6348" y="11366"/>
                  </a:cubicBezTo>
                  <a:lnTo>
                    <a:pt x="4902" y="11203"/>
                  </a:lnTo>
                  <a:lnTo>
                    <a:pt x="4979" y="11604"/>
                  </a:lnTo>
                  <a:cubicBezTo>
                    <a:pt x="4779" y="11314"/>
                    <a:pt x="4639" y="11001"/>
                    <a:pt x="4536" y="10677"/>
                  </a:cubicBezTo>
                  <a:lnTo>
                    <a:pt x="4462" y="10404"/>
                  </a:lnTo>
                  <a:lnTo>
                    <a:pt x="4411" y="10126"/>
                  </a:lnTo>
                  <a:lnTo>
                    <a:pt x="4378" y="9847"/>
                  </a:lnTo>
                  <a:lnTo>
                    <a:pt x="4365" y="9568"/>
                  </a:lnTo>
                  <a:cubicBezTo>
                    <a:pt x="4360" y="9195"/>
                    <a:pt x="4421" y="8821"/>
                    <a:pt x="4538" y="8464"/>
                  </a:cubicBezTo>
                  <a:cubicBezTo>
                    <a:pt x="4635" y="8169"/>
                    <a:pt x="4774" y="7887"/>
                    <a:pt x="4939" y="7609"/>
                  </a:cubicBezTo>
                  <a:close/>
                  <a:moveTo>
                    <a:pt x="10188" y="7991"/>
                  </a:moveTo>
                  <a:lnTo>
                    <a:pt x="10478" y="8012"/>
                  </a:lnTo>
                  <a:cubicBezTo>
                    <a:pt x="10263" y="8260"/>
                    <a:pt x="10084" y="8546"/>
                    <a:pt x="9957" y="8856"/>
                  </a:cubicBezTo>
                  <a:cubicBezTo>
                    <a:pt x="9792" y="9251"/>
                    <a:pt x="9715" y="9682"/>
                    <a:pt x="9714" y="10111"/>
                  </a:cubicBezTo>
                  <a:cubicBezTo>
                    <a:pt x="9720" y="10540"/>
                    <a:pt x="9797" y="10969"/>
                    <a:pt x="9953" y="11365"/>
                  </a:cubicBezTo>
                  <a:cubicBezTo>
                    <a:pt x="10011" y="11514"/>
                    <a:pt x="10082" y="11659"/>
                    <a:pt x="10162" y="11798"/>
                  </a:cubicBezTo>
                  <a:lnTo>
                    <a:pt x="9851" y="11763"/>
                  </a:lnTo>
                  <a:cubicBezTo>
                    <a:pt x="9372" y="10834"/>
                    <a:pt x="9177" y="9261"/>
                    <a:pt x="10188" y="7991"/>
                  </a:cubicBezTo>
                  <a:close/>
                  <a:moveTo>
                    <a:pt x="7481" y="7795"/>
                  </a:moveTo>
                  <a:lnTo>
                    <a:pt x="9803" y="7964"/>
                  </a:lnTo>
                  <a:cubicBezTo>
                    <a:pt x="8924" y="9207"/>
                    <a:pt x="9003" y="10696"/>
                    <a:pt x="9462" y="11718"/>
                  </a:cubicBezTo>
                  <a:lnTo>
                    <a:pt x="7452" y="11492"/>
                  </a:lnTo>
                  <a:lnTo>
                    <a:pt x="7452" y="11492"/>
                  </a:lnTo>
                  <a:lnTo>
                    <a:pt x="7513" y="11985"/>
                  </a:lnTo>
                  <a:cubicBezTo>
                    <a:pt x="7310" y="11681"/>
                    <a:pt x="7170" y="11350"/>
                    <a:pt x="7067" y="11010"/>
                  </a:cubicBezTo>
                  <a:lnTo>
                    <a:pt x="6994" y="10726"/>
                  </a:lnTo>
                  <a:lnTo>
                    <a:pt x="6942" y="10438"/>
                  </a:lnTo>
                  <a:lnTo>
                    <a:pt x="6908" y="10148"/>
                  </a:lnTo>
                  <a:lnTo>
                    <a:pt x="6897" y="9857"/>
                  </a:lnTo>
                  <a:cubicBezTo>
                    <a:pt x="6892" y="9468"/>
                    <a:pt x="6953" y="9081"/>
                    <a:pt x="7068" y="8710"/>
                  </a:cubicBezTo>
                  <a:cubicBezTo>
                    <a:pt x="7166" y="8393"/>
                    <a:pt x="7310" y="8093"/>
                    <a:pt x="7481" y="7795"/>
                  </a:cubicBezTo>
                  <a:close/>
                  <a:moveTo>
                    <a:pt x="13299" y="8217"/>
                  </a:moveTo>
                  <a:lnTo>
                    <a:pt x="13596" y="8239"/>
                  </a:lnTo>
                  <a:cubicBezTo>
                    <a:pt x="13365" y="8503"/>
                    <a:pt x="13177" y="8809"/>
                    <a:pt x="13044" y="9141"/>
                  </a:cubicBezTo>
                  <a:cubicBezTo>
                    <a:pt x="12881" y="9546"/>
                    <a:pt x="12804" y="9987"/>
                    <a:pt x="12804" y="10427"/>
                  </a:cubicBezTo>
                  <a:cubicBezTo>
                    <a:pt x="12810" y="10866"/>
                    <a:pt x="12887" y="11304"/>
                    <a:pt x="13042" y="11712"/>
                  </a:cubicBezTo>
                  <a:cubicBezTo>
                    <a:pt x="13099" y="11861"/>
                    <a:pt x="13167" y="12006"/>
                    <a:pt x="13245" y="12146"/>
                  </a:cubicBezTo>
                  <a:lnTo>
                    <a:pt x="12935" y="12111"/>
                  </a:lnTo>
                  <a:cubicBezTo>
                    <a:pt x="12456" y="11145"/>
                    <a:pt x="12270" y="9521"/>
                    <a:pt x="13299" y="8217"/>
                  </a:cubicBezTo>
                  <a:close/>
                  <a:moveTo>
                    <a:pt x="10553" y="8017"/>
                  </a:moveTo>
                  <a:lnTo>
                    <a:pt x="12914" y="8188"/>
                  </a:lnTo>
                  <a:cubicBezTo>
                    <a:pt x="12016" y="9468"/>
                    <a:pt x="12089" y="11008"/>
                    <a:pt x="12548" y="12067"/>
                  </a:cubicBezTo>
                  <a:lnTo>
                    <a:pt x="10502" y="11835"/>
                  </a:lnTo>
                  <a:lnTo>
                    <a:pt x="10586" y="12276"/>
                  </a:lnTo>
                  <a:cubicBezTo>
                    <a:pt x="10392" y="11967"/>
                    <a:pt x="10256" y="11635"/>
                    <a:pt x="10157" y="11295"/>
                  </a:cubicBezTo>
                  <a:lnTo>
                    <a:pt x="10085" y="11002"/>
                  </a:lnTo>
                  <a:lnTo>
                    <a:pt x="10033" y="10706"/>
                  </a:lnTo>
                  <a:lnTo>
                    <a:pt x="10000" y="10407"/>
                  </a:lnTo>
                  <a:lnTo>
                    <a:pt x="9987" y="10109"/>
                  </a:lnTo>
                  <a:cubicBezTo>
                    <a:pt x="9984" y="9710"/>
                    <a:pt x="10043" y="9311"/>
                    <a:pt x="10157" y="8925"/>
                  </a:cubicBezTo>
                  <a:cubicBezTo>
                    <a:pt x="10251" y="8612"/>
                    <a:pt x="10388" y="8312"/>
                    <a:pt x="10553" y="8017"/>
                  </a:cubicBezTo>
                  <a:close/>
                  <a:moveTo>
                    <a:pt x="16668" y="8463"/>
                  </a:moveTo>
                  <a:lnTo>
                    <a:pt x="16970" y="8484"/>
                  </a:lnTo>
                  <a:cubicBezTo>
                    <a:pt x="16736" y="8762"/>
                    <a:pt x="16546" y="9084"/>
                    <a:pt x="16415" y="9430"/>
                  </a:cubicBezTo>
                  <a:cubicBezTo>
                    <a:pt x="16251" y="9850"/>
                    <a:pt x="16173" y="10301"/>
                    <a:pt x="16173" y="10753"/>
                  </a:cubicBezTo>
                  <a:cubicBezTo>
                    <a:pt x="16178" y="11204"/>
                    <a:pt x="16255" y="11655"/>
                    <a:pt x="16409" y="12076"/>
                  </a:cubicBezTo>
                  <a:cubicBezTo>
                    <a:pt x="16466" y="12230"/>
                    <a:pt x="16535" y="12383"/>
                    <a:pt x="16614" y="12528"/>
                  </a:cubicBezTo>
                  <a:lnTo>
                    <a:pt x="16305" y="12493"/>
                  </a:lnTo>
                  <a:cubicBezTo>
                    <a:pt x="15839" y="11515"/>
                    <a:pt x="15615" y="9863"/>
                    <a:pt x="16668" y="8463"/>
                  </a:cubicBezTo>
                  <a:close/>
                  <a:moveTo>
                    <a:pt x="13658" y="8244"/>
                  </a:moveTo>
                  <a:lnTo>
                    <a:pt x="16287" y="8435"/>
                  </a:lnTo>
                  <a:cubicBezTo>
                    <a:pt x="15398" y="9757"/>
                    <a:pt x="15470" y="11354"/>
                    <a:pt x="15923" y="12449"/>
                  </a:cubicBezTo>
                  <a:lnTo>
                    <a:pt x="13563" y="12182"/>
                  </a:lnTo>
                  <a:lnTo>
                    <a:pt x="13628" y="12576"/>
                  </a:lnTo>
                  <a:cubicBezTo>
                    <a:pt x="13457" y="12281"/>
                    <a:pt x="13337" y="11967"/>
                    <a:pt x="13245" y="11646"/>
                  </a:cubicBezTo>
                  <a:lnTo>
                    <a:pt x="13174" y="11344"/>
                  </a:lnTo>
                  <a:cubicBezTo>
                    <a:pt x="13157" y="11241"/>
                    <a:pt x="13139" y="11141"/>
                    <a:pt x="13122" y="11039"/>
                  </a:cubicBezTo>
                  <a:lnTo>
                    <a:pt x="13089" y="10732"/>
                  </a:lnTo>
                  <a:lnTo>
                    <a:pt x="13078" y="10426"/>
                  </a:lnTo>
                  <a:cubicBezTo>
                    <a:pt x="13073" y="10015"/>
                    <a:pt x="13131" y="9606"/>
                    <a:pt x="13245" y="9210"/>
                  </a:cubicBezTo>
                  <a:cubicBezTo>
                    <a:pt x="13343" y="8877"/>
                    <a:pt x="13485" y="8557"/>
                    <a:pt x="13658" y="8244"/>
                  </a:cubicBezTo>
                  <a:close/>
                  <a:moveTo>
                    <a:pt x="17032" y="8489"/>
                  </a:moveTo>
                  <a:lnTo>
                    <a:pt x="19603" y="8675"/>
                  </a:lnTo>
                  <a:cubicBezTo>
                    <a:pt x="18769" y="9830"/>
                    <a:pt x="18430" y="10915"/>
                    <a:pt x="18593" y="11903"/>
                  </a:cubicBezTo>
                  <a:cubicBezTo>
                    <a:pt x="18650" y="12246"/>
                    <a:pt x="18763" y="12539"/>
                    <a:pt x="18896" y="12785"/>
                  </a:cubicBezTo>
                  <a:lnTo>
                    <a:pt x="16918" y="12562"/>
                  </a:lnTo>
                  <a:lnTo>
                    <a:pt x="16918" y="12562"/>
                  </a:lnTo>
                  <a:lnTo>
                    <a:pt x="16992" y="12965"/>
                  </a:lnTo>
                  <a:cubicBezTo>
                    <a:pt x="16824" y="12660"/>
                    <a:pt x="16705" y="12339"/>
                    <a:pt x="16614" y="12011"/>
                  </a:cubicBezTo>
                  <a:lnTo>
                    <a:pt x="16542" y="11700"/>
                  </a:lnTo>
                  <a:cubicBezTo>
                    <a:pt x="16525" y="11595"/>
                    <a:pt x="16507" y="11490"/>
                    <a:pt x="16492" y="11385"/>
                  </a:cubicBezTo>
                  <a:lnTo>
                    <a:pt x="16458" y="11069"/>
                  </a:lnTo>
                  <a:lnTo>
                    <a:pt x="16448" y="10752"/>
                  </a:lnTo>
                  <a:cubicBezTo>
                    <a:pt x="16443" y="10328"/>
                    <a:pt x="16504" y="9905"/>
                    <a:pt x="16618" y="9496"/>
                  </a:cubicBezTo>
                  <a:cubicBezTo>
                    <a:pt x="16716" y="9149"/>
                    <a:pt x="16859" y="8816"/>
                    <a:pt x="17032" y="8489"/>
                  </a:cubicBezTo>
                  <a:close/>
                  <a:moveTo>
                    <a:pt x="5600" y="12195"/>
                  </a:moveTo>
                  <a:cubicBezTo>
                    <a:pt x="7472" y="12414"/>
                    <a:pt x="10107" y="12711"/>
                    <a:pt x="12593" y="12990"/>
                  </a:cubicBezTo>
                  <a:lnTo>
                    <a:pt x="11990" y="13063"/>
                  </a:lnTo>
                  <a:lnTo>
                    <a:pt x="4914" y="12265"/>
                  </a:lnTo>
                  <a:lnTo>
                    <a:pt x="5600" y="12195"/>
                  </a:lnTo>
                  <a:close/>
                  <a:moveTo>
                    <a:pt x="28810" y="8770"/>
                  </a:moveTo>
                  <a:lnTo>
                    <a:pt x="28810" y="8770"/>
                  </a:lnTo>
                  <a:cubicBezTo>
                    <a:pt x="28805" y="8827"/>
                    <a:pt x="28801" y="8887"/>
                    <a:pt x="28798" y="8947"/>
                  </a:cubicBezTo>
                  <a:lnTo>
                    <a:pt x="23806" y="9778"/>
                  </a:lnTo>
                  <a:lnTo>
                    <a:pt x="23806" y="9778"/>
                  </a:lnTo>
                  <a:lnTo>
                    <a:pt x="28789" y="9127"/>
                  </a:lnTo>
                  <a:lnTo>
                    <a:pt x="28789" y="9127"/>
                  </a:lnTo>
                  <a:cubicBezTo>
                    <a:pt x="28778" y="9521"/>
                    <a:pt x="28808" y="9962"/>
                    <a:pt x="28918" y="10415"/>
                  </a:cubicBezTo>
                  <a:lnTo>
                    <a:pt x="19862" y="12239"/>
                  </a:lnTo>
                  <a:lnTo>
                    <a:pt x="19862" y="12239"/>
                  </a:lnTo>
                  <a:lnTo>
                    <a:pt x="28965" y="10589"/>
                  </a:lnTo>
                  <a:cubicBezTo>
                    <a:pt x="28984" y="10664"/>
                    <a:pt x="29007" y="10738"/>
                    <a:pt x="29033" y="10810"/>
                  </a:cubicBezTo>
                  <a:lnTo>
                    <a:pt x="29064" y="10927"/>
                  </a:lnTo>
                  <a:cubicBezTo>
                    <a:pt x="28272" y="11143"/>
                    <a:pt x="24008" y="12292"/>
                    <a:pt x="19461" y="13127"/>
                  </a:cubicBezTo>
                  <a:cubicBezTo>
                    <a:pt x="19440" y="13104"/>
                    <a:pt x="19419" y="13076"/>
                    <a:pt x="19396" y="13049"/>
                  </a:cubicBezTo>
                  <a:lnTo>
                    <a:pt x="28425" y="11002"/>
                  </a:lnTo>
                  <a:lnTo>
                    <a:pt x="19281" y="12889"/>
                  </a:lnTo>
                  <a:cubicBezTo>
                    <a:pt x="19103" y="12625"/>
                    <a:pt x="18934" y="12281"/>
                    <a:pt x="18864" y="11852"/>
                  </a:cubicBezTo>
                  <a:cubicBezTo>
                    <a:pt x="18861" y="11835"/>
                    <a:pt x="18860" y="11816"/>
                    <a:pt x="18857" y="11800"/>
                  </a:cubicBezTo>
                  <a:lnTo>
                    <a:pt x="23801" y="10915"/>
                  </a:lnTo>
                  <a:lnTo>
                    <a:pt x="23801" y="10915"/>
                  </a:lnTo>
                  <a:lnTo>
                    <a:pt x="18839" y="11624"/>
                  </a:lnTo>
                  <a:cubicBezTo>
                    <a:pt x="18830" y="11516"/>
                    <a:pt x="18826" y="11406"/>
                    <a:pt x="18831" y="11296"/>
                  </a:cubicBezTo>
                  <a:lnTo>
                    <a:pt x="28426" y="9697"/>
                  </a:lnTo>
                  <a:lnTo>
                    <a:pt x="18846" y="11111"/>
                  </a:lnTo>
                  <a:cubicBezTo>
                    <a:pt x="18911" y="10484"/>
                    <a:pt x="19173" y="9816"/>
                    <a:pt x="19633" y="9116"/>
                  </a:cubicBezTo>
                  <a:lnTo>
                    <a:pt x="20426" y="9018"/>
                  </a:lnTo>
                  <a:cubicBezTo>
                    <a:pt x="20572" y="9082"/>
                    <a:pt x="20763" y="9141"/>
                    <a:pt x="21012" y="9189"/>
                  </a:cubicBezTo>
                  <a:lnTo>
                    <a:pt x="19953" y="9335"/>
                  </a:lnTo>
                  <a:lnTo>
                    <a:pt x="21082" y="9203"/>
                  </a:lnTo>
                  <a:cubicBezTo>
                    <a:pt x="21182" y="9220"/>
                    <a:pt x="21290" y="9237"/>
                    <a:pt x="21406" y="9252"/>
                  </a:cubicBezTo>
                  <a:cubicBezTo>
                    <a:pt x="21606" y="9276"/>
                    <a:pt x="21872" y="9287"/>
                    <a:pt x="22185" y="9287"/>
                  </a:cubicBezTo>
                  <a:cubicBezTo>
                    <a:pt x="24173" y="9287"/>
                    <a:pt x="28049" y="8856"/>
                    <a:pt x="28810" y="8770"/>
                  </a:cubicBezTo>
                  <a:close/>
                  <a:moveTo>
                    <a:pt x="29340" y="10824"/>
                  </a:moveTo>
                  <a:cubicBezTo>
                    <a:pt x="29614" y="10824"/>
                    <a:pt x="29967" y="10871"/>
                    <a:pt x="29879" y="11129"/>
                  </a:cubicBezTo>
                  <a:cubicBezTo>
                    <a:pt x="29879" y="11129"/>
                    <a:pt x="24287" y="12774"/>
                    <a:pt x="19828" y="13485"/>
                  </a:cubicBezTo>
                  <a:cubicBezTo>
                    <a:pt x="19797" y="13461"/>
                    <a:pt x="19746" y="13421"/>
                    <a:pt x="19686" y="13366"/>
                  </a:cubicBezTo>
                  <a:cubicBezTo>
                    <a:pt x="24649" y="12442"/>
                    <a:pt x="29223" y="11168"/>
                    <a:pt x="29269" y="11155"/>
                  </a:cubicBezTo>
                  <a:cubicBezTo>
                    <a:pt x="29342" y="11135"/>
                    <a:pt x="29384" y="11060"/>
                    <a:pt x="29365" y="10987"/>
                  </a:cubicBezTo>
                  <a:lnTo>
                    <a:pt x="29321" y="10824"/>
                  </a:lnTo>
                  <a:close/>
                  <a:moveTo>
                    <a:pt x="3940" y="11998"/>
                  </a:moveTo>
                  <a:cubicBezTo>
                    <a:pt x="4155" y="12023"/>
                    <a:pt x="4398" y="12053"/>
                    <a:pt x="4673" y="12086"/>
                  </a:cubicBezTo>
                  <a:lnTo>
                    <a:pt x="3001" y="12257"/>
                  </a:lnTo>
                  <a:lnTo>
                    <a:pt x="11990" y="13312"/>
                  </a:lnTo>
                  <a:lnTo>
                    <a:pt x="13634" y="13106"/>
                  </a:lnTo>
                  <a:cubicBezTo>
                    <a:pt x="14112" y="13159"/>
                    <a:pt x="14580" y="13210"/>
                    <a:pt x="15031" y="13261"/>
                  </a:cubicBezTo>
                  <a:lnTo>
                    <a:pt x="12094" y="13656"/>
                  </a:lnTo>
                  <a:lnTo>
                    <a:pt x="1560" y="12231"/>
                  </a:lnTo>
                  <a:lnTo>
                    <a:pt x="3940" y="11998"/>
                  </a:lnTo>
                  <a:close/>
                  <a:moveTo>
                    <a:pt x="535" y="12451"/>
                  </a:moveTo>
                  <a:lnTo>
                    <a:pt x="535" y="12451"/>
                  </a:lnTo>
                  <a:cubicBezTo>
                    <a:pt x="1464" y="12561"/>
                    <a:pt x="2392" y="12681"/>
                    <a:pt x="3319" y="12804"/>
                  </a:cubicBezTo>
                  <a:lnTo>
                    <a:pt x="6099" y="13187"/>
                  </a:lnTo>
                  <a:lnTo>
                    <a:pt x="8875" y="13594"/>
                  </a:lnTo>
                  <a:lnTo>
                    <a:pt x="10263" y="13806"/>
                  </a:lnTo>
                  <a:lnTo>
                    <a:pt x="11647" y="14032"/>
                  </a:lnTo>
                  <a:lnTo>
                    <a:pt x="10255" y="13861"/>
                  </a:lnTo>
                  <a:lnTo>
                    <a:pt x="8864" y="13679"/>
                  </a:lnTo>
                  <a:lnTo>
                    <a:pt x="6083" y="13295"/>
                  </a:lnTo>
                  <a:lnTo>
                    <a:pt x="3307" y="12887"/>
                  </a:lnTo>
                  <a:cubicBezTo>
                    <a:pt x="2383" y="12747"/>
                    <a:pt x="1457" y="12604"/>
                    <a:pt x="535" y="12451"/>
                  </a:cubicBezTo>
                  <a:close/>
                  <a:moveTo>
                    <a:pt x="30024" y="17311"/>
                  </a:moveTo>
                  <a:lnTo>
                    <a:pt x="30024" y="17497"/>
                  </a:lnTo>
                  <a:lnTo>
                    <a:pt x="29939" y="17514"/>
                  </a:lnTo>
                  <a:cubicBezTo>
                    <a:pt x="29969" y="17447"/>
                    <a:pt x="29996" y="17380"/>
                    <a:pt x="30024" y="17311"/>
                  </a:cubicBezTo>
                  <a:close/>
                  <a:moveTo>
                    <a:pt x="32329" y="11260"/>
                  </a:moveTo>
                  <a:cubicBezTo>
                    <a:pt x="32861" y="11820"/>
                    <a:pt x="33162" y="13129"/>
                    <a:pt x="33156" y="14468"/>
                  </a:cubicBezTo>
                  <a:cubicBezTo>
                    <a:pt x="33150" y="15687"/>
                    <a:pt x="32889" y="16926"/>
                    <a:pt x="32319" y="17645"/>
                  </a:cubicBezTo>
                  <a:lnTo>
                    <a:pt x="32584" y="17006"/>
                  </a:lnTo>
                  <a:lnTo>
                    <a:pt x="30539" y="17397"/>
                  </a:lnTo>
                  <a:cubicBezTo>
                    <a:pt x="30982" y="16190"/>
                    <a:pt x="31189" y="14426"/>
                    <a:pt x="30663" y="12784"/>
                  </a:cubicBezTo>
                  <a:cubicBezTo>
                    <a:pt x="30945" y="12723"/>
                    <a:pt x="31158" y="12677"/>
                    <a:pt x="31281" y="12649"/>
                  </a:cubicBezTo>
                  <a:cubicBezTo>
                    <a:pt x="31457" y="12608"/>
                    <a:pt x="31215" y="11809"/>
                    <a:pt x="30764" y="11470"/>
                  </a:cubicBezTo>
                  <a:lnTo>
                    <a:pt x="32329" y="11260"/>
                  </a:lnTo>
                  <a:close/>
                  <a:moveTo>
                    <a:pt x="27427" y="13473"/>
                  </a:moveTo>
                  <a:lnTo>
                    <a:pt x="27427" y="13473"/>
                  </a:lnTo>
                  <a:cubicBezTo>
                    <a:pt x="27897" y="15115"/>
                    <a:pt x="27674" y="16869"/>
                    <a:pt x="27248" y="18030"/>
                  </a:cubicBezTo>
                  <a:lnTo>
                    <a:pt x="27034" y="18070"/>
                  </a:lnTo>
                  <a:cubicBezTo>
                    <a:pt x="27062" y="18001"/>
                    <a:pt x="27089" y="17931"/>
                    <a:pt x="27117" y="17863"/>
                  </a:cubicBezTo>
                  <a:cubicBezTo>
                    <a:pt x="27171" y="17710"/>
                    <a:pt x="27217" y="17556"/>
                    <a:pt x="27265" y="17401"/>
                  </a:cubicBezTo>
                  <a:cubicBezTo>
                    <a:pt x="27440" y="16778"/>
                    <a:pt x="27526" y="16132"/>
                    <a:pt x="27534" y="15484"/>
                  </a:cubicBezTo>
                  <a:cubicBezTo>
                    <a:pt x="27531" y="15322"/>
                    <a:pt x="27524" y="15161"/>
                    <a:pt x="27519" y="14998"/>
                  </a:cubicBezTo>
                  <a:cubicBezTo>
                    <a:pt x="27511" y="14836"/>
                    <a:pt x="27490" y="14676"/>
                    <a:pt x="27472" y="14514"/>
                  </a:cubicBezTo>
                  <a:lnTo>
                    <a:pt x="27458" y="14394"/>
                  </a:lnTo>
                  <a:lnTo>
                    <a:pt x="27434" y="14275"/>
                  </a:lnTo>
                  <a:lnTo>
                    <a:pt x="27389" y="14036"/>
                  </a:lnTo>
                  <a:cubicBezTo>
                    <a:pt x="27373" y="13957"/>
                    <a:pt x="27363" y="13876"/>
                    <a:pt x="27339" y="13799"/>
                  </a:cubicBezTo>
                  <a:lnTo>
                    <a:pt x="27271" y="13566"/>
                  </a:lnTo>
                  <a:cubicBezTo>
                    <a:pt x="27266" y="13546"/>
                    <a:pt x="27260" y="13526"/>
                    <a:pt x="27253" y="13509"/>
                  </a:cubicBezTo>
                  <a:cubicBezTo>
                    <a:pt x="27312" y="13497"/>
                    <a:pt x="27370" y="13484"/>
                    <a:pt x="27427" y="13473"/>
                  </a:cubicBezTo>
                  <a:close/>
                  <a:moveTo>
                    <a:pt x="29935" y="12943"/>
                  </a:moveTo>
                  <a:cubicBezTo>
                    <a:pt x="29949" y="13005"/>
                    <a:pt x="29965" y="13068"/>
                    <a:pt x="29979" y="13132"/>
                  </a:cubicBezTo>
                  <a:cubicBezTo>
                    <a:pt x="29993" y="13203"/>
                    <a:pt x="30010" y="13273"/>
                    <a:pt x="30024" y="13343"/>
                  </a:cubicBezTo>
                  <a:lnTo>
                    <a:pt x="30024" y="16415"/>
                  </a:lnTo>
                  <a:lnTo>
                    <a:pt x="29972" y="16701"/>
                  </a:lnTo>
                  <a:cubicBezTo>
                    <a:pt x="29857" y="17234"/>
                    <a:pt x="29697" y="17759"/>
                    <a:pt x="29452" y="18256"/>
                  </a:cubicBezTo>
                  <a:lnTo>
                    <a:pt x="29541" y="17589"/>
                  </a:lnTo>
                  <a:lnTo>
                    <a:pt x="28004" y="17883"/>
                  </a:lnTo>
                  <a:cubicBezTo>
                    <a:pt x="28396" y="16603"/>
                    <a:pt x="28519" y="14916"/>
                    <a:pt x="28079" y="13334"/>
                  </a:cubicBezTo>
                  <a:cubicBezTo>
                    <a:pt x="28777" y="13188"/>
                    <a:pt x="29411" y="13054"/>
                    <a:pt x="29935" y="12943"/>
                  </a:cubicBezTo>
                  <a:close/>
                  <a:moveTo>
                    <a:pt x="23886" y="14190"/>
                  </a:moveTo>
                  <a:cubicBezTo>
                    <a:pt x="24277" y="15850"/>
                    <a:pt x="24034" y="17583"/>
                    <a:pt x="23612" y="18724"/>
                  </a:cubicBezTo>
                  <a:lnTo>
                    <a:pt x="23396" y="18765"/>
                  </a:lnTo>
                  <a:cubicBezTo>
                    <a:pt x="23437" y="18666"/>
                    <a:pt x="23474" y="18563"/>
                    <a:pt x="23516" y="18463"/>
                  </a:cubicBezTo>
                  <a:cubicBezTo>
                    <a:pt x="23569" y="18306"/>
                    <a:pt x="23616" y="18146"/>
                    <a:pt x="23664" y="17987"/>
                  </a:cubicBezTo>
                  <a:cubicBezTo>
                    <a:pt x="23839" y="17345"/>
                    <a:pt x="23925" y="16681"/>
                    <a:pt x="23932" y="16016"/>
                  </a:cubicBezTo>
                  <a:cubicBezTo>
                    <a:pt x="23929" y="15848"/>
                    <a:pt x="23922" y="15682"/>
                    <a:pt x="23917" y="15516"/>
                  </a:cubicBezTo>
                  <a:cubicBezTo>
                    <a:pt x="23908" y="15350"/>
                    <a:pt x="23888" y="15185"/>
                    <a:pt x="23870" y="15019"/>
                  </a:cubicBezTo>
                  <a:lnTo>
                    <a:pt x="23855" y="14894"/>
                  </a:lnTo>
                  <a:lnTo>
                    <a:pt x="23833" y="14772"/>
                  </a:lnTo>
                  <a:lnTo>
                    <a:pt x="23788" y="14525"/>
                  </a:lnTo>
                  <a:cubicBezTo>
                    <a:pt x="23771" y="14444"/>
                    <a:pt x="23762" y="14361"/>
                    <a:pt x="23737" y="14281"/>
                  </a:cubicBezTo>
                  <a:lnTo>
                    <a:pt x="23721" y="14223"/>
                  </a:lnTo>
                  <a:cubicBezTo>
                    <a:pt x="23775" y="14213"/>
                    <a:pt x="23830" y="14200"/>
                    <a:pt x="23886" y="14190"/>
                  </a:cubicBezTo>
                  <a:close/>
                  <a:moveTo>
                    <a:pt x="27012" y="13558"/>
                  </a:moveTo>
                  <a:cubicBezTo>
                    <a:pt x="27016" y="13578"/>
                    <a:pt x="27021" y="13602"/>
                    <a:pt x="27027" y="13625"/>
                  </a:cubicBezTo>
                  <a:cubicBezTo>
                    <a:pt x="27058" y="13778"/>
                    <a:pt x="27093" y="13930"/>
                    <a:pt x="27111" y="14085"/>
                  </a:cubicBezTo>
                  <a:lnTo>
                    <a:pt x="27143" y="14317"/>
                  </a:lnTo>
                  <a:lnTo>
                    <a:pt x="27160" y="14432"/>
                  </a:lnTo>
                  <a:lnTo>
                    <a:pt x="27168" y="14549"/>
                  </a:lnTo>
                  <a:cubicBezTo>
                    <a:pt x="27177" y="14705"/>
                    <a:pt x="27199" y="14858"/>
                    <a:pt x="27203" y="15014"/>
                  </a:cubicBezTo>
                  <a:cubicBezTo>
                    <a:pt x="27205" y="15169"/>
                    <a:pt x="27210" y="15325"/>
                    <a:pt x="27210" y="15482"/>
                  </a:cubicBezTo>
                  <a:lnTo>
                    <a:pt x="27198" y="15949"/>
                  </a:lnTo>
                  <a:lnTo>
                    <a:pt x="27158" y="16416"/>
                  </a:lnTo>
                  <a:cubicBezTo>
                    <a:pt x="27142" y="16571"/>
                    <a:pt x="27120" y="16726"/>
                    <a:pt x="27100" y="16881"/>
                  </a:cubicBezTo>
                  <a:lnTo>
                    <a:pt x="27020" y="17343"/>
                  </a:lnTo>
                  <a:cubicBezTo>
                    <a:pt x="26904" y="17902"/>
                    <a:pt x="26746" y="18452"/>
                    <a:pt x="26495" y="18976"/>
                  </a:cubicBezTo>
                  <a:lnTo>
                    <a:pt x="26567" y="18161"/>
                  </a:lnTo>
                  <a:lnTo>
                    <a:pt x="24379" y="18579"/>
                  </a:lnTo>
                  <a:cubicBezTo>
                    <a:pt x="24770" y="17318"/>
                    <a:pt x="24917" y="15651"/>
                    <a:pt x="24545" y="14060"/>
                  </a:cubicBezTo>
                  <a:cubicBezTo>
                    <a:pt x="25375" y="13893"/>
                    <a:pt x="26215" y="13722"/>
                    <a:pt x="27012" y="13558"/>
                  </a:cubicBezTo>
                  <a:close/>
                  <a:moveTo>
                    <a:pt x="20297" y="14867"/>
                  </a:moveTo>
                  <a:lnTo>
                    <a:pt x="20297" y="14867"/>
                  </a:lnTo>
                  <a:cubicBezTo>
                    <a:pt x="20654" y="16534"/>
                    <a:pt x="20422" y="18258"/>
                    <a:pt x="20013" y="19412"/>
                  </a:cubicBezTo>
                  <a:lnTo>
                    <a:pt x="19803" y="19453"/>
                  </a:lnTo>
                  <a:cubicBezTo>
                    <a:pt x="19840" y="19358"/>
                    <a:pt x="19875" y="19261"/>
                    <a:pt x="19913" y="19164"/>
                  </a:cubicBezTo>
                  <a:cubicBezTo>
                    <a:pt x="19965" y="19002"/>
                    <a:pt x="20013" y="18840"/>
                    <a:pt x="20061" y="18675"/>
                  </a:cubicBezTo>
                  <a:cubicBezTo>
                    <a:pt x="20235" y="18016"/>
                    <a:pt x="20322" y="17334"/>
                    <a:pt x="20328" y="16651"/>
                  </a:cubicBezTo>
                  <a:cubicBezTo>
                    <a:pt x="20325" y="16480"/>
                    <a:pt x="20317" y="16309"/>
                    <a:pt x="20312" y="16140"/>
                  </a:cubicBezTo>
                  <a:cubicBezTo>
                    <a:pt x="20304" y="15969"/>
                    <a:pt x="20283" y="15799"/>
                    <a:pt x="20267" y="15629"/>
                  </a:cubicBezTo>
                  <a:lnTo>
                    <a:pt x="20252" y="15503"/>
                  </a:lnTo>
                  <a:lnTo>
                    <a:pt x="20230" y="15375"/>
                  </a:lnTo>
                  <a:lnTo>
                    <a:pt x="20185" y="15122"/>
                  </a:lnTo>
                  <a:cubicBezTo>
                    <a:pt x="20169" y="15046"/>
                    <a:pt x="20159" y="14970"/>
                    <a:pt x="20140" y="14894"/>
                  </a:cubicBezTo>
                  <a:cubicBezTo>
                    <a:pt x="20192" y="14886"/>
                    <a:pt x="20244" y="14877"/>
                    <a:pt x="20297" y="14867"/>
                  </a:cubicBezTo>
                  <a:close/>
                  <a:moveTo>
                    <a:pt x="23458" y="14275"/>
                  </a:moveTo>
                  <a:cubicBezTo>
                    <a:pt x="23477" y="14374"/>
                    <a:pt x="23495" y="14474"/>
                    <a:pt x="23507" y="14575"/>
                  </a:cubicBezTo>
                  <a:lnTo>
                    <a:pt x="23539" y="14814"/>
                  </a:lnTo>
                  <a:lnTo>
                    <a:pt x="23555" y="14933"/>
                  </a:lnTo>
                  <a:lnTo>
                    <a:pt x="23562" y="15053"/>
                  </a:lnTo>
                  <a:cubicBezTo>
                    <a:pt x="23572" y="15214"/>
                    <a:pt x="23593" y="15371"/>
                    <a:pt x="23596" y="15532"/>
                  </a:cubicBezTo>
                  <a:cubicBezTo>
                    <a:pt x="23598" y="15692"/>
                    <a:pt x="23604" y="15853"/>
                    <a:pt x="23604" y="16013"/>
                  </a:cubicBezTo>
                  <a:lnTo>
                    <a:pt x="23591" y="16495"/>
                  </a:lnTo>
                  <a:lnTo>
                    <a:pt x="23552" y="16975"/>
                  </a:lnTo>
                  <a:cubicBezTo>
                    <a:pt x="23535" y="17135"/>
                    <a:pt x="23513" y="17294"/>
                    <a:pt x="23494" y="17454"/>
                  </a:cubicBezTo>
                  <a:lnTo>
                    <a:pt x="23414" y="17930"/>
                  </a:lnTo>
                  <a:cubicBezTo>
                    <a:pt x="23302" y="18491"/>
                    <a:pt x="23150" y="19044"/>
                    <a:pt x="22909" y="19571"/>
                  </a:cubicBezTo>
                  <a:lnTo>
                    <a:pt x="23008" y="18841"/>
                  </a:lnTo>
                  <a:lnTo>
                    <a:pt x="20783" y="19267"/>
                  </a:lnTo>
                  <a:cubicBezTo>
                    <a:pt x="21162" y="18001"/>
                    <a:pt x="21307" y="16344"/>
                    <a:pt x="20969" y="14748"/>
                  </a:cubicBezTo>
                  <a:cubicBezTo>
                    <a:pt x="21700" y="14617"/>
                    <a:pt x="22556" y="14452"/>
                    <a:pt x="23458" y="14275"/>
                  </a:cubicBezTo>
                  <a:close/>
                  <a:moveTo>
                    <a:pt x="16460" y="13570"/>
                  </a:moveTo>
                  <a:lnTo>
                    <a:pt x="16460" y="13570"/>
                  </a:lnTo>
                  <a:cubicBezTo>
                    <a:pt x="16959" y="13775"/>
                    <a:pt x="17708" y="14148"/>
                    <a:pt x="18370" y="14743"/>
                  </a:cubicBezTo>
                  <a:cubicBezTo>
                    <a:pt x="18581" y="14933"/>
                    <a:pt x="18851" y="15039"/>
                    <a:pt x="19130" y="15039"/>
                  </a:cubicBezTo>
                  <a:cubicBezTo>
                    <a:pt x="19179" y="15039"/>
                    <a:pt x="19228" y="15036"/>
                    <a:pt x="19277" y="15029"/>
                  </a:cubicBezTo>
                  <a:cubicBezTo>
                    <a:pt x="19444" y="15007"/>
                    <a:pt x="19643" y="14976"/>
                    <a:pt x="19868" y="14940"/>
                  </a:cubicBezTo>
                  <a:cubicBezTo>
                    <a:pt x="19881" y="15017"/>
                    <a:pt x="19894" y="15093"/>
                    <a:pt x="19903" y="15171"/>
                  </a:cubicBezTo>
                  <a:lnTo>
                    <a:pt x="19935" y="15416"/>
                  </a:lnTo>
                  <a:lnTo>
                    <a:pt x="19951" y="15539"/>
                  </a:lnTo>
                  <a:lnTo>
                    <a:pt x="19959" y="15661"/>
                  </a:lnTo>
                  <a:cubicBezTo>
                    <a:pt x="19968" y="15826"/>
                    <a:pt x="19990" y="15990"/>
                    <a:pt x="19992" y="16156"/>
                  </a:cubicBezTo>
                  <a:cubicBezTo>
                    <a:pt x="19995" y="16319"/>
                    <a:pt x="20000" y="16485"/>
                    <a:pt x="20000" y="16650"/>
                  </a:cubicBezTo>
                  <a:lnTo>
                    <a:pt x="19987" y="17144"/>
                  </a:lnTo>
                  <a:lnTo>
                    <a:pt x="19948" y="17639"/>
                  </a:lnTo>
                  <a:cubicBezTo>
                    <a:pt x="19933" y="17803"/>
                    <a:pt x="19909" y="17966"/>
                    <a:pt x="19890" y="18131"/>
                  </a:cubicBezTo>
                  <a:lnTo>
                    <a:pt x="19810" y="18620"/>
                  </a:lnTo>
                  <a:cubicBezTo>
                    <a:pt x="19707" y="19152"/>
                    <a:pt x="19569" y="19676"/>
                    <a:pt x="19360" y="20182"/>
                  </a:cubicBezTo>
                  <a:lnTo>
                    <a:pt x="19438" y="19525"/>
                  </a:lnTo>
                  <a:lnTo>
                    <a:pt x="19438" y="19525"/>
                  </a:lnTo>
                  <a:lnTo>
                    <a:pt x="16852" y="20019"/>
                  </a:lnTo>
                  <a:cubicBezTo>
                    <a:pt x="17348" y="18316"/>
                    <a:pt x="17520" y="15800"/>
                    <a:pt x="16460" y="13570"/>
                  </a:cubicBezTo>
                  <a:close/>
                  <a:moveTo>
                    <a:pt x="15640" y="13506"/>
                  </a:moveTo>
                  <a:cubicBezTo>
                    <a:pt x="16904" y="15784"/>
                    <a:pt x="16625" y="18545"/>
                    <a:pt x="16073" y="20166"/>
                  </a:cubicBezTo>
                  <a:lnTo>
                    <a:pt x="15875" y="20205"/>
                  </a:lnTo>
                  <a:cubicBezTo>
                    <a:pt x="15912" y="20105"/>
                    <a:pt x="15945" y="20006"/>
                    <a:pt x="15984" y="19905"/>
                  </a:cubicBezTo>
                  <a:cubicBezTo>
                    <a:pt x="16036" y="19738"/>
                    <a:pt x="16085" y="19568"/>
                    <a:pt x="16132" y="19400"/>
                  </a:cubicBezTo>
                  <a:cubicBezTo>
                    <a:pt x="16306" y="18719"/>
                    <a:pt x="16391" y="18017"/>
                    <a:pt x="16399" y="17312"/>
                  </a:cubicBezTo>
                  <a:lnTo>
                    <a:pt x="16383" y="16784"/>
                  </a:lnTo>
                  <a:cubicBezTo>
                    <a:pt x="16374" y="16607"/>
                    <a:pt x="16354" y="16432"/>
                    <a:pt x="16337" y="16257"/>
                  </a:cubicBezTo>
                  <a:lnTo>
                    <a:pt x="16322" y="16127"/>
                  </a:lnTo>
                  <a:lnTo>
                    <a:pt x="16300" y="15996"/>
                  </a:lnTo>
                  <a:lnTo>
                    <a:pt x="16254" y="15736"/>
                  </a:lnTo>
                  <a:cubicBezTo>
                    <a:pt x="16237" y="15649"/>
                    <a:pt x="16228" y="15562"/>
                    <a:pt x="16203" y="15477"/>
                  </a:cubicBezTo>
                  <a:lnTo>
                    <a:pt x="16136" y="15221"/>
                  </a:lnTo>
                  <a:cubicBezTo>
                    <a:pt x="15979" y="14628"/>
                    <a:pt x="15746" y="14054"/>
                    <a:pt x="15428" y="13535"/>
                  </a:cubicBezTo>
                  <a:lnTo>
                    <a:pt x="15640" y="13506"/>
                  </a:lnTo>
                  <a:close/>
                  <a:moveTo>
                    <a:pt x="15378" y="13542"/>
                  </a:moveTo>
                  <a:cubicBezTo>
                    <a:pt x="15605" y="14110"/>
                    <a:pt x="15774" y="14689"/>
                    <a:pt x="15888" y="15278"/>
                  </a:cubicBezTo>
                  <a:cubicBezTo>
                    <a:pt x="15919" y="15447"/>
                    <a:pt x="15954" y="15613"/>
                    <a:pt x="15972" y="15783"/>
                  </a:cubicBezTo>
                  <a:lnTo>
                    <a:pt x="16005" y="16036"/>
                  </a:lnTo>
                  <a:lnTo>
                    <a:pt x="16022" y="16163"/>
                  </a:lnTo>
                  <a:lnTo>
                    <a:pt x="16029" y="16290"/>
                  </a:lnTo>
                  <a:cubicBezTo>
                    <a:pt x="16038" y="16459"/>
                    <a:pt x="16059" y="16629"/>
                    <a:pt x="16064" y="16799"/>
                  </a:cubicBezTo>
                  <a:lnTo>
                    <a:pt x="16073" y="17309"/>
                  </a:lnTo>
                  <a:lnTo>
                    <a:pt x="16059" y="17820"/>
                  </a:lnTo>
                  <a:lnTo>
                    <a:pt x="16021" y="18330"/>
                  </a:lnTo>
                  <a:cubicBezTo>
                    <a:pt x="16005" y="18500"/>
                    <a:pt x="15981" y="18670"/>
                    <a:pt x="15963" y="18840"/>
                  </a:cubicBezTo>
                  <a:lnTo>
                    <a:pt x="15882" y="19346"/>
                  </a:lnTo>
                  <a:cubicBezTo>
                    <a:pt x="15781" y="19890"/>
                    <a:pt x="15643" y="20426"/>
                    <a:pt x="15437" y="20945"/>
                  </a:cubicBezTo>
                  <a:lnTo>
                    <a:pt x="15524" y="20271"/>
                  </a:lnTo>
                  <a:lnTo>
                    <a:pt x="13212" y="20712"/>
                  </a:lnTo>
                  <a:cubicBezTo>
                    <a:pt x="13290" y="20513"/>
                    <a:pt x="13363" y="20294"/>
                    <a:pt x="13424" y="20055"/>
                  </a:cubicBezTo>
                  <a:cubicBezTo>
                    <a:pt x="13751" y="18786"/>
                    <a:pt x="13820" y="16706"/>
                    <a:pt x="12349" y="13949"/>
                  </a:cubicBezTo>
                  <a:lnTo>
                    <a:pt x="15378" y="13542"/>
                  </a:lnTo>
                  <a:close/>
                  <a:moveTo>
                    <a:pt x="1506" y="13208"/>
                  </a:moveTo>
                  <a:lnTo>
                    <a:pt x="12377" y="14731"/>
                  </a:lnTo>
                  <a:cubicBezTo>
                    <a:pt x="12965" y="15993"/>
                    <a:pt x="13214" y="17090"/>
                    <a:pt x="13277" y="18008"/>
                  </a:cubicBezTo>
                  <a:lnTo>
                    <a:pt x="2107" y="16014"/>
                  </a:lnTo>
                  <a:lnTo>
                    <a:pt x="2107" y="16014"/>
                  </a:lnTo>
                  <a:lnTo>
                    <a:pt x="13289" y="18228"/>
                  </a:lnTo>
                  <a:cubicBezTo>
                    <a:pt x="13296" y="18446"/>
                    <a:pt x="13294" y="18651"/>
                    <a:pt x="13282" y="18847"/>
                  </a:cubicBezTo>
                  <a:lnTo>
                    <a:pt x="7501" y="17835"/>
                  </a:lnTo>
                  <a:lnTo>
                    <a:pt x="13266" y="19057"/>
                  </a:lnTo>
                  <a:cubicBezTo>
                    <a:pt x="13237" y="19392"/>
                    <a:pt x="13182" y="19692"/>
                    <a:pt x="13115" y="19955"/>
                  </a:cubicBezTo>
                  <a:cubicBezTo>
                    <a:pt x="13020" y="20334"/>
                    <a:pt x="12895" y="20660"/>
                    <a:pt x="12764" y="20936"/>
                  </a:cubicBezTo>
                  <a:lnTo>
                    <a:pt x="2107" y="18151"/>
                  </a:lnTo>
                  <a:lnTo>
                    <a:pt x="12667" y="21131"/>
                  </a:lnTo>
                  <a:cubicBezTo>
                    <a:pt x="12626" y="21210"/>
                    <a:pt x="12584" y="21283"/>
                    <a:pt x="12544" y="21353"/>
                  </a:cubicBezTo>
                  <a:cubicBezTo>
                    <a:pt x="7207" y="20146"/>
                    <a:pt x="2211" y="18412"/>
                    <a:pt x="1348" y="18107"/>
                  </a:cubicBezTo>
                  <a:lnTo>
                    <a:pt x="1400" y="17842"/>
                  </a:lnTo>
                  <a:cubicBezTo>
                    <a:pt x="1433" y="17713"/>
                    <a:pt x="1461" y="17585"/>
                    <a:pt x="1487" y="17457"/>
                  </a:cubicBezTo>
                  <a:lnTo>
                    <a:pt x="12095" y="19853"/>
                  </a:lnTo>
                  <a:lnTo>
                    <a:pt x="1528" y="17247"/>
                  </a:lnTo>
                  <a:cubicBezTo>
                    <a:pt x="1664" y="16474"/>
                    <a:pt x="1700" y="15718"/>
                    <a:pt x="1683" y="15053"/>
                  </a:cubicBezTo>
                  <a:lnTo>
                    <a:pt x="1683" y="15053"/>
                  </a:lnTo>
                  <a:lnTo>
                    <a:pt x="7496" y="15970"/>
                  </a:lnTo>
                  <a:lnTo>
                    <a:pt x="1675" y="14837"/>
                  </a:lnTo>
                  <a:cubicBezTo>
                    <a:pt x="1669" y="14671"/>
                    <a:pt x="1658" y="14510"/>
                    <a:pt x="1647" y="14358"/>
                  </a:cubicBezTo>
                  <a:lnTo>
                    <a:pt x="1647" y="14358"/>
                  </a:lnTo>
                  <a:lnTo>
                    <a:pt x="4582" y="14759"/>
                  </a:lnTo>
                  <a:lnTo>
                    <a:pt x="4582" y="14759"/>
                  </a:lnTo>
                  <a:lnTo>
                    <a:pt x="1628" y="14150"/>
                  </a:lnTo>
                  <a:cubicBezTo>
                    <a:pt x="1612" y="13976"/>
                    <a:pt x="1594" y="13815"/>
                    <a:pt x="1574" y="13666"/>
                  </a:cubicBezTo>
                  <a:lnTo>
                    <a:pt x="1574" y="13666"/>
                  </a:lnTo>
                  <a:lnTo>
                    <a:pt x="11989" y="15102"/>
                  </a:lnTo>
                  <a:lnTo>
                    <a:pt x="11989" y="15102"/>
                  </a:lnTo>
                  <a:lnTo>
                    <a:pt x="1543" y="13446"/>
                  </a:lnTo>
                  <a:cubicBezTo>
                    <a:pt x="1530" y="13360"/>
                    <a:pt x="1517" y="13281"/>
                    <a:pt x="1506" y="13208"/>
                  </a:cubicBezTo>
                  <a:close/>
                  <a:moveTo>
                    <a:pt x="1060" y="17892"/>
                  </a:moveTo>
                  <a:lnTo>
                    <a:pt x="1004" y="18185"/>
                  </a:lnTo>
                  <a:cubicBezTo>
                    <a:pt x="990" y="18265"/>
                    <a:pt x="1034" y="18340"/>
                    <a:pt x="1109" y="18368"/>
                  </a:cubicBezTo>
                  <a:cubicBezTo>
                    <a:pt x="1164" y="18387"/>
                    <a:pt x="6542" y="20320"/>
                    <a:pt x="12357" y="21644"/>
                  </a:cubicBezTo>
                  <a:cubicBezTo>
                    <a:pt x="12280" y="21754"/>
                    <a:pt x="12213" y="21838"/>
                    <a:pt x="12161" y="21899"/>
                  </a:cubicBezTo>
                  <a:cubicBezTo>
                    <a:pt x="6955" y="20905"/>
                    <a:pt x="408" y="18413"/>
                    <a:pt x="408" y="18413"/>
                  </a:cubicBezTo>
                  <a:cubicBezTo>
                    <a:pt x="304" y="17983"/>
                    <a:pt x="737" y="17898"/>
                    <a:pt x="1060" y="17892"/>
                  </a:cubicBezTo>
                  <a:close/>
                  <a:moveTo>
                    <a:pt x="21238" y="0"/>
                  </a:moveTo>
                  <a:lnTo>
                    <a:pt x="6812" y="824"/>
                  </a:lnTo>
                  <a:cubicBezTo>
                    <a:pt x="6748" y="828"/>
                    <a:pt x="6693" y="864"/>
                    <a:pt x="6664" y="921"/>
                  </a:cubicBezTo>
                  <a:cubicBezTo>
                    <a:pt x="6628" y="990"/>
                    <a:pt x="6611" y="1106"/>
                    <a:pt x="6673" y="1206"/>
                  </a:cubicBezTo>
                  <a:cubicBezTo>
                    <a:pt x="6735" y="1306"/>
                    <a:pt x="6849" y="1357"/>
                    <a:pt x="7015" y="1357"/>
                  </a:cubicBezTo>
                  <a:cubicBezTo>
                    <a:pt x="7170" y="1357"/>
                    <a:pt x="7310" y="1346"/>
                    <a:pt x="7409" y="1336"/>
                  </a:cubicBezTo>
                  <a:lnTo>
                    <a:pt x="7409" y="1336"/>
                  </a:lnTo>
                  <a:cubicBezTo>
                    <a:pt x="7501" y="1623"/>
                    <a:pt x="7682" y="2372"/>
                    <a:pt x="7398" y="3126"/>
                  </a:cubicBezTo>
                  <a:cubicBezTo>
                    <a:pt x="7374" y="3125"/>
                    <a:pt x="7346" y="3125"/>
                    <a:pt x="7316" y="3125"/>
                  </a:cubicBezTo>
                  <a:cubicBezTo>
                    <a:pt x="7139" y="3125"/>
                    <a:pt x="7002" y="3140"/>
                    <a:pt x="6898" y="3171"/>
                  </a:cubicBezTo>
                  <a:lnTo>
                    <a:pt x="5304" y="3276"/>
                  </a:lnTo>
                  <a:cubicBezTo>
                    <a:pt x="5271" y="3278"/>
                    <a:pt x="5240" y="3286"/>
                    <a:pt x="5212" y="3301"/>
                  </a:cubicBezTo>
                  <a:cubicBezTo>
                    <a:pt x="4639" y="3580"/>
                    <a:pt x="4250" y="4343"/>
                    <a:pt x="4247" y="5204"/>
                  </a:cubicBezTo>
                  <a:cubicBezTo>
                    <a:pt x="4244" y="5789"/>
                    <a:pt x="4433" y="6462"/>
                    <a:pt x="4917" y="6887"/>
                  </a:cubicBezTo>
                  <a:lnTo>
                    <a:pt x="2596" y="7055"/>
                  </a:lnTo>
                  <a:cubicBezTo>
                    <a:pt x="2555" y="7058"/>
                    <a:pt x="2514" y="7070"/>
                    <a:pt x="2478" y="7091"/>
                  </a:cubicBezTo>
                  <a:cubicBezTo>
                    <a:pt x="1894" y="7431"/>
                    <a:pt x="1521" y="8327"/>
                    <a:pt x="1529" y="9375"/>
                  </a:cubicBezTo>
                  <a:cubicBezTo>
                    <a:pt x="1535" y="10296"/>
                    <a:pt x="1879" y="11400"/>
                    <a:pt x="2788" y="11785"/>
                  </a:cubicBezTo>
                  <a:lnTo>
                    <a:pt x="378" y="12022"/>
                  </a:lnTo>
                  <a:cubicBezTo>
                    <a:pt x="247" y="12034"/>
                    <a:pt x="135" y="12126"/>
                    <a:pt x="97" y="12255"/>
                  </a:cubicBezTo>
                  <a:cubicBezTo>
                    <a:pt x="79" y="12316"/>
                    <a:pt x="0" y="12633"/>
                    <a:pt x="184" y="12878"/>
                  </a:cubicBezTo>
                  <a:cubicBezTo>
                    <a:pt x="262" y="12981"/>
                    <a:pt x="410" y="13105"/>
                    <a:pt x="680" y="13105"/>
                  </a:cubicBezTo>
                  <a:cubicBezTo>
                    <a:pt x="855" y="13105"/>
                    <a:pt x="1017" y="13089"/>
                    <a:pt x="1150" y="13069"/>
                  </a:cubicBezTo>
                  <a:lnTo>
                    <a:pt x="1150" y="13069"/>
                  </a:lnTo>
                  <a:cubicBezTo>
                    <a:pt x="1285" y="13786"/>
                    <a:pt x="1555" y="15670"/>
                    <a:pt x="1133" y="17568"/>
                  </a:cubicBezTo>
                  <a:lnTo>
                    <a:pt x="1104" y="17568"/>
                  </a:lnTo>
                  <a:cubicBezTo>
                    <a:pt x="675" y="17568"/>
                    <a:pt x="372" y="17677"/>
                    <a:pt x="202" y="17893"/>
                  </a:cubicBezTo>
                  <a:cubicBezTo>
                    <a:pt x="113" y="18007"/>
                    <a:pt x="21" y="18203"/>
                    <a:pt x="92" y="18495"/>
                  </a:cubicBezTo>
                  <a:cubicBezTo>
                    <a:pt x="118" y="18598"/>
                    <a:pt x="192" y="18684"/>
                    <a:pt x="293" y="18722"/>
                  </a:cubicBezTo>
                  <a:cubicBezTo>
                    <a:pt x="359" y="18748"/>
                    <a:pt x="7011" y="21268"/>
                    <a:pt x="12202" y="22242"/>
                  </a:cubicBezTo>
                  <a:cubicBezTo>
                    <a:pt x="12221" y="22246"/>
                    <a:pt x="12241" y="22247"/>
                    <a:pt x="12261" y="22247"/>
                  </a:cubicBezTo>
                  <a:cubicBezTo>
                    <a:pt x="12270" y="22247"/>
                    <a:pt x="12278" y="22246"/>
                    <a:pt x="12287" y="22245"/>
                  </a:cubicBezTo>
                  <a:lnTo>
                    <a:pt x="12289" y="22246"/>
                  </a:lnTo>
                  <a:lnTo>
                    <a:pt x="12290" y="22245"/>
                  </a:lnTo>
                  <a:cubicBezTo>
                    <a:pt x="12300" y="22244"/>
                    <a:pt x="12311" y="22244"/>
                    <a:pt x="12319" y="22242"/>
                  </a:cubicBezTo>
                  <a:cubicBezTo>
                    <a:pt x="13015" y="22113"/>
                    <a:pt x="29373" y="19055"/>
                    <a:pt x="31523" y="18553"/>
                  </a:cubicBezTo>
                  <a:cubicBezTo>
                    <a:pt x="32951" y="18220"/>
                    <a:pt x="33471" y="16228"/>
                    <a:pt x="33480" y="14475"/>
                  </a:cubicBezTo>
                  <a:cubicBezTo>
                    <a:pt x="33489" y="13215"/>
                    <a:pt x="33213" y="11523"/>
                    <a:pt x="32410" y="10893"/>
                  </a:cubicBezTo>
                  <a:cubicBezTo>
                    <a:pt x="32359" y="10853"/>
                    <a:pt x="32297" y="10830"/>
                    <a:pt x="32231" y="10825"/>
                  </a:cubicBezTo>
                  <a:lnTo>
                    <a:pt x="29931" y="10665"/>
                  </a:lnTo>
                  <a:cubicBezTo>
                    <a:pt x="29795" y="10586"/>
                    <a:pt x="29602" y="10549"/>
                    <a:pt x="29340" y="10549"/>
                  </a:cubicBezTo>
                  <a:cubicBezTo>
                    <a:pt x="29304" y="10549"/>
                    <a:pt x="29269" y="10550"/>
                    <a:pt x="29235" y="10551"/>
                  </a:cubicBezTo>
                  <a:cubicBezTo>
                    <a:pt x="28910" y="9473"/>
                    <a:pt x="29114" y="8399"/>
                    <a:pt x="29226" y="7955"/>
                  </a:cubicBezTo>
                  <a:lnTo>
                    <a:pt x="29226" y="7955"/>
                  </a:lnTo>
                  <a:cubicBezTo>
                    <a:pt x="29322" y="7964"/>
                    <a:pt x="29441" y="7971"/>
                    <a:pt x="29571" y="7971"/>
                  </a:cubicBezTo>
                  <a:cubicBezTo>
                    <a:pt x="29598" y="7971"/>
                    <a:pt x="29625" y="7971"/>
                    <a:pt x="29653" y="7970"/>
                  </a:cubicBezTo>
                  <a:cubicBezTo>
                    <a:pt x="29910" y="7962"/>
                    <a:pt x="30038" y="7850"/>
                    <a:pt x="30099" y="7755"/>
                  </a:cubicBezTo>
                  <a:cubicBezTo>
                    <a:pt x="30224" y="7565"/>
                    <a:pt x="30148" y="7359"/>
                    <a:pt x="30132" y="7320"/>
                  </a:cubicBezTo>
                  <a:cubicBezTo>
                    <a:pt x="30117" y="7286"/>
                    <a:pt x="30095" y="7257"/>
                    <a:pt x="30069" y="7232"/>
                  </a:cubicBezTo>
                  <a:cubicBezTo>
                    <a:pt x="31370" y="6938"/>
                    <a:pt x="32229" y="6724"/>
                    <a:pt x="32251" y="6719"/>
                  </a:cubicBezTo>
                  <a:cubicBezTo>
                    <a:pt x="32327" y="6700"/>
                    <a:pt x="32389" y="6646"/>
                    <a:pt x="32420" y="6576"/>
                  </a:cubicBezTo>
                  <a:cubicBezTo>
                    <a:pt x="32473" y="6450"/>
                    <a:pt x="32463" y="6323"/>
                    <a:pt x="32394" y="6218"/>
                  </a:cubicBezTo>
                  <a:cubicBezTo>
                    <a:pt x="32286" y="6055"/>
                    <a:pt x="32065" y="5984"/>
                    <a:pt x="31680" y="5984"/>
                  </a:cubicBezTo>
                  <a:cubicBezTo>
                    <a:pt x="31628" y="5984"/>
                    <a:pt x="31578" y="5985"/>
                    <a:pt x="31534" y="5987"/>
                  </a:cubicBezTo>
                  <a:cubicBezTo>
                    <a:pt x="31233" y="5122"/>
                    <a:pt x="31444" y="4253"/>
                    <a:pt x="31558" y="3898"/>
                  </a:cubicBezTo>
                  <a:cubicBezTo>
                    <a:pt x="31651" y="3904"/>
                    <a:pt x="31770" y="3911"/>
                    <a:pt x="31904" y="3911"/>
                  </a:cubicBezTo>
                  <a:cubicBezTo>
                    <a:pt x="31938" y="3911"/>
                    <a:pt x="31972" y="3911"/>
                    <a:pt x="32008" y="3909"/>
                  </a:cubicBezTo>
                  <a:cubicBezTo>
                    <a:pt x="32218" y="3904"/>
                    <a:pt x="32364" y="3836"/>
                    <a:pt x="32444" y="3705"/>
                  </a:cubicBezTo>
                  <a:cubicBezTo>
                    <a:pt x="32524" y="3574"/>
                    <a:pt x="32504" y="3426"/>
                    <a:pt x="32458" y="3332"/>
                  </a:cubicBezTo>
                  <a:cubicBezTo>
                    <a:pt x="32418" y="3249"/>
                    <a:pt x="32335" y="3195"/>
                    <a:pt x="32245" y="3193"/>
                  </a:cubicBezTo>
                  <a:lnTo>
                    <a:pt x="29796" y="3113"/>
                  </a:lnTo>
                  <a:cubicBezTo>
                    <a:pt x="30091" y="2764"/>
                    <a:pt x="30214" y="2296"/>
                    <a:pt x="30219" y="1882"/>
                  </a:cubicBezTo>
                  <a:cubicBezTo>
                    <a:pt x="30225" y="1223"/>
                    <a:pt x="29953" y="640"/>
                    <a:pt x="29534" y="391"/>
                  </a:cubicBezTo>
                  <a:lnTo>
                    <a:pt x="29534" y="389"/>
                  </a:lnTo>
                  <a:lnTo>
                    <a:pt x="29529" y="389"/>
                  </a:lnTo>
                  <a:cubicBezTo>
                    <a:pt x="29502" y="372"/>
                    <a:pt x="29472" y="358"/>
                    <a:pt x="29443" y="344"/>
                  </a:cubicBezTo>
                  <a:cubicBezTo>
                    <a:pt x="29423" y="336"/>
                    <a:pt x="29400" y="329"/>
                    <a:pt x="29378" y="329"/>
                  </a:cubicBezTo>
                  <a:lnTo>
                    <a:pt x="2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7" name="Google Shape;5537;p47"/>
            <p:cNvSpPr/>
            <p:nvPr/>
          </p:nvSpPr>
          <p:spPr>
            <a:xfrm>
              <a:off x="3977450" y="1544975"/>
              <a:ext cx="111825" cy="26125"/>
            </a:xfrm>
            <a:custGeom>
              <a:avLst/>
              <a:gdLst/>
              <a:ahLst/>
              <a:cxnLst/>
              <a:rect l="l" t="t" r="r" b="b"/>
              <a:pathLst>
                <a:path w="4473" h="1045" extrusionOk="0">
                  <a:moveTo>
                    <a:pt x="1" y="0"/>
                  </a:moveTo>
                  <a:lnTo>
                    <a:pt x="1" y="0"/>
                  </a:lnTo>
                  <a:cubicBezTo>
                    <a:pt x="369" y="109"/>
                    <a:pt x="739" y="206"/>
                    <a:pt x="1110" y="303"/>
                  </a:cubicBezTo>
                  <a:cubicBezTo>
                    <a:pt x="1480" y="399"/>
                    <a:pt x="1852" y="487"/>
                    <a:pt x="2225" y="575"/>
                  </a:cubicBezTo>
                  <a:cubicBezTo>
                    <a:pt x="2598" y="661"/>
                    <a:pt x="2971" y="746"/>
                    <a:pt x="3345" y="824"/>
                  </a:cubicBezTo>
                  <a:lnTo>
                    <a:pt x="3908" y="940"/>
                  </a:lnTo>
                  <a:cubicBezTo>
                    <a:pt x="4095" y="974"/>
                    <a:pt x="4283" y="1013"/>
                    <a:pt x="4473" y="1045"/>
                  </a:cubicBezTo>
                  <a:cubicBezTo>
                    <a:pt x="4288" y="989"/>
                    <a:pt x="4104" y="941"/>
                    <a:pt x="3919" y="888"/>
                  </a:cubicBezTo>
                  <a:lnTo>
                    <a:pt x="3364" y="743"/>
                  </a:lnTo>
                  <a:cubicBezTo>
                    <a:pt x="2993" y="646"/>
                    <a:pt x="2622" y="558"/>
                    <a:pt x="2249" y="469"/>
                  </a:cubicBezTo>
                  <a:cubicBezTo>
                    <a:pt x="1876" y="383"/>
                    <a:pt x="1503" y="298"/>
                    <a:pt x="1127" y="221"/>
                  </a:cubicBezTo>
                  <a:cubicBezTo>
                    <a:pt x="753" y="142"/>
                    <a:pt x="378" y="6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8" name="Google Shape;5538;p47"/>
            <p:cNvSpPr/>
            <p:nvPr/>
          </p:nvSpPr>
          <p:spPr>
            <a:xfrm>
              <a:off x="4031500" y="1526550"/>
              <a:ext cx="202075" cy="34950"/>
            </a:xfrm>
            <a:custGeom>
              <a:avLst/>
              <a:gdLst/>
              <a:ahLst/>
              <a:cxnLst/>
              <a:rect l="l" t="t" r="r" b="b"/>
              <a:pathLst>
                <a:path w="8083" h="1398" extrusionOk="0">
                  <a:moveTo>
                    <a:pt x="1" y="0"/>
                  </a:moveTo>
                  <a:cubicBezTo>
                    <a:pt x="670" y="139"/>
                    <a:pt x="1342" y="264"/>
                    <a:pt x="2014" y="390"/>
                  </a:cubicBezTo>
                  <a:cubicBezTo>
                    <a:pt x="2686" y="517"/>
                    <a:pt x="3359" y="632"/>
                    <a:pt x="4032" y="753"/>
                  </a:cubicBezTo>
                  <a:cubicBezTo>
                    <a:pt x="4706" y="864"/>
                    <a:pt x="5379" y="983"/>
                    <a:pt x="6054" y="1089"/>
                  </a:cubicBezTo>
                  <a:lnTo>
                    <a:pt x="7068" y="1249"/>
                  </a:lnTo>
                  <a:cubicBezTo>
                    <a:pt x="7405" y="1299"/>
                    <a:pt x="7743" y="1352"/>
                    <a:pt x="8082" y="1397"/>
                  </a:cubicBezTo>
                  <a:cubicBezTo>
                    <a:pt x="7747" y="1327"/>
                    <a:pt x="7411" y="1263"/>
                    <a:pt x="7077" y="1196"/>
                  </a:cubicBezTo>
                  <a:lnTo>
                    <a:pt x="6068" y="1006"/>
                  </a:lnTo>
                  <a:cubicBezTo>
                    <a:pt x="5396" y="882"/>
                    <a:pt x="4722" y="766"/>
                    <a:pt x="4051" y="646"/>
                  </a:cubicBezTo>
                  <a:cubicBezTo>
                    <a:pt x="3377" y="534"/>
                    <a:pt x="2703" y="416"/>
                    <a:pt x="2028" y="309"/>
                  </a:cubicBezTo>
                  <a:cubicBezTo>
                    <a:pt x="1353" y="201"/>
                    <a:pt x="678" y="9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39" name="Google Shape;5539;p47"/>
            <p:cNvSpPr/>
            <p:nvPr/>
          </p:nvSpPr>
          <p:spPr>
            <a:xfrm>
              <a:off x="4070575" y="1503225"/>
              <a:ext cx="159000" cy="25875"/>
            </a:xfrm>
            <a:custGeom>
              <a:avLst/>
              <a:gdLst/>
              <a:ahLst/>
              <a:cxnLst/>
              <a:rect l="l" t="t" r="r" b="b"/>
              <a:pathLst>
                <a:path w="6360" h="1035" extrusionOk="0">
                  <a:moveTo>
                    <a:pt x="1" y="0"/>
                  </a:moveTo>
                  <a:cubicBezTo>
                    <a:pt x="526" y="109"/>
                    <a:pt x="1054" y="206"/>
                    <a:pt x="1583" y="300"/>
                  </a:cubicBezTo>
                  <a:cubicBezTo>
                    <a:pt x="2112" y="394"/>
                    <a:pt x="2641" y="480"/>
                    <a:pt x="3172" y="570"/>
                  </a:cubicBezTo>
                  <a:cubicBezTo>
                    <a:pt x="3702" y="652"/>
                    <a:pt x="4232" y="739"/>
                    <a:pt x="4764" y="817"/>
                  </a:cubicBezTo>
                  <a:lnTo>
                    <a:pt x="5560" y="931"/>
                  </a:lnTo>
                  <a:cubicBezTo>
                    <a:pt x="5827" y="964"/>
                    <a:pt x="6092" y="1004"/>
                    <a:pt x="6359" y="1035"/>
                  </a:cubicBezTo>
                  <a:cubicBezTo>
                    <a:pt x="6096" y="979"/>
                    <a:pt x="5832" y="931"/>
                    <a:pt x="5569" y="879"/>
                  </a:cubicBezTo>
                  <a:lnTo>
                    <a:pt x="4776" y="735"/>
                  </a:lnTo>
                  <a:cubicBezTo>
                    <a:pt x="4247" y="641"/>
                    <a:pt x="3718" y="555"/>
                    <a:pt x="3188" y="465"/>
                  </a:cubicBezTo>
                  <a:cubicBezTo>
                    <a:pt x="2657" y="383"/>
                    <a:pt x="2127" y="296"/>
                    <a:pt x="1596" y="218"/>
                  </a:cubicBezTo>
                  <a:cubicBezTo>
                    <a:pt x="1065" y="140"/>
                    <a:pt x="534" y="6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0" name="Google Shape;5540;p47"/>
            <p:cNvSpPr/>
            <p:nvPr/>
          </p:nvSpPr>
          <p:spPr>
            <a:xfrm>
              <a:off x="4539525" y="1380875"/>
              <a:ext cx="95825" cy="18200"/>
            </a:xfrm>
            <a:custGeom>
              <a:avLst/>
              <a:gdLst/>
              <a:ahLst/>
              <a:cxnLst/>
              <a:rect l="l" t="t" r="r" b="b"/>
              <a:pathLst>
                <a:path w="3833" h="728" extrusionOk="0">
                  <a:moveTo>
                    <a:pt x="3833" y="1"/>
                  </a:moveTo>
                  <a:lnTo>
                    <a:pt x="3833" y="1"/>
                  </a:lnTo>
                  <a:cubicBezTo>
                    <a:pt x="3510" y="42"/>
                    <a:pt x="3189" y="94"/>
                    <a:pt x="2868" y="148"/>
                  </a:cubicBezTo>
                  <a:cubicBezTo>
                    <a:pt x="2547" y="201"/>
                    <a:pt x="2228" y="262"/>
                    <a:pt x="1908" y="319"/>
                  </a:cubicBezTo>
                  <a:cubicBezTo>
                    <a:pt x="1589" y="382"/>
                    <a:pt x="1270" y="443"/>
                    <a:pt x="952" y="511"/>
                  </a:cubicBezTo>
                  <a:cubicBezTo>
                    <a:pt x="633" y="578"/>
                    <a:pt x="316" y="649"/>
                    <a:pt x="0" y="727"/>
                  </a:cubicBezTo>
                  <a:cubicBezTo>
                    <a:pt x="323" y="685"/>
                    <a:pt x="644" y="633"/>
                    <a:pt x="965" y="579"/>
                  </a:cubicBezTo>
                  <a:cubicBezTo>
                    <a:pt x="1286" y="526"/>
                    <a:pt x="1605" y="465"/>
                    <a:pt x="1925" y="408"/>
                  </a:cubicBezTo>
                  <a:cubicBezTo>
                    <a:pt x="2244" y="344"/>
                    <a:pt x="2563" y="284"/>
                    <a:pt x="2881" y="216"/>
                  </a:cubicBezTo>
                  <a:cubicBezTo>
                    <a:pt x="3199" y="149"/>
                    <a:pt x="3517" y="80"/>
                    <a:pt x="3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1" name="Google Shape;5541;p47"/>
            <p:cNvSpPr/>
            <p:nvPr/>
          </p:nvSpPr>
          <p:spPr>
            <a:xfrm>
              <a:off x="4415750" y="1370725"/>
              <a:ext cx="173225" cy="25300"/>
            </a:xfrm>
            <a:custGeom>
              <a:avLst/>
              <a:gdLst/>
              <a:ahLst/>
              <a:cxnLst/>
              <a:rect l="l" t="t" r="r" b="b"/>
              <a:pathLst>
                <a:path w="6929" h="1012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348" y="67"/>
                    <a:pt x="5769" y="143"/>
                    <a:pt x="5192" y="218"/>
                  </a:cubicBezTo>
                  <a:lnTo>
                    <a:pt x="3458" y="461"/>
                  </a:lnTo>
                  <a:lnTo>
                    <a:pt x="1727" y="724"/>
                  </a:lnTo>
                  <a:cubicBezTo>
                    <a:pt x="1151" y="816"/>
                    <a:pt x="575" y="907"/>
                    <a:pt x="1" y="1011"/>
                  </a:cubicBezTo>
                  <a:cubicBezTo>
                    <a:pt x="581" y="946"/>
                    <a:pt x="1160" y="870"/>
                    <a:pt x="1739" y="793"/>
                  </a:cubicBezTo>
                  <a:lnTo>
                    <a:pt x="3471" y="552"/>
                  </a:lnTo>
                  <a:lnTo>
                    <a:pt x="5202" y="289"/>
                  </a:lnTo>
                  <a:cubicBezTo>
                    <a:pt x="5778" y="197"/>
                    <a:pt x="6355" y="104"/>
                    <a:pt x="6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2" name="Google Shape;5542;p47"/>
            <p:cNvSpPr/>
            <p:nvPr/>
          </p:nvSpPr>
          <p:spPr>
            <a:xfrm>
              <a:off x="4419200" y="1357225"/>
              <a:ext cx="136300" cy="18950"/>
            </a:xfrm>
            <a:custGeom>
              <a:avLst/>
              <a:gdLst/>
              <a:ahLst/>
              <a:cxnLst/>
              <a:rect l="l" t="t" r="r" b="b"/>
              <a:pathLst>
                <a:path w="5452" h="758" extrusionOk="0">
                  <a:moveTo>
                    <a:pt x="5452" y="1"/>
                  </a:moveTo>
                  <a:cubicBezTo>
                    <a:pt x="4995" y="45"/>
                    <a:pt x="4540" y="99"/>
                    <a:pt x="4084" y="155"/>
                  </a:cubicBezTo>
                  <a:cubicBezTo>
                    <a:pt x="3628" y="211"/>
                    <a:pt x="3174" y="274"/>
                    <a:pt x="2720" y="333"/>
                  </a:cubicBezTo>
                  <a:cubicBezTo>
                    <a:pt x="2266" y="400"/>
                    <a:pt x="1811" y="463"/>
                    <a:pt x="1358" y="533"/>
                  </a:cubicBezTo>
                  <a:cubicBezTo>
                    <a:pt x="904" y="603"/>
                    <a:pt x="451" y="675"/>
                    <a:pt x="0" y="757"/>
                  </a:cubicBezTo>
                  <a:cubicBezTo>
                    <a:pt x="458" y="714"/>
                    <a:pt x="912" y="659"/>
                    <a:pt x="1368" y="603"/>
                  </a:cubicBezTo>
                  <a:cubicBezTo>
                    <a:pt x="1823" y="548"/>
                    <a:pt x="2276" y="484"/>
                    <a:pt x="2732" y="425"/>
                  </a:cubicBezTo>
                  <a:cubicBezTo>
                    <a:pt x="3186" y="357"/>
                    <a:pt x="3640" y="295"/>
                    <a:pt x="4094" y="225"/>
                  </a:cubicBezTo>
                  <a:cubicBezTo>
                    <a:pt x="4547" y="155"/>
                    <a:pt x="5001" y="83"/>
                    <a:pt x="5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3" name="Google Shape;5543;p47"/>
            <p:cNvSpPr/>
            <p:nvPr/>
          </p:nvSpPr>
          <p:spPr>
            <a:xfrm>
              <a:off x="4599125" y="1269475"/>
              <a:ext cx="94850" cy="15475"/>
            </a:xfrm>
            <a:custGeom>
              <a:avLst/>
              <a:gdLst/>
              <a:ahLst/>
              <a:cxnLst/>
              <a:rect l="l" t="t" r="r" b="b"/>
              <a:pathLst>
                <a:path w="3794" h="619" extrusionOk="0">
                  <a:moveTo>
                    <a:pt x="3794" y="1"/>
                  </a:moveTo>
                  <a:lnTo>
                    <a:pt x="3794" y="1"/>
                  </a:lnTo>
                  <a:cubicBezTo>
                    <a:pt x="3475" y="35"/>
                    <a:pt x="3158" y="79"/>
                    <a:pt x="2840" y="123"/>
                  </a:cubicBezTo>
                  <a:cubicBezTo>
                    <a:pt x="2523" y="169"/>
                    <a:pt x="2207" y="220"/>
                    <a:pt x="1891" y="268"/>
                  </a:cubicBezTo>
                  <a:cubicBezTo>
                    <a:pt x="1575" y="323"/>
                    <a:pt x="1259" y="375"/>
                    <a:pt x="944" y="433"/>
                  </a:cubicBezTo>
                  <a:cubicBezTo>
                    <a:pt x="629" y="491"/>
                    <a:pt x="314" y="551"/>
                    <a:pt x="1" y="618"/>
                  </a:cubicBezTo>
                  <a:cubicBezTo>
                    <a:pt x="319" y="583"/>
                    <a:pt x="637" y="540"/>
                    <a:pt x="954" y="495"/>
                  </a:cubicBezTo>
                  <a:cubicBezTo>
                    <a:pt x="1270" y="451"/>
                    <a:pt x="1586" y="400"/>
                    <a:pt x="1904" y="350"/>
                  </a:cubicBezTo>
                  <a:cubicBezTo>
                    <a:pt x="2220" y="296"/>
                    <a:pt x="2536" y="244"/>
                    <a:pt x="2851" y="185"/>
                  </a:cubicBezTo>
                  <a:cubicBezTo>
                    <a:pt x="3166" y="127"/>
                    <a:pt x="3480" y="68"/>
                    <a:pt x="3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4" name="Google Shape;5544;p47"/>
            <p:cNvSpPr/>
            <p:nvPr/>
          </p:nvSpPr>
          <p:spPr>
            <a:xfrm>
              <a:off x="4476975" y="1261450"/>
              <a:ext cx="171325" cy="21775"/>
            </a:xfrm>
            <a:custGeom>
              <a:avLst/>
              <a:gdLst/>
              <a:ahLst/>
              <a:cxnLst/>
              <a:rect l="l" t="t" r="r" b="b"/>
              <a:pathLst>
                <a:path w="6853" h="871" extrusionOk="0">
                  <a:moveTo>
                    <a:pt x="6853" y="0"/>
                  </a:moveTo>
                  <a:lnTo>
                    <a:pt x="6853" y="0"/>
                  </a:lnTo>
                  <a:cubicBezTo>
                    <a:pt x="6281" y="55"/>
                    <a:pt x="5708" y="121"/>
                    <a:pt x="5136" y="187"/>
                  </a:cubicBezTo>
                  <a:lnTo>
                    <a:pt x="3421" y="395"/>
                  </a:lnTo>
                  <a:lnTo>
                    <a:pt x="1708" y="622"/>
                  </a:lnTo>
                  <a:cubicBezTo>
                    <a:pt x="1138" y="701"/>
                    <a:pt x="568" y="781"/>
                    <a:pt x="1" y="871"/>
                  </a:cubicBezTo>
                  <a:cubicBezTo>
                    <a:pt x="574" y="815"/>
                    <a:pt x="1146" y="750"/>
                    <a:pt x="1718" y="684"/>
                  </a:cubicBezTo>
                  <a:lnTo>
                    <a:pt x="3432" y="475"/>
                  </a:lnTo>
                  <a:lnTo>
                    <a:pt x="5145" y="249"/>
                  </a:lnTo>
                  <a:cubicBezTo>
                    <a:pt x="5715" y="169"/>
                    <a:pt x="6285" y="89"/>
                    <a:pt x="6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5" name="Google Shape;5545;p47"/>
            <p:cNvSpPr/>
            <p:nvPr/>
          </p:nvSpPr>
          <p:spPr>
            <a:xfrm>
              <a:off x="4480600" y="1250600"/>
              <a:ext cx="134800" cy="16350"/>
            </a:xfrm>
            <a:custGeom>
              <a:avLst/>
              <a:gdLst/>
              <a:ahLst/>
              <a:cxnLst/>
              <a:rect l="l" t="t" r="r" b="b"/>
              <a:pathLst>
                <a:path w="5392" h="654" extrusionOk="0">
                  <a:moveTo>
                    <a:pt x="5392" y="0"/>
                  </a:moveTo>
                  <a:lnTo>
                    <a:pt x="5392" y="0"/>
                  </a:lnTo>
                  <a:cubicBezTo>
                    <a:pt x="4941" y="37"/>
                    <a:pt x="4490" y="84"/>
                    <a:pt x="4041" y="132"/>
                  </a:cubicBezTo>
                  <a:lnTo>
                    <a:pt x="2692" y="286"/>
                  </a:lnTo>
                  <a:lnTo>
                    <a:pt x="1345" y="458"/>
                  </a:lnTo>
                  <a:cubicBezTo>
                    <a:pt x="897" y="519"/>
                    <a:pt x="448" y="582"/>
                    <a:pt x="1" y="653"/>
                  </a:cubicBezTo>
                  <a:cubicBezTo>
                    <a:pt x="451" y="616"/>
                    <a:pt x="902" y="569"/>
                    <a:pt x="1352" y="520"/>
                  </a:cubicBezTo>
                  <a:lnTo>
                    <a:pt x="2700" y="367"/>
                  </a:lnTo>
                  <a:lnTo>
                    <a:pt x="4048" y="194"/>
                  </a:lnTo>
                  <a:cubicBezTo>
                    <a:pt x="4495" y="134"/>
                    <a:pt x="4944" y="72"/>
                    <a:pt x="5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6" name="Google Shape;5546;p47"/>
            <p:cNvSpPr/>
            <p:nvPr/>
          </p:nvSpPr>
          <p:spPr>
            <a:xfrm>
              <a:off x="4125400" y="1198275"/>
              <a:ext cx="79300" cy="10850"/>
            </a:xfrm>
            <a:custGeom>
              <a:avLst/>
              <a:gdLst/>
              <a:ahLst/>
              <a:cxnLst/>
              <a:rect l="l" t="t" r="r" b="b"/>
              <a:pathLst>
                <a:path w="3172" h="434" extrusionOk="0">
                  <a:moveTo>
                    <a:pt x="0" y="1"/>
                  </a:moveTo>
                  <a:lnTo>
                    <a:pt x="0" y="1"/>
                  </a:lnTo>
                  <a:cubicBezTo>
                    <a:pt x="264" y="48"/>
                    <a:pt x="526" y="90"/>
                    <a:pt x="790" y="131"/>
                  </a:cubicBezTo>
                  <a:lnTo>
                    <a:pt x="1582" y="247"/>
                  </a:lnTo>
                  <a:lnTo>
                    <a:pt x="2376" y="348"/>
                  </a:lnTo>
                  <a:cubicBezTo>
                    <a:pt x="2640" y="379"/>
                    <a:pt x="2906" y="410"/>
                    <a:pt x="3172" y="434"/>
                  </a:cubicBezTo>
                  <a:cubicBezTo>
                    <a:pt x="2908" y="385"/>
                    <a:pt x="2644" y="343"/>
                    <a:pt x="2381" y="302"/>
                  </a:cubicBezTo>
                  <a:lnTo>
                    <a:pt x="1590" y="187"/>
                  </a:lnTo>
                  <a:lnTo>
                    <a:pt x="795" y="86"/>
                  </a:lnTo>
                  <a:cubicBezTo>
                    <a:pt x="531" y="55"/>
                    <a:pt x="266" y="2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7" name="Google Shape;5547;p47"/>
            <p:cNvSpPr/>
            <p:nvPr/>
          </p:nvSpPr>
          <p:spPr>
            <a:xfrm>
              <a:off x="4163750" y="1190650"/>
              <a:ext cx="143275" cy="14475"/>
            </a:xfrm>
            <a:custGeom>
              <a:avLst/>
              <a:gdLst/>
              <a:ahLst/>
              <a:cxnLst/>
              <a:rect l="l" t="t" r="r" b="b"/>
              <a:pathLst>
                <a:path w="5731" h="579" extrusionOk="0">
                  <a:moveTo>
                    <a:pt x="0" y="0"/>
                  </a:moveTo>
                  <a:lnTo>
                    <a:pt x="0" y="0"/>
                  </a:lnTo>
                  <a:cubicBezTo>
                    <a:pt x="477" y="58"/>
                    <a:pt x="954" y="115"/>
                    <a:pt x="1430" y="167"/>
                  </a:cubicBezTo>
                  <a:lnTo>
                    <a:pt x="2862" y="319"/>
                  </a:lnTo>
                  <a:lnTo>
                    <a:pt x="4295" y="456"/>
                  </a:lnTo>
                  <a:cubicBezTo>
                    <a:pt x="4773" y="501"/>
                    <a:pt x="5250" y="540"/>
                    <a:pt x="5730" y="578"/>
                  </a:cubicBezTo>
                  <a:cubicBezTo>
                    <a:pt x="5253" y="518"/>
                    <a:pt x="4777" y="462"/>
                    <a:pt x="4300" y="410"/>
                  </a:cubicBezTo>
                  <a:lnTo>
                    <a:pt x="2868" y="259"/>
                  </a:lnTo>
                  <a:lnTo>
                    <a:pt x="1436" y="122"/>
                  </a:lnTo>
                  <a:cubicBezTo>
                    <a:pt x="958" y="78"/>
                    <a:pt x="479" y="3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8" name="Google Shape;5548;p47"/>
            <p:cNvSpPr/>
            <p:nvPr/>
          </p:nvSpPr>
          <p:spPr>
            <a:xfrm>
              <a:off x="4191375" y="1180950"/>
              <a:ext cx="112825" cy="10725"/>
            </a:xfrm>
            <a:custGeom>
              <a:avLst/>
              <a:gdLst/>
              <a:ahLst/>
              <a:cxnLst/>
              <a:rect l="l" t="t" r="r" b="b"/>
              <a:pathLst>
                <a:path w="4513" h="429" extrusionOk="0">
                  <a:moveTo>
                    <a:pt x="1" y="0"/>
                  </a:moveTo>
                  <a:cubicBezTo>
                    <a:pt x="376" y="47"/>
                    <a:pt x="751" y="91"/>
                    <a:pt x="1127" y="130"/>
                  </a:cubicBezTo>
                  <a:lnTo>
                    <a:pt x="2254" y="244"/>
                  </a:lnTo>
                  <a:lnTo>
                    <a:pt x="3383" y="345"/>
                  </a:lnTo>
                  <a:cubicBezTo>
                    <a:pt x="3758" y="377"/>
                    <a:pt x="4135" y="404"/>
                    <a:pt x="4512" y="428"/>
                  </a:cubicBezTo>
                  <a:cubicBezTo>
                    <a:pt x="4138" y="382"/>
                    <a:pt x="3762" y="337"/>
                    <a:pt x="3387" y="299"/>
                  </a:cubicBezTo>
                  <a:lnTo>
                    <a:pt x="2259" y="185"/>
                  </a:lnTo>
                  <a:lnTo>
                    <a:pt x="1131" y="85"/>
                  </a:lnTo>
                  <a:cubicBezTo>
                    <a:pt x="755" y="52"/>
                    <a:pt x="378" y="2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49" name="Google Shape;5549;p47"/>
            <p:cNvSpPr/>
            <p:nvPr/>
          </p:nvSpPr>
          <p:spPr>
            <a:xfrm>
              <a:off x="4141225" y="1133925"/>
              <a:ext cx="469425" cy="29775"/>
            </a:xfrm>
            <a:custGeom>
              <a:avLst/>
              <a:gdLst/>
              <a:ahLst/>
              <a:cxnLst/>
              <a:rect l="l" t="t" r="r" b="b"/>
              <a:pathLst>
                <a:path w="18777" h="1191" extrusionOk="0">
                  <a:moveTo>
                    <a:pt x="12583" y="99"/>
                  </a:moveTo>
                  <a:lnTo>
                    <a:pt x="17082" y="306"/>
                  </a:lnTo>
                  <a:lnTo>
                    <a:pt x="6375" y="1072"/>
                  </a:lnTo>
                  <a:lnTo>
                    <a:pt x="1576" y="756"/>
                  </a:lnTo>
                  <a:lnTo>
                    <a:pt x="12583" y="99"/>
                  </a:lnTo>
                  <a:close/>
                  <a:moveTo>
                    <a:pt x="12588" y="0"/>
                  </a:moveTo>
                  <a:lnTo>
                    <a:pt x="1" y="752"/>
                  </a:lnTo>
                  <a:lnTo>
                    <a:pt x="6374" y="1190"/>
                  </a:lnTo>
                  <a:lnTo>
                    <a:pt x="18777" y="279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F71582A-18A1-638D-6A0F-3E73CD5D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0605"/>
            <a:ext cx="4681159" cy="572700"/>
          </a:xfrm>
          <a:ln w="28575">
            <a:solidFill>
              <a:srgbClr val="FFA8B0"/>
            </a:solidFill>
          </a:ln>
        </p:spPr>
        <p:txBody>
          <a:bodyPr/>
          <a:lstStyle/>
          <a:p>
            <a:pPr algn="ctr"/>
            <a:r>
              <a:rPr lang="en-US" sz="3200" dirty="0">
                <a:latin typeface="+mj-lt"/>
              </a:rPr>
              <a:t>HƯỚNG DẪN VỀ NHÀ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D4A9B-3AAB-0473-82E4-4AEE63C1F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147" y="1519409"/>
            <a:ext cx="5271381" cy="296348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</a:pPr>
            <a:r>
              <a:rPr lang="vi-VN" sz="24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lại kiến thức đã học.</a:t>
            </a:r>
            <a:endParaRPr lang="en-US" sz="2400" dirty="0">
              <a:solidFill>
                <a:schemeClr val="tx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vi-VN" sz="24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 bài tập trong Sách bài tập Tin học 7.</a:t>
            </a:r>
            <a:endParaRPr lang="en-US" sz="2400" dirty="0">
              <a:solidFill>
                <a:schemeClr val="tx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vi-VN" sz="24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 và tìm hiểu trước </a:t>
            </a:r>
            <a:r>
              <a:rPr lang="vi-VN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vi-VN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i="1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tính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9" name="Google Shape;2349;p42"/>
          <p:cNvGrpSpPr/>
          <p:nvPr/>
        </p:nvGrpSpPr>
        <p:grpSpPr>
          <a:xfrm>
            <a:off x="-1446527" y="1792592"/>
            <a:ext cx="2886690" cy="2815915"/>
            <a:chOff x="1393650" y="584425"/>
            <a:chExt cx="825925" cy="805675"/>
          </a:xfrm>
        </p:grpSpPr>
        <p:sp>
          <p:nvSpPr>
            <p:cNvPr id="2350" name="Google Shape;2350;p42"/>
            <p:cNvSpPr/>
            <p:nvPr/>
          </p:nvSpPr>
          <p:spPr>
            <a:xfrm>
              <a:off x="1626250" y="1189300"/>
              <a:ext cx="5900" cy="5650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6" y="28"/>
                    <a:pt x="0" y="49"/>
                    <a:pt x="6" y="128"/>
                  </a:cubicBezTo>
                  <a:cubicBezTo>
                    <a:pt x="32" y="173"/>
                    <a:pt x="52" y="226"/>
                    <a:pt x="124" y="226"/>
                  </a:cubicBezTo>
                  <a:cubicBezTo>
                    <a:pt x="127" y="226"/>
                    <a:pt x="131" y="226"/>
                    <a:pt x="134" y="225"/>
                  </a:cubicBezTo>
                  <a:cubicBezTo>
                    <a:pt x="180" y="198"/>
                    <a:pt x="236" y="177"/>
                    <a:pt x="230" y="97"/>
                  </a:cubicBezTo>
                  <a:cubicBezTo>
                    <a:pt x="204" y="52"/>
                    <a:pt x="185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1590200" y="1180550"/>
              <a:ext cx="88725" cy="114000"/>
            </a:xfrm>
            <a:custGeom>
              <a:avLst/>
              <a:gdLst/>
              <a:ahLst/>
              <a:cxnLst/>
              <a:rect l="l" t="t" r="r" b="b"/>
              <a:pathLst>
                <a:path w="3549" h="4560" extrusionOk="0">
                  <a:moveTo>
                    <a:pt x="1641" y="190"/>
                  </a:moveTo>
                  <a:cubicBezTo>
                    <a:pt x="2179" y="969"/>
                    <a:pt x="2648" y="1817"/>
                    <a:pt x="3248" y="2535"/>
                  </a:cubicBezTo>
                  <a:cubicBezTo>
                    <a:pt x="2786" y="3102"/>
                    <a:pt x="2199" y="3543"/>
                    <a:pt x="1802" y="4174"/>
                  </a:cubicBezTo>
                  <a:cubicBezTo>
                    <a:pt x="1258" y="3625"/>
                    <a:pt x="871" y="2920"/>
                    <a:pt x="356" y="2343"/>
                  </a:cubicBezTo>
                  <a:cubicBezTo>
                    <a:pt x="714" y="1684"/>
                    <a:pt x="1002" y="954"/>
                    <a:pt x="1352" y="287"/>
                  </a:cubicBezTo>
                  <a:cubicBezTo>
                    <a:pt x="1369" y="288"/>
                    <a:pt x="1384" y="289"/>
                    <a:pt x="1399" y="289"/>
                  </a:cubicBezTo>
                  <a:cubicBezTo>
                    <a:pt x="1513" y="289"/>
                    <a:pt x="1585" y="248"/>
                    <a:pt x="1641" y="190"/>
                  </a:cubicBezTo>
                  <a:close/>
                  <a:moveTo>
                    <a:pt x="1594" y="1"/>
                  </a:moveTo>
                  <a:cubicBezTo>
                    <a:pt x="905" y="1"/>
                    <a:pt x="759" y="778"/>
                    <a:pt x="484" y="1314"/>
                  </a:cubicBezTo>
                  <a:cubicBezTo>
                    <a:pt x="265" y="1742"/>
                    <a:pt x="0" y="2161"/>
                    <a:pt x="35" y="2567"/>
                  </a:cubicBezTo>
                  <a:cubicBezTo>
                    <a:pt x="559" y="3218"/>
                    <a:pt x="1089" y="4118"/>
                    <a:pt x="1930" y="4559"/>
                  </a:cubicBezTo>
                  <a:cubicBezTo>
                    <a:pt x="2169" y="4230"/>
                    <a:pt x="2451" y="4006"/>
                    <a:pt x="2765" y="3660"/>
                  </a:cubicBezTo>
                  <a:cubicBezTo>
                    <a:pt x="2974" y="3432"/>
                    <a:pt x="3519" y="2977"/>
                    <a:pt x="3537" y="2663"/>
                  </a:cubicBezTo>
                  <a:cubicBezTo>
                    <a:pt x="3549" y="2447"/>
                    <a:pt x="3311" y="2159"/>
                    <a:pt x="3184" y="1956"/>
                  </a:cubicBezTo>
                  <a:cubicBezTo>
                    <a:pt x="2729" y="1241"/>
                    <a:pt x="2341" y="574"/>
                    <a:pt x="1834" y="28"/>
                  </a:cubicBezTo>
                  <a:cubicBezTo>
                    <a:pt x="1747" y="10"/>
                    <a:pt x="166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1609450" y="1198950"/>
              <a:ext cx="47025" cy="70700"/>
            </a:xfrm>
            <a:custGeom>
              <a:avLst/>
              <a:gdLst/>
              <a:ahLst/>
              <a:cxnLst/>
              <a:rect l="l" t="t" r="r" b="b"/>
              <a:pathLst>
                <a:path w="1881" h="2828" extrusionOk="0">
                  <a:moveTo>
                    <a:pt x="1193" y="1157"/>
                  </a:moveTo>
                  <a:lnTo>
                    <a:pt x="1193" y="1157"/>
                  </a:lnTo>
                  <a:cubicBezTo>
                    <a:pt x="1168" y="1454"/>
                    <a:pt x="874" y="1760"/>
                    <a:pt x="807" y="2121"/>
                  </a:cubicBezTo>
                  <a:lnTo>
                    <a:pt x="807" y="2121"/>
                  </a:lnTo>
                  <a:cubicBezTo>
                    <a:pt x="620" y="1837"/>
                    <a:pt x="1116" y="1489"/>
                    <a:pt x="1193" y="1157"/>
                  </a:cubicBezTo>
                  <a:close/>
                  <a:moveTo>
                    <a:pt x="1387" y="1414"/>
                  </a:moveTo>
                  <a:cubicBezTo>
                    <a:pt x="1426" y="1425"/>
                    <a:pt x="1436" y="1471"/>
                    <a:pt x="1482" y="1477"/>
                  </a:cubicBezTo>
                  <a:cubicBezTo>
                    <a:pt x="1322" y="1800"/>
                    <a:pt x="1095" y="2054"/>
                    <a:pt x="968" y="2409"/>
                  </a:cubicBezTo>
                  <a:cubicBezTo>
                    <a:pt x="923" y="2145"/>
                    <a:pt x="1275" y="1737"/>
                    <a:pt x="1387" y="1414"/>
                  </a:cubicBezTo>
                  <a:close/>
                  <a:moveTo>
                    <a:pt x="775" y="1"/>
                  </a:moveTo>
                  <a:cubicBezTo>
                    <a:pt x="604" y="184"/>
                    <a:pt x="1" y="1311"/>
                    <a:pt x="35" y="1638"/>
                  </a:cubicBezTo>
                  <a:cubicBezTo>
                    <a:pt x="59" y="1852"/>
                    <a:pt x="330" y="2121"/>
                    <a:pt x="454" y="2282"/>
                  </a:cubicBezTo>
                  <a:cubicBezTo>
                    <a:pt x="621" y="2498"/>
                    <a:pt x="781" y="2675"/>
                    <a:pt x="968" y="2828"/>
                  </a:cubicBezTo>
                  <a:cubicBezTo>
                    <a:pt x="1170" y="2685"/>
                    <a:pt x="1321" y="2459"/>
                    <a:pt x="1482" y="2218"/>
                  </a:cubicBezTo>
                  <a:cubicBezTo>
                    <a:pt x="1609" y="2026"/>
                    <a:pt x="1880" y="1697"/>
                    <a:pt x="1868" y="1478"/>
                  </a:cubicBezTo>
                  <a:cubicBezTo>
                    <a:pt x="1859" y="1357"/>
                    <a:pt x="1635" y="1080"/>
                    <a:pt x="1546" y="932"/>
                  </a:cubicBezTo>
                  <a:cubicBezTo>
                    <a:pt x="1320" y="558"/>
                    <a:pt x="1155" y="169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1640850" y="1268750"/>
              <a:ext cx="4075" cy="3475"/>
            </a:xfrm>
            <a:custGeom>
              <a:avLst/>
              <a:gdLst/>
              <a:ahLst/>
              <a:cxnLst/>
              <a:rect l="l" t="t" r="r" b="b"/>
              <a:pathLst>
                <a:path w="163" h="139" extrusionOk="0">
                  <a:moveTo>
                    <a:pt x="44" y="0"/>
                  </a:moveTo>
                  <a:cubicBezTo>
                    <a:pt x="30" y="0"/>
                    <a:pt x="16" y="1"/>
                    <a:pt x="1" y="3"/>
                  </a:cubicBezTo>
                  <a:lnTo>
                    <a:pt x="1" y="133"/>
                  </a:lnTo>
                  <a:cubicBezTo>
                    <a:pt x="20" y="137"/>
                    <a:pt x="36" y="139"/>
                    <a:pt x="50" y="139"/>
                  </a:cubicBezTo>
                  <a:cubicBezTo>
                    <a:pt x="122" y="139"/>
                    <a:pt x="146" y="91"/>
                    <a:pt x="162" y="36"/>
                  </a:cubicBezTo>
                  <a:cubicBezTo>
                    <a:pt x="131" y="14"/>
                    <a:pt x="95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1644525" y="1255175"/>
              <a:ext cx="10825" cy="6450"/>
            </a:xfrm>
            <a:custGeom>
              <a:avLst/>
              <a:gdLst/>
              <a:ahLst/>
              <a:cxnLst/>
              <a:rect l="l" t="t" r="r" b="b"/>
              <a:pathLst>
                <a:path w="433" h="258" extrusionOk="0">
                  <a:moveTo>
                    <a:pt x="321" y="1"/>
                  </a:moveTo>
                  <a:cubicBezTo>
                    <a:pt x="196" y="1"/>
                    <a:pt x="0" y="235"/>
                    <a:pt x="368" y="257"/>
                  </a:cubicBezTo>
                  <a:cubicBezTo>
                    <a:pt x="432" y="65"/>
                    <a:pt x="386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2004100" y="933100"/>
              <a:ext cx="23200" cy="13650"/>
            </a:xfrm>
            <a:custGeom>
              <a:avLst/>
              <a:gdLst/>
              <a:ahLst/>
              <a:cxnLst/>
              <a:rect l="l" t="t" r="r" b="b"/>
              <a:pathLst>
                <a:path w="928" h="546" extrusionOk="0">
                  <a:moveTo>
                    <a:pt x="630" y="1"/>
                  </a:moveTo>
                  <a:cubicBezTo>
                    <a:pt x="586" y="1"/>
                    <a:pt x="535" y="10"/>
                    <a:pt x="475" y="32"/>
                  </a:cubicBezTo>
                  <a:cubicBezTo>
                    <a:pt x="1" y="201"/>
                    <a:pt x="401" y="545"/>
                    <a:pt x="676" y="545"/>
                  </a:cubicBezTo>
                  <a:cubicBezTo>
                    <a:pt x="818" y="545"/>
                    <a:pt x="927" y="452"/>
                    <a:pt x="861" y="193"/>
                  </a:cubicBezTo>
                  <a:cubicBezTo>
                    <a:pt x="836" y="98"/>
                    <a:pt x="772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1652075" y="1246475"/>
              <a:ext cx="8650" cy="7225"/>
            </a:xfrm>
            <a:custGeom>
              <a:avLst/>
              <a:gdLst/>
              <a:ahLst/>
              <a:cxnLst/>
              <a:rect l="l" t="t" r="r" b="b"/>
              <a:pathLst>
                <a:path w="346" h="289" extrusionOk="0">
                  <a:moveTo>
                    <a:pt x="210" y="1"/>
                  </a:moveTo>
                  <a:cubicBezTo>
                    <a:pt x="99" y="1"/>
                    <a:pt x="1" y="146"/>
                    <a:pt x="98" y="283"/>
                  </a:cubicBezTo>
                  <a:cubicBezTo>
                    <a:pt x="121" y="287"/>
                    <a:pt x="142" y="288"/>
                    <a:pt x="161" y="288"/>
                  </a:cubicBezTo>
                  <a:cubicBezTo>
                    <a:pt x="291" y="288"/>
                    <a:pt x="346" y="211"/>
                    <a:pt x="323" y="58"/>
                  </a:cubicBezTo>
                  <a:cubicBezTo>
                    <a:pt x="289" y="18"/>
                    <a:pt x="249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1656400" y="1240000"/>
              <a:ext cx="6975" cy="6450"/>
            </a:xfrm>
            <a:custGeom>
              <a:avLst/>
              <a:gdLst/>
              <a:ahLst/>
              <a:cxnLst/>
              <a:rect l="l" t="t" r="r" b="b"/>
              <a:pathLst>
                <a:path w="279" h="258" extrusionOk="0">
                  <a:moveTo>
                    <a:pt x="183" y="0"/>
                  </a:moveTo>
                  <a:cubicBezTo>
                    <a:pt x="88" y="0"/>
                    <a:pt x="1" y="149"/>
                    <a:pt x="85" y="254"/>
                  </a:cubicBezTo>
                  <a:cubicBezTo>
                    <a:pt x="102" y="256"/>
                    <a:pt x="118" y="258"/>
                    <a:pt x="132" y="258"/>
                  </a:cubicBezTo>
                  <a:cubicBezTo>
                    <a:pt x="246" y="258"/>
                    <a:pt x="276" y="173"/>
                    <a:pt x="278" y="61"/>
                  </a:cubicBezTo>
                  <a:cubicBezTo>
                    <a:pt x="250" y="18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2008625" y="1238750"/>
              <a:ext cx="20550" cy="14150"/>
            </a:xfrm>
            <a:custGeom>
              <a:avLst/>
              <a:gdLst/>
              <a:ahLst/>
              <a:cxnLst/>
              <a:rect l="l" t="t" r="r" b="b"/>
              <a:pathLst>
                <a:path w="822" h="566" extrusionOk="0">
                  <a:moveTo>
                    <a:pt x="493" y="1"/>
                  </a:moveTo>
                  <a:cubicBezTo>
                    <a:pt x="463" y="1"/>
                    <a:pt x="429" y="5"/>
                    <a:pt x="391" y="15"/>
                  </a:cubicBezTo>
                  <a:cubicBezTo>
                    <a:pt x="1" y="116"/>
                    <a:pt x="192" y="566"/>
                    <a:pt x="470" y="566"/>
                  </a:cubicBezTo>
                  <a:cubicBezTo>
                    <a:pt x="486" y="566"/>
                    <a:pt x="502" y="564"/>
                    <a:pt x="519" y="561"/>
                  </a:cubicBezTo>
                  <a:cubicBezTo>
                    <a:pt x="777" y="512"/>
                    <a:pt x="822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2010925" y="1013600"/>
              <a:ext cx="20100" cy="13900"/>
            </a:xfrm>
            <a:custGeom>
              <a:avLst/>
              <a:gdLst/>
              <a:ahLst/>
              <a:cxnLst/>
              <a:rect l="l" t="t" r="r" b="b"/>
              <a:pathLst>
                <a:path w="804" h="556" extrusionOk="0">
                  <a:moveTo>
                    <a:pt x="339" y="0"/>
                  </a:moveTo>
                  <a:cubicBezTo>
                    <a:pt x="162" y="0"/>
                    <a:pt x="0" y="121"/>
                    <a:pt x="72" y="409"/>
                  </a:cubicBezTo>
                  <a:cubicBezTo>
                    <a:pt x="150" y="498"/>
                    <a:pt x="283" y="555"/>
                    <a:pt x="413" y="555"/>
                  </a:cubicBezTo>
                  <a:cubicBezTo>
                    <a:pt x="499" y="555"/>
                    <a:pt x="584" y="530"/>
                    <a:pt x="651" y="473"/>
                  </a:cubicBezTo>
                  <a:cubicBezTo>
                    <a:pt x="804" y="188"/>
                    <a:pt x="559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2011675" y="857350"/>
              <a:ext cx="19175" cy="13725"/>
            </a:xfrm>
            <a:custGeom>
              <a:avLst/>
              <a:gdLst/>
              <a:ahLst/>
              <a:cxnLst/>
              <a:rect l="l" t="t" r="r" b="b"/>
              <a:pathLst>
                <a:path w="767" h="549" extrusionOk="0">
                  <a:moveTo>
                    <a:pt x="339" y="1"/>
                  </a:moveTo>
                  <a:cubicBezTo>
                    <a:pt x="202" y="1"/>
                    <a:pt x="70" y="66"/>
                    <a:pt x="42" y="202"/>
                  </a:cubicBezTo>
                  <a:cubicBezTo>
                    <a:pt x="0" y="413"/>
                    <a:pt x="178" y="548"/>
                    <a:pt x="369" y="548"/>
                  </a:cubicBezTo>
                  <a:cubicBezTo>
                    <a:pt x="470" y="548"/>
                    <a:pt x="574" y="511"/>
                    <a:pt x="653" y="427"/>
                  </a:cubicBezTo>
                  <a:cubicBezTo>
                    <a:pt x="766" y="150"/>
                    <a:pt x="547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1763250" y="1253625"/>
              <a:ext cx="85650" cy="79850"/>
            </a:xfrm>
            <a:custGeom>
              <a:avLst/>
              <a:gdLst/>
              <a:ahLst/>
              <a:cxnLst/>
              <a:rect l="l" t="t" r="r" b="b"/>
              <a:pathLst>
                <a:path w="3426" h="3194" extrusionOk="0">
                  <a:moveTo>
                    <a:pt x="2912" y="383"/>
                  </a:moveTo>
                  <a:cubicBezTo>
                    <a:pt x="3017" y="1114"/>
                    <a:pt x="2940" y="2026"/>
                    <a:pt x="3073" y="2729"/>
                  </a:cubicBezTo>
                  <a:cubicBezTo>
                    <a:pt x="2482" y="2757"/>
                    <a:pt x="1725" y="2800"/>
                    <a:pt x="982" y="2800"/>
                  </a:cubicBezTo>
                  <a:cubicBezTo>
                    <a:pt x="821" y="2800"/>
                    <a:pt x="660" y="2798"/>
                    <a:pt x="502" y="2793"/>
                  </a:cubicBezTo>
                  <a:cubicBezTo>
                    <a:pt x="481" y="1968"/>
                    <a:pt x="234" y="1197"/>
                    <a:pt x="309" y="383"/>
                  </a:cubicBezTo>
                  <a:lnTo>
                    <a:pt x="309" y="383"/>
                  </a:lnTo>
                  <a:cubicBezTo>
                    <a:pt x="646" y="402"/>
                    <a:pt x="1031" y="409"/>
                    <a:pt x="1431" y="409"/>
                  </a:cubicBezTo>
                  <a:cubicBezTo>
                    <a:pt x="1922" y="409"/>
                    <a:pt x="2437" y="398"/>
                    <a:pt x="2912" y="383"/>
                  </a:cubicBezTo>
                  <a:close/>
                  <a:moveTo>
                    <a:pt x="1957" y="1"/>
                  </a:moveTo>
                  <a:cubicBezTo>
                    <a:pt x="1289" y="1"/>
                    <a:pt x="557" y="109"/>
                    <a:pt x="117" y="190"/>
                  </a:cubicBezTo>
                  <a:cubicBezTo>
                    <a:pt x="1" y="1121"/>
                    <a:pt x="100" y="2303"/>
                    <a:pt x="375" y="3049"/>
                  </a:cubicBezTo>
                  <a:cubicBezTo>
                    <a:pt x="801" y="3121"/>
                    <a:pt x="1403" y="3194"/>
                    <a:pt x="1977" y="3194"/>
                  </a:cubicBezTo>
                  <a:cubicBezTo>
                    <a:pt x="2505" y="3194"/>
                    <a:pt x="3010" y="3132"/>
                    <a:pt x="3331" y="2952"/>
                  </a:cubicBezTo>
                  <a:cubicBezTo>
                    <a:pt x="3356" y="2831"/>
                    <a:pt x="3175" y="2915"/>
                    <a:pt x="3201" y="2793"/>
                  </a:cubicBezTo>
                  <a:cubicBezTo>
                    <a:pt x="3426" y="2126"/>
                    <a:pt x="3241" y="1100"/>
                    <a:pt x="3137" y="447"/>
                  </a:cubicBezTo>
                  <a:cubicBezTo>
                    <a:pt x="3112" y="326"/>
                    <a:pt x="3307" y="425"/>
                    <a:pt x="3265" y="286"/>
                  </a:cubicBezTo>
                  <a:cubicBezTo>
                    <a:pt x="2996" y="72"/>
                    <a:pt x="2498" y="1"/>
                    <a:pt x="1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2013525" y="1089600"/>
              <a:ext cx="20925" cy="13050"/>
            </a:xfrm>
            <a:custGeom>
              <a:avLst/>
              <a:gdLst/>
              <a:ahLst/>
              <a:cxnLst/>
              <a:rect l="l" t="t" r="r" b="b"/>
              <a:pathLst>
                <a:path w="837" h="522" extrusionOk="0">
                  <a:moveTo>
                    <a:pt x="231" y="0"/>
                  </a:moveTo>
                  <a:cubicBezTo>
                    <a:pt x="112" y="0"/>
                    <a:pt x="6" y="101"/>
                    <a:pt x="1" y="391"/>
                  </a:cubicBezTo>
                  <a:cubicBezTo>
                    <a:pt x="57" y="419"/>
                    <a:pt x="100" y="463"/>
                    <a:pt x="129" y="521"/>
                  </a:cubicBezTo>
                  <a:cubicBezTo>
                    <a:pt x="147" y="521"/>
                    <a:pt x="165" y="522"/>
                    <a:pt x="181" y="522"/>
                  </a:cubicBezTo>
                  <a:cubicBezTo>
                    <a:pt x="836" y="522"/>
                    <a:pt x="502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1774275" y="1268800"/>
              <a:ext cx="58800" cy="50400"/>
            </a:xfrm>
            <a:custGeom>
              <a:avLst/>
              <a:gdLst/>
              <a:ahLst/>
              <a:cxnLst/>
              <a:rect l="l" t="t" r="r" b="b"/>
              <a:pathLst>
                <a:path w="2352" h="2016" extrusionOk="0">
                  <a:moveTo>
                    <a:pt x="865" y="517"/>
                  </a:moveTo>
                  <a:cubicBezTo>
                    <a:pt x="1030" y="574"/>
                    <a:pt x="792" y="728"/>
                    <a:pt x="831" y="869"/>
                  </a:cubicBezTo>
                  <a:cubicBezTo>
                    <a:pt x="752" y="789"/>
                    <a:pt x="863" y="623"/>
                    <a:pt x="865" y="517"/>
                  </a:cubicBezTo>
                  <a:close/>
                  <a:moveTo>
                    <a:pt x="1281" y="517"/>
                  </a:moveTo>
                  <a:cubicBezTo>
                    <a:pt x="1207" y="729"/>
                    <a:pt x="1126" y="937"/>
                    <a:pt x="1056" y="1158"/>
                  </a:cubicBezTo>
                  <a:cubicBezTo>
                    <a:pt x="1065" y="1005"/>
                    <a:pt x="1081" y="585"/>
                    <a:pt x="1281" y="517"/>
                  </a:cubicBezTo>
                  <a:close/>
                  <a:moveTo>
                    <a:pt x="1924" y="451"/>
                  </a:moveTo>
                  <a:cubicBezTo>
                    <a:pt x="1734" y="784"/>
                    <a:pt x="1710" y="1286"/>
                    <a:pt x="1442" y="1544"/>
                  </a:cubicBezTo>
                  <a:cubicBezTo>
                    <a:pt x="1616" y="1224"/>
                    <a:pt x="1704" y="820"/>
                    <a:pt x="1828" y="451"/>
                  </a:cubicBezTo>
                  <a:close/>
                  <a:moveTo>
                    <a:pt x="1892" y="1157"/>
                  </a:moveTo>
                  <a:cubicBezTo>
                    <a:pt x="1945" y="1224"/>
                    <a:pt x="1945" y="1510"/>
                    <a:pt x="1892" y="1575"/>
                  </a:cubicBezTo>
                  <a:lnTo>
                    <a:pt x="1764" y="1575"/>
                  </a:lnTo>
                  <a:cubicBezTo>
                    <a:pt x="1771" y="1400"/>
                    <a:pt x="1871" y="1319"/>
                    <a:pt x="1892" y="1157"/>
                  </a:cubicBezTo>
                  <a:close/>
                  <a:moveTo>
                    <a:pt x="396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319" y="46"/>
                    <a:pt x="284" y="117"/>
                    <a:pt x="188" y="131"/>
                  </a:cubicBezTo>
                  <a:cubicBezTo>
                    <a:pt x="258" y="703"/>
                    <a:pt x="0" y="1641"/>
                    <a:pt x="413" y="1930"/>
                  </a:cubicBezTo>
                  <a:cubicBezTo>
                    <a:pt x="502" y="1992"/>
                    <a:pt x="655" y="2015"/>
                    <a:pt x="838" y="2015"/>
                  </a:cubicBezTo>
                  <a:cubicBezTo>
                    <a:pt x="1326" y="2015"/>
                    <a:pt x="2026" y="1849"/>
                    <a:pt x="2278" y="1801"/>
                  </a:cubicBezTo>
                  <a:cubicBezTo>
                    <a:pt x="2201" y="1296"/>
                    <a:pt x="2351" y="588"/>
                    <a:pt x="2181" y="226"/>
                  </a:cubicBezTo>
                  <a:cubicBezTo>
                    <a:pt x="2112" y="79"/>
                    <a:pt x="1976" y="48"/>
                    <a:pt x="1817" y="48"/>
                  </a:cubicBezTo>
                  <a:cubicBezTo>
                    <a:pt x="1699" y="48"/>
                    <a:pt x="1568" y="65"/>
                    <a:pt x="1442" y="65"/>
                  </a:cubicBezTo>
                  <a:cubicBezTo>
                    <a:pt x="1249" y="65"/>
                    <a:pt x="1053" y="39"/>
                    <a:pt x="865" y="39"/>
                  </a:cubicBezTo>
                  <a:cubicBezTo>
                    <a:pt x="731" y="39"/>
                    <a:pt x="600" y="52"/>
                    <a:pt x="479" y="98"/>
                  </a:cubicBezTo>
                  <a:cubicBezTo>
                    <a:pt x="485" y="32"/>
                    <a:pt x="457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2006150" y="1162350"/>
              <a:ext cx="21325" cy="13600"/>
            </a:xfrm>
            <a:custGeom>
              <a:avLst/>
              <a:gdLst/>
              <a:ahLst/>
              <a:cxnLst/>
              <a:rect l="l" t="t" r="r" b="b"/>
              <a:pathLst>
                <a:path w="853" h="544" extrusionOk="0">
                  <a:moveTo>
                    <a:pt x="615" y="0"/>
                  </a:moveTo>
                  <a:cubicBezTo>
                    <a:pt x="576" y="0"/>
                    <a:pt x="534" y="7"/>
                    <a:pt x="490" y="18"/>
                  </a:cubicBezTo>
                  <a:cubicBezTo>
                    <a:pt x="0" y="147"/>
                    <a:pt x="370" y="543"/>
                    <a:pt x="635" y="543"/>
                  </a:cubicBezTo>
                  <a:cubicBezTo>
                    <a:pt x="755" y="543"/>
                    <a:pt x="853" y="463"/>
                    <a:pt x="843" y="243"/>
                  </a:cubicBezTo>
                  <a:cubicBezTo>
                    <a:pt x="835" y="69"/>
                    <a:pt x="743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1614050" y="975600"/>
              <a:ext cx="5475" cy="4150"/>
            </a:xfrm>
            <a:custGeom>
              <a:avLst/>
              <a:gdLst/>
              <a:ahLst/>
              <a:cxnLst/>
              <a:rect l="l" t="t" r="r" b="b"/>
              <a:pathLst>
                <a:path w="219" h="166" extrusionOk="0">
                  <a:moveTo>
                    <a:pt x="135" y="0"/>
                  </a:moveTo>
                  <a:cubicBezTo>
                    <a:pt x="62" y="0"/>
                    <a:pt x="1" y="96"/>
                    <a:pt x="76" y="163"/>
                  </a:cubicBezTo>
                  <a:cubicBezTo>
                    <a:pt x="89" y="165"/>
                    <a:pt x="102" y="166"/>
                    <a:pt x="113" y="166"/>
                  </a:cubicBezTo>
                  <a:cubicBezTo>
                    <a:pt x="188" y="166"/>
                    <a:pt x="219" y="123"/>
                    <a:pt x="205" y="35"/>
                  </a:cubicBezTo>
                  <a:cubicBezTo>
                    <a:pt x="183" y="11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1426475" y="920650"/>
              <a:ext cx="98475" cy="104425"/>
            </a:xfrm>
            <a:custGeom>
              <a:avLst/>
              <a:gdLst/>
              <a:ahLst/>
              <a:cxnLst/>
              <a:rect l="l" t="t" r="r" b="b"/>
              <a:pathLst>
                <a:path w="3939" h="4177" extrusionOk="0">
                  <a:moveTo>
                    <a:pt x="3081" y="883"/>
                  </a:moveTo>
                  <a:cubicBezTo>
                    <a:pt x="3056" y="1621"/>
                    <a:pt x="2961" y="2453"/>
                    <a:pt x="3017" y="3164"/>
                  </a:cubicBezTo>
                  <a:cubicBezTo>
                    <a:pt x="2978" y="3163"/>
                    <a:pt x="2939" y="3162"/>
                    <a:pt x="2900" y="3162"/>
                  </a:cubicBezTo>
                  <a:cubicBezTo>
                    <a:pt x="2226" y="3162"/>
                    <a:pt x="1715" y="3327"/>
                    <a:pt x="1039" y="3327"/>
                  </a:cubicBezTo>
                  <a:cubicBezTo>
                    <a:pt x="1003" y="3327"/>
                    <a:pt x="965" y="3326"/>
                    <a:pt x="928" y="3325"/>
                  </a:cubicBezTo>
                  <a:cubicBezTo>
                    <a:pt x="825" y="2710"/>
                    <a:pt x="762" y="2055"/>
                    <a:pt x="736" y="1365"/>
                  </a:cubicBezTo>
                  <a:cubicBezTo>
                    <a:pt x="729" y="1324"/>
                    <a:pt x="740" y="1312"/>
                    <a:pt x="761" y="1312"/>
                  </a:cubicBezTo>
                  <a:cubicBezTo>
                    <a:pt x="793" y="1312"/>
                    <a:pt x="852" y="1344"/>
                    <a:pt x="910" y="1344"/>
                  </a:cubicBezTo>
                  <a:cubicBezTo>
                    <a:pt x="927" y="1344"/>
                    <a:pt x="945" y="1341"/>
                    <a:pt x="961" y="1333"/>
                  </a:cubicBezTo>
                  <a:cubicBezTo>
                    <a:pt x="1006" y="1261"/>
                    <a:pt x="1042" y="1177"/>
                    <a:pt x="1025" y="1043"/>
                  </a:cubicBezTo>
                  <a:cubicBezTo>
                    <a:pt x="1711" y="991"/>
                    <a:pt x="2345" y="886"/>
                    <a:pt x="3081" y="883"/>
                  </a:cubicBezTo>
                  <a:close/>
                  <a:moveTo>
                    <a:pt x="2747" y="383"/>
                  </a:moveTo>
                  <a:cubicBezTo>
                    <a:pt x="3023" y="383"/>
                    <a:pt x="3289" y="412"/>
                    <a:pt x="3531" y="498"/>
                  </a:cubicBezTo>
                  <a:cubicBezTo>
                    <a:pt x="3539" y="1569"/>
                    <a:pt x="3441" y="2696"/>
                    <a:pt x="3531" y="3743"/>
                  </a:cubicBezTo>
                  <a:cubicBezTo>
                    <a:pt x="3465" y="3715"/>
                    <a:pt x="3379" y="3709"/>
                    <a:pt x="3285" y="3709"/>
                  </a:cubicBezTo>
                  <a:cubicBezTo>
                    <a:pt x="3250" y="3709"/>
                    <a:pt x="3214" y="3710"/>
                    <a:pt x="3178" y="3711"/>
                  </a:cubicBezTo>
                  <a:cubicBezTo>
                    <a:pt x="3393" y="2898"/>
                    <a:pt x="3276" y="1583"/>
                    <a:pt x="3306" y="692"/>
                  </a:cubicBezTo>
                  <a:cubicBezTo>
                    <a:pt x="3042" y="616"/>
                    <a:pt x="2729" y="587"/>
                    <a:pt x="2405" y="587"/>
                  </a:cubicBezTo>
                  <a:cubicBezTo>
                    <a:pt x="1851" y="587"/>
                    <a:pt x="1264" y="672"/>
                    <a:pt x="832" y="755"/>
                  </a:cubicBezTo>
                  <a:cubicBezTo>
                    <a:pt x="807" y="779"/>
                    <a:pt x="788" y="788"/>
                    <a:pt x="773" y="788"/>
                  </a:cubicBezTo>
                  <a:cubicBezTo>
                    <a:pt x="715" y="788"/>
                    <a:pt x="708" y="658"/>
                    <a:pt x="620" y="658"/>
                  </a:cubicBezTo>
                  <a:cubicBezTo>
                    <a:pt x="616" y="658"/>
                    <a:pt x="612" y="659"/>
                    <a:pt x="608" y="659"/>
                  </a:cubicBezTo>
                  <a:cubicBezTo>
                    <a:pt x="474" y="1407"/>
                    <a:pt x="554" y="2785"/>
                    <a:pt x="735" y="3615"/>
                  </a:cubicBezTo>
                  <a:cubicBezTo>
                    <a:pt x="1159" y="3613"/>
                    <a:pt x="1988" y="3622"/>
                    <a:pt x="2567" y="3551"/>
                  </a:cubicBezTo>
                  <a:cubicBezTo>
                    <a:pt x="2689" y="3536"/>
                    <a:pt x="2837" y="3481"/>
                    <a:pt x="2948" y="3481"/>
                  </a:cubicBezTo>
                  <a:cubicBezTo>
                    <a:pt x="3040" y="3481"/>
                    <a:pt x="3107" y="3519"/>
                    <a:pt x="3113" y="3647"/>
                  </a:cubicBezTo>
                  <a:cubicBezTo>
                    <a:pt x="2450" y="3849"/>
                    <a:pt x="1455" y="3777"/>
                    <a:pt x="544" y="3808"/>
                  </a:cubicBezTo>
                  <a:cubicBezTo>
                    <a:pt x="301" y="2936"/>
                    <a:pt x="426" y="1698"/>
                    <a:pt x="351" y="659"/>
                  </a:cubicBezTo>
                  <a:cubicBezTo>
                    <a:pt x="559" y="494"/>
                    <a:pt x="841" y="549"/>
                    <a:pt x="1121" y="530"/>
                  </a:cubicBezTo>
                  <a:cubicBezTo>
                    <a:pt x="1635" y="495"/>
                    <a:pt x="2210" y="383"/>
                    <a:pt x="2747" y="383"/>
                  </a:cubicBezTo>
                  <a:close/>
                  <a:moveTo>
                    <a:pt x="2333" y="1"/>
                  </a:moveTo>
                  <a:cubicBezTo>
                    <a:pt x="1506" y="1"/>
                    <a:pt x="629" y="168"/>
                    <a:pt x="126" y="337"/>
                  </a:cubicBezTo>
                  <a:cubicBezTo>
                    <a:pt x="1" y="1556"/>
                    <a:pt x="63" y="3086"/>
                    <a:pt x="351" y="4096"/>
                  </a:cubicBezTo>
                  <a:cubicBezTo>
                    <a:pt x="843" y="4132"/>
                    <a:pt x="1439" y="4176"/>
                    <a:pt x="2031" y="4176"/>
                  </a:cubicBezTo>
                  <a:cubicBezTo>
                    <a:pt x="2611" y="4176"/>
                    <a:pt x="3188" y="4134"/>
                    <a:pt x="3660" y="3999"/>
                  </a:cubicBezTo>
                  <a:cubicBezTo>
                    <a:pt x="3939" y="2860"/>
                    <a:pt x="3819" y="1196"/>
                    <a:pt x="3660" y="16"/>
                  </a:cubicBezTo>
                  <a:cubicBezTo>
                    <a:pt x="3643" y="11"/>
                    <a:pt x="3629" y="8"/>
                    <a:pt x="3617" y="8"/>
                  </a:cubicBezTo>
                  <a:cubicBezTo>
                    <a:pt x="3527" y="8"/>
                    <a:pt x="3574" y="145"/>
                    <a:pt x="3485" y="145"/>
                  </a:cubicBezTo>
                  <a:cubicBezTo>
                    <a:pt x="3480" y="145"/>
                    <a:pt x="3474" y="145"/>
                    <a:pt x="3468" y="144"/>
                  </a:cubicBezTo>
                  <a:cubicBezTo>
                    <a:pt x="3136" y="42"/>
                    <a:pt x="2741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1447300" y="947550"/>
              <a:ext cx="49800" cy="51375"/>
            </a:xfrm>
            <a:custGeom>
              <a:avLst/>
              <a:gdLst/>
              <a:ahLst/>
              <a:cxnLst/>
              <a:rect l="l" t="t" r="r" b="b"/>
              <a:pathLst>
                <a:path w="1992" h="2055" extrusionOk="0">
                  <a:moveTo>
                    <a:pt x="1992" y="1"/>
                  </a:moveTo>
                  <a:lnTo>
                    <a:pt x="1992" y="1"/>
                  </a:lnTo>
                  <a:cubicBezTo>
                    <a:pt x="1634" y="59"/>
                    <a:pt x="1526" y="541"/>
                    <a:pt x="1285" y="610"/>
                  </a:cubicBezTo>
                  <a:cubicBezTo>
                    <a:pt x="1306" y="460"/>
                    <a:pt x="1397" y="380"/>
                    <a:pt x="1381" y="193"/>
                  </a:cubicBezTo>
                  <a:lnTo>
                    <a:pt x="1381" y="193"/>
                  </a:lnTo>
                  <a:cubicBezTo>
                    <a:pt x="1206" y="286"/>
                    <a:pt x="1267" y="615"/>
                    <a:pt x="1124" y="740"/>
                  </a:cubicBezTo>
                  <a:cubicBezTo>
                    <a:pt x="1045" y="530"/>
                    <a:pt x="1172" y="112"/>
                    <a:pt x="963" y="33"/>
                  </a:cubicBezTo>
                  <a:lnTo>
                    <a:pt x="963" y="33"/>
                  </a:lnTo>
                  <a:cubicBezTo>
                    <a:pt x="831" y="247"/>
                    <a:pt x="1083" y="640"/>
                    <a:pt x="930" y="771"/>
                  </a:cubicBezTo>
                  <a:cubicBezTo>
                    <a:pt x="709" y="654"/>
                    <a:pt x="561" y="316"/>
                    <a:pt x="288" y="316"/>
                  </a:cubicBezTo>
                  <a:cubicBezTo>
                    <a:pt x="268" y="316"/>
                    <a:pt x="246" y="317"/>
                    <a:pt x="224" y="322"/>
                  </a:cubicBezTo>
                  <a:cubicBezTo>
                    <a:pt x="378" y="596"/>
                    <a:pt x="674" y="728"/>
                    <a:pt x="835" y="996"/>
                  </a:cubicBezTo>
                  <a:cubicBezTo>
                    <a:pt x="658" y="922"/>
                    <a:pt x="497" y="832"/>
                    <a:pt x="246" y="832"/>
                  </a:cubicBezTo>
                  <a:cubicBezTo>
                    <a:pt x="218" y="832"/>
                    <a:pt x="190" y="833"/>
                    <a:pt x="160" y="835"/>
                  </a:cubicBezTo>
                  <a:cubicBezTo>
                    <a:pt x="244" y="987"/>
                    <a:pt x="518" y="949"/>
                    <a:pt x="643" y="1060"/>
                  </a:cubicBezTo>
                  <a:cubicBezTo>
                    <a:pt x="565" y="1092"/>
                    <a:pt x="487" y="1101"/>
                    <a:pt x="414" y="1101"/>
                  </a:cubicBezTo>
                  <a:cubicBezTo>
                    <a:pt x="321" y="1101"/>
                    <a:pt x="234" y="1086"/>
                    <a:pt x="157" y="1086"/>
                  </a:cubicBezTo>
                  <a:cubicBezTo>
                    <a:pt x="98" y="1086"/>
                    <a:pt x="45" y="1095"/>
                    <a:pt x="0" y="1124"/>
                  </a:cubicBezTo>
                  <a:cubicBezTo>
                    <a:pt x="60" y="1358"/>
                    <a:pt x="398" y="1221"/>
                    <a:pt x="643" y="1316"/>
                  </a:cubicBezTo>
                  <a:cubicBezTo>
                    <a:pt x="470" y="1557"/>
                    <a:pt x="410" y="1732"/>
                    <a:pt x="354" y="2055"/>
                  </a:cubicBezTo>
                  <a:cubicBezTo>
                    <a:pt x="595" y="2027"/>
                    <a:pt x="592" y="1759"/>
                    <a:pt x="772" y="1670"/>
                  </a:cubicBezTo>
                  <a:lnTo>
                    <a:pt x="772" y="1670"/>
                  </a:lnTo>
                  <a:cubicBezTo>
                    <a:pt x="792" y="1746"/>
                    <a:pt x="732" y="1902"/>
                    <a:pt x="805" y="1927"/>
                  </a:cubicBezTo>
                  <a:cubicBezTo>
                    <a:pt x="939" y="1771"/>
                    <a:pt x="823" y="1366"/>
                    <a:pt x="1030" y="1284"/>
                  </a:cubicBezTo>
                  <a:lnTo>
                    <a:pt x="1030" y="1284"/>
                  </a:lnTo>
                  <a:cubicBezTo>
                    <a:pt x="1043" y="1571"/>
                    <a:pt x="1001" y="1912"/>
                    <a:pt x="1191" y="2022"/>
                  </a:cubicBezTo>
                  <a:cubicBezTo>
                    <a:pt x="1289" y="1837"/>
                    <a:pt x="1156" y="1495"/>
                    <a:pt x="1223" y="1348"/>
                  </a:cubicBezTo>
                  <a:lnTo>
                    <a:pt x="1223" y="1348"/>
                  </a:lnTo>
                  <a:cubicBezTo>
                    <a:pt x="1333" y="1409"/>
                    <a:pt x="1416" y="1498"/>
                    <a:pt x="1577" y="1509"/>
                  </a:cubicBezTo>
                  <a:cubicBezTo>
                    <a:pt x="1584" y="1416"/>
                    <a:pt x="1516" y="1398"/>
                    <a:pt x="1479" y="1348"/>
                  </a:cubicBezTo>
                  <a:cubicBezTo>
                    <a:pt x="1502" y="1296"/>
                    <a:pt x="1636" y="1356"/>
                    <a:pt x="1607" y="1251"/>
                  </a:cubicBezTo>
                  <a:cubicBezTo>
                    <a:pt x="1553" y="1166"/>
                    <a:pt x="1362" y="1218"/>
                    <a:pt x="1286" y="1154"/>
                  </a:cubicBezTo>
                  <a:cubicBezTo>
                    <a:pt x="1511" y="1101"/>
                    <a:pt x="1729" y="1040"/>
                    <a:pt x="1864" y="897"/>
                  </a:cubicBezTo>
                  <a:cubicBezTo>
                    <a:pt x="1841" y="891"/>
                    <a:pt x="1819" y="889"/>
                    <a:pt x="1796" y="889"/>
                  </a:cubicBezTo>
                  <a:cubicBezTo>
                    <a:pt x="1697" y="889"/>
                    <a:pt x="1604" y="933"/>
                    <a:pt x="1521" y="933"/>
                  </a:cubicBezTo>
                  <a:cubicBezTo>
                    <a:pt x="1483" y="933"/>
                    <a:pt x="1447" y="924"/>
                    <a:pt x="1414" y="897"/>
                  </a:cubicBezTo>
                  <a:cubicBezTo>
                    <a:pt x="1595" y="776"/>
                    <a:pt x="1956" y="673"/>
                    <a:pt x="1960" y="480"/>
                  </a:cubicBezTo>
                  <a:cubicBezTo>
                    <a:pt x="1958" y="479"/>
                    <a:pt x="1956" y="479"/>
                    <a:pt x="1954" y="479"/>
                  </a:cubicBezTo>
                  <a:cubicBezTo>
                    <a:pt x="1811" y="479"/>
                    <a:pt x="1687" y="618"/>
                    <a:pt x="1586" y="618"/>
                  </a:cubicBezTo>
                  <a:cubicBezTo>
                    <a:pt x="1571" y="618"/>
                    <a:pt x="1557" y="615"/>
                    <a:pt x="1543" y="608"/>
                  </a:cubicBezTo>
                  <a:cubicBezTo>
                    <a:pt x="1635" y="351"/>
                    <a:pt x="1990" y="351"/>
                    <a:pt x="1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1517175" y="699350"/>
              <a:ext cx="28950" cy="26525"/>
            </a:xfrm>
            <a:custGeom>
              <a:avLst/>
              <a:gdLst/>
              <a:ahLst/>
              <a:cxnLst/>
              <a:rect l="l" t="t" r="r" b="b"/>
              <a:pathLst>
                <a:path w="1158" h="1061" extrusionOk="0">
                  <a:moveTo>
                    <a:pt x="1093" y="0"/>
                  </a:moveTo>
                  <a:cubicBezTo>
                    <a:pt x="670" y="296"/>
                    <a:pt x="237" y="581"/>
                    <a:pt x="0" y="1061"/>
                  </a:cubicBezTo>
                  <a:cubicBezTo>
                    <a:pt x="447" y="800"/>
                    <a:pt x="781" y="429"/>
                    <a:pt x="1157" y="97"/>
                  </a:cubicBezTo>
                  <a:cubicBezTo>
                    <a:pt x="1158" y="41"/>
                    <a:pt x="1132" y="15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1630375" y="1273575"/>
              <a:ext cx="5200" cy="3875"/>
            </a:xfrm>
            <a:custGeom>
              <a:avLst/>
              <a:gdLst/>
              <a:ahLst/>
              <a:cxnLst/>
              <a:rect l="l" t="t" r="r" b="b"/>
              <a:pathLst>
                <a:path w="208" h="155" extrusionOk="0">
                  <a:moveTo>
                    <a:pt x="103" y="0"/>
                  </a:moveTo>
                  <a:cubicBezTo>
                    <a:pt x="92" y="0"/>
                    <a:pt x="80" y="1"/>
                    <a:pt x="66" y="4"/>
                  </a:cubicBezTo>
                  <a:cubicBezTo>
                    <a:pt x="0" y="83"/>
                    <a:pt x="55" y="154"/>
                    <a:pt x="127" y="154"/>
                  </a:cubicBezTo>
                  <a:cubicBezTo>
                    <a:pt x="149" y="154"/>
                    <a:pt x="173" y="147"/>
                    <a:pt x="195" y="132"/>
                  </a:cubicBezTo>
                  <a:cubicBezTo>
                    <a:pt x="208" y="44"/>
                    <a:pt x="177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1489000" y="9859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70" y="1"/>
                  </a:moveTo>
                  <a:cubicBezTo>
                    <a:pt x="24" y="1"/>
                    <a:pt x="0" y="195"/>
                    <a:pt x="66" y="298"/>
                  </a:cubicBezTo>
                  <a:cubicBezTo>
                    <a:pt x="87" y="303"/>
                    <a:pt x="105" y="306"/>
                    <a:pt x="122" y="306"/>
                  </a:cubicBezTo>
                  <a:cubicBezTo>
                    <a:pt x="269" y="306"/>
                    <a:pt x="294" y="111"/>
                    <a:pt x="227" y="9"/>
                  </a:cubicBezTo>
                  <a:cubicBezTo>
                    <a:pt x="206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1569375" y="715400"/>
              <a:ext cx="38600" cy="43425"/>
            </a:xfrm>
            <a:custGeom>
              <a:avLst/>
              <a:gdLst/>
              <a:ahLst/>
              <a:cxnLst/>
              <a:rect l="l" t="t" r="r" b="b"/>
              <a:pathLst>
                <a:path w="1544" h="1737" extrusionOk="0">
                  <a:moveTo>
                    <a:pt x="1495" y="0"/>
                  </a:moveTo>
                  <a:cubicBezTo>
                    <a:pt x="1490" y="0"/>
                    <a:pt x="1484" y="0"/>
                    <a:pt x="1478" y="1"/>
                  </a:cubicBezTo>
                  <a:cubicBezTo>
                    <a:pt x="946" y="519"/>
                    <a:pt x="368" y="1161"/>
                    <a:pt x="1" y="1736"/>
                  </a:cubicBezTo>
                  <a:cubicBezTo>
                    <a:pt x="517" y="1172"/>
                    <a:pt x="1102" y="674"/>
                    <a:pt x="1543" y="33"/>
                  </a:cubicBezTo>
                  <a:cubicBezTo>
                    <a:pt x="1536" y="12"/>
                    <a:pt x="1522" y="0"/>
                    <a:pt x="14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1478925" y="990075"/>
              <a:ext cx="9325" cy="6475"/>
            </a:xfrm>
            <a:custGeom>
              <a:avLst/>
              <a:gdLst/>
              <a:ahLst/>
              <a:cxnLst/>
              <a:rect l="l" t="t" r="r" b="b"/>
              <a:pathLst>
                <a:path w="373" h="259" extrusionOk="0">
                  <a:moveTo>
                    <a:pt x="245" y="0"/>
                  </a:moveTo>
                  <a:cubicBezTo>
                    <a:pt x="123" y="0"/>
                    <a:pt x="0" y="168"/>
                    <a:pt x="181" y="258"/>
                  </a:cubicBezTo>
                  <a:cubicBezTo>
                    <a:pt x="277" y="238"/>
                    <a:pt x="366" y="208"/>
                    <a:pt x="372" y="97"/>
                  </a:cubicBezTo>
                  <a:cubicBezTo>
                    <a:pt x="343" y="27"/>
                    <a:pt x="294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1829500" y="831850"/>
              <a:ext cx="3550" cy="3325"/>
            </a:xfrm>
            <a:custGeom>
              <a:avLst/>
              <a:gdLst/>
              <a:ahLst/>
              <a:cxnLst/>
              <a:rect l="l" t="t" r="r" b="b"/>
              <a:pathLst>
                <a:path w="142" h="133" extrusionOk="0">
                  <a:moveTo>
                    <a:pt x="105" y="1"/>
                  </a:moveTo>
                  <a:cubicBezTo>
                    <a:pt x="1" y="1"/>
                    <a:pt x="6" y="47"/>
                    <a:pt x="36" y="131"/>
                  </a:cubicBezTo>
                  <a:cubicBezTo>
                    <a:pt x="42" y="132"/>
                    <a:pt x="48" y="132"/>
                    <a:pt x="53" y="132"/>
                  </a:cubicBezTo>
                  <a:cubicBezTo>
                    <a:pt x="124" y="132"/>
                    <a:pt x="141" y="80"/>
                    <a:pt x="133" y="2"/>
                  </a:cubicBezTo>
                  <a:cubicBezTo>
                    <a:pt x="123" y="1"/>
                    <a:pt x="113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1621200" y="955500"/>
              <a:ext cx="8125" cy="6300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5" y="1"/>
                  </a:moveTo>
                  <a:cubicBezTo>
                    <a:pt x="50" y="1"/>
                    <a:pt x="0" y="66"/>
                    <a:pt x="15" y="196"/>
                  </a:cubicBezTo>
                  <a:cubicBezTo>
                    <a:pt x="51" y="235"/>
                    <a:pt x="91" y="252"/>
                    <a:pt x="128" y="252"/>
                  </a:cubicBezTo>
                  <a:cubicBezTo>
                    <a:pt x="238" y="252"/>
                    <a:pt x="324" y="109"/>
                    <a:pt x="208" y="4"/>
                  </a:cubicBezTo>
                  <a:cubicBezTo>
                    <a:pt x="192" y="2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2012175" y="774700"/>
              <a:ext cx="16925" cy="13300"/>
            </a:xfrm>
            <a:custGeom>
              <a:avLst/>
              <a:gdLst/>
              <a:ahLst/>
              <a:cxnLst/>
              <a:rect l="l" t="t" r="r" b="b"/>
              <a:pathLst>
                <a:path w="677" h="532" extrusionOk="0">
                  <a:moveTo>
                    <a:pt x="307" y="0"/>
                  </a:moveTo>
                  <a:cubicBezTo>
                    <a:pt x="141" y="0"/>
                    <a:pt x="1" y="118"/>
                    <a:pt x="22" y="295"/>
                  </a:cubicBezTo>
                  <a:cubicBezTo>
                    <a:pt x="42" y="449"/>
                    <a:pt x="185" y="531"/>
                    <a:pt x="325" y="531"/>
                  </a:cubicBezTo>
                  <a:cubicBezTo>
                    <a:pt x="504" y="531"/>
                    <a:pt x="677" y="396"/>
                    <a:pt x="569" y="103"/>
                  </a:cubicBezTo>
                  <a:cubicBezTo>
                    <a:pt x="487" y="32"/>
                    <a:pt x="39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1614750" y="964650"/>
              <a:ext cx="8075" cy="7100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200" y="1"/>
                  </a:moveTo>
                  <a:cubicBezTo>
                    <a:pt x="85" y="1"/>
                    <a:pt x="0" y="178"/>
                    <a:pt x="112" y="280"/>
                  </a:cubicBezTo>
                  <a:cubicBezTo>
                    <a:pt x="129" y="282"/>
                    <a:pt x="144" y="283"/>
                    <a:pt x="158" y="283"/>
                  </a:cubicBezTo>
                  <a:cubicBezTo>
                    <a:pt x="284" y="283"/>
                    <a:pt x="323" y="197"/>
                    <a:pt x="307" y="55"/>
                  </a:cubicBezTo>
                  <a:cubicBezTo>
                    <a:pt x="271" y="17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1641650" y="975550"/>
              <a:ext cx="6800" cy="6575"/>
            </a:xfrm>
            <a:custGeom>
              <a:avLst/>
              <a:gdLst/>
              <a:ahLst/>
              <a:cxnLst/>
              <a:rect l="l" t="t" r="r" b="b"/>
              <a:pathLst>
                <a:path w="272" h="263" extrusionOk="0">
                  <a:moveTo>
                    <a:pt x="112" y="1"/>
                  </a:moveTo>
                  <a:cubicBezTo>
                    <a:pt x="98" y="1"/>
                    <a:pt x="82" y="2"/>
                    <a:pt x="65" y="5"/>
                  </a:cubicBezTo>
                  <a:cubicBezTo>
                    <a:pt x="0" y="80"/>
                    <a:pt x="33" y="252"/>
                    <a:pt x="130" y="262"/>
                  </a:cubicBezTo>
                  <a:cubicBezTo>
                    <a:pt x="161" y="196"/>
                    <a:pt x="271" y="211"/>
                    <a:pt x="258" y="101"/>
                  </a:cubicBezTo>
                  <a:cubicBezTo>
                    <a:pt x="235" y="42"/>
                    <a:pt x="194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1591825" y="944300"/>
              <a:ext cx="86250" cy="110075"/>
            </a:xfrm>
            <a:custGeom>
              <a:avLst/>
              <a:gdLst/>
              <a:ahLst/>
              <a:cxnLst/>
              <a:rect l="l" t="t" r="r" b="b"/>
              <a:pathLst>
                <a:path w="3450" h="4403" extrusionOk="0">
                  <a:moveTo>
                    <a:pt x="1383" y="1"/>
                  </a:moveTo>
                  <a:cubicBezTo>
                    <a:pt x="1190" y="50"/>
                    <a:pt x="1046" y="105"/>
                    <a:pt x="933" y="226"/>
                  </a:cubicBezTo>
                  <a:cubicBezTo>
                    <a:pt x="410" y="786"/>
                    <a:pt x="111" y="1948"/>
                    <a:pt x="1" y="2859"/>
                  </a:cubicBezTo>
                  <a:cubicBezTo>
                    <a:pt x="688" y="3276"/>
                    <a:pt x="974" y="4095"/>
                    <a:pt x="1769" y="4403"/>
                  </a:cubicBezTo>
                  <a:cubicBezTo>
                    <a:pt x="2183" y="4089"/>
                    <a:pt x="2588" y="3531"/>
                    <a:pt x="2957" y="3181"/>
                  </a:cubicBezTo>
                  <a:cubicBezTo>
                    <a:pt x="3145" y="3004"/>
                    <a:pt x="3425" y="2870"/>
                    <a:pt x="3439" y="2604"/>
                  </a:cubicBezTo>
                  <a:cubicBezTo>
                    <a:pt x="3449" y="2401"/>
                    <a:pt x="3203" y="2082"/>
                    <a:pt x="3086" y="1896"/>
                  </a:cubicBezTo>
                  <a:cubicBezTo>
                    <a:pt x="2777" y="1412"/>
                    <a:pt x="2548" y="1027"/>
                    <a:pt x="2251" y="612"/>
                  </a:cubicBezTo>
                  <a:cubicBezTo>
                    <a:pt x="2130" y="442"/>
                    <a:pt x="1997" y="154"/>
                    <a:pt x="1720" y="154"/>
                  </a:cubicBezTo>
                  <a:cubicBezTo>
                    <a:pt x="1695" y="154"/>
                    <a:pt x="1668" y="157"/>
                    <a:pt x="1640" y="162"/>
                  </a:cubicBezTo>
                  <a:cubicBezTo>
                    <a:pt x="1702" y="545"/>
                    <a:pt x="1990" y="856"/>
                    <a:pt x="2218" y="1189"/>
                  </a:cubicBezTo>
                  <a:cubicBezTo>
                    <a:pt x="2559" y="1686"/>
                    <a:pt x="2788" y="2267"/>
                    <a:pt x="3150" y="2667"/>
                  </a:cubicBezTo>
                  <a:cubicBezTo>
                    <a:pt x="2862" y="2838"/>
                    <a:pt x="2653" y="2956"/>
                    <a:pt x="2346" y="3213"/>
                  </a:cubicBezTo>
                  <a:cubicBezTo>
                    <a:pt x="2246" y="3296"/>
                    <a:pt x="1761" y="3887"/>
                    <a:pt x="1641" y="3887"/>
                  </a:cubicBezTo>
                  <a:cubicBezTo>
                    <a:pt x="1641" y="3887"/>
                    <a:pt x="1640" y="3887"/>
                    <a:pt x="1640" y="3887"/>
                  </a:cubicBezTo>
                  <a:cubicBezTo>
                    <a:pt x="1593" y="3886"/>
                    <a:pt x="1393" y="3605"/>
                    <a:pt x="1319" y="3535"/>
                  </a:cubicBezTo>
                  <a:cubicBezTo>
                    <a:pt x="952" y="3180"/>
                    <a:pt x="559" y="2857"/>
                    <a:pt x="322" y="2474"/>
                  </a:cubicBezTo>
                  <a:cubicBezTo>
                    <a:pt x="635" y="1758"/>
                    <a:pt x="816" y="912"/>
                    <a:pt x="1222" y="289"/>
                  </a:cubicBezTo>
                  <a:cubicBezTo>
                    <a:pt x="1236" y="250"/>
                    <a:pt x="1266" y="239"/>
                    <a:pt x="1301" y="239"/>
                  </a:cubicBezTo>
                  <a:cubicBezTo>
                    <a:pt x="1342" y="239"/>
                    <a:pt x="1390" y="254"/>
                    <a:pt x="1431" y="254"/>
                  </a:cubicBezTo>
                  <a:cubicBezTo>
                    <a:pt x="1474" y="254"/>
                    <a:pt x="1508" y="236"/>
                    <a:pt x="1511" y="162"/>
                  </a:cubicBezTo>
                  <a:cubicBezTo>
                    <a:pt x="1537" y="38"/>
                    <a:pt x="1442" y="37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1546950" y="772575"/>
              <a:ext cx="7175" cy="5500"/>
            </a:xfrm>
            <a:custGeom>
              <a:avLst/>
              <a:gdLst/>
              <a:ahLst/>
              <a:cxnLst/>
              <a:rect l="l" t="t" r="r" b="b"/>
              <a:pathLst>
                <a:path w="287" h="220" extrusionOk="0">
                  <a:moveTo>
                    <a:pt x="189" y="0"/>
                  </a:moveTo>
                  <a:cubicBezTo>
                    <a:pt x="100" y="0"/>
                    <a:pt x="1" y="113"/>
                    <a:pt x="93" y="219"/>
                  </a:cubicBezTo>
                  <a:cubicBezTo>
                    <a:pt x="196" y="214"/>
                    <a:pt x="286" y="197"/>
                    <a:pt x="287" y="92"/>
                  </a:cubicBezTo>
                  <a:cubicBezTo>
                    <a:pt x="272" y="26"/>
                    <a:pt x="231" y="0"/>
                    <a:pt x="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1607500" y="965200"/>
              <a:ext cx="46250" cy="61150"/>
            </a:xfrm>
            <a:custGeom>
              <a:avLst/>
              <a:gdLst/>
              <a:ahLst/>
              <a:cxnLst/>
              <a:rect l="l" t="t" r="r" b="b"/>
              <a:pathLst>
                <a:path w="1850" h="2446" extrusionOk="0">
                  <a:moveTo>
                    <a:pt x="823" y="0"/>
                  </a:moveTo>
                  <a:cubicBezTo>
                    <a:pt x="609" y="634"/>
                    <a:pt x="0" y="1461"/>
                    <a:pt x="436" y="2153"/>
                  </a:cubicBezTo>
                  <a:cubicBezTo>
                    <a:pt x="455" y="2151"/>
                    <a:pt x="474" y="2149"/>
                    <a:pt x="492" y="2149"/>
                  </a:cubicBezTo>
                  <a:cubicBezTo>
                    <a:pt x="787" y="2149"/>
                    <a:pt x="867" y="2446"/>
                    <a:pt x="1099" y="2446"/>
                  </a:cubicBezTo>
                  <a:cubicBezTo>
                    <a:pt x="1113" y="2446"/>
                    <a:pt x="1127" y="2445"/>
                    <a:pt x="1143" y="2443"/>
                  </a:cubicBezTo>
                  <a:cubicBezTo>
                    <a:pt x="1424" y="2399"/>
                    <a:pt x="1754" y="1739"/>
                    <a:pt x="1850" y="1510"/>
                  </a:cubicBezTo>
                  <a:cubicBezTo>
                    <a:pt x="1396" y="1117"/>
                    <a:pt x="1251" y="416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1456925" y="772325"/>
              <a:ext cx="27350" cy="5950"/>
            </a:xfrm>
            <a:custGeom>
              <a:avLst/>
              <a:gdLst/>
              <a:ahLst/>
              <a:cxnLst/>
              <a:rect l="l" t="t" r="r" b="b"/>
              <a:pathLst>
                <a:path w="1094" h="238" extrusionOk="0">
                  <a:moveTo>
                    <a:pt x="714" y="1"/>
                  </a:moveTo>
                  <a:cubicBezTo>
                    <a:pt x="453" y="1"/>
                    <a:pt x="148" y="75"/>
                    <a:pt x="0" y="134"/>
                  </a:cubicBezTo>
                  <a:cubicBezTo>
                    <a:pt x="128" y="195"/>
                    <a:pt x="357" y="237"/>
                    <a:pt x="578" y="237"/>
                  </a:cubicBezTo>
                  <a:cubicBezTo>
                    <a:pt x="789" y="237"/>
                    <a:pt x="993" y="199"/>
                    <a:pt x="1093" y="102"/>
                  </a:cubicBezTo>
                  <a:cubicBezTo>
                    <a:pt x="1013" y="28"/>
                    <a:pt x="8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1910725" y="1273625"/>
              <a:ext cx="14450" cy="24925"/>
            </a:xfrm>
            <a:custGeom>
              <a:avLst/>
              <a:gdLst/>
              <a:ahLst/>
              <a:cxnLst/>
              <a:rect l="l" t="t" r="r" b="b"/>
              <a:pathLst>
                <a:path w="578" h="997" extrusionOk="0">
                  <a:moveTo>
                    <a:pt x="578" y="1"/>
                  </a:moveTo>
                  <a:cubicBezTo>
                    <a:pt x="381" y="329"/>
                    <a:pt x="129" y="601"/>
                    <a:pt x="0" y="996"/>
                  </a:cubicBezTo>
                  <a:cubicBezTo>
                    <a:pt x="258" y="750"/>
                    <a:pt x="504" y="325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1393650" y="584425"/>
              <a:ext cx="825925" cy="805675"/>
            </a:xfrm>
            <a:custGeom>
              <a:avLst/>
              <a:gdLst/>
              <a:ahLst/>
              <a:cxnLst/>
              <a:rect l="l" t="t" r="r" b="b"/>
              <a:pathLst>
                <a:path w="33037" h="32227" extrusionOk="0">
                  <a:moveTo>
                    <a:pt x="28940" y="1674"/>
                  </a:moveTo>
                  <a:lnTo>
                    <a:pt x="28940" y="1674"/>
                  </a:lnTo>
                  <a:cubicBezTo>
                    <a:pt x="29197" y="1814"/>
                    <a:pt x="29317" y="2090"/>
                    <a:pt x="29454" y="2348"/>
                  </a:cubicBezTo>
                  <a:cubicBezTo>
                    <a:pt x="29300" y="2107"/>
                    <a:pt x="28993" y="2018"/>
                    <a:pt x="28940" y="1674"/>
                  </a:cubicBezTo>
                  <a:close/>
                  <a:moveTo>
                    <a:pt x="8990" y="356"/>
                  </a:moveTo>
                  <a:cubicBezTo>
                    <a:pt x="9063" y="401"/>
                    <a:pt x="9065" y="517"/>
                    <a:pt x="9151" y="550"/>
                  </a:cubicBezTo>
                  <a:cubicBezTo>
                    <a:pt x="8744" y="941"/>
                    <a:pt x="8416" y="1462"/>
                    <a:pt x="8250" y="2124"/>
                  </a:cubicBezTo>
                  <a:cubicBezTo>
                    <a:pt x="8208" y="2291"/>
                    <a:pt x="8218" y="2606"/>
                    <a:pt x="7952" y="2606"/>
                  </a:cubicBezTo>
                  <a:cubicBezTo>
                    <a:pt x="7945" y="2606"/>
                    <a:pt x="7937" y="2605"/>
                    <a:pt x="7929" y="2605"/>
                  </a:cubicBezTo>
                  <a:cubicBezTo>
                    <a:pt x="7884" y="1541"/>
                    <a:pt x="8424" y="904"/>
                    <a:pt x="8990" y="356"/>
                  </a:cubicBezTo>
                  <a:close/>
                  <a:moveTo>
                    <a:pt x="28845" y="2091"/>
                  </a:moveTo>
                  <a:cubicBezTo>
                    <a:pt x="28999" y="2339"/>
                    <a:pt x="29313" y="2579"/>
                    <a:pt x="29263" y="2927"/>
                  </a:cubicBezTo>
                  <a:cubicBezTo>
                    <a:pt x="29074" y="2697"/>
                    <a:pt x="28905" y="2448"/>
                    <a:pt x="28779" y="2155"/>
                  </a:cubicBezTo>
                  <a:lnTo>
                    <a:pt x="28779" y="2155"/>
                  </a:lnTo>
                  <a:cubicBezTo>
                    <a:pt x="28786" y="2156"/>
                    <a:pt x="28793" y="2157"/>
                    <a:pt x="28798" y="2157"/>
                  </a:cubicBezTo>
                  <a:cubicBezTo>
                    <a:pt x="28836" y="2157"/>
                    <a:pt x="28842" y="2125"/>
                    <a:pt x="28845" y="2091"/>
                  </a:cubicBezTo>
                  <a:close/>
                  <a:moveTo>
                    <a:pt x="28652" y="2252"/>
                  </a:moveTo>
                  <a:lnTo>
                    <a:pt x="28652" y="2252"/>
                  </a:lnTo>
                  <a:cubicBezTo>
                    <a:pt x="28865" y="2540"/>
                    <a:pt x="29189" y="2861"/>
                    <a:pt x="29165" y="3279"/>
                  </a:cubicBezTo>
                  <a:cubicBezTo>
                    <a:pt x="28991" y="2961"/>
                    <a:pt x="28731" y="2557"/>
                    <a:pt x="28652" y="2252"/>
                  </a:cubicBezTo>
                  <a:close/>
                  <a:moveTo>
                    <a:pt x="7222" y="1899"/>
                  </a:moveTo>
                  <a:lnTo>
                    <a:pt x="7222" y="1899"/>
                  </a:lnTo>
                  <a:cubicBezTo>
                    <a:pt x="7003" y="2677"/>
                    <a:pt x="6112" y="3060"/>
                    <a:pt x="5487" y="3537"/>
                  </a:cubicBezTo>
                  <a:cubicBezTo>
                    <a:pt x="5402" y="3071"/>
                    <a:pt x="5963" y="2860"/>
                    <a:pt x="6259" y="2637"/>
                  </a:cubicBezTo>
                  <a:cubicBezTo>
                    <a:pt x="6591" y="2386"/>
                    <a:pt x="6939" y="2150"/>
                    <a:pt x="7222" y="1899"/>
                  </a:cubicBezTo>
                  <a:close/>
                  <a:moveTo>
                    <a:pt x="27430" y="2380"/>
                  </a:moveTo>
                  <a:cubicBezTo>
                    <a:pt x="27775" y="2657"/>
                    <a:pt x="27909" y="3144"/>
                    <a:pt x="28105" y="3568"/>
                  </a:cubicBezTo>
                  <a:cubicBezTo>
                    <a:pt x="27978" y="3330"/>
                    <a:pt x="27587" y="2801"/>
                    <a:pt x="27430" y="2380"/>
                  </a:cubicBezTo>
                  <a:close/>
                  <a:moveTo>
                    <a:pt x="7580" y="2342"/>
                  </a:moveTo>
                  <a:cubicBezTo>
                    <a:pt x="7628" y="2342"/>
                    <a:pt x="7637" y="2381"/>
                    <a:pt x="7686" y="2381"/>
                  </a:cubicBezTo>
                  <a:cubicBezTo>
                    <a:pt x="7692" y="2381"/>
                    <a:pt x="7698" y="2381"/>
                    <a:pt x="7704" y="2380"/>
                  </a:cubicBezTo>
                  <a:lnTo>
                    <a:pt x="7704" y="2380"/>
                  </a:lnTo>
                  <a:cubicBezTo>
                    <a:pt x="7024" y="3006"/>
                    <a:pt x="6339" y="3629"/>
                    <a:pt x="5551" y="4147"/>
                  </a:cubicBezTo>
                  <a:cubicBezTo>
                    <a:pt x="5482" y="3856"/>
                    <a:pt x="5805" y="3748"/>
                    <a:pt x="5969" y="3634"/>
                  </a:cubicBezTo>
                  <a:cubicBezTo>
                    <a:pt x="6501" y="3262"/>
                    <a:pt x="7084" y="2827"/>
                    <a:pt x="7543" y="2348"/>
                  </a:cubicBezTo>
                  <a:cubicBezTo>
                    <a:pt x="7558" y="2344"/>
                    <a:pt x="7570" y="2342"/>
                    <a:pt x="7580" y="2342"/>
                  </a:cubicBezTo>
                  <a:close/>
                  <a:moveTo>
                    <a:pt x="30162" y="1674"/>
                  </a:moveTo>
                  <a:cubicBezTo>
                    <a:pt x="30228" y="1683"/>
                    <a:pt x="30226" y="1759"/>
                    <a:pt x="30258" y="1801"/>
                  </a:cubicBezTo>
                  <a:cubicBezTo>
                    <a:pt x="30057" y="2223"/>
                    <a:pt x="29562" y="2795"/>
                    <a:pt x="29615" y="3473"/>
                  </a:cubicBezTo>
                  <a:cubicBezTo>
                    <a:pt x="29925" y="3054"/>
                    <a:pt x="30028" y="2429"/>
                    <a:pt x="30353" y="2026"/>
                  </a:cubicBezTo>
                  <a:cubicBezTo>
                    <a:pt x="30505" y="2079"/>
                    <a:pt x="30539" y="2249"/>
                    <a:pt x="30612" y="2380"/>
                  </a:cubicBezTo>
                  <a:cubicBezTo>
                    <a:pt x="30215" y="2904"/>
                    <a:pt x="29882" y="3492"/>
                    <a:pt x="29809" y="4340"/>
                  </a:cubicBezTo>
                  <a:cubicBezTo>
                    <a:pt x="28942" y="3630"/>
                    <a:pt x="29567" y="2317"/>
                    <a:pt x="30162" y="1674"/>
                  </a:cubicBezTo>
                  <a:close/>
                  <a:moveTo>
                    <a:pt x="27175" y="2388"/>
                  </a:moveTo>
                  <a:cubicBezTo>
                    <a:pt x="27367" y="2388"/>
                    <a:pt x="27448" y="2689"/>
                    <a:pt x="27528" y="2830"/>
                  </a:cubicBezTo>
                  <a:cubicBezTo>
                    <a:pt x="27816" y="3345"/>
                    <a:pt x="28218" y="4103"/>
                    <a:pt x="28395" y="4532"/>
                  </a:cubicBezTo>
                  <a:cubicBezTo>
                    <a:pt x="27948" y="3832"/>
                    <a:pt x="27488" y="3146"/>
                    <a:pt x="27077" y="2411"/>
                  </a:cubicBezTo>
                  <a:cubicBezTo>
                    <a:pt x="27112" y="2395"/>
                    <a:pt x="27145" y="2388"/>
                    <a:pt x="27175" y="2388"/>
                  </a:cubicBezTo>
                  <a:close/>
                  <a:moveTo>
                    <a:pt x="25696" y="2124"/>
                  </a:moveTo>
                  <a:cubicBezTo>
                    <a:pt x="26129" y="2889"/>
                    <a:pt x="26659" y="3902"/>
                    <a:pt x="26917" y="4630"/>
                  </a:cubicBezTo>
                  <a:cubicBezTo>
                    <a:pt x="26419" y="3950"/>
                    <a:pt x="26122" y="3069"/>
                    <a:pt x="25631" y="2381"/>
                  </a:cubicBezTo>
                  <a:cubicBezTo>
                    <a:pt x="25663" y="2306"/>
                    <a:pt x="25688" y="2222"/>
                    <a:pt x="25696" y="2124"/>
                  </a:cubicBezTo>
                  <a:close/>
                  <a:moveTo>
                    <a:pt x="4458" y="1256"/>
                  </a:moveTo>
                  <a:cubicBezTo>
                    <a:pt x="4761" y="1738"/>
                    <a:pt x="5214" y="3090"/>
                    <a:pt x="5261" y="4115"/>
                  </a:cubicBezTo>
                  <a:cubicBezTo>
                    <a:pt x="5282" y="4565"/>
                    <a:pt x="5336" y="4985"/>
                    <a:pt x="5005" y="5047"/>
                  </a:cubicBezTo>
                  <a:cubicBezTo>
                    <a:pt x="5091" y="3985"/>
                    <a:pt x="4810" y="3044"/>
                    <a:pt x="4394" y="2380"/>
                  </a:cubicBezTo>
                  <a:cubicBezTo>
                    <a:pt x="4419" y="2126"/>
                    <a:pt x="4630" y="1789"/>
                    <a:pt x="4523" y="1608"/>
                  </a:cubicBezTo>
                  <a:lnTo>
                    <a:pt x="4523" y="1608"/>
                  </a:lnTo>
                  <a:cubicBezTo>
                    <a:pt x="4278" y="1685"/>
                    <a:pt x="4263" y="1993"/>
                    <a:pt x="4233" y="2283"/>
                  </a:cubicBezTo>
                  <a:cubicBezTo>
                    <a:pt x="3888" y="2078"/>
                    <a:pt x="4302" y="1470"/>
                    <a:pt x="4458" y="1256"/>
                  </a:cubicBezTo>
                  <a:close/>
                  <a:moveTo>
                    <a:pt x="30065" y="4115"/>
                  </a:moveTo>
                  <a:lnTo>
                    <a:pt x="30065" y="4115"/>
                  </a:lnTo>
                  <a:cubicBezTo>
                    <a:pt x="30353" y="4383"/>
                    <a:pt x="30516" y="4778"/>
                    <a:pt x="30803" y="5047"/>
                  </a:cubicBezTo>
                  <a:cubicBezTo>
                    <a:pt x="30734" y="5095"/>
                    <a:pt x="30623" y="5102"/>
                    <a:pt x="30515" y="5111"/>
                  </a:cubicBezTo>
                  <a:cubicBezTo>
                    <a:pt x="30347" y="4797"/>
                    <a:pt x="30087" y="4574"/>
                    <a:pt x="30065" y="4115"/>
                  </a:cubicBezTo>
                  <a:close/>
                  <a:moveTo>
                    <a:pt x="30065" y="4597"/>
                  </a:moveTo>
                  <a:lnTo>
                    <a:pt x="30065" y="4597"/>
                  </a:lnTo>
                  <a:cubicBezTo>
                    <a:pt x="30189" y="4752"/>
                    <a:pt x="30237" y="4982"/>
                    <a:pt x="30387" y="5111"/>
                  </a:cubicBezTo>
                  <a:cubicBezTo>
                    <a:pt x="30342" y="5160"/>
                    <a:pt x="30265" y="5176"/>
                    <a:pt x="30171" y="5176"/>
                  </a:cubicBezTo>
                  <a:cubicBezTo>
                    <a:pt x="30157" y="5176"/>
                    <a:pt x="30143" y="5176"/>
                    <a:pt x="30129" y="5175"/>
                  </a:cubicBezTo>
                  <a:cubicBezTo>
                    <a:pt x="30002" y="4975"/>
                    <a:pt x="29946" y="4833"/>
                    <a:pt x="30065" y="4597"/>
                  </a:cubicBezTo>
                  <a:close/>
                  <a:moveTo>
                    <a:pt x="28456" y="2311"/>
                  </a:moveTo>
                  <a:cubicBezTo>
                    <a:pt x="28466" y="2311"/>
                    <a:pt x="28477" y="2313"/>
                    <a:pt x="28491" y="2316"/>
                  </a:cubicBezTo>
                  <a:cubicBezTo>
                    <a:pt x="28992" y="3249"/>
                    <a:pt x="29559" y="4290"/>
                    <a:pt x="29969" y="5208"/>
                  </a:cubicBezTo>
                  <a:cubicBezTo>
                    <a:pt x="29961" y="5208"/>
                    <a:pt x="29953" y="5209"/>
                    <a:pt x="29946" y="5209"/>
                  </a:cubicBezTo>
                  <a:cubicBezTo>
                    <a:pt x="29675" y="5209"/>
                    <a:pt x="29558" y="4823"/>
                    <a:pt x="29454" y="4628"/>
                  </a:cubicBezTo>
                  <a:cubicBezTo>
                    <a:pt x="29072" y="3908"/>
                    <a:pt x="28673" y="3076"/>
                    <a:pt x="28297" y="2347"/>
                  </a:cubicBezTo>
                  <a:lnTo>
                    <a:pt x="28297" y="2347"/>
                  </a:lnTo>
                  <a:cubicBezTo>
                    <a:pt x="28310" y="2350"/>
                    <a:pt x="28321" y="2352"/>
                    <a:pt x="28331" y="2352"/>
                  </a:cubicBezTo>
                  <a:cubicBezTo>
                    <a:pt x="28387" y="2352"/>
                    <a:pt x="28401" y="2311"/>
                    <a:pt x="28456" y="2311"/>
                  </a:cubicBezTo>
                  <a:close/>
                  <a:moveTo>
                    <a:pt x="25791" y="3505"/>
                  </a:moveTo>
                  <a:lnTo>
                    <a:pt x="25791" y="3505"/>
                  </a:lnTo>
                  <a:cubicBezTo>
                    <a:pt x="26105" y="4080"/>
                    <a:pt x="26439" y="4637"/>
                    <a:pt x="26755" y="5209"/>
                  </a:cubicBezTo>
                  <a:cubicBezTo>
                    <a:pt x="26738" y="5213"/>
                    <a:pt x="26722" y="5214"/>
                    <a:pt x="26707" y="5214"/>
                  </a:cubicBezTo>
                  <a:cubicBezTo>
                    <a:pt x="26528" y="5214"/>
                    <a:pt x="26489" y="4967"/>
                    <a:pt x="26435" y="4854"/>
                  </a:cubicBezTo>
                  <a:cubicBezTo>
                    <a:pt x="26233" y="4431"/>
                    <a:pt x="25960" y="3980"/>
                    <a:pt x="25791" y="3505"/>
                  </a:cubicBezTo>
                  <a:close/>
                  <a:moveTo>
                    <a:pt x="25279" y="2541"/>
                  </a:moveTo>
                  <a:cubicBezTo>
                    <a:pt x="25489" y="3572"/>
                    <a:pt x="26063" y="4413"/>
                    <a:pt x="26372" y="5239"/>
                  </a:cubicBezTo>
                  <a:cubicBezTo>
                    <a:pt x="26348" y="5245"/>
                    <a:pt x="26326" y="5248"/>
                    <a:pt x="26306" y="5248"/>
                  </a:cubicBezTo>
                  <a:cubicBezTo>
                    <a:pt x="26075" y="5248"/>
                    <a:pt x="26053" y="4896"/>
                    <a:pt x="25986" y="4726"/>
                  </a:cubicBezTo>
                  <a:cubicBezTo>
                    <a:pt x="25739" y="4096"/>
                    <a:pt x="25368" y="3353"/>
                    <a:pt x="25214" y="2637"/>
                  </a:cubicBezTo>
                  <a:cubicBezTo>
                    <a:pt x="25176" y="2632"/>
                    <a:pt x="25187" y="2579"/>
                    <a:pt x="25182" y="2541"/>
                  </a:cubicBezTo>
                  <a:close/>
                  <a:moveTo>
                    <a:pt x="27360" y="3114"/>
                  </a:moveTo>
                  <a:cubicBezTo>
                    <a:pt x="27436" y="3114"/>
                    <a:pt x="27453" y="3246"/>
                    <a:pt x="27495" y="3312"/>
                  </a:cubicBezTo>
                  <a:cubicBezTo>
                    <a:pt x="27889" y="3913"/>
                    <a:pt x="28338" y="4729"/>
                    <a:pt x="28811" y="5272"/>
                  </a:cubicBezTo>
                  <a:cubicBezTo>
                    <a:pt x="28788" y="5291"/>
                    <a:pt x="28761" y="5298"/>
                    <a:pt x="28730" y="5298"/>
                  </a:cubicBezTo>
                  <a:cubicBezTo>
                    <a:pt x="28659" y="5298"/>
                    <a:pt x="28568" y="5262"/>
                    <a:pt x="28474" y="5262"/>
                  </a:cubicBezTo>
                  <a:cubicBezTo>
                    <a:pt x="28447" y="5262"/>
                    <a:pt x="28421" y="5265"/>
                    <a:pt x="28395" y="5272"/>
                  </a:cubicBezTo>
                  <a:cubicBezTo>
                    <a:pt x="28102" y="4494"/>
                    <a:pt x="27690" y="3835"/>
                    <a:pt x="27334" y="3118"/>
                  </a:cubicBezTo>
                  <a:cubicBezTo>
                    <a:pt x="27343" y="3115"/>
                    <a:pt x="27352" y="3114"/>
                    <a:pt x="27360" y="3114"/>
                  </a:cubicBezTo>
                  <a:close/>
                  <a:moveTo>
                    <a:pt x="28138" y="3665"/>
                  </a:moveTo>
                  <a:lnTo>
                    <a:pt x="28138" y="3665"/>
                  </a:lnTo>
                  <a:cubicBezTo>
                    <a:pt x="28436" y="4095"/>
                    <a:pt x="28747" y="4791"/>
                    <a:pt x="29070" y="5303"/>
                  </a:cubicBezTo>
                  <a:cubicBezTo>
                    <a:pt x="28939" y="5262"/>
                    <a:pt x="28884" y="5076"/>
                    <a:pt x="28813" y="4951"/>
                  </a:cubicBezTo>
                  <a:cubicBezTo>
                    <a:pt x="28594" y="4569"/>
                    <a:pt x="28354" y="4072"/>
                    <a:pt x="28138" y="3665"/>
                  </a:cubicBezTo>
                  <a:close/>
                  <a:moveTo>
                    <a:pt x="28120" y="2347"/>
                  </a:moveTo>
                  <a:cubicBezTo>
                    <a:pt x="28158" y="2347"/>
                    <a:pt x="28165" y="2379"/>
                    <a:pt x="28202" y="2381"/>
                  </a:cubicBezTo>
                  <a:cubicBezTo>
                    <a:pt x="28595" y="3411"/>
                    <a:pt x="29273" y="4330"/>
                    <a:pt x="29615" y="5304"/>
                  </a:cubicBezTo>
                  <a:cubicBezTo>
                    <a:pt x="29227" y="4909"/>
                    <a:pt x="29059" y="4323"/>
                    <a:pt x="28779" y="3826"/>
                  </a:cubicBezTo>
                  <a:cubicBezTo>
                    <a:pt x="28504" y="3335"/>
                    <a:pt x="28140" y="2888"/>
                    <a:pt x="28009" y="2380"/>
                  </a:cubicBezTo>
                  <a:lnTo>
                    <a:pt x="28009" y="2380"/>
                  </a:lnTo>
                  <a:cubicBezTo>
                    <a:pt x="28021" y="2381"/>
                    <a:pt x="28034" y="2382"/>
                    <a:pt x="28046" y="2382"/>
                  </a:cubicBezTo>
                  <a:cubicBezTo>
                    <a:pt x="28077" y="2382"/>
                    <a:pt x="28101" y="2376"/>
                    <a:pt x="28105" y="2348"/>
                  </a:cubicBezTo>
                  <a:cubicBezTo>
                    <a:pt x="28110" y="2347"/>
                    <a:pt x="28115" y="2347"/>
                    <a:pt x="28120" y="2347"/>
                  </a:cubicBezTo>
                  <a:close/>
                  <a:moveTo>
                    <a:pt x="25036" y="2604"/>
                  </a:moveTo>
                  <a:cubicBezTo>
                    <a:pt x="25065" y="2604"/>
                    <a:pt x="25080" y="2617"/>
                    <a:pt x="25085" y="2637"/>
                  </a:cubicBezTo>
                  <a:cubicBezTo>
                    <a:pt x="25239" y="3368"/>
                    <a:pt x="25525" y="4048"/>
                    <a:pt x="25792" y="4726"/>
                  </a:cubicBezTo>
                  <a:cubicBezTo>
                    <a:pt x="25869" y="4916"/>
                    <a:pt x="26038" y="5116"/>
                    <a:pt x="25985" y="5303"/>
                  </a:cubicBezTo>
                  <a:cubicBezTo>
                    <a:pt x="25967" y="5311"/>
                    <a:pt x="25952" y="5314"/>
                    <a:pt x="25938" y="5314"/>
                  </a:cubicBezTo>
                  <a:cubicBezTo>
                    <a:pt x="25837" y="5314"/>
                    <a:pt x="25843" y="5124"/>
                    <a:pt x="25824" y="5078"/>
                  </a:cubicBezTo>
                  <a:cubicBezTo>
                    <a:pt x="25541" y="4384"/>
                    <a:pt x="25186" y="3458"/>
                    <a:pt x="25021" y="2605"/>
                  </a:cubicBezTo>
                  <a:cubicBezTo>
                    <a:pt x="25026" y="2604"/>
                    <a:pt x="25031" y="2604"/>
                    <a:pt x="25036" y="2604"/>
                  </a:cubicBezTo>
                  <a:close/>
                  <a:moveTo>
                    <a:pt x="27785" y="2380"/>
                  </a:moveTo>
                  <a:cubicBezTo>
                    <a:pt x="28100" y="2844"/>
                    <a:pt x="28308" y="3372"/>
                    <a:pt x="28588" y="3858"/>
                  </a:cubicBezTo>
                  <a:cubicBezTo>
                    <a:pt x="28865" y="4337"/>
                    <a:pt x="29121" y="4830"/>
                    <a:pt x="29359" y="5335"/>
                  </a:cubicBezTo>
                  <a:cubicBezTo>
                    <a:pt x="28949" y="4989"/>
                    <a:pt x="28753" y="4434"/>
                    <a:pt x="28491" y="3954"/>
                  </a:cubicBezTo>
                  <a:cubicBezTo>
                    <a:pt x="28223" y="3463"/>
                    <a:pt x="27979" y="2956"/>
                    <a:pt x="27720" y="2475"/>
                  </a:cubicBezTo>
                  <a:cubicBezTo>
                    <a:pt x="27684" y="2468"/>
                    <a:pt x="27697" y="2411"/>
                    <a:pt x="27655" y="2411"/>
                  </a:cubicBezTo>
                  <a:cubicBezTo>
                    <a:pt x="27662" y="2383"/>
                    <a:pt x="27696" y="2381"/>
                    <a:pt x="27732" y="2381"/>
                  </a:cubicBezTo>
                  <a:cubicBezTo>
                    <a:pt x="27738" y="2381"/>
                    <a:pt x="27743" y="2382"/>
                    <a:pt x="27749" y="2382"/>
                  </a:cubicBezTo>
                  <a:cubicBezTo>
                    <a:pt x="27761" y="2382"/>
                    <a:pt x="27774" y="2381"/>
                    <a:pt x="27785" y="2380"/>
                  </a:cubicBezTo>
                  <a:close/>
                  <a:moveTo>
                    <a:pt x="22644" y="2540"/>
                  </a:moveTo>
                  <a:lnTo>
                    <a:pt x="22644" y="2540"/>
                  </a:lnTo>
                  <a:cubicBezTo>
                    <a:pt x="22665" y="2541"/>
                    <a:pt x="22686" y="2541"/>
                    <a:pt x="22708" y="2541"/>
                  </a:cubicBezTo>
                  <a:cubicBezTo>
                    <a:pt x="22995" y="3368"/>
                    <a:pt x="23050" y="4428"/>
                    <a:pt x="23255" y="5335"/>
                  </a:cubicBezTo>
                  <a:cubicBezTo>
                    <a:pt x="23235" y="5338"/>
                    <a:pt x="23217" y="5340"/>
                    <a:pt x="23200" y="5340"/>
                  </a:cubicBezTo>
                  <a:cubicBezTo>
                    <a:pt x="22924" y="5340"/>
                    <a:pt x="22988" y="4984"/>
                    <a:pt x="22967" y="4790"/>
                  </a:cubicBezTo>
                  <a:cubicBezTo>
                    <a:pt x="22891" y="4159"/>
                    <a:pt x="22708" y="3335"/>
                    <a:pt x="22677" y="2636"/>
                  </a:cubicBezTo>
                  <a:cubicBezTo>
                    <a:pt x="22660" y="2610"/>
                    <a:pt x="22643" y="2584"/>
                    <a:pt x="22644" y="2540"/>
                  </a:cubicBezTo>
                  <a:close/>
                  <a:moveTo>
                    <a:pt x="26146" y="2059"/>
                  </a:moveTo>
                  <a:cubicBezTo>
                    <a:pt x="26284" y="2081"/>
                    <a:pt x="26425" y="2099"/>
                    <a:pt x="26531" y="2155"/>
                  </a:cubicBezTo>
                  <a:cubicBezTo>
                    <a:pt x="26839" y="2971"/>
                    <a:pt x="27169" y="3839"/>
                    <a:pt x="27559" y="4628"/>
                  </a:cubicBezTo>
                  <a:cubicBezTo>
                    <a:pt x="27680" y="4873"/>
                    <a:pt x="27880" y="5115"/>
                    <a:pt x="27849" y="5369"/>
                  </a:cubicBezTo>
                  <a:cubicBezTo>
                    <a:pt x="27827" y="5376"/>
                    <a:pt x="27807" y="5379"/>
                    <a:pt x="27790" y="5379"/>
                  </a:cubicBezTo>
                  <a:cubicBezTo>
                    <a:pt x="27636" y="5379"/>
                    <a:pt x="27629" y="5135"/>
                    <a:pt x="27591" y="5047"/>
                  </a:cubicBezTo>
                  <a:cubicBezTo>
                    <a:pt x="27179" y="4089"/>
                    <a:pt x="26717" y="2979"/>
                    <a:pt x="26146" y="2155"/>
                  </a:cubicBezTo>
                  <a:lnTo>
                    <a:pt x="26146" y="2059"/>
                  </a:lnTo>
                  <a:close/>
                  <a:moveTo>
                    <a:pt x="30258" y="3601"/>
                  </a:moveTo>
                  <a:lnTo>
                    <a:pt x="30258" y="3601"/>
                  </a:lnTo>
                  <a:cubicBezTo>
                    <a:pt x="30670" y="4132"/>
                    <a:pt x="31171" y="4851"/>
                    <a:pt x="31736" y="5335"/>
                  </a:cubicBezTo>
                  <a:cubicBezTo>
                    <a:pt x="31621" y="5339"/>
                    <a:pt x="31550" y="5386"/>
                    <a:pt x="31446" y="5400"/>
                  </a:cubicBezTo>
                  <a:cubicBezTo>
                    <a:pt x="31114" y="4736"/>
                    <a:pt x="30618" y="4236"/>
                    <a:pt x="30258" y="3601"/>
                  </a:cubicBezTo>
                  <a:close/>
                  <a:moveTo>
                    <a:pt x="22900" y="2606"/>
                  </a:moveTo>
                  <a:lnTo>
                    <a:pt x="22900" y="2606"/>
                  </a:lnTo>
                  <a:cubicBezTo>
                    <a:pt x="22964" y="2633"/>
                    <a:pt x="23048" y="2640"/>
                    <a:pt x="23138" y="2640"/>
                  </a:cubicBezTo>
                  <a:cubicBezTo>
                    <a:pt x="23176" y="2640"/>
                    <a:pt x="23214" y="2638"/>
                    <a:pt x="23253" y="2637"/>
                  </a:cubicBezTo>
                  <a:cubicBezTo>
                    <a:pt x="23423" y="3540"/>
                    <a:pt x="23653" y="4551"/>
                    <a:pt x="23768" y="5401"/>
                  </a:cubicBezTo>
                  <a:cubicBezTo>
                    <a:pt x="23618" y="5250"/>
                    <a:pt x="23589" y="4999"/>
                    <a:pt x="23543" y="4791"/>
                  </a:cubicBezTo>
                  <a:cubicBezTo>
                    <a:pt x="23395" y="4125"/>
                    <a:pt x="23251" y="3395"/>
                    <a:pt x="23125" y="2703"/>
                  </a:cubicBezTo>
                  <a:lnTo>
                    <a:pt x="23125" y="2703"/>
                  </a:lnTo>
                  <a:cubicBezTo>
                    <a:pt x="23090" y="3605"/>
                    <a:pt x="23460" y="4553"/>
                    <a:pt x="23511" y="5370"/>
                  </a:cubicBezTo>
                  <a:cubicBezTo>
                    <a:pt x="23249" y="4862"/>
                    <a:pt x="23226" y="4114"/>
                    <a:pt x="23029" y="3539"/>
                  </a:cubicBezTo>
                  <a:lnTo>
                    <a:pt x="23029" y="3539"/>
                  </a:lnTo>
                  <a:cubicBezTo>
                    <a:pt x="23064" y="3546"/>
                    <a:pt x="23051" y="3602"/>
                    <a:pt x="23093" y="3602"/>
                  </a:cubicBezTo>
                  <a:cubicBezTo>
                    <a:pt x="23031" y="3268"/>
                    <a:pt x="22974" y="2928"/>
                    <a:pt x="22900" y="2606"/>
                  </a:cubicBezTo>
                  <a:close/>
                  <a:moveTo>
                    <a:pt x="23575" y="2637"/>
                  </a:moveTo>
                  <a:cubicBezTo>
                    <a:pt x="23503" y="3749"/>
                    <a:pt x="24052" y="4410"/>
                    <a:pt x="23961" y="5433"/>
                  </a:cubicBezTo>
                  <a:cubicBezTo>
                    <a:pt x="23694" y="4554"/>
                    <a:pt x="23555" y="3546"/>
                    <a:pt x="23318" y="2637"/>
                  </a:cubicBezTo>
                  <a:close/>
                  <a:moveTo>
                    <a:pt x="24442" y="2925"/>
                  </a:moveTo>
                  <a:cubicBezTo>
                    <a:pt x="24777" y="3618"/>
                    <a:pt x="24920" y="4674"/>
                    <a:pt x="25052" y="5463"/>
                  </a:cubicBezTo>
                  <a:cubicBezTo>
                    <a:pt x="25047" y="5463"/>
                    <a:pt x="25042" y="5463"/>
                    <a:pt x="25037" y="5463"/>
                  </a:cubicBezTo>
                  <a:cubicBezTo>
                    <a:pt x="24791" y="5463"/>
                    <a:pt x="24825" y="5121"/>
                    <a:pt x="24796" y="4951"/>
                  </a:cubicBezTo>
                  <a:cubicBezTo>
                    <a:pt x="24759" y="4739"/>
                    <a:pt x="24726" y="4511"/>
                    <a:pt x="24700" y="4307"/>
                  </a:cubicBezTo>
                  <a:cubicBezTo>
                    <a:pt x="24636" y="3806"/>
                    <a:pt x="24486" y="3390"/>
                    <a:pt x="24442" y="2925"/>
                  </a:cubicBezTo>
                  <a:close/>
                  <a:moveTo>
                    <a:pt x="24857" y="2637"/>
                  </a:moveTo>
                  <a:cubicBezTo>
                    <a:pt x="24858" y="2637"/>
                    <a:pt x="24859" y="2637"/>
                    <a:pt x="24861" y="2637"/>
                  </a:cubicBezTo>
                  <a:cubicBezTo>
                    <a:pt x="25174" y="3555"/>
                    <a:pt x="25509" y="4452"/>
                    <a:pt x="25792" y="5401"/>
                  </a:cubicBezTo>
                  <a:cubicBezTo>
                    <a:pt x="25619" y="5434"/>
                    <a:pt x="25444" y="5466"/>
                    <a:pt x="25237" y="5466"/>
                  </a:cubicBezTo>
                  <a:cubicBezTo>
                    <a:pt x="25219" y="5466"/>
                    <a:pt x="25200" y="5466"/>
                    <a:pt x="25182" y="5465"/>
                  </a:cubicBezTo>
                  <a:cubicBezTo>
                    <a:pt x="25024" y="4465"/>
                    <a:pt x="24919" y="3246"/>
                    <a:pt x="24411" y="2703"/>
                  </a:cubicBezTo>
                  <a:cubicBezTo>
                    <a:pt x="24428" y="2700"/>
                    <a:pt x="24444" y="2699"/>
                    <a:pt x="24459" y="2699"/>
                  </a:cubicBezTo>
                  <a:cubicBezTo>
                    <a:pt x="24720" y="2699"/>
                    <a:pt x="24754" y="3066"/>
                    <a:pt x="24828" y="3248"/>
                  </a:cubicBezTo>
                  <a:cubicBezTo>
                    <a:pt x="25082" y="3865"/>
                    <a:pt x="25273" y="4692"/>
                    <a:pt x="25470" y="5401"/>
                  </a:cubicBezTo>
                  <a:cubicBezTo>
                    <a:pt x="25484" y="4392"/>
                    <a:pt x="25005" y="3425"/>
                    <a:pt x="24763" y="2671"/>
                  </a:cubicBezTo>
                  <a:cubicBezTo>
                    <a:pt x="24789" y="2653"/>
                    <a:pt x="24814" y="2637"/>
                    <a:pt x="24857" y="2637"/>
                  </a:cubicBezTo>
                  <a:close/>
                  <a:moveTo>
                    <a:pt x="23639" y="2636"/>
                  </a:moveTo>
                  <a:cubicBezTo>
                    <a:pt x="23800" y="2637"/>
                    <a:pt x="23961" y="2637"/>
                    <a:pt x="24122" y="2637"/>
                  </a:cubicBezTo>
                  <a:cubicBezTo>
                    <a:pt x="23997" y="3709"/>
                    <a:pt x="24447" y="4473"/>
                    <a:pt x="24475" y="5497"/>
                  </a:cubicBezTo>
                  <a:cubicBezTo>
                    <a:pt x="24384" y="5484"/>
                    <a:pt x="24302" y="5460"/>
                    <a:pt x="24198" y="5460"/>
                  </a:cubicBezTo>
                  <a:cubicBezTo>
                    <a:pt x="24174" y="5460"/>
                    <a:pt x="24149" y="5461"/>
                    <a:pt x="24122" y="5464"/>
                  </a:cubicBezTo>
                  <a:cubicBezTo>
                    <a:pt x="24120" y="4362"/>
                    <a:pt x="23660" y="3719"/>
                    <a:pt x="23639" y="2636"/>
                  </a:cubicBezTo>
                  <a:close/>
                  <a:moveTo>
                    <a:pt x="24231" y="2667"/>
                  </a:moveTo>
                  <a:cubicBezTo>
                    <a:pt x="24270" y="2667"/>
                    <a:pt x="24276" y="2699"/>
                    <a:pt x="24314" y="2702"/>
                  </a:cubicBezTo>
                  <a:cubicBezTo>
                    <a:pt x="24328" y="3735"/>
                    <a:pt x="24669" y="4617"/>
                    <a:pt x="24732" y="5497"/>
                  </a:cubicBezTo>
                  <a:cubicBezTo>
                    <a:pt x="24731" y="5497"/>
                    <a:pt x="24731" y="5497"/>
                    <a:pt x="24731" y="5497"/>
                  </a:cubicBezTo>
                  <a:cubicBezTo>
                    <a:pt x="24511" y="5497"/>
                    <a:pt x="24747" y="5240"/>
                    <a:pt x="24636" y="5144"/>
                  </a:cubicBezTo>
                  <a:lnTo>
                    <a:pt x="24636" y="5144"/>
                  </a:lnTo>
                  <a:cubicBezTo>
                    <a:pt x="24593" y="5155"/>
                    <a:pt x="24609" y="5225"/>
                    <a:pt x="24603" y="5272"/>
                  </a:cubicBezTo>
                  <a:cubicBezTo>
                    <a:pt x="24467" y="5151"/>
                    <a:pt x="24523" y="4947"/>
                    <a:pt x="24506" y="4694"/>
                  </a:cubicBezTo>
                  <a:cubicBezTo>
                    <a:pt x="24460" y="4010"/>
                    <a:pt x="24090" y="3487"/>
                    <a:pt x="24217" y="2669"/>
                  </a:cubicBezTo>
                  <a:cubicBezTo>
                    <a:pt x="24222" y="2668"/>
                    <a:pt x="24227" y="2667"/>
                    <a:pt x="24231" y="2667"/>
                  </a:cubicBezTo>
                  <a:close/>
                  <a:moveTo>
                    <a:pt x="30919" y="5329"/>
                  </a:moveTo>
                  <a:cubicBezTo>
                    <a:pt x="30983" y="5329"/>
                    <a:pt x="31036" y="5357"/>
                    <a:pt x="31062" y="5433"/>
                  </a:cubicBezTo>
                  <a:cubicBezTo>
                    <a:pt x="31037" y="5489"/>
                    <a:pt x="30970" y="5503"/>
                    <a:pt x="30889" y="5503"/>
                  </a:cubicBezTo>
                  <a:cubicBezTo>
                    <a:pt x="30814" y="5503"/>
                    <a:pt x="30727" y="5491"/>
                    <a:pt x="30652" y="5491"/>
                  </a:cubicBezTo>
                  <a:cubicBezTo>
                    <a:pt x="30626" y="5491"/>
                    <a:pt x="30601" y="5493"/>
                    <a:pt x="30578" y="5497"/>
                  </a:cubicBezTo>
                  <a:cubicBezTo>
                    <a:pt x="30651" y="5424"/>
                    <a:pt x="30802" y="5329"/>
                    <a:pt x="30919" y="5329"/>
                  </a:cubicBezTo>
                  <a:close/>
                  <a:moveTo>
                    <a:pt x="22098" y="2284"/>
                  </a:moveTo>
                  <a:cubicBezTo>
                    <a:pt x="22242" y="2451"/>
                    <a:pt x="22247" y="2798"/>
                    <a:pt x="22290" y="3086"/>
                  </a:cubicBezTo>
                  <a:cubicBezTo>
                    <a:pt x="22414" y="3912"/>
                    <a:pt x="22550" y="4914"/>
                    <a:pt x="22612" y="5592"/>
                  </a:cubicBezTo>
                  <a:cubicBezTo>
                    <a:pt x="22590" y="5599"/>
                    <a:pt x="22570" y="5602"/>
                    <a:pt x="22553" y="5602"/>
                  </a:cubicBezTo>
                  <a:cubicBezTo>
                    <a:pt x="22413" y="5602"/>
                    <a:pt x="22433" y="5383"/>
                    <a:pt x="22420" y="5303"/>
                  </a:cubicBezTo>
                  <a:cubicBezTo>
                    <a:pt x="22247" y="4376"/>
                    <a:pt x="22306" y="3253"/>
                    <a:pt x="22065" y="2380"/>
                  </a:cubicBezTo>
                  <a:cubicBezTo>
                    <a:pt x="22027" y="2375"/>
                    <a:pt x="22038" y="2321"/>
                    <a:pt x="22034" y="2284"/>
                  </a:cubicBezTo>
                  <a:close/>
                  <a:moveTo>
                    <a:pt x="26855" y="5457"/>
                  </a:moveTo>
                  <a:cubicBezTo>
                    <a:pt x="26922" y="5457"/>
                    <a:pt x="26970" y="5492"/>
                    <a:pt x="26981" y="5592"/>
                  </a:cubicBezTo>
                  <a:cubicBezTo>
                    <a:pt x="26944" y="5588"/>
                    <a:pt x="26909" y="5587"/>
                    <a:pt x="26875" y="5587"/>
                  </a:cubicBezTo>
                  <a:cubicBezTo>
                    <a:pt x="26699" y="5587"/>
                    <a:pt x="26563" y="5626"/>
                    <a:pt x="26388" y="5626"/>
                  </a:cubicBezTo>
                  <a:cubicBezTo>
                    <a:pt x="26371" y="5626"/>
                    <a:pt x="26355" y="5626"/>
                    <a:pt x="26337" y="5625"/>
                  </a:cubicBezTo>
                  <a:cubicBezTo>
                    <a:pt x="26476" y="5619"/>
                    <a:pt x="26710" y="5457"/>
                    <a:pt x="26855" y="5457"/>
                  </a:cubicBezTo>
                  <a:close/>
                  <a:moveTo>
                    <a:pt x="23044" y="5527"/>
                  </a:moveTo>
                  <a:cubicBezTo>
                    <a:pt x="23253" y="5527"/>
                    <a:pt x="23539" y="5658"/>
                    <a:pt x="23817" y="5658"/>
                  </a:cubicBezTo>
                  <a:cubicBezTo>
                    <a:pt x="23822" y="5658"/>
                    <a:pt x="23827" y="5658"/>
                    <a:pt x="23832" y="5658"/>
                  </a:cubicBezTo>
                  <a:lnTo>
                    <a:pt x="23832" y="5658"/>
                  </a:lnTo>
                  <a:cubicBezTo>
                    <a:pt x="23778" y="5669"/>
                    <a:pt x="23709" y="5674"/>
                    <a:pt x="23633" y="5674"/>
                  </a:cubicBezTo>
                  <a:cubicBezTo>
                    <a:pt x="23438" y="5674"/>
                    <a:pt x="23196" y="5644"/>
                    <a:pt x="23030" y="5626"/>
                  </a:cubicBezTo>
                  <a:cubicBezTo>
                    <a:pt x="23031" y="5579"/>
                    <a:pt x="23034" y="5534"/>
                    <a:pt x="22998" y="5529"/>
                  </a:cubicBezTo>
                  <a:cubicBezTo>
                    <a:pt x="23013" y="5527"/>
                    <a:pt x="23028" y="5527"/>
                    <a:pt x="23044" y="5527"/>
                  </a:cubicBezTo>
                  <a:close/>
                  <a:moveTo>
                    <a:pt x="21133" y="3795"/>
                  </a:moveTo>
                  <a:cubicBezTo>
                    <a:pt x="21152" y="4222"/>
                    <a:pt x="21069" y="4821"/>
                    <a:pt x="21102" y="5369"/>
                  </a:cubicBezTo>
                  <a:lnTo>
                    <a:pt x="21102" y="5819"/>
                  </a:lnTo>
                  <a:cubicBezTo>
                    <a:pt x="21114" y="5877"/>
                    <a:pt x="21100" y="5906"/>
                    <a:pt x="21086" y="5906"/>
                  </a:cubicBezTo>
                  <a:cubicBezTo>
                    <a:pt x="21072" y="5906"/>
                    <a:pt x="21058" y="5877"/>
                    <a:pt x="21069" y="5819"/>
                  </a:cubicBezTo>
                  <a:lnTo>
                    <a:pt x="21069" y="5594"/>
                  </a:lnTo>
                  <a:cubicBezTo>
                    <a:pt x="21063" y="4987"/>
                    <a:pt x="21089" y="4257"/>
                    <a:pt x="21037" y="3795"/>
                  </a:cubicBezTo>
                  <a:close/>
                  <a:moveTo>
                    <a:pt x="31927" y="5720"/>
                  </a:moveTo>
                  <a:lnTo>
                    <a:pt x="31927" y="5720"/>
                  </a:lnTo>
                  <a:cubicBezTo>
                    <a:pt x="31944" y="6011"/>
                    <a:pt x="31733" y="6084"/>
                    <a:pt x="31470" y="6084"/>
                  </a:cubicBezTo>
                  <a:cubicBezTo>
                    <a:pt x="31224" y="6084"/>
                    <a:pt x="30933" y="6020"/>
                    <a:pt x="30739" y="6010"/>
                  </a:cubicBezTo>
                  <a:cubicBezTo>
                    <a:pt x="30638" y="6005"/>
                    <a:pt x="30534" y="6003"/>
                    <a:pt x="30428" y="6003"/>
                  </a:cubicBezTo>
                  <a:cubicBezTo>
                    <a:pt x="29902" y="6003"/>
                    <a:pt x="29322" y="6056"/>
                    <a:pt x="28788" y="6056"/>
                  </a:cubicBezTo>
                  <a:cubicBezTo>
                    <a:pt x="28472" y="6056"/>
                    <a:pt x="28173" y="6038"/>
                    <a:pt x="27911" y="5978"/>
                  </a:cubicBezTo>
                  <a:cubicBezTo>
                    <a:pt x="28052" y="5847"/>
                    <a:pt x="28225" y="5809"/>
                    <a:pt x="28411" y="5809"/>
                  </a:cubicBezTo>
                  <a:cubicBezTo>
                    <a:pt x="28670" y="5809"/>
                    <a:pt x="28957" y="5882"/>
                    <a:pt x="29226" y="5882"/>
                  </a:cubicBezTo>
                  <a:cubicBezTo>
                    <a:pt x="29238" y="5882"/>
                    <a:pt x="29249" y="5882"/>
                    <a:pt x="29261" y="5881"/>
                  </a:cubicBezTo>
                  <a:cubicBezTo>
                    <a:pt x="30129" y="5858"/>
                    <a:pt x="31141" y="5898"/>
                    <a:pt x="31927" y="5720"/>
                  </a:cubicBezTo>
                  <a:close/>
                  <a:moveTo>
                    <a:pt x="27173" y="5884"/>
                  </a:moveTo>
                  <a:cubicBezTo>
                    <a:pt x="27304" y="5915"/>
                    <a:pt x="27346" y="6033"/>
                    <a:pt x="27398" y="6141"/>
                  </a:cubicBezTo>
                  <a:cubicBezTo>
                    <a:pt x="26810" y="6270"/>
                    <a:pt x="26128" y="6323"/>
                    <a:pt x="25430" y="6323"/>
                  </a:cubicBezTo>
                  <a:cubicBezTo>
                    <a:pt x="24439" y="6323"/>
                    <a:pt x="23415" y="6217"/>
                    <a:pt x="22580" y="6076"/>
                  </a:cubicBezTo>
                  <a:cubicBezTo>
                    <a:pt x="22648" y="5978"/>
                    <a:pt x="22776" y="5949"/>
                    <a:pt x="22929" y="5949"/>
                  </a:cubicBezTo>
                  <a:cubicBezTo>
                    <a:pt x="23120" y="5949"/>
                    <a:pt x="23349" y="5995"/>
                    <a:pt x="23543" y="6012"/>
                  </a:cubicBezTo>
                  <a:cubicBezTo>
                    <a:pt x="24071" y="6058"/>
                    <a:pt x="24724" y="6109"/>
                    <a:pt x="25368" y="6109"/>
                  </a:cubicBezTo>
                  <a:cubicBezTo>
                    <a:pt x="26029" y="6109"/>
                    <a:pt x="26680" y="6055"/>
                    <a:pt x="27173" y="5884"/>
                  </a:cubicBezTo>
                  <a:close/>
                  <a:moveTo>
                    <a:pt x="4556" y="3890"/>
                  </a:moveTo>
                  <a:cubicBezTo>
                    <a:pt x="4790" y="4213"/>
                    <a:pt x="4162" y="4590"/>
                    <a:pt x="3882" y="4790"/>
                  </a:cubicBezTo>
                  <a:cubicBezTo>
                    <a:pt x="3568" y="5014"/>
                    <a:pt x="3275" y="5137"/>
                    <a:pt x="3046" y="5303"/>
                  </a:cubicBezTo>
                  <a:cubicBezTo>
                    <a:pt x="2773" y="5502"/>
                    <a:pt x="2500" y="5693"/>
                    <a:pt x="2275" y="5881"/>
                  </a:cubicBezTo>
                  <a:cubicBezTo>
                    <a:pt x="2035" y="6084"/>
                    <a:pt x="1862" y="6397"/>
                    <a:pt x="1547" y="6397"/>
                  </a:cubicBezTo>
                  <a:cubicBezTo>
                    <a:pt x="1532" y="6397"/>
                    <a:pt x="1518" y="6396"/>
                    <a:pt x="1503" y="6395"/>
                  </a:cubicBezTo>
                  <a:cubicBezTo>
                    <a:pt x="1477" y="6321"/>
                    <a:pt x="1662" y="6207"/>
                    <a:pt x="1793" y="6107"/>
                  </a:cubicBezTo>
                  <a:cubicBezTo>
                    <a:pt x="2679" y="5429"/>
                    <a:pt x="3718" y="4645"/>
                    <a:pt x="4556" y="3890"/>
                  </a:cubicBezTo>
                  <a:close/>
                  <a:moveTo>
                    <a:pt x="10178" y="2444"/>
                  </a:moveTo>
                  <a:cubicBezTo>
                    <a:pt x="9199" y="3928"/>
                    <a:pt x="7660" y="5130"/>
                    <a:pt x="6450" y="6491"/>
                  </a:cubicBezTo>
                  <a:cubicBezTo>
                    <a:pt x="7165" y="5642"/>
                    <a:pt x="7995" y="4780"/>
                    <a:pt x="8796" y="3889"/>
                  </a:cubicBezTo>
                  <a:cubicBezTo>
                    <a:pt x="9248" y="3387"/>
                    <a:pt x="9639" y="2872"/>
                    <a:pt x="10178" y="2444"/>
                  </a:cubicBezTo>
                  <a:close/>
                  <a:moveTo>
                    <a:pt x="4651" y="4597"/>
                  </a:moveTo>
                  <a:cubicBezTo>
                    <a:pt x="4797" y="4838"/>
                    <a:pt x="4383" y="5088"/>
                    <a:pt x="4138" y="5272"/>
                  </a:cubicBezTo>
                  <a:cubicBezTo>
                    <a:pt x="3715" y="5590"/>
                    <a:pt x="3395" y="5778"/>
                    <a:pt x="2950" y="6140"/>
                  </a:cubicBezTo>
                  <a:cubicBezTo>
                    <a:pt x="2711" y="6332"/>
                    <a:pt x="2528" y="6582"/>
                    <a:pt x="2242" y="6582"/>
                  </a:cubicBezTo>
                  <a:cubicBezTo>
                    <a:pt x="2192" y="6582"/>
                    <a:pt x="2139" y="6574"/>
                    <a:pt x="2082" y="6557"/>
                  </a:cubicBezTo>
                  <a:cubicBezTo>
                    <a:pt x="2847" y="5812"/>
                    <a:pt x="3829" y="5285"/>
                    <a:pt x="4651" y="4597"/>
                  </a:cubicBezTo>
                  <a:close/>
                  <a:moveTo>
                    <a:pt x="22451" y="6235"/>
                  </a:moveTo>
                  <a:cubicBezTo>
                    <a:pt x="23465" y="6339"/>
                    <a:pt x="24713" y="6449"/>
                    <a:pt x="25928" y="6449"/>
                  </a:cubicBezTo>
                  <a:cubicBezTo>
                    <a:pt x="26218" y="6449"/>
                    <a:pt x="26506" y="6443"/>
                    <a:pt x="26789" y="6428"/>
                  </a:cubicBezTo>
                  <a:lnTo>
                    <a:pt x="26789" y="6428"/>
                  </a:lnTo>
                  <a:cubicBezTo>
                    <a:pt x="26204" y="6535"/>
                    <a:pt x="25518" y="6583"/>
                    <a:pt x="24823" y="6583"/>
                  </a:cubicBezTo>
                  <a:cubicBezTo>
                    <a:pt x="23993" y="6583"/>
                    <a:pt x="23150" y="6514"/>
                    <a:pt x="22451" y="6396"/>
                  </a:cubicBezTo>
                  <a:lnTo>
                    <a:pt x="22451" y="6235"/>
                  </a:lnTo>
                  <a:close/>
                  <a:moveTo>
                    <a:pt x="4651" y="5078"/>
                  </a:moveTo>
                  <a:lnTo>
                    <a:pt x="4651" y="5078"/>
                  </a:lnTo>
                  <a:cubicBezTo>
                    <a:pt x="4949" y="5262"/>
                    <a:pt x="4525" y="5481"/>
                    <a:pt x="4330" y="5625"/>
                  </a:cubicBezTo>
                  <a:cubicBezTo>
                    <a:pt x="3918" y="5930"/>
                    <a:pt x="3305" y="6319"/>
                    <a:pt x="3012" y="6620"/>
                  </a:cubicBezTo>
                  <a:lnTo>
                    <a:pt x="2658" y="6620"/>
                  </a:lnTo>
                  <a:cubicBezTo>
                    <a:pt x="3310" y="6094"/>
                    <a:pt x="4023" y="5628"/>
                    <a:pt x="4651" y="5078"/>
                  </a:cubicBezTo>
                  <a:close/>
                  <a:moveTo>
                    <a:pt x="8185" y="3377"/>
                  </a:moveTo>
                  <a:cubicBezTo>
                    <a:pt x="8242" y="3495"/>
                    <a:pt x="8066" y="3551"/>
                    <a:pt x="7993" y="3634"/>
                  </a:cubicBezTo>
                  <a:cubicBezTo>
                    <a:pt x="7069" y="4644"/>
                    <a:pt x="5882" y="5595"/>
                    <a:pt x="4941" y="6621"/>
                  </a:cubicBezTo>
                  <a:lnTo>
                    <a:pt x="4651" y="6621"/>
                  </a:lnTo>
                  <a:cubicBezTo>
                    <a:pt x="4630" y="6505"/>
                    <a:pt x="4864" y="6376"/>
                    <a:pt x="5005" y="6235"/>
                  </a:cubicBezTo>
                  <a:cubicBezTo>
                    <a:pt x="5969" y="5270"/>
                    <a:pt x="7230" y="4375"/>
                    <a:pt x="8185" y="3377"/>
                  </a:cubicBezTo>
                  <a:close/>
                  <a:moveTo>
                    <a:pt x="9439" y="2573"/>
                  </a:moveTo>
                  <a:cubicBezTo>
                    <a:pt x="9486" y="2672"/>
                    <a:pt x="9297" y="2799"/>
                    <a:pt x="9182" y="2927"/>
                  </a:cubicBezTo>
                  <a:cubicBezTo>
                    <a:pt x="8232" y="3981"/>
                    <a:pt x="7303" y="5093"/>
                    <a:pt x="6193" y="6044"/>
                  </a:cubicBezTo>
                  <a:cubicBezTo>
                    <a:pt x="5901" y="6292"/>
                    <a:pt x="5726" y="6609"/>
                    <a:pt x="5293" y="6621"/>
                  </a:cubicBezTo>
                  <a:cubicBezTo>
                    <a:pt x="5511" y="6213"/>
                    <a:pt x="5930" y="5952"/>
                    <a:pt x="6257" y="5626"/>
                  </a:cubicBezTo>
                  <a:cubicBezTo>
                    <a:pt x="6909" y="4975"/>
                    <a:pt x="7709" y="4423"/>
                    <a:pt x="8345" y="3730"/>
                  </a:cubicBezTo>
                  <a:cubicBezTo>
                    <a:pt x="8682" y="3364"/>
                    <a:pt x="9021" y="2970"/>
                    <a:pt x="9342" y="2573"/>
                  </a:cubicBezTo>
                  <a:close/>
                  <a:moveTo>
                    <a:pt x="19046" y="5850"/>
                  </a:moveTo>
                  <a:cubicBezTo>
                    <a:pt x="19119" y="6073"/>
                    <a:pt x="19333" y="6496"/>
                    <a:pt x="19173" y="6652"/>
                  </a:cubicBezTo>
                  <a:cubicBezTo>
                    <a:pt x="19118" y="6421"/>
                    <a:pt x="18926" y="6050"/>
                    <a:pt x="19046" y="5850"/>
                  </a:cubicBezTo>
                  <a:close/>
                  <a:moveTo>
                    <a:pt x="8700" y="2604"/>
                  </a:moveTo>
                  <a:cubicBezTo>
                    <a:pt x="7337" y="4047"/>
                    <a:pt x="5706" y="5220"/>
                    <a:pt x="4331" y="6652"/>
                  </a:cubicBezTo>
                  <a:lnTo>
                    <a:pt x="3882" y="6652"/>
                  </a:lnTo>
                  <a:cubicBezTo>
                    <a:pt x="4074" y="6352"/>
                    <a:pt x="4457" y="6241"/>
                    <a:pt x="4589" y="5881"/>
                  </a:cubicBezTo>
                  <a:lnTo>
                    <a:pt x="4589" y="5881"/>
                  </a:lnTo>
                  <a:cubicBezTo>
                    <a:pt x="4048" y="5894"/>
                    <a:pt x="3983" y="6652"/>
                    <a:pt x="3321" y="6652"/>
                  </a:cubicBezTo>
                  <a:cubicBezTo>
                    <a:pt x="3315" y="6652"/>
                    <a:pt x="3309" y="6652"/>
                    <a:pt x="3303" y="6652"/>
                  </a:cubicBezTo>
                  <a:cubicBezTo>
                    <a:pt x="4534" y="5625"/>
                    <a:pt x="5937" y="4769"/>
                    <a:pt x="6933" y="3504"/>
                  </a:cubicBezTo>
                  <a:lnTo>
                    <a:pt x="6933" y="3504"/>
                  </a:lnTo>
                  <a:cubicBezTo>
                    <a:pt x="6402" y="3776"/>
                    <a:pt x="5974" y="4324"/>
                    <a:pt x="5519" y="4565"/>
                  </a:cubicBezTo>
                  <a:cubicBezTo>
                    <a:pt x="5579" y="4308"/>
                    <a:pt x="5851" y="4188"/>
                    <a:pt x="6034" y="4051"/>
                  </a:cubicBezTo>
                  <a:cubicBezTo>
                    <a:pt x="6596" y="3629"/>
                    <a:pt x="7172" y="3179"/>
                    <a:pt x="7704" y="2701"/>
                  </a:cubicBezTo>
                  <a:lnTo>
                    <a:pt x="7704" y="2701"/>
                  </a:lnTo>
                  <a:cubicBezTo>
                    <a:pt x="7693" y="2936"/>
                    <a:pt x="7318" y="3087"/>
                    <a:pt x="7222" y="3343"/>
                  </a:cubicBezTo>
                  <a:cubicBezTo>
                    <a:pt x="7606" y="3266"/>
                    <a:pt x="7923" y="2845"/>
                    <a:pt x="8281" y="2636"/>
                  </a:cubicBezTo>
                  <a:lnTo>
                    <a:pt x="8281" y="2636"/>
                  </a:lnTo>
                  <a:cubicBezTo>
                    <a:pt x="7679" y="3286"/>
                    <a:pt x="6872" y="3731"/>
                    <a:pt x="6323" y="4435"/>
                  </a:cubicBezTo>
                  <a:cubicBezTo>
                    <a:pt x="7139" y="3977"/>
                    <a:pt x="7842" y="3129"/>
                    <a:pt x="8700" y="2604"/>
                  </a:cubicBezTo>
                  <a:close/>
                  <a:moveTo>
                    <a:pt x="1215" y="6653"/>
                  </a:moveTo>
                  <a:cubicBezTo>
                    <a:pt x="1930" y="6781"/>
                    <a:pt x="2821" y="6949"/>
                    <a:pt x="3645" y="6949"/>
                  </a:cubicBezTo>
                  <a:cubicBezTo>
                    <a:pt x="3735" y="6949"/>
                    <a:pt x="3825" y="6947"/>
                    <a:pt x="3913" y="6943"/>
                  </a:cubicBezTo>
                  <a:cubicBezTo>
                    <a:pt x="4315" y="6922"/>
                    <a:pt x="4682" y="6831"/>
                    <a:pt x="5058" y="6831"/>
                  </a:cubicBezTo>
                  <a:cubicBezTo>
                    <a:pt x="5199" y="6831"/>
                    <a:pt x="5342" y="6844"/>
                    <a:pt x="5487" y="6878"/>
                  </a:cubicBezTo>
                  <a:cubicBezTo>
                    <a:pt x="5415" y="6995"/>
                    <a:pt x="5275" y="7021"/>
                    <a:pt x="5125" y="7021"/>
                  </a:cubicBezTo>
                  <a:cubicBezTo>
                    <a:pt x="5010" y="7021"/>
                    <a:pt x="4889" y="7006"/>
                    <a:pt x="4789" y="7006"/>
                  </a:cubicBezTo>
                  <a:cubicBezTo>
                    <a:pt x="4775" y="7006"/>
                    <a:pt x="4762" y="7006"/>
                    <a:pt x="4749" y="7007"/>
                  </a:cubicBezTo>
                  <a:cubicBezTo>
                    <a:pt x="4248" y="7034"/>
                    <a:pt x="3698" y="7066"/>
                    <a:pt x="3156" y="7066"/>
                  </a:cubicBezTo>
                  <a:cubicBezTo>
                    <a:pt x="2401" y="7066"/>
                    <a:pt x="1659" y="7004"/>
                    <a:pt x="1085" y="6782"/>
                  </a:cubicBezTo>
                  <a:cubicBezTo>
                    <a:pt x="1080" y="6755"/>
                    <a:pt x="1098" y="6752"/>
                    <a:pt x="1118" y="6751"/>
                  </a:cubicBezTo>
                  <a:cubicBezTo>
                    <a:pt x="1125" y="6724"/>
                    <a:pt x="1151" y="6718"/>
                    <a:pt x="1151" y="6687"/>
                  </a:cubicBezTo>
                  <a:cubicBezTo>
                    <a:pt x="1177" y="6679"/>
                    <a:pt x="1183" y="6653"/>
                    <a:pt x="1215" y="6653"/>
                  </a:cubicBezTo>
                  <a:close/>
                  <a:moveTo>
                    <a:pt x="20637" y="3728"/>
                  </a:moveTo>
                  <a:cubicBezTo>
                    <a:pt x="20664" y="3728"/>
                    <a:pt x="20679" y="3739"/>
                    <a:pt x="20684" y="3761"/>
                  </a:cubicBezTo>
                  <a:cubicBezTo>
                    <a:pt x="20619" y="4616"/>
                    <a:pt x="20500" y="5607"/>
                    <a:pt x="20460" y="6493"/>
                  </a:cubicBezTo>
                  <a:cubicBezTo>
                    <a:pt x="20448" y="6749"/>
                    <a:pt x="20520" y="7080"/>
                    <a:pt x="20332" y="7264"/>
                  </a:cubicBezTo>
                  <a:cubicBezTo>
                    <a:pt x="20222" y="6798"/>
                    <a:pt x="20365" y="6259"/>
                    <a:pt x="20427" y="5721"/>
                  </a:cubicBezTo>
                  <a:cubicBezTo>
                    <a:pt x="20505" y="5047"/>
                    <a:pt x="20525" y="4342"/>
                    <a:pt x="20621" y="3729"/>
                  </a:cubicBezTo>
                  <a:cubicBezTo>
                    <a:pt x="20627" y="3728"/>
                    <a:pt x="20632" y="3728"/>
                    <a:pt x="20637" y="3728"/>
                  </a:cubicBezTo>
                  <a:close/>
                  <a:moveTo>
                    <a:pt x="20909" y="4245"/>
                  </a:moveTo>
                  <a:cubicBezTo>
                    <a:pt x="20922" y="5069"/>
                    <a:pt x="21063" y="6455"/>
                    <a:pt x="20909" y="7393"/>
                  </a:cubicBezTo>
                  <a:cubicBezTo>
                    <a:pt x="20648" y="7363"/>
                    <a:pt x="20803" y="7045"/>
                    <a:pt x="20813" y="6878"/>
                  </a:cubicBezTo>
                  <a:cubicBezTo>
                    <a:pt x="20862" y="6046"/>
                    <a:pt x="20876" y="5140"/>
                    <a:pt x="20909" y="4245"/>
                  </a:cubicBezTo>
                  <a:close/>
                  <a:moveTo>
                    <a:pt x="21294" y="3825"/>
                  </a:moveTo>
                  <a:lnTo>
                    <a:pt x="21294" y="3825"/>
                  </a:lnTo>
                  <a:cubicBezTo>
                    <a:pt x="21309" y="4993"/>
                    <a:pt x="21453" y="6417"/>
                    <a:pt x="21262" y="7425"/>
                  </a:cubicBezTo>
                  <a:cubicBezTo>
                    <a:pt x="21082" y="7347"/>
                    <a:pt x="21166" y="7081"/>
                    <a:pt x="21166" y="6943"/>
                  </a:cubicBezTo>
                  <a:cubicBezTo>
                    <a:pt x="21166" y="5987"/>
                    <a:pt x="21230" y="4749"/>
                    <a:pt x="21294" y="3825"/>
                  </a:cubicBezTo>
                  <a:close/>
                  <a:moveTo>
                    <a:pt x="21487" y="3826"/>
                  </a:moveTo>
                  <a:cubicBezTo>
                    <a:pt x="21591" y="4901"/>
                    <a:pt x="21605" y="6270"/>
                    <a:pt x="21550" y="7457"/>
                  </a:cubicBezTo>
                  <a:cubicBezTo>
                    <a:pt x="21405" y="6399"/>
                    <a:pt x="21529" y="4995"/>
                    <a:pt x="21422" y="3921"/>
                  </a:cubicBezTo>
                  <a:lnTo>
                    <a:pt x="21422" y="3826"/>
                  </a:lnTo>
                  <a:close/>
                  <a:moveTo>
                    <a:pt x="21906" y="3890"/>
                  </a:moveTo>
                  <a:cubicBezTo>
                    <a:pt x="22154" y="4851"/>
                    <a:pt x="21985" y="6401"/>
                    <a:pt x="22034" y="7457"/>
                  </a:cubicBezTo>
                  <a:cubicBezTo>
                    <a:pt x="21890" y="6383"/>
                    <a:pt x="22004" y="4987"/>
                    <a:pt x="21906" y="3890"/>
                  </a:cubicBezTo>
                  <a:close/>
                  <a:moveTo>
                    <a:pt x="21713" y="3826"/>
                  </a:moveTo>
                  <a:cubicBezTo>
                    <a:pt x="21892" y="3879"/>
                    <a:pt x="21806" y="4121"/>
                    <a:pt x="21808" y="4243"/>
                  </a:cubicBezTo>
                  <a:cubicBezTo>
                    <a:pt x="21839" y="5292"/>
                    <a:pt x="21851" y="6439"/>
                    <a:pt x="21808" y="7488"/>
                  </a:cubicBezTo>
                  <a:cubicBezTo>
                    <a:pt x="21626" y="7328"/>
                    <a:pt x="21722" y="6980"/>
                    <a:pt x="21713" y="6749"/>
                  </a:cubicBezTo>
                  <a:cubicBezTo>
                    <a:pt x="21675" y="5857"/>
                    <a:pt x="21692" y="4794"/>
                    <a:pt x="21649" y="3921"/>
                  </a:cubicBezTo>
                  <a:lnTo>
                    <a:pt x="21649" y="3826"/>
                  </a:lnTo>
                  <a:close/>
                  <a:moveTo>
                    <a:pt x="18821" y="6140"/>
                  </a:moveTo>
                  <a:cubicBezTo>
                    <a:pt x="18905" y="6323"/>
                    <a:pt x="18910" y="6587"/>
                    <a:pt x="18982" y="6783"/>
                  </a:cubicBezTo>
                  <a:cubicBezTo>
                    <a:pt x="18598" y="7085"/>
                    <a:pt x="18180" y="7353"/>
                    <a:pt x="17985" y="7843"/>
                  </a:cubicBezTo>
                  <a:cubicBezTo>
                    <a:pt x="17838" y="6976"/>
                    <a:pt x="18582" y="6725"/>
                    <a:pt x="18821" y="6140"/>
                  </a:cubicBezTo>
                  <a:close/>
                  <a:moveTo>
                    <a:pt x="837" y="7167"/>
                  </a:moveTo>
                  <a:cubicBezTo>
                    <a:pt x="856" y="7167"/>
                    <a:pt x="858" y="7182"/>
                    <a:pt x="860" y="7200"/>
                  </a:cubicBezTo>
                  <a:cubicBezTo>
                    <a:pt x="1423" y="7380"/>
                    <a:pt x="2131" y="7429"/>
                    <a:pt x="2870" y="7429"/>
                  </a:cubicBezTo>
                  <a:cubicBezTo>
                    <a:pt x="3679" y="7429"/>
                    <a:pt x="4526" y="7371"/>
                    <a:pt x="5262" y="7361"/>
                  </a:cubicBezTo>
                  <a:lnTo>
                    <a:pt x="5262" y="7361"/>
                  </a:lnTo>
                  <a:cubicBezTo>
                    <a:pt x="4921" y="7544"/>
                    <a:pt x="4274" y="7421"/>
                    <a:pt x="3880" y="7555"/>
                  </a:cubicBezTo>
                  <a:cubicBezTo>
                    <a:pt x="3942" y="7666"/>
                    <a:pt x="4090" y="7690"/>
                    <a:pt x="4263" y="7690"/>
                  </a:cubicBezTo>
                  <a:cubicBezTo>
                    <a:pt x="4395" y="7690"/>
                    <a:pt x="4542" y="7675"/>
                    <a:pt x="4675" y="7675"/>
                  </a:cubicBezTo>
                  <a:cubicBezTo>
                    <a:pt x="4723" y="7675"/>
                    <a:pt x="4769" y="7677"/>
                    <a:pt x="4812" y="7682"/>
                  </a:cubicBezTo>
                  <a:cubicBezTo>
                    <a:pt x="4291" y="7829"/>
                    <a:pt x="3596" y="7917"/>
                    <a:pt x="2908" y="7917"/>
                  </a:cubicBezTo>
                  <a:cubicBezTo>
                    <a:pt x="2113" y="7917"/>
                    <a:pt x="1327" y="7800"/>
                    <a:pt x="829" y="7521"/>
                  </a:cubicBezTo>
                  <a:cubicBezTo>
                    <a:pt x="828" y="7403"/>
                    <a:pt x="828" y="7285"/>
                    <a:pt x="828" y="7168"/>
                  </a:cubicBezTo>
                  <a:cubicBezTo>
                    <a:pt x="831" y="7167"/>
                    <a:pt x="834" y="7167"/>
                    <a:pt x="837" y="7167"/>
                  </a:cubicBezTo>
                  <a:close/>
                  <a:moveTo>
                    <a:pt x="20234" y="7489"/>
                  </a:moveTo>
                  <a:cubicBezTo>
                    <a:pt x="20602" y="7555"/>
                    <a:pt x="21020" y="7797"/>
                    <a:pt x="21455" y="7842"/>
                  </a:cubicBezTo>
                  <a:cubicBezTo>
                    <a:pt x="21476" y="7845"/>
                    <a:pt x="21498" y="7846"/>
                    <a:pt x="21521" y="7846"/>
                  </a:cubicBezTo>
                  <a:cubicBezTo>
                    <a:pt x="21654" y="7846"/>
                    <a:pt x="21806" y="7812"/>
                    <a:pt x="21934" y="7812"/>
                  </a:cubicBezTo>
                  <a:cubicBezTo>
                    <a:pt x="21995" y="7812"/>
                    <a:pt x="22051" y="7820"/>
                    <a:pt x="22096" y="7842"/>
                  </a:cubicBezTo>
                  <a:cubicBezTo>
                    <a:pt x="22047" y="7929"/>
                    <a:pt x="21970" y="7957"/>
                    <a:pt x="21880" y="7957"/>
                  </a:cubicBezTo>
                  <a:cubicBezTo>
                    <a:pt x="21736" y="7957"/>
                    <a:pt x="21562" y="7887"/>
                    <a:pt x="21422" y="7875"/>
                  </a:cubicBezTo>
                  <a:cubicBezTo>
                    <a:pt x="20991" y="7835"/>
                    <a:pt x="20474" y="7870"/>
                    <a:pt x="20234" y="7650"/>
                  </a:cubicBezTo>
                  <a:lnTo>
                    <a:pt x="20234" y="7489"/>
                  </a:lnTo>
                  <a:close/>
                  <a:moveTo>
                    <a:pt x="10725" y="7359"/>
                  </a:moveTo>
                  <a:lnTo>
                    <a:pt x="10725" y="7745"/>
                  </a:lnTo>
                  <a:cubicBezTo>
                    <a:pt x="10429" y="7825"/>
                    <a:pt x="10303" y="8074"/>
                    <a:pt x="10050" y="8195"/>
                  </a:cubicBezTo>
                  <a:cubicBezTo>
                    <a:pt x="10142" y="7786"/>
                    <a:pt x="10409" y="7550"/>
                    <a:pt x="10725" y="7359"/>
                  </a:cubicBezTo>
                  <a:close/>
                  <a:moveTo>
                    <a:pt x="19398" y="6878"/>
                  </a:moveTo>
                  <a:cubicBezTo>
                    <a:pt x="19543" y="7229"/>
                    <a:pt x="19393" y="7835"/>
                    <a:pt x="19398" y="8261"/>
                  </a:cubicBezTo>
                  <a:cubicBezTo>
                    <a:pt x="19335" y="7830"/>
                    <a:pt x="19344" y="7331"/>
                    <a:pt x="19302" y="6878"/>
                  </a:cubicBezTo>
                  <a:close/>
                  <a:moveTo>
                    <a:pt x="20170" y="8131"/>
                  </a:moveTo>
                  <a:cubicBezTo>
                    <a:pt x="20426" y="8283"/>
                    <a:pt x="20892" y="8369"/>
                    <a:pt x="21343" y="8369"/>
                  </a:cubicBezTo>
                  <a:cubicBezTo>
                    <a:pt x="21631" y="8369"/>
                    <a:pt x="21913" y="8334"/>
                    <a:pt x="22130" y="8259"/>
                  </a:cubicBezTo>
                  <a:lnTo>
                    <a:pt x="22130" y="8517"/>
                  </a:lnTo>
                  <a:cubicBezTo>
                    <a:pt x="22023" y="8491"/>
                    <a:pt x="21900" y="8482"/>
                    <a:pt x="21769" y="8482"/>
                  </a:cubicBezTo>
                  <a:cubicBezTo>
                    <a:pt x="21482" y="8482"/>
                    <a:pt x="21157" y="8525"/>
                    <a:pt x="20868" y="8525"/>
                  </a:cubicBezTo>
                  <a:cubicBezTo>
                    <a:pt x="20538" y="8525"/>
                    <a:pt x="20256" y="8469"/>
                    <a:pt x="20137" y="8227"/>
                  </a:cubicBezTo>
                  <a:cubicBezTo>
                    <a:pt x="20175" y="8222"/>
                    <a:pt x="20165" y="8169"/>
                    <a:pt x="20170" y="8131"/>
                  </a:cubicBezTo>
                  <a:close/>
                  <a:moveTo>
                    <a:pt x="15901" y="6614"/>
                  </a:moveTo>
                  <a:cubicBezTo>
                    <a:pt x="15949" y="6614"/>
                    <a:pt x="15959" y="6654"/>
                    <a:pt x="16007" y="6654"/>
                  </a:cubicBezTo>
                  <a:cubicBezTo>
                    <a:pt x="16012" y="6654"/>
                    <a:pt x="16018" y="6653"/>
                    <a:pt x="16025" y="6652"/>
                  </a:cubicBezTo>
                  <a:lnTo>
                    <a:pt x="16025" y="6652"/>
                  </a:lnTo>
                  <a:cubicBezTo>
                    <a:pt x="15783" y="7438"/>
                    <a:pt x="15322" y="8005"/>
                    <a:pt x="15029" y="8742"/>
                  </a:cubicBezTo>
                  <a:cubicBezTo>
                    <a:pt x="14765" y="8301"/>
                    <a:pt x="15197" y="7990"/>
                    <a:pt x="15447" y="7584"/>
                  </a:cubicBezTo>
                  <a:cubicBezTo>
                    <a:pt x="15638" y="7273"/>
                    <a:pt x="15778" y="6944"/>
                    <a:pt x="15865" y="6620"/>
                  </a:cubicBezTo>
                  <a:cubicBezTo>
                    <a:pt x="15879" y="6616"/>
                    <a:pt x="15891" y="6614"/>
                    <a:pt x="15901" y="6614"/>
                  </a:cubicBezTo>
                  <a:close/>
                  <a:moveTo>
                    <a:pt x="10771" y="8066"/>
                  </a:moveTo>
                  <a:cubicBezTo>
                    <a:pt x="10809" y="8066"/>
                    <a:pt x="10815" y="8097"/>
                    <a:pt x="10852" y="8100"/>
                  </a:cubicBezTo>
                  <a:cubicBezTo>
                    <a:pt x="10615" y="8342"/>
                    <a:pt x="10406" y="8616"/>
                    <a:pt x="10114" y="8807"/>
                  </a:cubicBezTo>
                  <a:cubicBezTo>
                    <a:pt x="10173" y="8405"/>
                    <a:pt x="10579" y="8352"/>
                    <a:pt x="10756" y="8067"/>
                  </a:cubicBezTo>
                  <a:cubicBezTo>
                    <a:pt x="10762" y="8066"/>
                    <a:pt x="10767" y="8066"/>
                    <a:pt x="10771" y="8066"/>
                  </a:cubicBezTo>
                  <a:close/>
                  <a:moveTo>
                    <a:pt x="22676" y="6846"/>
                  </a:moveTo>
                  <a:cubicBezTo>
                    <a:pt x="23303" y="7004"/>
                    <a:pt x="24096" y="7049"/>
                    <a:pt x="24908" y="7049"/>
                  </a:cubicBezTo>
                  <a:cubicBezTo>
                    <a:pt x="25805" y="7049"/>
                    <a:pt x="26724" y="6994"/>
                    <a:pt x="27463" y="6973"/>
                  </a:cubicBezTo>
                  <a:lnTo>
                    <a:pt x="27463" y="6973"/>
                  </a:lnTo>
                  <a:cubicBezTo>
                    <a:pt x="27417" y="7607"/>
                    <a:pt x="27556" y="8395"/>
                    <a:pt x="27398" y="8838"/>
                  </a:cubicBezTo>
                  <a:cubicBezTo>
                    <a:pt x="26904" y="8875"/>
                    <a:pt x="26402" y="8891"/>
                    <a:pt x="25899" y="8891"/>
                  </a:cubicBezTo>
                  <a:cubicBezTo>
                    <a:pt x="24974" y="8891"/>
                    <a:pt x="24045" y="8839"/>
                    <a:pt x="23157" y="8774"/>
                  </a:cubicBezTo>
                  <a:cubicBezTo>
                    <a:pt x="23162" y="8307"/>
                    <a:pt x="23166" y="7845"/>
                    <a:pt x="23062" y="7489"/>
                  </a:cubicBezTo>
                  <a:cubicBezTo>
                    <a:pt x="22894" y="7787"/>
                    <a:pt x="22978" y="8379"/>
                    <a:pt x="22997" y="8774"/>
                  </a:cubicBezTo>
                  <a:cubicBezTo>
                    <a:pt x="22979" y="8777"/>
                    <a:pt x="22963" y="8778"/>
                    <a:pt x="22948" y="8778"/>
                  </a:cubicBezTo>
                  <a:cubicBezTo>
                    <a:pt x="22861" y="8778"/>
                    <a:pt x="22814" y="8737"/>
                    <a:pt x="22725" y="8737"/>
                  </a:cubicBezTo>
                  <a:cubicBezTo>
                    <a:pt x="22710" y="8737"/>
                    <a:pt x="22694" y="8738"/>
                    <a:pt x="22676" y="8741"/>
                  </a:cubicBezTo>
                  <a:cubicBezTo>
                    <a:pt x="22601" y="8152"/>
                    <a:pt x="22657" y="7447"/>
                    <a:pt x="22676" y="6846"/>
                  </a:cubicBezTo>
                  <a:close/>
                  <a:moveTo>
                    <a:pt x="10950" y="8196"/>
                  </a:moveTo>
                  <a:lnTo>
                    <a:pt x="10950" y="8196"/>
                  </a:lnTo>
                  <a:cubicBezTo>
                    <a:pt x="10855" y="8520"/>
                    <a:pt x="10387" y="8918"/>
                    <a:pt x="10146" y="9095"/>
                  </a:cubicBezTo>
                  <a:cubicBezTo>
                    <a:pt x="10330" y="8713"/>
                    <a:pt x="10710" y="8524"/>
                    <a:pt x="10950" y="8196"/>
                  </a:cubicBezTo>
                  <a:close/>
                  <a:moveTo>
                    <a:pt x="14805" y="8581"/>
                  </a:moveTo>
                  <a:cubicBezTo>
                    <a:pt x="14866" y="8770"/>
                    <a:pt x="14906" y="9084"/>
                    <a:pt x="14805" y="9255"/>
                  </a:cubicBezTo>
                  <a:cubicBezTo>
                    <a:pt x="14715" y="9153"/>
                    <a:pt x="14695" y="8980"/>
                    <a:pt x="14644" y="8838"/>
                  </a:cubicBezTo>
                  <a:cubicBezTo>
                    <a:pt x="14716" y="8771"/>
                    <a:pt x="14736" y="8651"/>
                    <a:pt x="14805" y="8581"/>
                  </a:cubicBezTo>
                  <a:close/>
                  <a:moveTo>
                    <a:pt x="22740" y="9095"/>
                  </a:moveTo>
                  <a:cubicBezTo>
                    <a:pt x="23393" y="9213"/>
                    <a:pt x="24341" y="9295"/>
                    <a:pt x="25270" y="9295"/>
                  </a:cubicBezTo>
                  <a:cubicBezTo>
                    <a:pt x="25840" y="9295"/>
                    <a:pt x="26402" y="9265"/>
                    <a:pt x="26884" y="9193"/>
                  </a:cubicBezTo>
                  <a:cubicBezTo>
                    <a:pt x="26986" y="9177"/>
                    <a:pt x="27193" y="9119"/>
                    <a:pt x="27344" y="9119"/>
                  </a:cubicBezTo>
                  <a:cubicBezTo>
                    <a:pt x="27445" y="9119"/>
                    <a:pt x="27522" y="9145"/>
                    <a:pt x="27528" y="9225"/>
                  </a:cubicBezTo>
                  <a:cubicBezTo>
                    <a:pt x="27542" y="9453"/>
                    <a:pt x="27297" y="9373"/>
                    <a:pt x="27014" y="9416"/>
                  </a:cubicBezTo>
                  <a:cubicBezTo>
                    <a:pt x="26601" y="9480"/>
                    <a:pt x="26112" y="9639"/>
                    <a:pt x="25568" y="9674"/>
                  </a:cubicBezTo>
                  <a:cubicBezTo>
                    <a:pt x="25417" y="9683"/>
                    <a:pt x="25265" y="9687"/>
                    <a:pt x="25113" y="9687"/>
                  </a:cubicBezTo>
                  <a:cubicBezTo>
                    <a:pt x="24245" y="9687"/>
                    <a:pt x="23370" y="9550"/>
                    <a:pt x="22612" y="9449"/>
                  </a:cubicBezTo>
                  <a:cubicBezTo>
                    <a:pt x="22614" y="9291"/>
                    <a:pt x="22665" y="9182"/>
                    <a:pt x="22740" y="9095"/>
                  </a:cubicBezTo>
                  <a:close/>
                  <a:moveTo>
                    <a:pt x="20234" y="8871"/>
                  </a:moveTo>
                  <a:cubicBezTo>
                    <a:pt x="20319" y="8901"/>
                    <a:pt x="20401" y="8935"/>
                    <a:pt x="20517" y="8935"/>
                  </a:cubicBezTo>
                  <a:cubicBezTo>
                    <a:pt x="20519" y="8935"/>
                    <a:pt x="20521" y="8935"/>
                    <a:pt x="20522" y="8935"/>
                  </a:cubicBezTo>
                  <a:lnTo>
                    <a:pt x="20522" y="8935"/>
                  </a:lnTo>
                  <a:cubicBezTo>
                    <a:pt x="20425" y="9202"/>
                    <a:pt x="20286" y="9427"/>
                    <a:pt x="20201" y="9706"/>
                  </a:cubicBezTo>
                  <a:cubicBezTo>
                    <a:pt x="20145" y="9490"/>
                    <a:pt x="20232" y="9137"/>
                    <a:pt x="20234" y="8871"/>
                  </a:cubicBezTo>
                  <a:close/>
                  <a:moveTo>
                    <a:pt x="11289" y="8331"/>
                  </a:moveTo>
                  <a:cubicBezTo>
                    <a:pt x="11301" y="8331"/>
                    <a:pt x="11316" y="8339"/>
                    <a:pt x="11333" y="8357"/>
                  </a:cubicBezTo>
                  <a:cubicBezTo>
                    <a:pt x="11374" y="8475"/>
                    <a:pt x="11199" y="8577"/>
                    <a:pt x="11108" y="8679"/>
                  </a:cubicBezTo>
                  <a:cubicBezTo>
                    <a:pt x="10810" y="9010"/>
                    <a:pt x="10508" y="9467"/>
                    <a:pt x="10240" y="9836"/>
                  </a:cubicBezTo>
                  <a:cubicBezTo>
                    <a:pt x="10016" y="9398"/>
                    <a:pt x="10908" y="8723"/>
                    <a:pt x="11206" y="8421"/>
                  </a:cubicBezTo>
                  <a:cubicBezTo>
                    <a:pt x="11231" y="8395"/>
                    <a:pt x="11251" y="8331"/>
                    <a:pt x="11289" y="8331"/>
                  </a:cubicBezTo>
                  <a:close/>
                  <a:moveTo>
                    <a:pt x="14547" y="9063"/>
                  </a:moveTo>
                  <a:lnTo>
                    <a:pt x="14547" y="9063"/>
                  </a:lnTo>
                  <a:cubicBezTo>
                    <a:pt x="14821" y="9573"/>
                    <a:pt x="14382" y="9974"/>
                    <a:pt x="14291" y="10412"/>
                  </a:cubicBezTo>
                  <a:cubicBezTo>
                    <a:pt x="14198" y="10377"/>
                    <a:pt x="14063" y="10384"/>
                    <a:pt x="13969" y="10348"/>
                  </a:cubicBezTo>
                  <a:cubicBezTo>
                    <a:pt x="14131" y="9888"/>
                    <a:pt x="14362" y="9499"/>
                    <a:pt x="14547" y="9063"/>
                  </a:cubicBezTo>
                  <a:close/>
                  <a:moveTo>
                    <a:pt x="31895" y="6491"/>
                  </a:moveTo>
                  <a:cubicBezTo>
                    <a:pt x="31863" y="7813"/>
                    <a:pt x="31752" y="9174"/>
                    <a:pt x="31799" y="10475"/>
                  </a:cubicBezTo>
                  <a:cubicBezTo>
                    <a:pt x="31368" y="10447"/>
                    <a:pt x="30922" y="10438"/>
                    <a:pt x="30471" y="10438"/>
                  </a:cubicBezTo>
                  <a:cubicBezTo>
                    <a:pt x="29742" y="10438"/>
                    <a:pt x="29000" y="10463"/>
                    <a:pt x="28296" y="10475"/>
                  </a:cubicBezTo>
                  <a:cubicBezTo>
                    <a:pt x="28385" y="9249"/>
                    <a:pt x="28269" y="7954"/>
                    <a:pt x="28232" y="6747"/>
                  </a:cubicBezTo>
                  <a:lnTo>
                    <a:pt x="28232" y="6747"/>
                  </a:lnTo>
                  <a:cubicBezTo>
                    <a:pt x="28385" y="6756"/>
                    <a:pt x="28539" y="6759"/>
                    <a:pt x="28694" y="6759"/>
                  </a:cubicBezTo>
                  <a:cubicBezTo>
                    <a:pt x="29627" y="6759"/>
                    <a:pt x="30578" y="6624"/>
                    <a:pt x="31445" y="6523"/>
                  </a:cubicBezTo>
                  <a:lnTo>
                    <a:pt x="31445" y="6523"/>
                  </a:lnTo>
                  <a:cubicBezTo>
                    <a:pt x="31422" y="7429"/>
                    <a:pt x="31337" y="8611"/>
                    <a:pt x="31511" y="9416"/>
                  </a:cubicBezTo>
                  <a:cubicBezTo>
                    <a:pt x="31720" y="8618"/>
                    <a:pt x="31525" y="7417"/>
                    <a:pt x="31639" y="6525"/>
                  </a:cubicBezTo>
                  <a:lnTo>
                    <a:pt x="31639" y="6525"/>
                  </a:lnTo>
                  <a:cubicBezTo>
                    <a:pt x="31659" y="6525"/>
                    <a:pt x="31679" y="6526"/>
                    <a:pt x="31698" y="6526"/>
                  </a:cubicBezTo>
                  <a:cubicBezTo>
                    <a:pt x="31754" y="6526"/>
                    <a:pt x="31803" y="6520"/>
                    <a:pt x="31831" y="6491"/>
                  </a:cubicBezTo>
                  <a:close/>
                  <a:moveTo>
                    <a:pt x="28040" y="6718"/>
                  </a:moveTo>
                  <a:cubicBezTo>
                    <a:pt x="28170" y="7499"/>
                    <a:pt x="28094" y="8514"/>
                    <a:pt x="28136" y="9449"/>
                  </a:cubicBezTo>
                  <a:cubicBezTo>
                    <a:pt x="28154" y="9830"/>
                    <a:pt x="28238" y="10186"/>
                    <a:pt x="28170" y="10476"/>
                  </a:cubicBezTo>
                  <a:cubicBezTo>
                    <a:pt x="27972" y="10462"/>
                    <a:pt x="28018" y="10060"/>
                    <a:pt x="28009" y="9866"/>
                  </a:cubicBezTo>
                  <a:cubicBezTo>
                    <a:pt x="27967" y="8909"/>
                    <a:pt x="28050" y="7765"/>
                    <a:pt x="27976" y="6814"/>
                  </a:cubicBezTo>
                  <a:lnTo>
                    <a:pt x="27976" y="6718"/>
                  </a:lnTo>
                  <a:close/>
                  <a:moveTo>
                    <a:pt x="9471" y="7233"/>
                  </a:moveTo>
                  <a:cubicBezTo>
                    <a:pt x="9698" y="7490"/>
                    <a:pt x="9815" y="8504"/>
                    <a:pt x="9888" y="9160"/>
                  </a:cubicBezTo>
                  <a:cubicBezTo>
                    <a:pt x="9921" y="9455"/>
                    <a:pt x="10013" y="9756"/>
                    <a:pt x="9984" y="9899"/>
                  </a:cubicBezTo>
                  <a:cubicBezTo>
                    <a:pt x="9926" y="10182"/>
                    <a:pt x="9586" y="10285"/>
                    <a:pt x="9534" y="10509"/>
                  </a:cubicBezTo>
                  <a:cubicBezTo>
                    <a:pt x="9460" y="10306"/>
                    <a:pt x="9496" y="10109"/>
                    <a:pt x="9471" y="9899"/>
                  </a:cubicBezTo>
                  <a:cubicBezTo>
                    <a:pt x="9378" y="9120"/>
                    <a:pt x="9093" y="8426"/>
                    <a:pt x="8892" y="7875"/>
                  </a:cubicBezTo>
                  <a:lnTo>
                    <a:pt x="8892" y="7875"/>
                  </a:lnTo>
                  <a:cubicBezTo>
                    <a:pt x="9334" y="8142"/>
                    <a:pt x="9370" y="9089"/>
                    <a:pt x="9567" y="9706"/>
                  </a:cubicBezTo>
                  <a:cubicBezTo>
                    <a:pt x="9697" y="8990"/>
                    <a:pt x="9378" y="8188"/>
                    <a:pt x="9053" y="7714"/>
                  </a:cubicBezTo>
                  <a:cubicBezTo>
                    <a:pt x="9184" y="7544"/>
                    <a:pt x="9360" y="7420"/>
                    <a:pt x="9471" y="7233"/>
                  </a:cubicBezTo>
                  <a:close/>
                  <a:moveTo>
                    <a:pt x="19976" y="6520"/>
                  </a:moveTo>
                  <a:cubicBezTo>
                    <a:pt x="19986" y="6520"/>
                    <a:pt x="19997" y="6522"/>
                    <a:pt x="20010" y="6525"/>
                  </a:cubicBezTo>
                  <a:cubicBezTo>
                    <a:pt x="19957" y="7886"/>
                    <a:pt x="19743" y="9087"/>
                    <a:pt x="19753" y="10509"/>
                  </a:cubicBezTo>
                  <a:cubicBezTo>
                    <a:pt x="19667" y="9366"/>
                    <a:pt x="19767" y="7701"/>
                    <a:pt x="19816" y="6557"/>
                  </a:cubicBezTo>
                  <a:cubicBezTo>
                    <a:pt x="19829" y="6560"/>
                    <a:pt x="19840" y="6561"/>
                    <a:pt x="19850" y="6561"/>
                  </a:cubicBezTo>
                  <a:cubicBezTo>
                    <a:pt x="19906" y="6561"/>
                    <a:pt x="19920" y="6520"/>
                    <a:pt x="19976" y="6520"/>
                  </a:cubicBezTo>
                  <a:close/>
                  <a:moveTo>
                    <a:pt x="19152" y="6941"/>
                  </a:moveTo>
                  <a:cubicBezTo>
                    <a:pt x="19171" y="6941"/>
                    <a:pt x="19173" y="6958"/>
                    <a:pt x="19175" y="6975"/>
                  </a:cubicBezTo>
                  <a:cubicBezTo>
                    <a:pt x="19187" y="8079"/>
                    <a:pt x="19402" y="9418"/>
                    <a:pt x="19175" y="10542"/>
                  </a:cubicBezTo>
                  <a:cubicBezTo>
                    <a:pt x="19169" y="10543"/>
                    <a:pt x="19163" y="10544"/>
                    <a:pt x="19158" y="10544"/>
                  </a:cubicBezTo>
                  <a:cubicBezTo>
                    <a:pt x="19062" y="10544"/>
                    <a:pt x="19147" y="10310"/>
                    <a:pt x="19142" y="10188"/>
                  </a:cubicBezTo>
                  <a:cubicBezTo>
                    <a:pt x="19115" y="9307"/>
                    <a:pt x="18921" y="8011"/>
                    <a:pt x="19046" y="7007"/>
                  </a:cubicBezTo>
                  <a:cubicBezTo>
                    <a:pt x="19072" y="6980"/>
                    <a:pt x="19133" y="6988"/>
                    <a:pt x="19142" y="6943"/>
                  </a:cubicBezTo>
                  <a:cubicBezTo>
                    <a:pt x="19146" y="6942"/>
                    <a:pt x="19149" y="6941"/>
                    <a:pt x="19152" y="6941"/>
                  </a:cubicBezTo>
                  <a:close/>
                  <a:moveTo>
                    <a:pt x="16256" y="6909"/>
                  </a:moveTo>
                  <a:cubicBezTo>
                    <a:pt x="16305" y="6909"/>
                    <a:pt x="16318" y="6944"/>
                    <a:pt x="16367" y="6944"/>
                  </a:cubicBezTo>
                  <a:cubicBezTo>
                    <a:pt x="16371" y="6944"/>
                    <a:pt x="16374" y="6943"/>
                    <a:pt x="16379" y="6943"/>
                  </a:cubicBezTo>
                  <a:lnTo>
                    <a:pt x="16379" y="6943"/>
                  </a:lnTo>
                  <a:cubicBezTo>
                    <a:pt x="16330" y="7581"/>
                    <a:pt x="15928" y="8173"/>
                    <a:pt x="15704" y="8806"/>
                  </a:cubicBezTo>
                  <a:cubicBezTo>
                    <a:pt x="15481" y="9435"/>
                    <a:pt x="15283" y="10103"/>
                    <a:pt x="14997" y="10605"/>
                  </a:cubicBezTo>
                  <a:cubicBezTo>
                    <a:pt x="14711" y="10483"/>
                    <a:pt x="15005" y="9998"/>
                    <a:pt x="15093" y="9738"/>
                  </a:cubicBezTo>
                  <a:cubicBezTo>
                    <a:pt x="15416" y="8774"/>
                    <a:pt x="15856" y="7749"/>
                    <a:pt x="16250" y="6910"/>
                  </a:cubicBezTo>
                  <a:cubicBezTo>
                    <a:pt x="16252" y="6909"/>
                    <a:pt x="16254" y="6909"/>
                    <a:pt x="16256" y="6909"/>
                  </a:cubicBezTo>
                  <a:close/>
                  <a:moveTo>
                    <a:pt x="18821" y="7264"/>
                  </a:moveTo>
                  <a:cubicBezTo>
                    <a:pt x="18874" y="8170"/>
                    <a:pt x="18963" y="9534"/>
                    <a:pt x="18917" y="10606"/>
                  </a:cubicBezTo>
                  <a:cubicBezTo>
                    <a:pt x="18776" y="9597"/>
                    <a:pt x="18836" y="8452"/>
                    <a:pt x="18821" y="7264"/>
                  </a:cubicBezTo>
                  <a:close/>
                  <a:moveTo>
                    <a:pt x="16393" y="7438"/>
                  </a:moveTo>
                  <a:cubicBezTo>
                    <a:pt x="16403" y="7438"/>
                    <a:pt x="16414" y="7459"/>
                    <a:pt x="16411" y="7489"/>
                  </a:cubicBezTo>
                  <a:cubicBezTo>
                    <a:pt x="16028" y="8353"/>
                    <a:pt x="15821" y="9398"/>
                    <a:pt x="15479" y="10412"/>
                  </a:cubicBezTo>
                  <a:cubicBezTo>
                    <a:pt x="15453" y="10488"/>
                    <a:pt x="15449" y="10685"/>
                    <a:pt x="15323" y="10685"/>
                  </a:cubicBezTo>
                  <a:cubicBezTo>
                    <a:pt x="15304" y="10685"/>
                    <a:pt x="15281" y="10681"/>
                    <a:pt x="15254" y="10669"/>
                  </a:cubicBezTo>
                  <a:cubicBezTo>
                    <a:pt x="15175" y="10408"/>
                    <a:pt x="15375" y="10145"/>
                    <a:pt x="15479" y="9899"/>
                  </a:cubicBezTo>
                  <a:cubicBezTo>
                    <a:pt x="15799" y="9140"/>
                    <a:pt x="16013" y="8221"/>
                    <a:pt x="16379" y="7489"/>
                  </a:cubicBezTo>
                  <a:cubicBezTo>
                    <a:pt x="16377" y="7453"/>
                    <a:pt x="16385" y="7438"/>
                    <a:pt x="16393" y="7438"/>
                  </a:cubicBezTo>
                  <a:close/>
                  <a:moveTo>
                    <a:pt x="18694" y="7359"/>
                  </a:moveTo>
                  <a:lnTo>
                    <a:pt x="18694" y="7359"/>
                  </a:lnTo>
                  <a:cubicBezTo>
                    <a:pt x="18707" y="8336"/>
                    <a:pt x="18653" y="9647"/>
                    <a:pt x="18758" y="10637"/>
                  </a:cubicBezTo>
                  <a:cubicBezTo>
                    <a:pt x="18756" y="10637"/>
                    <a:pt x="18753" y="10637"/>
                    <a:pt x="18751" y="10637"/>
                  </a:cubicBezTo>
                  <a:cubicBezTo>
                    <a:pt x="18595" y="10637"/>
                    <a:pt x="18503" y="10702"/>
                    <a:pt x="18348" y="10702"/>
                  </a:cubicBezTo>
                  <a:cubicBezTo>
                    <a:pt x="18335" y="10702"/>
                    <a:pt x="18322" y="10702"/>
                    <a:pt x="18308" y="10701"/>
                  </a:cubicBezTo>
                  <a:cubicBezTo>
                    <a:pt x="18380" y="9684"/>
                    <a:pt x="18171" y="8476"/>
                    <a:pt x="18371" y="7650"/>
                  </a:cubicBezTo>
                  <a:lnTo>
                    <a:pt x="18371" y="7650"/>
                  </a:lnTo>
                  <a:cubicBezTo>
                    <a:pt x="18446" y="8408"/>
                    <a:pt x="18363" y="9329"/>
                    <a:pt x="18467" y="10060"/>
                  </a:cubicBezTo>
                  <a:cubicBezTo>
                    <a:pt x="18542" y="9277"/>
                    <a:pt x="18478" y="8356"/>
                    <a:pt x="18501" y="7520"/>
                  </a:cubicBezTo>
                  <a:cubicBezTo>
                    <a:pt x="18585" y="7488"/>
                    <a:pt x="18608" y="7393"/>
                    <a:pt x="18694" y="7359"/>
                  </a:cubicBezTo>
                  <a:close/>
                  <a:moveTo>
                    <a:pt x="16733" y="7134"/>
                  </a:moveTo>
                  <a:cubicBezTo>
                    <a:pt x="16567" y="8200"/>
                    <a:pt x="16160" y="9298"/>
                    <a:pt x="15834" y="10380"/>
                  </a:cubicBezTo>
                  <a:cubicBezTo>
                    <a:pt x="15804" y="10478"/>
                    <a:pt x="15828" y="10736"/>
                    <a:pt x="15649" y="10736"/>
                  </a:cubicBezTo>
                  <a:cubicBezTo>
                    <a:pt x="15636" y="10736"/>
                    <a:pt x="15623" y="10735"/>
                    <a:pt x="15609" y="10732"/>
                  </a:cubicBezTo>
                  <a:cubicBezTo>
                    <a:pt x="15580" y="10450"/>
                    <a:pt x="15678" y="10135"/>
                    <a:pt x="15769" y="9833"/>
                  </a:cubicBezTo>
                  <a:cubicBezTo>
                    <a:pt x="16022" y="8994"/>
                    <a:pt x="16384" y="8081"/>
                    <a:pt x="16637" y="7232"/>
                  </a:cubicBezTo>
                  <a:cubicBezTo>
                    <a:pt x="16636" y="7200"/>
                    <a:pt x="16636" y="7168"/>
                    <a:pt x="16636" y="7134"/>
                  </a:cubicBezTo>
                  <a:close/>
                  <a:moveTo>
                    <a:pt x="18122" y="7969"/>
                  </a:moveTo>
                  <a:cubicBezTo>
                    <a:pt x="18141" y="7969"/>
                    <a:pt x="18143" y="7986"/>
                    <a:pt x="18146" y="8002"/>
                  </a:cubicBezTo>
                  <a:cubicBezTo>
                    <a:pt x="18061" y="8726"/>
                    <a:pt x="18195" y="9663"/>
                    <a:pt x="18114" y="10476"/>
                  </a:cubicBezTo>
                  <a:cubicBezTo>
                    <a:pt x="18102" y="10594"/>
                    <a:pt x="18136" y="10775"/>
                    <a:pt x="17988" y="10775"/>
                  </a:cubicBezTo>
                  <a:cubicBezTo>
                    <a:pt x="17969" y="10775"/>
                    <a:pt x="17947" y="10772"/>
                    <a:pt x="17921" y="10766"/>
                  </a:cubicBezTo>
                  <a:cubicBezTo>
                    <a:pt x="17817" y="9882"/>
                    <a:pt x="17786" y="8599"/>
                    <a:pt x="18114" y="7970"/>
                  </a:cubicBezTo>
                  <a:cubicBezTo>
                    <a:pt x="18117" y="7969"/>
                    <a:pt x="18120" y="7969"/>
                    <a:pt x="18122" y="7969"/>
                  </a:cubicBezTo>
                  <a:close/>
                  <a:moveTo>
                    <a:pt x="16989" y="7200"/>
                  </a:moveTo>
                  <a:cubicBezTo>
                    <a:pt x="16911" y="7701"/>
                    <a:pt x="16740" y="8109"/>
                    <a:pt x="16765" y="8710"/>
                  </a:cubicBezTo>
                  <a:cubicBezTo>
                    <a:pt x="16996" y="8298"/>
                    <a:pt x="16976" y="7636"/>
                    <a:pt x="17181" y="7200"/>
                  </a:cubicBezTo>
                  <a:lnTo>
                    <a:pt x="17181" y="7200"/>
                  </a:lnTo>
                  <a:cubicBezTo>
                    <a:pt x="17204" y="7725"/>
                    <a:pt x="17076" y="8357"/>
                    <a:pt x="16989" y="8968"/>
                  </a:cubicBezTo>
                  <a:cubicBezTo>
                    <a:pt x="16898" y="9584"/>
                    <a:pt x="16808" y="10214"/>
                    <a:pt x="16731" y="10799"/>
                  </a:cubicBezTo>
                  <a:cubicBezTo>
                    <a:pt x="16685" y="10799"/>
                    <a:pt x="16639" y="10800"/>
                    <a:pt x="16593" y="10800"/>
                  </a:cubicBezTo>
                  <a:cubicBezTo>
                    <a:pt x="16500" y="10800"/>
                    <a:pt x="16411" y="10795"/>
                    <a:pt x="16346" y="10767"/>
                  </a:cubicBezTo>
                  <a:cubicBezTo>
                    <a:pt x="16406" y="10109"/>
                    <a:pt x="16626" y="9612"/>
                    <a:pt x="16762" y="9032"/>
                  </a:cubicBezTo>
                  <a:lnTo>
                    <a:pt x="16762" y="9032"/>
                  </a:lnTo>
                  <a:cubicBezTo>
                    <a:pt x="16556" y="9131"/>
                    <a:pt x="16496" y="9505"/>
                    <a:pt x="16410" y="9803"/>
                  </a:cubicBezTo>
                  <a:cubicBezTo>
                    <a:pt x="16320" y="10114"/>
                    <a:pt x="16249" y="10473"/>
                    <a:pt x="16185" y="10767"/>
                  </a:cubicBezTo>
                  <a:cubicBezTo>
                    <a:pt x="16160" y="10769"/>
                    <a:pt x="16136" y="10770"/>
                    <a:pt x="16113" y="10770"/>
                  </a:cubicBezTo>
                  <a:cubicBezTo>
                    <a:pt x="16029" y="10770"/>
                    <a:pt x="15959" y="10756"/>
                    <a:pt x="15896" y="10734"/>
                  </a:cubicBezTo>
                  <a:cubicBezTo>
                    <a:pt x="16191" y="9519"/>
                    <a:pt x="16614" y="8431"/>
                    <a:pt x="16892" y="7200"/>
                  </a:cubicBezTo>
                  <a:close/>
                  <a:moveTo>
                    <a:pt x="14567" y="8129"/>
                  </a:moveTo>
                  <a:cubicBezTo>
                    <a:pt x="14604" y="8129"/>
                    <a:pt x="14608" y="8161"/>
                    <a:pt x="14612" y="8195"/>
                  </a:cubicBezTo>
                  <a:cubicBezTo>
                    <a:pt x="14173" y="8915"/>
                    <a:pt x="13789" y="9725"/>
                    <a:pt x="13424" y="10573"/>
                  </a:cubicBezTo>
                  <a:cubicBezTo>
                    <a:pt x="13397" y="10633"/>
                    <a:pt x="13372" y="10803"/>
                    <a:pt x="13263" y="10803"/>
                  </a:cubicBezTo>
                  <a:cubicBezTo>
                    <a:pt x="13253" y="10803"/>
                    <a:pt x="13242" y="10801"/>
                    <a:pt x="13231" y="10798"/>
                  </a:cubicBezTo>
                  <a:cubicBezTo>
                    <a:pt x="13173" y="10596"/>
                    <a:pt x="13311" y="10353"/>
                    <a:pt x="13392" y="10156"/>
                  </a:cubicBezTo>
                  <a:cubicBezTo>
                    <a:pt x="13643" y="9540"/>
                    <a:pt x="13990" y="8852"/>
                    <a:pt x="14195" y="8164"/>
                  </a:cubicBezTo>
                  <a:cubicBezTo>
                    <a:pt x="14274" y="8167"/>
                    <a:pt x="14348" y="8188"/>
                    <a:pt x="14414" y="8188"/>
                  </a:cubicBezTo>
                  <a:cubicBezTo>
                    <a:pt x="14465" y="8188"/>
                    <a:pt x="14510" y="8175"/>
                    <a:pt x="14548" y="8131"/>
                  </a:cubicBezTo>
                  <a:cubicBezTo>
                    <a:pt x="14555" y="8130"/>
                    <a:pt x="14561" y="8129"/>
                    <a:pt x="14567" y="8129"/>
                  </a:cubicBezTo>
                  <a:close/>
                  <a:moveTo>
                    <a:pt x="17374" y="7199"/>
                  </a:moveTo>
                  <a:cubicBezTo>
                    <a:pt x="17406" y="7200"/>
                    <a:pt x="17439" y="7200"/>
                    <a:pt x="17472" y="7200"/>
                  </a:cubicBezTo>
                  <a:cubicBezTo>
                    <a:pt x="17393" y="8440"/>
                    <a:pt x="17199" y="9561"/>
                    <a:pt x="17149" y="10830"/>
                  </a:cubicBezTo>
                  <a:cubicBezTo>
                    <a:pt x="17132" y="10833"/>
                    <a:pt x="17115" y="10834"/>
                    <a:pt x="17100" y="10834"/>
                  </a:cubicBezTo>
                  <a:cubicBezTo>
                    <a:pt x="17013" y="10834"/>
                    <a:pt x="16966" y="10794"/>
                    <a:pt x="16878" y="10794"/>
                  </a:cubicBezTo>
                  <a:cubicBezTo>
                    <a:pt x="16863" y="10794"/>
                    <a:pt x="16846" y="10795"/>
                    <a:pt x="16828" y="10798"/>
                  </a:cubicBezTo>
                  <a:cubicBezTo>
                    <a:pt x="16977" y="9565"/>
                    <a:pt x="17170" y="8377"/>
                    <a:pt x="17374" y="7199"/>
                  </a:cubicBezTo>
                  <a:close/>
                  <a:moveTo>
                    <a:pt x="17728" y="7168"/>
                  </a:moveTo>
                  <a:cubicBezTo>
                    <a:pt x="17850" y="8268"/>
                    <a:pt x="17628" y="9528"/>
                    <a:pt x="17664" y="10798"/>
                  </a:cubicBezTo>
                  <a:cubicBezTo>
                    <a:pt x="17654" y="10798"/>
                    <a:pt x="17645" y="10797"/>
                    <a:pt x="17636" y="10797"/>
                  </a:cubicBezTo>
                  <a:cubicBezTo>
                    <a:pt x="17520" y="10797"/>
                    <a:pt x="17440" y="10836"/>
                    <a:pt x="17323" y="10836"/>
                  </a:cubicBezTo>
                  <a:cubicBezTo>
                    <a:pt x="17299" y="10836"/>
                    <a:pt x="17274" y="10834"/>
                    <a:pt x="17247" y="10830"/>
                  </a:cubicBezTo>
                  <a:cubicBezTo>
                    <a:pt x="17350" y="9585"/>
                    <a:pt x="17482" y="8367"/>
                    <a:pt x="17630" y="7168"/>
                  </a:cubicBezTo>
                  <a:close/>
                  <a:moveTo>
                    <a:pt x="13962" y="8259"/>
                  </a:moveTo>
                  <a:cubicBezTo>
                    <a:pt x="13964" y="8259"/>
                    <a:pt x="13966" y="8259"/>
                    <a:pt x="13968" y="8259"/>
                  </a:cubicBezTo>
                  <a:cubicBezTo>
                    <a:pt x="13796" y="8963"/>
                    <a:pt x="13416" y="9591"/>
                    <a:pt x="13165" y="10251"/>
                  </a:cubicBezTo>
                  <a:cubicBezTo>
                    <a:pt x="13096" y="10434"/>
                    <a:pt x="13127" y="10793"/>
                    <a:pt x="12844" y="10829"/>
                  </a:cubicBezTo>
                  <a:cubicBezTo>
                    <a:pt x="12938" y="10324"/>
                    <a:pt x="13185" y="9972"/>
                    <a:pt x="13261" y="9448"/>
                  </a:cubicBezTo>
                  <a:lnTo>
                    <a:pt x="13261" y="9448"/>
                  </a:lnTo>
                  <a:cubicBezTo>
                    <a:pt x="12990" y="9820"/>
                    <a:pt x="12845" y="10317"/>
                    <a:pt x="12714" y="10829"/>
                  </a:cubicBezTo>
                  <a:cubicBezTo>
                    <a:pt x="12603" y="10902"/>
                    <a:pt x="12414" y="10893"/>
                    <a:pt x="12296" y="10957"/>
                  </a:cubicBezTo>
                  <a:cubicBezTo>
                    <a:pt x="12516" y="10323"/>
                    <a:pt x="12928" y="9665"/>
                    <a:pt x="13227" y="8933"/>
                  </a:cubicBezTo>
                  <a:cubicBezTo>
                    <a:pt x="13311" y="8734"/>
                    <a:pt x="13381" y="8400"/>
                    <a:pt x="13648" y="8356"/>
                  </a:cubicBezTo>
                  <a:lnTo>
                    <a:pt x="13648" y="8356"/>
                  </a:lnTo>
                  <a:cubicBezTo>
                    <a:pt x="13561" y="8580"/>
                    <a:pt x="13482" y="8811"/>
                    <a:pt x="13390" y="9031"/>
                  </a:cubicBezTo>
                  <a:cubicBezTo>
                    <a:pt x="13612" y="8933"/>
                    <a:pt x="13534" y="8259"/>
                    <a:pt x="13962" y="8259"/>
                  </a:cubicBezTo>
                  <a:close/>
                  <a:moveTo>
                    <a:pt x="13358" y="8356"/>
                  </a:moveTo>
                  <a:cubicBezTo>
                    <a:pt x="12994" y="9276"/>
                    <a:pt x="12498" y="10066"/>
                    <a:pt x="12138" y="10990"/>
                  </a:cubicBezTo>
                  <a:cubicBezTo>
                    <a:pt x="12054" y="11002"/>
                    <a:pt x="11961" y="11007"/>
                    <a:pt x="11913" y="11054"/>
                  </a:cubicBezTo>
                  <a:cubicBezTo>
                    <a:pt x="12208" y="10151"/>
                    <a:pt x="12757" y="9221"/>
                    <a:pt x="13197" y="8356"/>
                  </a:cubicBezTo>
                  <a:close/>
                  <a:moveTo>
                    <a:pt x="28105" y="10830"/>
                  </a:moveTo>
                  <a:cubicBezTo>
                    <a:pt x="28459" y="10860"/>
                    <a:pt x="28836" y="10867"/>
                    <a:pt x="29219" y="10867"/>
                  </a:cubicBezTo>
                  <a:cubicBezTo>
                    <a:pt x="29549" y="10867"/>
                    <a:pt x="29884" y="10862"/>
                    <a:pt x="30214" y="10862"/>
                  </a:cubicBezTo>
                  <a:cubicBezTo>
                    <a:pt x="30701" y="10862"/>
                    <a:pt x="31176" y="10873"/>
                    <a:pt x="31607" y="10928"/>
                  </a:cubicBezTo>
                  <a:cubicBezTo>
                    <a:pt x="30436" y="11020"/>
                    <a:pt x="29239" y="11087"/>
                    <a:pt x="27977" y="11088"/>
                  </a:cubicBezTo>
                  <a:cubicBezTo>
                    <a:pt x="27952" y="10934"/>
                    <a:pt x="28023" y="10875"/>
                    <a:pt x="28105" y="10830"/>
                  </a:cubicBezTo>
                  <a:close/>
                  <a:moveTo>
                    <a:pt x="12973" y="8421"/>
                  </a:moveTo>
                  <a:lnTo>
                    <a:pt x="12973" y="8421"/>
                  </a:lnTo>
                  <a:cubicBezTo>
                    <a:pt x="12703" y="9308"/>
                    <a:pt x="12065" y="10105"/>
                    <a:pt x="11784" y="11088"/>
                  </a:cubicBezTo>
                  <a:cubicBezTo>
                    <a:pt x="11668" y="11101"/>
                    <a:pt x="11570" y="11132"/>
                    <a:pt x="11495" y="11185"/>
                  </a:cubicBezTo>
                  <a:cubicBezTo>
                    <a:pt x="11601" y="10762"/>
                    <a:pt x="11868" y="10339"/>
                    <a:pt x="12139" y="9803"/>
                  </a:cubicBezTo>
                  <a:cubicBezTo>
                    <a:pt x="12356" y="9369"/>
                    <a:pt x="12588" y="8607"/>
                    <a:pt x="12973" y="8421"/>
                  </a:cubicBezTo>
                  <a:close/>
                  <a:moveTo>
                    <a:pt x="10370" y="3055"/>
                  </a:moveTo>
                  <a:cubicBezTo>
                    <a:pt x="10408" y="3661"/>
                    <a:pt x="10297" y="5636"/>
                    <a:pt x="10338" y="6558"/>
                  </a:cubicBezTo>
                  <a:cubicBezTo>
                    <a:pt x="10346" y="6770"/>
                    <a:pt x="10398" y="6969"/>
                    <a:pt x="10370" y="7072"/>
                  </a:cubicBezTo>
                  <a:cubicBezTo>
                    <a:pt x="10309" y="7281"/>
                    <a:pt x="9989" y="7390"/>
                    <a:pt x="9888" y="7489"/>
                  </a:cubicBezTo>
                  <a:cubicBezTo>
                    <a:pt x="9795" y="7283"/>
                    <a:pt x="9707" y="7070"/>
                    <a:pt x="9630" y="6847"/>
                  </a:cubicBezTo>
                  <a:cubicBezTo>
                    <a:pt x="9073" y="7018"/>
                    <a:pt x="8834" y="7508"/>
                    <a:pt x="8473" y="7875"/>
                  </a:cubicBezTo>
                  <a:cubicBezTo>
                    <a:pt x="8573" y="8096"/>
                    <a:pt x="8718" y="8272"/>
                    <a:pt x="8795" y="8518"/>
                  </a:cubicBezTo>
                  <a:cubicBezTo>
                    <a:pt x="8038" y="9282"/>
                    <a:pt x="7188" y="10125"/>
                    <a:pt x="6417" y="10767"/>
                  </a:cubicBezTo>
                  <a:cubicBezTo>
                    <a:pt x="6384" y="9846"/>
                    <a:pt x="6350" y="8927"/>
                    <a:pt x="6288" y="8036"/>
                  </a:cubicBezTo>
                  <a:cubicBezTo>
                    <a:pt x="6118" y="8376"/>
                    <a:pt x="6192" y="8937"/>
                    <a:pt x="6192" y="9481"/>
                  </a:cubicBezTo>
                  <a:cubicBezTo>
                    <a:pt x="6192" y="10251"/>
                    <a:pt x="6351" y="11055"/>
                    <a:pt x="5934" y="11280"/>
                  </a:cubicBezTo>
                  <a:cubicBezTo>
                    <a:pt x="5982" y="10437"/>
                    <a:pt x="5840" y="9544"/>
                    <a:pt x="5840" y="8742"/>
                  </a:cubicBezTo>
                  <a:cubicBezTo>
                    <a:pt x="5840" y="8412"/>
                    <a:pt x="5797" y="7796"/>
                    <a:pt x="5937" y="7489"/>
                  </a:cubicBezTo>
                  <a:cubicBezTo>
                    <a:pt x="6006" y="7336"/>
                    <a:pt x="6301" y="7180"/>
                    <a:pt x="6515" y="6975"/>
                  </a:cubicBezTo>
                  <a:cubicBezTo>
                    <a:pt x="7456" y="6071"/>
                    <a:pt x="8278" y="5083"/>
                    <a:pt x="9182" y="4180"/>
                  </a:cubicBezTo>
                  <a:cubicBezTo>
                    <a:pt x="9592" y="3770"/>
                    <a:pt x="10038" y="3471"/>
                    <a:pt x="10370" y="3055"/>
                  </a:cubicBezTo>
                  <a:close/>
                  <a:moveTo>
                    <a:pt x="13873" y="10668"/>
                  </a:moveTo>
                  <a:cubicBezTo>
                    <a:pt x="14861" y="10935"/>
                    <a:pt x="16172" y="11164"/>
                    <a:pt x="17451" y="11164"/>
                  </a:cubicBezTo>
                  <a:cubicBezTo>
                    <a:pt x="17772" y="11164"/>
                    <a:pt x="18091" y="11150"/>
                    <a:pt x="18402" y="11118"/>
                  </a:cubicBezTo>
                  <a:cubicBezTo>
                    <a:pt x="18798" y="11079"/>
                    <a:pt x="19130" y="10819"/>
                    <a:pt x="19498" y="10819"/>
                  </a:cubicBezTo>
                  <a:cubicBezTo>
                    <a:pt x="19539" y="10819"/>
                    <a:pt x="19581" y="10822"/>
                    <a:pt x="19623" y="10829"/>
                  </a:cubicBezTo>
                  <a:cubicBezTo>
                    <a:pt x="18867" y="11160"/>
                    <a:pt x="17916" y="11286"/>
                    <a:pt x="16934" y="11286"/>
                  </a:cubicBezTo>
                  <a:cubicBezTo>
                    <a:pt x="15831" y="11286"/>
                    <a:pt x="14690" y="11128"/>
                    <a:pt x="13744" y="10926"/>
                  </a:cubicBezTo>
                  <a:cubicBezTo>
                    <a:pt x="13752" y="10805"/>
                    <a:pt x="13794" y="10720"/>
                    <a:pt x="13873" y="10668"/>
                  </a:cubicBezTo>
                  <a:close/>
                  <a:moveTo>
                    <a:pt x="12619" y="8389"/>
                  </a:moveTo>
                  <a:lnTo>
                    <a:pt x="12619" y="8389"/>
                  </a:lnTo>
                  <a:cubicBezTo>
                    <a:pt x="12594" y="8638"/>
                    <a:pt x="12411" y="8844"/>
                    <a:pt x="12297" y="9064"/>
                  </a:cubicBezTo>
                  <a:cubicBezTo>
                    <a:pt x="11954" y="9733"/>
                    <a:pt x="11600" y="10462"/>
                    <a:pt x="11333" y="11217"/>
                  </a:cubicBezTo>
                  <a:cubicBezTo>
                    <a:pt x="11183" y="11270"/>
                    <a:pt x="11070" y="11360"/>
                    <a:pt x="10884" y="11379"/>
                  </a:cubicBezTo>
                  <a:cubicBezTo>
                    <a:pt x="10859" y="11255"/>
                    <a:pt x="11087" y="11009"/>
                    <a:pt x="11206" y="10800"/>
                  </a:cubicBezTo>
                  <a:cubicBezTo>
                    <a:pt x="11326" y="10589"/>
                    <a:pt x="11461" y="10353"/>
                    <a:pt x="11527" y="10126"/>
                  </a:cubicBezTo>
                  <a:cubicBezTo>
                    <a:pt x="11533" y="10099"/>
                    <a:pt x="11559" y="10094"/>
                    <a:pt x="11559" y="10062"/>
                  </a:cubicBezTo>
                  <a:lnTo>
                    <a:pt x="11559" y="10062"/>
                  </a:lnTo>
                  <a:cubicBezTo>
                    <a:pt x="11312" y="10235"/>
                    <a:pt x="11235" y="10558"/>
                    <a:pt x="11077" y="10833"/>
                  </a:cubicBezTo>
                  <a:cubicBezTo>
                    <a:pt x="10937" y="11076"/>
                    <a:pt x="10789" y="11427"/>
                    <a:pt x="10434" y="11443"/>
                  </a:cubicBezTo>
                  <a:cubicBezTo>
                    <a:pt x="10888" y="10664"/>
                    <a:pt x="11349" y="9874"/>
                    <a:pt x="11815" y="9099"/>
                  </a:cubicBezTo>
                  <a:cubicBezTo>
                    <a:pt x="11964" y="8850"/>
                    <a:pt x="12111" y="8565"/>
                    <a:pt x="12362" y="8421"/>
                  </a:cubicBezTo>
                  <a:lnTo>
                    <a:pt x="12362" y="8421"/>
                  </a:lnTo>
                  <a:cubicBezTo>
                    <a:pt x="12391" y="8561"/>
                    <a:pt x="12217" y="8776"/>
                    <a:pt x="12105" y="8968"/>
                  </a:cubicBezTo>
                  <a:cubicBezTo>
                    <a:pt x="11987" y="9168"/>
                    <a:pt x="11844" y="9375"/>
                    <a:pt x="11783" y="9579"/>
                  </a:cubicBezTo>
                  <a:cubicBezTo>
                    <a:pt x="12144" y="9265"/>
                    <a:pt x="12325" y="8770"/>
                    <a:pt x="12619" y="8389"/>
                  </a:cubicBezTo>
                  <a:close/>
                  <a:moveTo>
                    <a:pt x="9068" y="9769"/>
                  </a:moveTo>
                  <a:cubicBezTo>
                    <a:pt x="9096" y="9769"/>
                    <a:pt x="9112" y="9782"/>
                    <a:pt x="9117" y="9803"/>
                  </a:cubicBezTo>
                  <a:cubicBezTo>
                    <a:pt x="8724" y="10458"/>
                    <a:pt x="8063" y="10846"/>
                    <a:pt x="7608" y="11440"/>
                  </a:cubicBezTo>
                  <a:cubicBezTo>
                    <a:pt x="7591" y="11444"/>
                    <a:pt x="7577" y="11446"/>
                    <a:pt x="7564" y="11446"/>
                  </a:cubicBezTo>
                  <a:cubicBezTo>
                    <a:pt x="7502" y="11446"/>
                    <a:pt x="7478" y="11408"/>
                    <a:pt x="7418" y="11408"/>
                  </a:cubicBezTo>
                  <a:cubicBezTo>
                    <a:pt x="7417" y="11408"/>
                    <a:pt x="7416" y="11408"/>
                    <a:pt x="7416" y="11408"/>
                  </a:cubicBezTo>
                  <a:cubicBezTo>
                    <a:pt x="7364" y="11295"/>
                    <a:pt x="7626" y="11149"/>
                    <a:pt x="7768" y="11023"/>
                  </a:cubicBezTo>
                  <a:cubicBezTo>
                    <a:pt x="8188" y="10650"/>
                    <a:pt x="8676" y="10188"/>
                    <a:pt x="9053" y="9770"/>
                  </a:cubicBezTo>
                  <a:cubicBezTo>
                    <a:pt x="9059" y="9769"/>
                    <a:pt x="9064" y="9769"/>
                    <a:pt x="9068" y="9769"/>
                  </a:cubicBezTo>
                  <a:close/>
                  <a:moveTo>
                    <a:pt x="9119" y="10026"/>
                  </a:moveTo>
                  <a:cubicBezTo>
                    <a:pt x="9149" y="10028"/>
                    <a:pt x="9142" y="10066"/>
                    <a:pt x="9151" y="10091"/>
                  </a:cubicBezTo>
                  <a:cubicBezTo>
                    <a:pt x="8936" y="10542"/>
                    <a:pt x="8509" y="10782"/>
                    <a:pt x="8186" y="11151"/>
                  </a:cubicBezTo>
                  <a:cubicBezTo>
                    <a:pt x="8102" y="11247"/>
                    <a:pt x="8040" y="11452"/>
                    <a:pt x="7875" y="11452"/>
                  </a:cubicBezTo>
                  <a:cubicBezTo>
                    <a:pt x="7852" y="11452"/>
                    <a:pt x="7828" y="11449"/>
                    <a:pt x="7801" y="11440"/>
                  </a:cubicBezTo>
                  <a:cubicBezTo>
                    <a:pt x="7784" y="11326"/>
                    <a:pt x="7950" y="11194"/>
                    <a:pt x="8059" y="11087"/>
                  </a:cubicBezTo>
                  <a:cubicBezTo>
                    <a:pt x="8383" y="10764"/>
                    <a:pt x="8796" y="10356"/>
                    <a:pt x="9119" y="10026"/>
                  </a:cubicBezTo>
                  <a:close/>
                  <a:moveTo>
                    <a:pt x="9149" y="10381"/>
                  </a:moveTo>
                  <a:cubicBezTo>
                    <a:pt x="9178" y="10395"/>
                    <a:pt x="9206" y="10408"/>
                    <a:pt x="9213" y="10445"/>
                  </a:cubicBezTo>
                  <a:cubicBezTo>
                    <a:pt x="9158" y="10704"/>
                    <a:pt x="8922" y="10883"/>
                    <a:pt x="8764" y="11055"/>
                  </a:cubicBezTo>
                  <a:cubicBezTo>
                    <a:pt x="8622" y="11210"/>
                    <a:pt x="8477" y="11477"/>
                    <a:pt x="8186" y="11477"/>
                  </a:cubicBezTo>
                  <a:cubicBezTo>
                    <a:pt x="8165" y="11477"/>
                    <a:pt x="8144" y="11475"/>
                    <a:pt x="8121" y="11473"/>
                  </a:cubicBezTo>
                  <a:cubicBezTo>
                    <a:pt x="8405" y="11050"/>
                    <a:pt x="8860" y="10798"/>
                    <a:pt x="9149" y="10381"/>
                  </a:cubicBezTo>
                  <a:close/>
                  <a:moveTo>
                    <a:pt x="11945" y="8452"/>
                  </a:moveTo>
                  <a:lnTo>
                    <a:pt x="11945" y="8452"/>
                  </a:lnTo>
                  <a:cubicBezTo>
                    <a:pt x="11987" y="8566"/>
                    <a:pt x="11878" y="8707"/>
                    <a:pt x="11818" y="8806"/>
                  </a:cubicBezTo>
                  <a:cubicBezTo>
                    <a:pt x="11302" y="9633"/>
                    <a:pt x="10715" y="10599"/>
                    <a:pt x="10210" y="11473"/>
                  </a:cubicBezTo>
                  <a:cubicBezTo>
                    <a:pt x="10182" y="11501"/>
                    <a:pt x="10131" y="11507"/>
                    <a:pt x="10074" y="11507"/>
                  </a:cubicBezTo>
                  <a:cubicBezTo>
                    <a:pt x="10036" y="11507"/>
                    <a:pt x="9996" y="11504"/>
                    <a:pt x="9958" y="11504"/>
                  </a:cubicBezTo>
                  <a:cubicBezTo>
                    <a:pt x="9945" y="11504"/>
                    <a:pt x="9933" y="11504"/>
                    <a:pt x="9921" y="11505"/>
                  </a:cubicBezTo>
                  <a:cubicBezTo>
                    <a:pt x="10543" y="10434"/>
                    <a:pt x="11345" y="9544"/>
                    <a:pt x="11945" y="8452"/>
                  </a:cubicBezTo>
                  <a:close/>
                  <a:moveTo>
                    <a:pt x="11590" y="8388"/>
                  </a:moveTo>
                  <a:cubicBezTo>
                    <a:pt x="11631" y="8397"/>
                    <a:pt x="11624" y="8452"/>
                    <a:pt x="11591" y="8452"/>
                  </a:cubicBezTo>
                  <a:cubicBezTo>
                    <a:pt x="10798" y="9490"/>
                    <a:pt x="9964" y="10490"/>
                    <a:pt x="9182" y="11536"/>
                  </a:cubicBezTo>
                  <a:lnTo>
                    <a:pt x="8924" y="11536"/>
                  </a:lnTo>
                  <a:cubicBezTo>
                    <a:pt x="8898" y="11409"/>
                    <a:pt x="9047" y="11323"/>
                    <a:pt x="9116" y="11248"/>
                  </a:cubicBezTo>
                  <a:cubicBezTo>
                    <a:pt x="9393" y="10941"/>
                    <a:pt x="9692" y="10624"/>
                    <a:pt x="9983" y="10285"/>
                  </a:cubicBezTo>
                  <a:cubicBezTo>
                    <a:pt x="10524" y="9650"/>
                    <a:pt x="11009" y="8975"/>
                    <a:pt x="11590" y="8388"/>
                  </a:cubicBezTo>
                  <a:close/>
                  <a:moveTo>
                    <a:pt x="11432" y="8967"/>
                  </a:moveTo>
                  <a:lnTo>
                    <a:pt x="11432" y="8967"/>
                  </a:lnTo>
                  <a:cubicBezTo>
                    <a:pt x="10992" y="9684"/>
                    <a:pt x="10208" y="10612"/>
                    <a:pt x="9729" y="11504"/>
                  </a:cubicBezTo>
                  <a:cubicBezTo>
                    <a:pt x="9695" y="11503"/>
                    <a:pt x="9660" y="11502"/>
                    <a:pt x="9627" y="11502"/>
                  </a:cubicBezTo>
                  <a:cubicBezTo>
                    <a:pt x="9531" y="11502"/>
                    <a:pt x="9441" y="11509"/>
                    <a:pt x="9375" y="11536"/>
                  </a:cubicBezTo>
                  <a:cubicBezTo>
                    <a:pt x="10057" y="10677"/>
                    <a:pt x="10729" y="9807"/>
                    <a:pt x="11432" y="8967"/>
                  </a:cubicBezTo>
                  <a:close/>
                  <a:moveTo>
                    <a:pt x="9232" y="10733"/>
                  </a:moveTo>
                  <a:cubicBezTo>
                    <a:pt x="9258" y="10733"/>
                    <a:pt x="9273" y="10745"/>
                    <a:pt x="9278" y="10767"/>
                  </a:cubicBezTo>
                  <a:cubicBezTo>
                    <a:pt x="9236" y="11064"/>
                    <a:pt x="8903" y="11327"/>
                    <a:pt x="8667" y="11537"/>
                  </a:cubicBezTo>
                  <a:cubicBezTo>
                    <a:pt x="8662" y="11509"/>
                    <a:pt x="8630" y="11506"/>
                    <a:pt x="8595" y="11506"/>
                  </a:cubicBezTo>
                  <a:cubicBezTo>
                    <a:pt x="8586" y="11506"/>
                    <a:pt x="8577" y="11506"/>
                    <a:pt x="8568" y="11506"/>
                  </a:cubicBezTo>
                  <a:cubicBezTo>
                    <a:pt x="8558" y="11506"/>
                    <a:pt x="8548" y="11506"/>
                    <a:pt x="8540" y="11505"/>
                  </a:cubicBezTo>
                  <a:cubicBezTo>
                    <a:pt x="8720" y="11203"/>
                    <a:pt x="9027" y="11029"/>
                    <a:pt x="9214" y="10734"/>
                  </a:cubicBezTo>
                  <a:cubicBezTo>
                    <a:pt x="9221" y="10733"/>
                    <a:pt x="9227" y="10733"/>
                    <a:pt x="9232" y="10733"/>
                  </a:cubicBezTo>
                  <a:close/>
                  <a:moveTo>
                    <a:pt x="31684" y="11311"/>
                  </a:moveTo>
                  <a:cubicBezTo>
                    <a:pt x="31848" y="11311"/>
                    <a:pt x="31757" y="11684"/>
                    <a:pt x="31736" y="11761"/>
                  </a:cubicBezTo>
                  <a:cubicBezTo>
                    <a:pt x="31688" y="11761"/>
                    <a:pt x="31639" y="11761"/>
                    <a:pt x="31591" y="11761"/>
                  </a:cubicBezTo>
                  <a:cubicBezTo>
                    <a:pt x="31199" y="11761"/>
                    <a:pt x="30806" y="11760"/>
                    <a:pt x="30414" y="11760"/>
                  </a:cubicBezTo>
                  <a:cubicBezTo>
                    <a:pt x="29633" y="11760"/>
                    <a:pt x="28857" y="11765"/>
                    <a:pt x="28105" y="11794"/>
                  </a:cubicBezTo>
                  <a:cubicBezTo>
                    <a:pt x="28094" y="11707"/>
                    <a:pt x="28071" y="11585"/>
                    <a:pt x="28072" y="11409"/>
                  </a:cubicBezTo>
                  <a:lnTo>
                    <a:pt x="28072" y="11409"/>
                  </a:lnTo>
                  <a:cubicBezTo>
                    <a:pt x="28446" y="11442"/>
                    <a:pt x="28827" y="11456"/>
                    <a:pt x="29208" y="11456"/>
                  </a:cubicBezTo>
                  <a:cubicBezTo>
                    <a:pt x="30043" y="11456"/>
                    <a:pt x="30883" y="11389"/>
                    <a:pt x="31670" y="11312"/>
                  </a:cubicBezTo>
                  <a:cubicBezTo>
                    <a:pt x="31675" y="11311"/>
                    <a:pt x="31680" y="11311"/>
                    <a:pt x="31684" y="11311"/>
                  </a:cubicBezTo>
                  <a:close/>
                  <a:moveTo>
                    <a:pt x="22716" y="9835"/>
                  </a:moveTo>
                  <a:cubicBezTo>
                    <a:pt x="22799" y="9835"/>
                    <a:pt x="22816" y="9902"/>
                    <a:pt x="22900" y="9902"/>
                  </a:cubicBezTo>
                  <a:cubicBezTo>
                    <a:pt x="22910" y="9902"/>
                    <a:pt x="22921" y="9901"/>
                    <a:pt x="22933" y="9899"/>
                  </a:cubicBezTo>
                  <a:lnTo>
                    <a:pt x="22933" y="9899"/>
                  </a:lnTo>
                  <a:cubicBezTo>
                    <a:pt x="22923" y="10521"/>
                    <a:pt x="22949" y="11276"/>
                    <a:pt x="22933" y="11794"/>
                  </a:cubicBezTo>
                  <a:cubicBezTo>
                    <a:pt x="22932" y="11794"/>
                    <a:pt x="22930" y="11794"/>
                    <a:pt x="22929" y="11794"/>
                  </a:cubicBezTo>
                  <a:cubicBezTo>
                    <a:pt x="22647" y="11794"/>
                    <a:pt x="22718" y="11366"/>
                    <a:pt x="22708" y="11153"/>
                  </a:cubicBezTo>
                  <a:cubicBezTo>
                    <a:pt x="22690" y="10756"/>
                    <a:pt x="22722" y="10281"/>
                    <a:pt x="22708" y="9931"/>
                  </a:cubicBezTo>
                  <a:lnTo>
                    <a:pt x="22708" y="9835"/>
                  </a:lnTo>
                  <a:cubicBezTo>
                    <a:pt x="22711" y="9835"/>
                    <a:pt x="22714" y="9835"/>
                    <a:pt x="22716" y="9835"/>
                  </a:cubicBezTo>
                  <a:close/>
                  <a:moveTo>
                    <a:pt x="8926" y="9063"/>
                  </a:moveTo>
                  <a:cubicBezTo>
                    <a:pt x="8960" y="9071"/>
                    <a:pt x="8948" y="9127"/>
                    <a:pt x="8990" y="9127"/>
                  </a:cubicBezTo>
                  <a:cubicBezTo>
                    <a:pt x="9017" y="9343"/>
                    <a:pt x="8786" y="9406"/>
                    <a:pt x="8667" y="9513"/>
                  </a:cubicBezTo>
                  <a:cubicBezTo>
                    <a:pt x="8101" y="10028"/>
                    <a:pt x="7505" y="10654"/>
                    <a:pt x="6933" y="11216"/>
                  </a:cubicBezTo>
                  <a:cubicBezTo>
                    <a:pt x="6810" y="11337"/>
                    <a:pt x="6694" y="11438"/>
                    <a:pt x="6580" y="11569"/>
                  </a:cubicBezTo>
                  <a:cubicBezTo>
                    <a:pt x="6495" y="11667"/>
                    <a:pt x="6423" y="11854"/>
                    <a:pt x="6259" y="11859"/>
                  </a:cubicBezTo>
                  <a:cubicBezTo>
                    <a:pt x="6182" y="11687"/>
                    <a:pt x="6401" y="11598"/>
                    <a:pt x="6484" y="11504"/>
                  </a:cubicBezTo>
                  <a:cubicBezTo>
                    <a:pt x="6788" y="11159"/>
                    <a:pt x="7092" y="10798"/>
                    <a:pt x="7447" y="10444"/>
                  </a:cubicBezTo>
                  <a:cubicBezTo>
                    <a:pt x="7934" y="9957"/>
                    <a:pt x="8488" y="9532"/>
                    <a:pt x="8926" y="9063"/>
                  </a:cubicBezTo>
                  <a:close/>
                  <a:moveTo>
                    <a:pt x="7343" y="11674"/>
                  </a:moveTo>
                  <a:cubicBezTo>
                    <a:pt x="7653" y="11674"/>
                    <a:pt x="8037" y="11763"/>
                    <a:pt x="8320" y="11763"/>
                  </a:cubicBezTo>
                  <a:cubicBezTo>
                    <a:pt x="8340" y="11763"/>
                    <a:pt x="8360" y="11762"/>
                    <a:pt x="8379" y="11761"/>
                  </a:cubicBezTo>
                  <a:lnTo>
                    <a:pt x="8379" y="11761"/>
                  </a:lnTo>
                  <a:cubicBezTo>
                    <a:pt x="7929" y="11848"/>
                    <a:pt x="7388" y="11841"/>
                    <a:pt x="6869" y="11859"/>
                  </a:cubicBezTo>
                  <a:cubicBezTo>
                    <a:pt x="6952" y="11716"/>
                    <a:pt x="7130" y="11674"/>
                    <a:pt x="7343" y="11674"/>
                  </a:cubicBezTo>
                  <a:close/>
                  <a:moveTo>
                    <a:pt x="12748" y="11280"/>
                  </a:moveTo>
                  <a:cubicBezTo>
                    <a:pt x="12618" y="11553"/>
                    <a:pt x="12239" y="11529"/>
                    <a:pt x="11945" y="11602"/>
                  </a:cubicBezTo>
                  <a:cubicBezTo>
                    <a:pt x="11209" y="11783"/>
                    <a:pt x="10144" y="11844"/>
                    <a:pt x="9151" y="11860"/>
                  </a:cubicBezTo>
                  <a:cubicBezTo>
                    <a:pt x="10437" y="11754"/>
                    <a:pt x="11626" y="11550"/>
                    <a:pt x="12748" y="11280"/>
                  </a:cubicBezTo>
                  <a:close/>
                  <a:moveTo>
                    <a:pt x="868" y="7938"/>
                  </a:moveTo>
                  <a:cubicBezTo>
                    <a:pt x="887" y="7938"/>
                    <a:pt x="890" y="7953"/>
                    <a:pt x="891" y="7970"/>
                  </a:cubicBezTo>
                  <a:cubicBezTo>
                    <a:pt x="1397" y="8271"/>
                    <a:pt x="2119" y="8386"/>
                    <a:pt x="2875" y="8386"/>
                  </a:cubicBezTo>
                  <a:cubicBezTo>
                    <a:pt x="3739" y="8386"/>
                    <a:pt x="4647" y="8235"/>
                    <a:pt x="5325" y="8034"/>
                  </a:cubicBezTo>
                  <a:lnTo>
                    <a:pt x="5325" y="8034"/>
                  </a:lnTo>
                  <a:cubicBezTo>
                    <a:pt x="5205" y="9119"/>
                    <a:pt x="5342" y="10532"/>
                    <a:pt x="5293" y="11634"/>
                  </a:cubicBezTo>
                  <a:cubicBezTo>
                    <a:pt x="5131" y="11699"/>
                    <a:pt x="4963" y="11716"/>
                    <a:pt x="4790" y="11716"/>
                  </a:cubicBezTo>
                  <a:cubicBezTo>
                    <a:pt x="4607" y="11716"/>
                    <a:pt x="4418" y="11697"/>
                    <a:pt x="4224" y="11697"/>
                  </a:cubicBezTo>
                  <a:cubicBezTo>
                    <a:pt x="4216" y="11697"/>
                    <a:pt x="4208" y="11697"/>
                    <a:pt x="4201" y="11697"/>
                  </a:cubicBezTo>
                  <a:cubicBezTo>
                    <a:pt x="3547" y="11701"/>
                    <a:pt x="2856" y="11871"/>
                    <a:pt x="2198" y="11871"/>
                  </a:cubicBezTo>
                  <a:cubicBezTo>
                    <a:pt x="1927" y="11871"/>
                    <a:pt x="1661" y="11842"/>
                    <a:pt x="1406" y="11761"/>
                  </a:cubicBezTo>
                  <a:cubicBezTo>
                    <a:pt x="1380" y="10802"/>
                    <a:pt x="1355" y="9842"/>
                    <a:pt x="1277" y="8933"/>
                  </a:cubicBezTo>
                  <a:cubicBezTo>
                    <a:pt x="1057" y="9669"/>
                    <a:pt x="1189" y="10884"/>
                    <a:pt x="1150" y="11697"/>
                  </a:cubicBezTo>
                  <a:cubicBezTo>
                    <a:pt x="1128" y="11701"/>
                    <a:pt x="1108" y="11703"/>
                    <a:pt x="1090" y="11703"/>
                  </a:cubicBezTo>
                  <a:cubicBezTo>
                    <a:pt x="765" y="11703"/>
                    <a:pt x="891" y="11190"/>
                    <a:pt x="891" y="10894"/>
                  </a:cubicBezTo>
                  <a:cubicBezTo>
                    <a:pt x="891" y="9955"/>
                    <a:pt x="881" y="8954"/>
                    <a:pt x="859" y="8036"/>
                  </a:cubicBezTo>
                  <a:lnTo>
                    <a:pt x="859" y="7939"/>
                  </a:lnTo>
                  <a:cubicBezTo>
                    <a:pt x="862" y="7938"/>
                    <a:pt x="865" y="7938"/>
                    <a:pt x="868" y="7938"/>
                  </a:cubicBezTo>
                  <a:close/>
                  <a:moveTo>
                    <a:pt x="19559" y="11184"/>
                  </a:moveTo>
                  <a:lnTo>
                    <a:pt x="19559" y="11184"/>
                  </a:lnTo>
                  <a:cubicBezTo>
                    <a:pt x="19633" y="11761"/>
                    <a:pt x="19061" y="11970"/>
                    <a:pt x="18499" y="12019"/>
                  </a:cubicBezTo>
                  <a:lnTo>
                    <a:pt x="18499" y="11600"/>
                  </a:lnTo>
                  <a:cubicBezTo>
                    <a:pt x="18931" y="11540"/>
                    <a:pt x="19297" y="11412"/>
                    <a:pt x="19559" y="11184"/>
                  </a:cubicBezTo>
                  <a:close/>
                  <a:moveTo>
                    <a:pt x="27430" y="9833"/>
                  </a:moveTo>
                  <a:cubicBezTo>
                    <a:pt x="27642" y="10005"/>
                    <a:pt x="27496" y="10337"/>
                    <a:pt x="27495" y="10605"/>
                  </a:cubicBezTo>
                  <a:cubicBezTo>
                    <a:pt x="27495" y="11053"/>
                    <a:pt x="27545" y="11558"/>
                    <a:pt x="27559" y="11986"/>
                  </a:cubicBezTo>
                  <a:cubicBezTo>
                    <a:pt x="27115" y="12015"/>
                    <a:pt x="26662" y="12029"/>
                    <a:pt x="26211" y="12029"/>
                  </a:cubicBezTo>
                  <a:cubicBezTo>
                    <a:pt x="25134" y="12029"/>
                    <a:pt x="24064" y="11952"/>
                    <a:pt x="23125" y="11825"/>
                  </a:cubicBezTo>
                  <a:cubicBezTo>
                    <a:pt x="23053" y="11244"/>
                    <a:pt x="23097" y="10548"/>
                    <a:pt x="23029" y="9962"/>
                  </a:cubicBezTo>
                  <a:lnTo>
                    <a:pt x="23029" y="9962"/>
                  </a:lnTo>
                  <a:cubicBezTo>
                    <a:pt x="23664" y="10056"/>
                    <a:pt x="24391" y="10116"/>
                    <a:pt x="25110" y="10116"/>
                  </a:cubicBezTo>
                  <a:cubicBezTo>
                    <a:pt x="25948" y="10116"/>
                    <a:pt x="26775" y="10035"/>
                    <a:pt x="27430" y="9833"/>
                  </a:cubicBezTo>
                  <a:close/>
                  <a:moveTo>
                    <a:pt x="22226" y="11859"/>
                  </a:moveTo>
                  <a:lnTo>
                    <a:pt x="22226" y="11859"/>
                  </a:lnTo>
                  <a:cubicBezTo>
                    <a:pt x="22272" y="11865"/>
                    <a:pt x="22236" y="11954"/>
                    <a:pt x="22290" y="11955"/>
                  </a:cubicBezTo>
                  <a:cubicBezTo>
                    <a:pt x="22300" y="12029"/>
                    <a:pt x="22198" y="11990"/>
                    <a:pt x="22194" y="12052"/>
                  </a:cubicBezTo>
                  <a:cubicBezTo>
                    <a:pt x="22101" y="12006"/>
                    <a:pt x="22251" y="11940"/>
                    <a:pt x="22226" y="11859"/>
                  </a:cubicBezTo>
                  <a:close/>
                  <a:moveTo>
                    <a:pt x="17921" y="11697"/>
                  </a:moveTo>
                  <a:cubicBezTo>
                    <a:pt x="17900" y="11817"/>
                    <a:pt x="17963" y="12018"/>
                    <a:pt x="17889" y="12083"/>
                  </a:cubicBezTo>
                  <a:cubicBezTo>
                    <a:pt x="17751" y="12070"/>
                    <a:pt x="17858" y="11814"/>
                    <a:pt x="17824" y="11697"/>
                  </a:cubicBezTo>
                  <a:close/>
                  <a:moveTo>
                    <a:pt x="18274" y="11666"/>
                  </a:moveTo>
                  <a:cubicBezTo>
                    <a:pt x="18273" y="11806"/>
                    <a:pt x="18263" y="11955"/>
                    <a:pt x="18305" y="12052"/>
                  </a:cubicBezTo>
                  <a:cubicBezTo>
                    <a:pt x="18292" y="12049"/>
                    <a:pt x="18281" y="12047"/>
                    <a:pt x="18271" y="12047"/>
                  </a:cubicBezTo>
                  <a:cubicBezTo>
                    <a:pt x="18216" y="12047"/>
                    <a:pt x="18202" y="12088"/>
                    <a:pt x="18146" y="12088"/>
                  </a:cubicBezTo>
                  <a:cubicBezTo>
                    <a:pt x="18136" y="12088"/>
                    <a:pt x="18125" y="12086"/>
                    <a:pt x="18112" y="12083"/>
                  </a:cubicBezTo>
                  <a:cubicBezTo>
                    <a:pt x="18051" y="11997"/>
                    <a:pt x="18095" y="11802"/>
                    <a:pt x="18080" y="11666"/>
                  </a:cubicBezTo>
                  <a:close/>
                  <a:moveTo>
                    <a:pt x="17221" y="11728"/>
                  </a:moveTo>
                  <a:cubicBezTo>
                    <a:pt x="17247" y="11728"/>
                    <a:pt x="17274" y="11729"/>
                    <a:pt x="17299" y="11729"/>
                  </a:cubicBezTo>
                  <a:cubicBezTo>
                    <a:pt x="17303" y="11729"/>
                    <a:pt x="17307" y="11729"/>
                    <a:pt x="17310" y="11729"/>
                  </a:cubicBezTo>
                  <a:lnTo>
                    <a:pt x="17310" y="12081"/>
                  </a:lnTo>
                  <a:cubicBezTo>
                    <a:pt x="17286" y="12087"/>
                    <a:pt x="17265" y="12090"/>
                    <a:pt x="17246" y="12090"/>
                  </a:cubicBezTo>
                  <a:cubicBezTo>
                    <a:pt x="17085" y="12090"/>
                    <a:pt x="17117" y="11893"/>
                    <a:pt x="17086" y="11761"/>
                  </a:cubicBezTo>
                  <a:cubicBezTo>
                    <a:pt x="17113" y="11733"/>
                    <a:pt x="17165" y="11728"/>
                    <a:pt x="17221" y="11728"/>
                  </a:cubicBezTo>
                  <a:close/>
                  <a:moveTo>
                    <a:pt x="13583" y="11280"/>
                  </a:moveTo>
                  <a:cubicBezTo>
                    <a:pt x="14321" y="11586"/>
                    <a:pt x="15306" y="11792"/>
                    <a:pt x="16291" y="11792"/>
                  </a:cubicBezTo>
                  <a:cubicBezTo>
                    <a:pt x="16503" y="11792"/>
                    <a:pt x="16715" y="11783"/>
                    <a:pt x="16925" y="11762"/>
                  </a:cubicBezTo>
                  <a:lnTo>
                    <a:pt x="16925" y="11762"/>
                  </a:lnTo>
                  <a:cubicBezTo>
                    <a:pt x="16918" y="11865"/>
                    <a:pt x="16981" y="11897"/>
                    <a:pt x="16956" y="12019"/>
                  </a:cubicBezTo>
                  <a:cubicBezTo>
                    <a:pt x="16473" y="11977"/>
                    <a:pt x="15868" y="11985"/>
                    <a:pt x="15318" y="11955"/>
                  </a:cubicBezTo>
                  <a:cubicBezTo>
                    <a:pt x="14773" y="11924"/>
                    <a:pt x="14278" y="11713"/>
                    <a:pt x="13823" y="11713"/>
                  </a:cubicBezTo>
                  <a:cubicBezTo>
                    <a:pt x="13752" y="11713"/>
                    <a:pt x="13683" y="11718"/>
                    <a:pt x="13614" y="11730"/>
                  </a:cubicBezTo>
                  <a:cubicBezTo>
                    <a:pt x="13791" y="11950"/>
                    <a:pt x="14186" y="11951"/>
                    <a:pt x="14482" y="12052"/>
                  </a:cubicBezTo>
                  <a:cubicBezTo>
                    <a:pt x="14223" y="12102"/>
                    <a:pt x="13923" y="12113"/>
                    <a:pt x="13614" y="12116"/>
                  </a:cubicBezTo>
                  <a:cubicBezTo>
                    <a:pt x="13477" y="11845"/>
                    <a:pt x="13523" y="11593"/>
                    <a:pt x="13583" y="11280"/>
                  </a:cubicBezTo>
                  <a:close/>
                  <a:moveTo>
                    <a:pt x="17630" y="11730"/>
                  </a:moveTo>
                  <a:cubicBezTo>
                    <a:pt x="17602" y="11851"/>
                    <a:pt x="17622" y="12021"/>
                    <a:pt x="17567" y="12116"/>
                  </a:cubicBezTo>
                  <a:cubicBezTo>
                    <a:pt x="17430" y="12102"/>
                    <a:pt x="17536" y="11846"/>
                    <a:pt x="17503" y="11730"/>
                  </a:cubicBezTo>
                  <a:close/>
                  <a:moveTo>
                    <a:pt x="28040" y="12084"/>
                  </a:moveTo>
                  <a:lnTo>
                    <a:pt x="28040" y="12084"/>
                  </a:lnTo>
                  <a:cubicBezTo>
                    <a:pt x="28547" y="12138"/>
                    <a:pt x="29124" y="12155"/>
                    <a:pt x="29707" y="12155"/>
                  </a:cubicBezTo>
                  <a:cubicBezTo>
                    <a:pt x="30498" y="12155"/>
                    <a:pt x="31301" y="12124"/>
                    <a:pt x="31961" y="12116"/>
                  </a:cubicBezTo>
                  <a:lnTo>
                    <a:pt x="31961" y="12116"/>
                  </a:lnTo>
                  <a:cubicBezTo>
                    <a:pt x="31281" y="12219"/>
                    <a:pt x="30402" y="12284"/>
                    <a:pt x="29537" y="12284"/>
                  </a:cubicBezTo>
                  <a:cubicBezTo>
                    <a:pt x="29030" y="12284"/>
                    <a:pt x="28528" y="12262"/>
                    <a:pt x="28072" y="12212"/>
                  </a:cubicBezTo>
                  <a:cubicBezTo>
                    <a:pt x="28077" y="12155"/>
                    <a:pt x="28034" y="12144"/>
                    <a:pt x="28040" y="12084"/>
                  </a:cubicBezTo>
                  <a:close/>
                  <a:moveTo>
                    <a:pt x="12942" y="11665"/>
                  </a:moveTo>
                  <a:cubicBezTo>
                    <a:pt x="13090" y="11714"/>
                    <a:pt x="12934" y="11965"/>
                    <a:pt x="12942" y="12081"/>
                  </a:cubicBezTo>
                  <a:cubicBezTo>
                    <a:pt x="11823" y="12446"/>
                    <a:pt x="10318" y="12503"/>
                    <a:pt x="8926" y="12629"/>
                  </a:cubicBezTo>
                  <a:cubicBezTo>
                    <a:pt x="8763" y="12644"/>
                    <a:pt x="8601" y="12651"/>
                    <a:pt x="8440" y="12651"/>
                  </a:cubicBezTo>
                  <a:cubicBezTo>
                    <a:pt x="7594" y="12651"/>
                    <a:pt x="6786" y="12467"/>
                    <a:pt x="6066" y="12341"/>
                  </a:cubicBezTo>
                  <a:cubicBezTo>
                    <a:pt x="6128" y="12261"/>
                    <a:pt x="6213" y="12236"/>
                    <a:pt x="6307" y="12236"/>
                  </a:cubicBezTo>
                  <a:cubicBezTo>
                    <a:pt x="6466" y="12236"/>
                    <a:pt x="6653" y="12308"/>
                    <a:pt x="6805" y="12308"/>
                  </a:cubicBezTo>
                  <a:cubicBezTo>
                    <a:pt x="6921" y="12308"/>
                    <a:pt x="7033" y="12278"/>
                    <a:pt x="7158" y="12275"/>
                  </a:cubicBezTo>
                  <a:cubicBezTo>
                    <a:pt x="7195" y="12274"/>
                    <a:pt x="7233" y="12274"/>
                    <a:pt x="7270" y="12274"/>
                  </a:cubicBezTo>
                  <a:cubicBezTo>
                    <a:pt x="8007" y="12274"/>
                    <a:pt x="8906" y="12389"/>
                    <a:pt x="9753" y="12389"/>
                  </a:cubicBezTo>
                  <a:cubicBezTo>
                    <a:pt x="9930" y="12389"/>
                    <a:pt x="10105" y="12384"/>
                    <a:pt x="10275" y="12372"/>
                  </a:cubicBezTo>
                  <a:cubicBezTo>
                    <a:pt x="11308" y="12298"/>
                    <a:pt x="12395" y="12094"/>
                    <a:pt x="12911" y="11665"/>
                  </a:cubicBezTo>
                  <a:close/>
                  <a:moveTo>
                    <a:pt x="22676" y="12277"/>
                  </a:moveTo>
                  <a:lnTo>
                    <a:pt x="22676" y="12277"/>
                  </a:lnTo>
                  <a:cubicBezTo>
                    <a:pt x="23701" y="12379"/>
                    <a:pt x="24934" y="12544"/>
                    <a:pt x="26179" y="12544"/>
                  </a:cubicBezTo>
                  <a:cubicBezTo>
                    <a:pt x="26522" y="12544"/>
                    <a:pt x="26865" y="12531"/>
                    <a:pt x="27205" y="12502"/>
                  </a:cubicBezTo>
                  <a:lnTo>
                    <a:pt x="27205" y="12502"/>
                  </a:lnTo>
                  <a:cubicBezTo>
                    <a:pt x="26715" y="12671"/>
                    <a:pt x="26115" y="12738"/>
                    <a:pt x="25494" y="12738"/>
                  </a:cubicBezTo>
                  <a:cubicBezTo>
                    <a:pt x="24500" y="12738"/>
                    <a:pt x="23452" y="12567"/>
                    <a:pt x="22708" y="12373"/>
                  </a:cubicBezTo>
                  <a:cubicBezTo>
                    <a:pt x="22691" y="12347"/>
                    <a:pt x="22675" y="12321"/>
                    <a:pt x="22676" y="12277"/>
                  </a:cubicBezTo>
                  <a:close/>
                  <a:moveTo>
                    <a:pt x="5326" y="12116"/>
                  </a:moveTo>
                  <a:cubicBezTo>
                    <a:pt x="5313" y="12402"/>
                    <a:pt x="4758" y="12525"/>
                    <a:pt x="4458" y="12566"/>
                  </a:cubicBezTo>
                  <a:cubicBezTo>
                    <a:pt x="4325" y="12583"/>
                    <a:pt x="4185" y="12590"/>
                    <a:pt x="4041" y="12590"/>
                  </a:cubicBezTo>
                  <a:cubicBezTo>
                    <a:pt x="3521" y="12590"/>
                    <a:pt x="2946" y="12499"/>
                    <a:pt x="2464" y="12499"/>
                  </a:cubicBezTo>
                  <a:cubicBezTo>
                    <a:pt x="2421" y="12499"/>
                    <a:pt x="2379" y="12500"/>
                    <a:pt x="2338" y="12502"/>
                  </a:cubicBezTo>
                  <a:cubicBezTo>
                    <a:pt x="2720" y="12675"/>
                    <a:pt x="3297" y="12656"/>
                    <a:pt x="3815" y="12693"/>
                  </a:cubicBezTo>
                  <a:cubicBezTo>
                    <a:pt x="3411" y="12769"/>
                    <a:pt x="2906" y="12804"/>
                    <a:pt x="2395" y="12804"/>
                  </a:cubicBezTo>
                  <a:cubicBezTo>
                    <a:pt x="1784" y="12804"/>
                    <a:pt x="1165" y="12754"/>
                    <a:pt x="698" y="12661"/>
                  </a:cubicBezTo>
                  <a:cubicBezTo>
                    <a:pt x="664" y="12565"/>
                    <a:pt x="639" y="12335"/>
                    <a:pt x="700" y="12243"/>
                  </a:cubicBezTo>
                  <a:cubicBezTo>
                    <a:pt x="1448" y="12294"/>
                    <a:pt x="2302" y="12356"/>
                    <a:pt x="3129" y="12356"/>
                  </a:cubicBezTo>
                  <a:cubicBezTo>
                    <a:pt x="3924" y="12356"/>
                    <a:pt x="4695" y="12298"/>
                    <a:pt x="5326" y="12116"/>
                  </a:cubicBezTo>
                  <a:close/>
                  <a:moveTo>
                    <a:pt x="22644" y="12502"/>
                  </a:moveTo>
                  <a:cubicBezTo>
                    <a:pt x="23493" y="12722"/>
                    <a:pt x="24454" y="12833"/>
                    <a:pt x="25504" y="12854"/>
                  </a:cubicBezTo>
                  <a:cubicBezTo>
                    <a:pt x="25282" y="12884"/>
                    <a:pt x="25046" y="12898"/>
                    <a:pt x="24804" y="12898"/>
                  </a:cubicBezTo>
                  <a:cubicBezTo>
                    <a:pt x="24029" y="12898"/>
                    <a:pt x="23199" y="12757"/>
                    <a:pt x="22612" y="12566"/>
                  </a:cubicBezTo>
                  <a:cubicBezTo>
                    <a:pt x="22607" y="12528"/>
                    <a:pt x="22618" y="12509"/>
                    <a:pt x="22644" y="12502"/>
                  </a:cubicBezTo>
                  <a:close/>
                  <a:moveTo>
                    <a:pt x="6064" y="12534"/>
                  </a:moveTo>
                  <a:cubicBezTo>
                    <a:pt x="6640" y="12714"/>
                    <a:pt x="7266" y="12769"/>
                    <a:pt x="7918" y="12769"/>
                  </a:cubicBezTo>
                  <a:cubicBezTo>
                    <a:pt x="8932" y="12769"/>
                    <a:pt x="10007" y="12635"/>
                    <a:pt x="11045" y="12629"/>
                  </a:cubicBezTo>
                  <a:lnTo>
                    <a:pt x="11045" y="12629"/>
                  </a:lnTo>
                  <a:cubicBezTo>
                    <a:pt x="10207" y="12747"/>
                    <a:pt x="9278" y="12985"/>
                    <a:pt x="8356" y="12985"/>
                  </a:cubicBezTo>
                  <a:cubicBezTo>
                    <a:pt x="8310" y="12985"/>
                    <a:pt x="8263" y="12984"/>
                    <a:pt x="8217" y="12983"/>
                  </a:cubicBezTo>
                  <a:cubicBezTo>
                    <a:pt x="7464" y="12963"/>
                    <a:pt x="6773" y="12700"/>
                    <a:pt x="6097" y="12629"/>
                  </a:cubicBezTo>
                  <a:cubicBezTo>
                    <a:pt x="6091" y="12630"/>
                    <a:pt x="6085" y="12631"/>
                    <a:pt x="6080" y="12631"/>
                  </a:cubicBezTo>
                  <a:cubicBezTo>
                    <a:pt x="6052" y="12631"/>
                    <a:pt x="6037" y="12619"/>
                    <a:pt x="6032" y="12598"/>
                  </a:cubicBezTo>
                  <a:cubicBezTo>
                    <a:pt x="6027" y="12560"/>
                    <a:pt x="6038" y="12540"/>
                    <a:pt x="6064" y="12534"/>
                  </a:cubicBezTo>
                  <a:close/>
                  <a:moveTo>
                    <a:pt x="12684" y="12949"/>
                  </a:moveTo>
                  <a:cubicBezTo>
                    <a:pt x="12828" y="13031"/>
                    <a:pt x="12710" y="13373"/>
                    <a:pt x="12748" y="13560"/>
                  </a:cubicBezTo>
                  <a:cubicBezTo>
                    <a:pt x="12517" y="13506"/>
                    <a:pt x="12360" y="13392"/>
                    <a:pt x="12127" y="13392"/>
                  </a:cubicBezTo>
                  <a:cubicBezTo>
                    <a:pt x="12053" y="13392"/>
                    <a:pt x="11973" y="13403"/>
                    <a:pt x="11880" y="13430"/>
                  </a:cubicBezTo>
                  <a:cubicBezTo>
                    <a:pt x="11734" y="13475"/>
                    <a:pt x="11637" y="13649"/>
                    <a:pt x="11494" y="13655"/>
                  </a:cubicBezTo>
                  <a:cubicBezTo>
                    <a:pt x="11490" y="13656"/>
                    <a:pt x="11486" y="13656"/>
                    <a:pt x="11482" y="13656"/>
                  </a:cubicBezTo>
                  <a:cubicBezTo>
                    <a:pt x="11297" y="13656"/>
                    <a:pt x="11121" y="13461"/>
                    <a:pt x="10933" y="13461"/>
                  </a:cubicBezTo>
                  <a:cubicBezTo>
                    <a:pt x="10927" y="13461"/>
                    <a:pt x="10922" y="13462"/>
                    <a:pt x="10916" y="13462"/>
                  </a:cubicBezTo>
                  <a:cubicBezTo>
                    <a:pt x="10710" y="13477"/>
                    <a:pt x="10527" y="13771"/>
                    <a:pt x="10273" y="13815"/>
                  </a:cubicBezTo>
                  <a:cubicBezTo>
                    <a:pt x="10245" y="13820"/>
                    <a:pt x="10216" y="13822"/>
                    <a:pt x="10188" y="13822"/>
                  </a:cubicBezTo>
                  <a:cubicBezTo>
                    <a:pt x="9858" y="13822"/>
                    <a:pt x="9503" y="13524"/>
                    <a:pt x="9165" y="13524"/>
                  </a:cubicBezTo>
                  <a:cubicBezTo>
                    <a:pt x="9149" y="13524"/>
                    <a:pt x="9133" y="13524"/>
                    <a:pt x="9117" y="13526"/>
                  </a:cubicBezTo>
                  <a:cubicBezTo>
                    <a:pt x="8925" y="13543"/>
                    <a:pt x="8764" y="13713"/>
                    <a:pt x="8604" y="13815"/>
                  </a:cubicBezTo>
                  <a:cubicBezTo>
                    <a:pt x="8276" y="13796"/>
                    <a:pt x="8149" y="13589"/>
                    <a:pt x="7876" y="13589"/>
                  </a:cubicBezTo>
                  <a:cubicBezTo>
                    <a:pt x="7862" y="13589"/>
                    <a:pt x="7847" y="13589"/>
                    <a:pt x="7832" y="13591"/>
                  </a:cubicBezTo>
                  <a:cubicBezTo>
                    <a:pt x="7575" y="13609"/>
                    <a:pt x="7416" y="13912"/>
                    <a:pt x="7223" y="13912"/>
                  </a:cubicBezTo>
                  <a:cubicBezTo>
                    <a:pt x="7223" y="13912"/>
                    <a:pt x="7222" y="13912"/>
                    <a:pt x="7222" y="13912"/>
                  </a:cubicBezTo>
                  <a:cubicBezTo>
                    <a:pt x="7038" y="13911"/>
                    <a:pt x="6900" y="13628"/>
                    <a:pt x="6675" y="13591"/>
                  </a:cubicBezTo>
                  <a:cubicBezTo>
                    <a:pt x="6628" y="13583"/>
                    <a:pt x="6585" y="13579"/>
                    <a:pt x="6545" y="13579"/>
                  </a:cubicBezTo>
                  <a:cubicBezTo>
                    <a:pt x="6347" y="13579"/>
                    <a:pt x="6219" y="13668"/>
                    <a:pt x="6000" y="13784"/>
                  </a:cubicBezTo>
                  <a:cubicBezTo>
                    <a:pt x="5923" y="13622"/>
                    <a:pt x="5983" y="13319"/>
                    <a:pt x="6000" y="13143"/>
                  </a:cubicBezTo>
                  <a:cubicBezTo>
                    <a:pt x="6838" y="13306"/>
                    <a:pt x="7775" y="13380"/>
                    <a:pt x="8724" y="13380"/>
                  </a:cubicBezTo>
                  <a:cubicBezTo>
                    <a:pt x="10109" y="13380"/>
                    <a:pt x="11519" y="13222"/>
                    <a:pt x="12684" y="12949"/>
                  </a:cubicBezTo>
                  <a:close/>
                  <a:moveTo>
                    <a:pt x="27528" y="12951"/>
                  </a:moveTo>
                  <a:lnTo>
                    <a:pt x="27528" y="12951"/>
                  </a:lnTo>
                  <a:cubicBezTo>
                    <a:pt x="27553" y="13521"/>
                    <a:pt x="27511" y="14304"/>
                    <a:pt x="27528" y="14975"/>
                  </a:cubicBezTo>
                  <a:cubicBezTo>
                    <a:pt x="27074" y="15087"/>
                    <a:pt x="26559" y="15123"/>
                    <a:pt x="26018" y="15123"/>
                  </a:cubicBezTo>
                  <a:cubicBezTo>
                    <a:pt x="25041" y="15123"/>
                    <a:pt x="23976" y="15006"/>
                    <a:pt x="23016" y="15006"/>
                  </a:cubicBezTo>
                  <a:cubicBezTo>
                    <a:pt x="22956" y="15006"/>
                    <a:pt x="22896" y="15007"/>
                    <a:pt x="22837" y="15008"/>
                  </a:cubicBezTo>
                  <a:cubicBezTo>
                    <a:pt x="22843" y="14412"/>
                    <a:pt x="22827" y="13668"/>
                    <a:pt x="22837" y="13176"/>
                  </a:cubicBezTo>
                  <a:cubicBezTo>
                    <a:pt x="22844" y="13176"/>
                    <a:pt x="22851" y="13176"/>
                    <a:pt x="22857" y="13176"/>
                  </a:cubicBezTo>
                  <a:cubicBezTo>
                    <a:pt x="23283" y="13176"/>
                    <a:pt x="22950" y="14093"/>
                    <a:pt x="23094" y="14428"/>
                  </a:cubicBezTo>
                  <a:cubicBezTo>
                    <a:pt x="23241" y="14126"/>
                    <a:pt x="23177" y="13611"/>
                    <a:pt x="23189" y="13176"/>
                  </a:cubicBezTo>
                  <a:lnTo>
                    <a:pt x="23189" y="13176"/>
                  </a:lnTo>
                  <a:cubicBezTo>
                    <a:pt x="23737" y="13267"/>
                    <a:pt x="24386" y="13319"/>
                    <a:pt x="25035" y="13319"/>
                  </a:cubicBezTo>
                  <a:cubicBezTo>
                    <a:pt x="25966" y="13319"/>
                    <a:pt x="26897" y="13211"/>
                    <a:pt x="27528" y="12951"/>
                  </a:cubicBezTo>
                  <a:close/>
                  <a:moveTo>
                    <a:pt x="13390" y="12403"/>
                  </a:moveTo>
                  <a:cubicBezTo>
                    <a:pt x="13453" y="12419"/>
                    <a:pt x="13511" y="12439"/>
                    <a:pt x="13591" y="12439"/>
                  </a:cubicBezTo>
                  <a:cubicBezTo>
                    <a:pt x="13609" y="12439"/>
                    <a:pt x="13627" y="12438"/>
                    <a:pt x="13648" y="12436"/>
                  </a:cubicBezTo>
                  <a:lnTo>
                    <a:pt x="13648" y="12436"/>
                  </a:lnTo>
                  <a:cubicBezTo>
                    <a:pt x="13619" y="13006"/>
                    <a:pt x="13587" y="13861"/>
                    <a:pt x="13614" y="14492"/>
                  </a:cubicBezTo>
                  <a:cubicBezTo>
                    <a:pt x="13624" y="14709"/>
                    <a:pt x="13789" y="15138"/>
                    <a:pt x="13519" y="15167"/>
                  </a:cubicBezTo>
                  <a:cubicBezTo>
                    <a:pt x="13340" y="15108"/>
                    <a:pt x="13425" y="14849"/>
                    <a:pt x="13423" y="14717"/>
                  </a:cubicBezTo>
                  <a:cubicBezTo>
                    <a:pt x="13413" y="14027"/>
                    <a:pt x="13433" y="13184"/>
                    <a:pt x="13390" y="12500"/>
                  </a:cubicBezTo>
                  <a:lnTo>
                    <a:pt x="13390" y="12403"/>
                  </a:lnTo>
                  <a:close/>
                  <a:moveTo>
                    <a:pt x="19462" y="12147"/>
                  </a:moveTo>
                  <a:lnTo>
                    <a:pt x="19462" y="12147"/>
                  </a:lnTo>
                  <a:cubicBezTo>
                    <a:pt x="19454" y="13027"/>
                    <a:pt x="19397" y="14191"/>
                    <a:pt x="19527" y="15103"/>
                  </a:cubicBezTo>
                  <a:cubicBezTo>
                    <a:pt x="19378" y="15137"/>
                    <a:pt x="19282" y="15222"/>
                    <a:pt x="19173" y="15295"/>
                  </a:cubicBezTo>
                  <a:cubicBezTo>
                    <a:pt x="19091" y="14690"/>
                    <a:pt x="19224" y="14008"/>
                    <a:pt x="19046" y="13464"/>
                  </a:cubicBezTo>
                  <a:cubicBezTo>
                    <a:pt x="18922" y="13984"/>
                    <a:pt x="18985" y="14689"/>
                    <a:pt x="18948" y="15295"/>
                  </a:cubicBezTo>
                  <a:cubicBezTo>
                    <a:pt x="18578" y="15344"/>
                    <a:pt x="18215" y="15363"/>
                    <a:pt x="17855" y="15363"/>
                  </a:cubicBezTo>
                  <a:cubicBezTo>
                    <a:pt x="16599" y="15363"/>
                    <a:pt x="15378" y="15133"/>
                    <a:pt x="14036" y="15133"/>
                  </a:cubicBezTo>
                  <a:cubicBezTo>
                    <a:pt x="13971" y="15133"/>
                    <a:pt x="13905" y="15133"/>
                    <a:pt x="13839" y="15134"/>
                  </a:cubicBezTo>
                  <a:cubicBezTo>
                    <a:pt x="13814" y="14247"/>
                    <a:pt x="13821" y="13331"/>
                    <a:pt x="13775" y="12467"/>
                  </a:cubicBezTo>
                  <a:lnTo>
                    <a:pt x="13775" y="12467"/>
                  </a:lnTo>
                  <a:cubicBezTo>
                    <a:pt x="13966" y="12492"/>
                    <a:pt x="14165" y="12500"/>
                    <a:pt x="14372" y="12500"/>
                  </a:cubicBezTo>
                  <a:cubicBezTo>
                    <a:pt x="14844" y="12500"/>
                    <a:pt x="15353" y="12456"/>
                    <a:pt x="15883" y="12456"/>
                  </a:cubicBezTo>
                  <a:cubicBezTo>
                    <a:pt x="16025" y="12456"/>
                    <a:pt x="16168" y="12459"/>
                    <a:pt x="16313" y="12467"/>
                  </a:cubicBezTo>
                  <a:cubicBezTo>
                    <a:pt x="16853" y="12498"/>
                    <a:pt x="17391" y="12544"/>
                    <a:pt x="17880" y="12544"/>
                  </a:cubicBezTo>
                  <a:cubicBezTo>
                    <a:pt x="18535" y="12544"/>
                    <a:pt x="19101" y="12461"/>
                    <a:pt x="19462" y="12147"/>
                  </a:cubicBezTo>
                  <a:close/>
                  <a:moveTo>
                    <a:pt x="22676" y="15328"/>
                  </a:moveTo>
                  <a:cubicBezTo>
                    <a:pt x="23570" y="15473"/>
                    <a:pt x="24621" y="15559"/>
                    <a:pt x="25668" y="15559"/>
                  </a:cubicBezTo>
                  <a:cubicBezTo>
                    <a:pt x="26200" y="15559"/>
                    <a:pt x="26730" y="15537"/>
                    <a:pt x="27239" y="15489"/>
                  </a:cubicBezTo>
                  <a:lnTo>
                    <a:pt x="27239" y="15489"/>
                  </a:lnTo>
                  <a:cubicBezTo>
                    <a:pt x="26688" y="15695"/>
                    <a:pt x="26001" y="15778"/>
                    <a:pt x="25294" y="15778"/>
                  </a:cubicBezTo>
                  <a:cubicBezTo>
                    <a:pt x="24329" y="15778"/>
                    <a:pt x="23326" y="15625"/>
                    <a:pt x="22580" y="15425"/>
                  </a:cubicBezTo>
                  <a:cubicBezTo>
                    <a:pt x="22573" y="15386"/>
                    <a:pt x="22587" y="15367"/>
                    <a:pt x="22612" y="15360"/>
                  </a:cubicBezTo>
                  <a:cubicBezTo>
                    <a:pt x="22638" y="15354"/>
                    <a:pt x="22643" y="15328"/>
                    <a:pt x="22676" y="15328"/>
                  </a:cubicBezTo>
                  <a:close/>
                  <a:moveTo>
                    <a:pt x="18596" y="15746"/>
                  </a:moveTo>
                  <a:cubicBezTo>
                    <a:pt x="18659" y="15768"/>
                    <a:pt x="18731" y="15781"/>
                    <a:pt x="18816" y="15781"/>
                  </a:cubicBezTo>
                  <a:cubicBezTo>
                    <a:pt x="18838" y="15781"/>
                    <a:pt x="18861" y="15780"/>
                    <a:pt x="18884" y="15778"/>
                  </a:cubicBezTo>
                  <a:lnTo>
                    <a:pt x="18884" y="15778"/>
                  </a:lnTo>
                  <a:cubicBezTo>
                    <a:pt x="18808" y="15841"/>
                    <a:pt x="18682" y="15855"/>
                    <a:pt x="18563" y="15876"/>
                  </a:cubicBezTo>
                  <a:cubicBezTo>
                    <a:pt x="18550" y="15808"/>
                    <a:pt x="18585" y="15789"/>
                    <a:pt x="18596" y="15746"/>
                  </a:cubicBezTo>
                  <a:close/>
                  <a:moveTo>
                    <a:pt x="18402" y="15778"/>
                  </a:moveTo>
                  <a:cubicBezTo>
                    <a:pt x="18429" y="15893"/>
                    <a:pt x="18355" y="15909"/>
                    <a:pt x="18265" y="15909"/>
                  </a:cubicBezTo>
                  <a:cubicBezTo>
                    <a:pt x="18237" y="15909"/>
                    <a:pt x="18207" y="15908"/>
                    <a:pt x="18177" y="15907"/>
                  </a:cubicBezTo>
                  <a:lnTo>
                    <a:pt x="18177" y="15778"/>
                  </a:lnTo>
                  <a:close/>
                  <a:moveTo>
                    <a:pt x="17927" y="15780"/>
                  </a:moveTo>
                  <a:cubicBezTo>
                    <a:pt x="17988" y="15780"/>
                    <a:pt x="18042" y="15816"/>
                    <a:pt x="18017" y="15907"/>
                  </a:cubicBezTo>
                  <a:cubicBezTo>
                    <a:pt x="18007" y="15904"/>
                    <a:pt x="17995" y="15903"/>
                    <a:pt x="17982" y="15903"/>
                  </a:cubicBezTo>
                  <a:cubicBezTo>
                    <a:pt x="17944" y="15903"/>
                    <a:pt x="17898" y="15912"/>
                    <a:pt x="17860" y="15912"/>
                  </a:cubicBezTo>
                  <a:cubicBezTo>
                    <a:pt x="17826" y="15912"/>
                    <a:pt x="17799" y="15904"/>
                    <a:pt x="17793" y="15875"/>
                  </a:cubicBezTo>
                  <a:cubicBezTo>
                    <a:pt x="17795" y="15817"/>
                    <a:pt x="17864" y="15780"/>
                    <a:pt x="17927" y="15780"/>
                  </a:cubicBezTo>
                  <a:close/>
                  <a:moveTo>
                    <a:pt x="14017" y="15633"/>
                  </a:moveTo>
                  <a:cubicBezTo>
                    <a:pt x="14606" y="15633"/>
                    <a:pt x="15319" y="15696"/>
                    <a:pt x="15929" y="15746"/>
                  </a:cubicBezTo>
                  <a:cubicBezTo>
                    <a:pt x="16018" y="15753"/>
                    <a:pt x="16106" y="15756"/>
                    <a:pt x="16195" y="15756"/>
                  </a:cubicBezTo>
                  <a:cubicBezTo>
                    <a:pt x="16387" y="15756"/>
                    <a:pt x="16577" y="15744"/>
                    <a:pt x="16767" y="15744"/>
                  </a:cubicBezTo>
                  <a:cubicBezTo>
                    <a:pt x="16809" y="15744"/>
                    <a:pt x="16850" y="15745"/>
                    <a:pt x="16892" y="15746"/>
                  </a:cubicBezTo>
                  <a:cubicBezTo>
                    <a:pt x="16916" y="15747"/>
                    <a:pt x="16941" y="15747"/>
                    <a:pt x="16966" y="15747"/>
                  </a:cubicBezTo>
                  <a:cubicBezTo>
                    <a:pt x="17024" y="15747"/>
                    <a:pt x="17086" y="15746"/>
                    <a:pt x="17147" y="15746"/>
                  </a:cubicBezTo>
                  <a:cubicBezTo>
                    <a:pt x="17349" y="15746"/>
                    <a:pt x="17555" y="15763"/>
                    <a:pt x="17664" y="15907"/>
                  </a:cubicBezTo>
                  <a:cubicBezTo>
                    <a:pt x="17333" y="15960"/>
                    <a:pt x="17005" y="15981"/>
                    <a:pt x="16680" y="15981"/>
                  </a:cubicBezTo>
                  <a:cubicBezTo>
                    <a:pt x="15596" y="15981"/>
                    <a:pt x="14549" y="15744"/>
                    <a:pt x="13551" y="15650"/>
                  </a:cubicBezTo>
                  <a:cubicBezTo>
                    <a:pt x="13693" y="15638"/>
                    <a:pt x="13850" y="15633"/>
                    <a:pt x="14017" y="15633"/>
                  </a:cubicBezTo>
                  <a:close/>
                  <a:moveTo>
                    <a:pt x="22643" y="15651"/>
                  </a:moveTo>
                  <a:lnTo>
                    <a:pt x="22643" y="15651"/>
                  </a:lnTo>
                  <a:cubicBezTo>
                    <a:pt x="23197" y="15835"/>
                    <a:pt x="23936" y="15901"/>
                    <a:pt x="24708" y="15901"/>
                  </a:cubicBezTo>
                  <a:cubicBezTo>
                    <a:pt x="25496" y="15901"/>
                    <a:pt x="26319" y="15832"/>
                    <a:pt x="27012" y="15747"/>
                  </a:cubicBezTo>
                  <a:lnTo>
                    <a:pt x="27012" y="15747"/>
                  </a:lnTo>
                  <a:cubicBezTo>
                    <a:pt x="26439" y="15906"/>
                    <a:pt x="25355" y="16074"/>
                    <a:pt x="24439" y="16074"/>
                  </a:cubicBezTo>
                  <a:cubicBezTo>
                    <a:pt x="24342" y="16074"/>
                    <a:pt x="24246" y="16072"/>
                    <a:pt x="24154" y="16068"/>
                  </a:cubicBezTo>
                  <a:cubicBezTo>
                    <a:pt x="23631" y="16044"/>
                    <a:pt x="22823" y="15965"/>
                    <a:pt x="22643" y="15651"/>
                  </a:cubicBezTo>
                  <a:close/>
                  <a:moveTo>
                    <a:pt x="19431" y="15875"/>
                  </a:moveTo>
                  <a:cubicBezTo>
                    <a:pt x="19530" y="16095"/>
                    <a:pt x="19015" y="16208"/>
                    <a:pt x="18669" y="16208"/>
                  </a:cubicBezTo>
                  <a:cubicBezTo>
                    <a:pt x="18605" y="16208"/>
                    <a:pt x="18546" y="16204"/>
                    <a:pt x="18499" y="16196"/>
                  </a:cubicBezTo>
                  <a:cubicBezTo>
                    <a:pt x="18628" y="15908"/>
                    <a:pt x="19163" y="16024"/>
                    <a:pt x="19431" y="15875"/>
                  </a:cubicBezTo>
                  <a:close/>
                  <a:moveTo>
                    <a:pt x="18402" y="16068"/>
                  </a:moveTo>
                  <a:cubicBezTo>
                    <a:pt x="18389" y="16145"/>
                    <a:pt x="18461" y="16137"/>
                    <a:pt x="18434" y="16228"/>
                  </a:cubicBezTo>
                  <a:lnTo>
                    <a:pt x="18177" y="16228"/>
                  </a:lnTo>
                  <a:lnTo>
                    <a:pt x="18177" y="16068"/>
                  </a:lnTo>
                  <a:close/>
                  <a:moveTo>
                    <a:pt x="17959" y="16066"/>
                  </a:moveTo>
                  <a:cubicBezTo>
                    <a:pt x="17978" y="16066"/>
                    <a:pt x="17997" y="16067"/>
                    <a:pt x="18017" y="16068"/>
                  </a:cubicBezTo>
                  <a:cubicBezTo>
                    <a:pt x="18020" y="16117"/>
                    <a:pt x="18002" y="16189"/>
                    <a:pt x="18049" y="16196"/>
                  </a:cubicBezTo>
                  <a:cubicBezTo>
                    <a:pt x="18048" y="16226"/>
                    <a:pt x="18024" y="16233"/>
                    <a:pt x="17993" y="16233"/>
                  </a:cubicBezTo>
                  <a:cubicBezTo>
                    <a:pt x="17960" y="16233"/>
                    <a:pt x="17919" y="16225"/>
                    <a:pt x="17886" y="16225"/>
                  </a:cubicBezTo>
                  <a:cubicBezTo>
                    <a:pt x="17876" y="16225"/>
                    <a:pt x="17866" y="16226"/>
                    <a:pt x="17857" y="16228"/>
                  </a:cubicBezTo>
                  <a:cubicBezTo>
                    <a:pt x="17861" y="16171"/>
                    <a:pt x="17818" y="16160"/>
                    <a:pt x="17824" y="16101"/>
                  </a:cubicBezTo>
                  <a:cubicBezTo>
                    <a:pt x="17853" y="16073"/>
                    <a:pt x="17902" y="16066"/>
                    <a:pt x="17959" y="16066"/>
                  </a:cubicBezTo>
                  <a:close/>
                  <a:moveTo>
                    <a:pt x="13455" y="15841"/>
                  </a:moveTo>
                  <a:lnTo>
                    <a:pt x="13455" y="15841"/>
                  </a:lnTo>
                  <a:cubicBezTo>
                    <a:pt x="14331" y="15907"/>
                    <a:pt x="15124" y="16107"/>
                    <a:pt x="16121" y="16107"/>
                  </a:cubicBezTo>
                  <a:cubicBezTo>
                    <a:pt x="16226" y="16107"/>
                    <a:pt x="16333" y="16104"/>
                    <a:pt x="16442" y="16100"/>
                  </a:cubicBezTo>
                  <a:cubicBezTo>
                    <a:pt x="16658" y="16090"/>
                    <a:pt x="16892" y="16066"/>
                    <a:pt x="17117" y="16066"/>
                  </a:cubicBezTo>
                  <a:cubicBezTo>
                    <a:pt x="17202" y="16066"/>
                    <a:pt x="17303" y="16050"/>
                    <a:pt x="17400" y="16050"/>
                  </a:cubicBezTo>
                  <a:cubicBezTo>
                    <a:pt x="17513" y="16050"/>
                    <a:pt x="17621" y="16071"/>
                    <a:pt x="17696" y="16163"/>
                  </a:cubicBezTo>
                  <a:cubicBezTo>
                    <a:pt x="17687" y="16306"/>
                    <a:pt x="17409" y="16286"/>
                    <a:pt x="17343" y="16293"/>
                  </a:cubicBezTo>
                  <a:cubicBezTo>
                    <a:pt x="17074" y="16318"/>
                    <a:pt x="16790" y="16326"/>
                    <a:pt x="16497" y="16326"/>
                  </a:cubicBezTo>
                  <a:cubicBezTo>
                    <a:pt x="15771" y="16326"/>
                    <a:pt x="14989" y="16273"/>
                    <a:pt x="14250" y="16273"/>
                  </a:cubicBezTo>
                  <a:cubicBezTo>
                    <a:pt x="14011" y="16273"/>
                    <a:pt x="13778" y="16278"/>
                    <a:pt x="13552" y="16293"/>
                  </a:cubicBezTo>
                  <a:cubicBezTo>
                    <a:pt x="13451" y="16197"/>
                    <a:pt x="13257" y="15953"/>
                    <a:pt x="13455" y="15841"/>
                  </a:cubicBezTo>
                  <a:close/>
                  <a:moveTo>
                    <a:pt x="31832" y="12598"/>
                  </a:moveTo>
                  <a:lnTo>
                    <a:pt x="31832" y="12598"/>
                  </a:lnTo>
                  <a:cubicBezTo>
                    <a:pt x="31739" y="14223"/>
                    <a:pt x="31858" y="15946"/>
                    <a:pt x="31800" y="17546"/>
                  </a:cubicBezTo>
                  <a:cubicBezTo>
                    <a:pt x="30860" y="17639"/>
                    <a:pt x="29925" y="17678"/>
                    <a:pt x="28952" y="17678"/>
                  </a:cubicBezTo>
                  <a:cubicBezTo>
                    <a:pt x="28788" y="17678"/>
                    <a:pt x="28624" y="17677"/>
                    <a:pt x="28458" y="17675"/>
                  </a:cubicBezTo>
                  <a:cubicBezTo>
                    <a:pt x="28340" y="16166"/>
                    <a:pt x="28640" y="14431"/>
                    <a:pt x="28361" y="13048"/>
                  </a:cubicBezTo>
                  <a:lnTo>
                    <a:pt x="28361" y="13048"/>
                  </a:lnTo>
                  <a:cubicBezTo>
                    <a:pt x="28262" y="14480"/>
                    <a:pt x="28197" y="16153"/>
                    <a:pt x="28361" y="17675"/>
                  </a:cubicBezTo>
                  <a:cubicBezTo>
                    <a:pt x="28335" y="17670"/>
                    <a:pt x="28309" y="17669"/>
                    <a:pt x="28282" y="17669"/>
                  </a:cubicBezTo>
                  <a:cubicBezTo>
                    <a:pt x="28193" y="17669"/>
                    <a:pt x="28102" y="17687"/>
                    <a:pt x="28038" y="17687"/>
                  </a:cubicBezTo>
                  <a:cubicBezTo>
                    <a:pt x="28012" y="17687"/>
                    <a:pt x="27990" y="17684"/>
                    <a:pt x="27975" y="17675"/>
                  </a:cubicBezTo>
                  <a:cubicBezTo>
                    <a:pt x="28049" y="17013"/>
                    <a:pt x="27841" y="16436"/>
                    <a:pt x="27913" y="15907"/>
                  </a:cubicBezTo>
                  <a:cubicBezTo>
                    <a:pt x="27935" y="15744"/>
                    <a:pt x="28093" y="15611"/>
                    <a:pt x="28105" y="15457"/>
                  </a:cubicBezTo>
                  <a:cubicBezTo>
                    <a:pt x="28118" y="15302"/>
                    <a:pt x="27988" y="15174"/>
                    <a:pt x="27977" y="15008"/>
                  </a:cubicBezTo>
                  <a:cubicBezTo>
                    <a:pt x="27959" y="14737"/>
                    <a:pt x="28056" y="14199"/>
                    <a:pt x="28073" y="13786"/>
                  </a:cubicBezTo>
                  <a:cubicBezTo>
                    <a:pt x="28088" y="13468"/>
                    <a:pt x="28063" y="13137"/>
                    <a:pt x="28073" y="12790"/>
                  </a:cubicBezTo>
                  <a:lnTo>
                    <a:pt x="28073" y="12790"/>
                  </a:lnTo>
                  <a:cubicBezTo>
                    <a:pt x="28214" y="12795"/>
                    <a:pt x="28352" y="12797"/>
                    <a:pt x="28487" y="12797"/>
                  </a:cubicBezTo>
                  <a:cubicBezTo>
                    <a:pt x="29669" y="12797"/>
                    <a:pt x="30694" y="12641"/>
                    <a:pt x="31832" y="12598"/>
                  </a:cubicBezTo>
                  <a:close/>
                  <a:moveTo>
                    <a:pt x="5295" y="13048"/>
                  </a:moveTo>
                  <a:cubicBezTo>
                    <a:pt x="5356" y="14315"/>
                    <a:pt x="5487" y="15846"/>
                    <a:pt x="5487" y="17289"/>
                  </a:cubicBezTo>
                  <a:cubicBezTo>
                    <a:pt x="5487" y="17465"/>
                    <a:pt x="5569" y="17743"/>
                    <a:pt x="5392" y="17866"/>
                  </a:cubicBezTo>
                  <a:cubicBezTo>
                    <a:pt x="5253" y="17758"/>
                    <a:pt x="5355" y="17410"/>
                    <a:pt x="5263" y="17256"/>
                  </a:cubicBezTo>
                  <a:lnTo>
                    <a:pt x="5263" y="17256"/>
                  </a:lnTo>
                  <a:cubicBezTo>
                    <a:pt x="5195" y="17434"/>
                    <a:pt x="5156" y="17641"/>
                    <a:pt x="5167" y="17899"/>
                  </a:cubicBezTo>
                  <a:cubicBezTo>
                    <a:pt x="3943" y="18107"/>
                    <a:pt x="2663" y="18069"/>
                    <a:pt x="1278" y="18091"/>
                  </a:cubicBezTo>
                  <a:cubicBezTo>
                    <a:pt x="1310" y="17745"/>
                    <a:pt x="1284" y="17186"/>
                    <a:pt x="1246" y="16807"/>
                  </a:cubicBezTo>
                  <a:cubicBezTo>
                    <a:pt x="1068" y="16880"/>
                    <a:pt x="1120" y="17192"/>
                    <a:pt x="1118" y="17448"/>
                  </a:cubicBezTo>
                  <a:cubicBezTo>
                    <a:pt x="1115" y="17692"/>
                    <a:pt x="1198" y="18018"/>
                    <a:pt x="1021" y="18091"/>
                  </a:cubicBezTo>
                  <a:cubicBezTo>
                    <a:pt x="818" y="18086"/>
                    <a:pt x="873" y="17685"/>
                    <a:pt x="860" y="17514"/>
                  </a:cubicBezTo>
                  <a:cubicBezTo>
                    <a:pt x="771" y="16242"/>
                    <a:pt x="810" y="14565"/>
                    <a:pt x="894" y="13175"/>
                  </a:cubicBezTo>
                  <a:cubicBezTo>
                    <a:pt x="900" y="13174"/>
                    <a:pt x="905" y="13174"/>
                    <a:pt x="911" y="13174"/>
                  </a:cubicBezTo>
                  <a:cubicBezTo>
                    <a:pt x="959" y="13174"/>
                    <a:pt x="968" y="13215"/>
                    <a:pt x="1018" y="13215"/>
                  </a:cubicBezTo>
                  <a:cubicBezTo>
                    <a:pt x="1028" y="13215"/>
                    <a:pt x="1039" y="13213"/>
                    <a:pt x="1054" y="13209"/>
                  </a:cubicBezTo>
                  <a:lnTo>
                    <a:pt x="1054" y="13209"/>
                  </a:lnTo>
                  <a:cubicBezTo>
                    <a:pt x="1171" y="14073"/>
                    <a:pt x="993" y="15481"/>
                    <a:pt x="1215" y="16421"/>
                  </a:cubicBezTo>
                  <a:cubicBezTo>
                    <a:pt x="1356" y="15431"/>
                    <a:pt x="1233" y="14330"/>
                    <a:pt x="1278" y="13209"/>
                  </a:cubicBezTo>
                  <a:lnTo>
                    <a:pt x="1278" y="13209"/>
                  </a:lnTo>
                  <a:cubicBezTo>
                    <a:pt x="1976" y="13213"/>
                    <a:pt x="2704" y="13262"/>
                    <a:pt x="3406" y="13262"/>
                  </a:cubicBezTo>
                  <a:cubicBezTo>
                    <a:pt x="4076" y="13262"/>
                    <a:pt x="4722" y="13217"/>
                    <a:pt x="5295" y="13048"/>
                  </a:cubicBezTo>
                  <a:close/>
                  <a:moveTo>
                    <a:pt x="27464" y="16100"/>
                  </a:moveTo>
                  <a:cubicBezTo>
                    <a:pt x="27563" y="16473"/>
                    <a:pt x="27456" y="17496"/>
                    <a:pt x="27495" y="18123"/>
                  </a:cubicBezTo>
                  <a:cubicBezTo>
                    <a:pt x="26657" y="18177"/>
                    <a:pt x="25698" y="18259"/>
                    <a:pt x="24776" y="18259"/>
                  </a:cubicBezTo>
                  <a:cubicBezTo>
                    <a:pt x="24112" y="18259"/>
                    <a:pt x="23468" y="18217"/>
                    <a:pt x="22901" y="18090"/>
                  </a:cubicBezTo>
                  <a:cubicBezTo>
                    <a:pt x="22896" y="17546"/>
                    <a:pt x="22786" y="16772"/>
                    <a:pt x="22933" y="16291"/>
                  </a:cubicBezTo>
                  <a:cubicBezTo>
                    <a:pt x="23215" y="16341"/>
                    <a:pt x="23076" y="16822"/>
                    <a:pt x="23094" y="17190"/>
                  </a:cubicBezTo>
                  <a:cubicBezTo>
                    <a:pt x="23105" y="17412"/>
                    <a:pt x="23118" y="17614"/>
                    <a:pt x="23189" y="17737"/>
                  </a:cubicBezTo>
                  <a:cubicBezTo>
                    <a:pt x="23336" y="17413"/>
                    <a:pt x="23214" y="16819"/>
                    <a:pt x="23254" y="16388"/>
                  </a:cubicBezTo>
                  <a:lnTo>
                    <a:pt x="23254" y="16388"/>
                  </a:lnTo>
                  <a:cubicBezTo>
                    <a:pt x="23821" y="16442"/>
                    <a:pt x="24471" y="16490"/>
                    <a:pt x="25110" y="16490"/>
                  </a:cubicBezTo>
                  <a:cubicBezTo>
                    <a:pt x="26004" y="16490"/>
                    <a:pt x="26875" y="16397"/>
                    <a:pt x="27464" y="16100"/>
                  </a:cubicBezTo>
                  <a:close/>
                  <a:moveTo>
                    <a:pt x="31993" y="18057"/>
                  </a:moveTo>
                  <a:lnTo>
                    <a:pt x="31993" y="18057"/>
                  </a:lnTo>
                  <a:cubicBezTo>
                    <a:pt x="32072" y="18389"/>
                    <a:pt x="31680" y="18328"/>
                    <a:pt x="31480" y="18348"/>
                  </a:cubicBezTo>
                  <a:cubicBezTo>
                    <a:pt x="30769" y="18418"/>
                    <a:pt x="29866" y="18381"/>
                    <a:pt x="29134" y="18412"/>
                  </a:cubicBezTo>
                  <a:cubicBezTo>
                    <a:pt x="28964" y="18420"/>
                    <a:pt x="28717" y="18476"/>
                    <a:pt x="28508" y="18476"/>
                  </a:cubicBezTo>
                  <a:cubicBezTo>
                    <a:pt x="28285" y="18476"/>
                    <a:pt x="28104" y="18411"/>
                    <a:pt x="28107" y="18155"/>
                  </a:cubicBezTo>
                  <a:cubicBezTo>
                    <a:pt x="29240" y="18081"/>
                    <a:pt x="30805" y="18162"/>
                    <a:pt x="31993" y="18057"/>
                  </a:cubicBezTo>
                  <a:close/>
                  <a:moveTo>
                    <a:pt x="27529" y="18542"/>
                  </a:moveTo>
                  <a:lnTo>
                    <a:pt x="27529" y="18542"/>
                  </a:lnTo>
                  <a:cubicBezTo>
                    <a:pt x="26906" y="18879"/>
                    <a:pt x="25890" y="19041"/>
                    <a:pt x="24869" y="19041"/>
                  </a:cubicBezTo>
                  <a:cubicBezTo>
                    <a:pt x="24370" y="19041"/>
                    <a:pt x="23870" y="19002"/>
                    <a:pt x="23414" y="18927"/>
                  </a:cubicBezTo>
                  <a:cubicBezTo>
                    <a:pt x="23168" y="18887"/>
                    <a:pt x="22789" y="18890"/>
                    <a:pt x="22708" y="18638"/>
                  </a:cubicBezTo>
                  <a:cubicBezTo>
                    <a:pt x="22764" y="18635"/>
                    <a:pt x="22821" y="18634"/>
                    <a:pt x="22877" y="18634"/>
                  </a:cubicBezTo>
                  <a:cubicBezTo>
                    <a:pt x="23419" y="18634"/>
                    <a:pt x="23983" y="18738"/>
                    <a:pt x="24604" y="18767"/>
                  </a:cubicBezTo>
                  <a:cubicBezTo>
                    <a:pt x="24686" y="18770"/>
                    <a:pt x="24768" y="18772"/>
                    <a:pt x="24850" y="18772"/>
                  </a:cubicBezTo>
                  <a:cubicBezTo>
                    <a:pt x="25747" y="18772"/>
                    <a:pt x="26645" y="18568"/>
                    <a:pt x="27529" y="18542"/>
                  </a:cubicBezTo>
                  <a:close/>
                  <a:moveTo>
                    <a:pt x="5370" y="18209"/>
                  </a:moveTo>
                  <a:cubicBezTo>
                    <a:pt x="5423" y="18209"/>
                    <a:pt x="5415" y="18270"/>
                    <a:pt x="5456" y="18282"/>
                  </a:cubicBezTo>
                  <a:cubicBezTo>
                    <a:pt x="4942" y="18573"/>
                    <a:pt x="4167" y="18600"/>
                    <a:pt x="3560" y="18796"/>
                  </a:cubicBezTo>
                  <a:cubicBezTo>
                    <a:pt x="3713" y="18830"/>
                    <a:pt x="3875" y="18843"/>
                    <a:pt x="4043" y="18843"/>
                  </a:cubicBezTo>
                  <a:cubicBezTo>
                    <a:pt x="4590" y="18843"/>
                    <a:pt x="5191" y="18697"/>
                    <a:pt x="5680" y="18636"/>
                  </a:cubicBezTo>
                  <a:lnTo>
                    <a:pt x="5680" y="18636"/>
                  </a:lnTo>
                  <a:cubicBezTo>
                    <a:pt x="5398" y="19002"/>
                    <a:pt x="4681" y="19043"/>
                    <a:pt x="4042" y="19088"/>
                  </a:cubicBezTo>
                  <a:cubicBezTo>
                    <a:pt x="3728" y="19109"/>
                    <a:pt x="3395" y="19117"/>
                    <a:pt x="3054" y="19117"/>
                  </a:cubicBezTo>
                  <a:cubicBezTo>
                    <a:pt x="2326" y="19117"/>
                    <a:pt x="1561" y="19080"/>
                    <a:pt x="860" y="19055"/>
                  </a:cubicBezTo>
                  <a:cubicBezTo>
                    <a:pt x="880" y="18937"/>
                    <a:pt x="659" y="18895"/>
                    <a:pt x="732" y="18830"/>
                  </a:cubicBezTo>
                  <a:lnTo>
                    <a:pt x="732" y="18830"/>
                  </a:lnTo>
                  <a:cubicBezTo>
                    <a:pt x="1024" y="18881"/>
                    <a:pt x="1367" y="18899"/>
                    <a:pt x="1713" y="18899"/>
                  </a:cubicBezTo>
                  <a:cubicBezTo>
                    <a:pt x="2231" y="18899"/>
                    <a:pt x="2759" y="18859"/>
                    <a:pt x="3142" y="18830"/>
                  </a:cubicBezTo>
                  <a:cubicBezTo>
                    <a:pt x="2486" y="18575"/>
                    <a:pt x="1320" y="18831"/>
                    <a:pt x="668" y="18573"/>
                  </a:cubicBezTo>
                  <a:lnTo>
                    <a:pt x="668" y="18476"/>
                  </a:lnTo>
                  <a:cubicBezTo>
                    <a:pt x="817" y="18470"/>
                    <a:pt x="973" y="18468"/>
                    <a:pt x="1136" y="18468"/>
                  </a:cubicBezTo>
                  <a:cubicBezTo>
                    <a:pt x="1713" y="18468"/>
                    <a:pt x="2363" y="18496"/>
                    <a:pt x="3004" y="18496"/>
                  </a:cubicBezTo>
                  <a:cubicBezTo>
                    <a:pt x="3847" y="18496"/>
                    <a:pt x="4674" y="18447"/>
                    <a:pt x="5295" y="18218"/>
                  </a:cubicBezTo>
                  <a:lnTo>
                    <a:pt x="5328" y="18218"/>
                  </a:lnTo>
                  <a:cubicBezTo>
                    <a:pt x="5345" y="18212"/>
                    <a:pt x="5359" y="18209"/>
                    <a:pt x="5370" y="18209"/>
                  </a:cubicBezTo>
                  <a:close/>
                  <a:moveTo>
                    <a:pt x="19495" y="16516"/>
                  </a:moveTo>
                  <a:lnTo>
                    <a:pt x="19495" y="16516"/>
                  </a:lnTo>
                  <a:cubicBezTo>
                    <a:pt x="19443" y="17393"/>
                    <a:pt x="19495" y="18466"/>
                    <a:pt x="19495" y="19472"/>
                  </a:cubicBezTo>
                  <a:cubicBezTo>
                    <a:pt x="17442" y="19449"/>
                    <a:pt x="15482" y="19296"/>
                    <a:pt x="13488" y="19278"/>
                  </a:cubicBezTo>
                  <a:cubicBezTo>
                    <a:pt x="13493" y="18438"/>
                    <a:pt x="13489" y="17607"/>
                    <a:pt x="13455" y="16806"/>
                  </a:cubicBezTo>
                  <a:lnTo>
                    <a:pt x="13776" y="16806"/>
                  </a:lnTo>
                  <a:cubicBezTo>
                    <a:pt x="13760" y="17496"/>
                    <a:pt x="13798" y="18132"/>
                    <a:pt x="13905" y="18701"/>
                  </a:cubicBezTo>
                  <a:cubicBezTo>
                    <a:pt x="14065" y="18172"/>
                    <a:pt x="13918" y="17405"/>
                    <a:pt x="13938" y="16806"/>
                  </a:cubicBezTo>
                  <a:cubicBezTo>
                    <a:pt x="15595" y="16740"/>
                    <a:pt x="17351" y="16770"/>
                    <a:pt x="18981" y="16677"/>
                  </a:cubicBezTo>
                  <a:cubicBezTo>
                    <a:pt x="18983" y="17457"/>
                    <a:pt x="19075" y="18146"/>
                    <a:pt x="19109" y="18894"/>
                  </a:cubicBezTo>
                  <a:cubicBezTo>
                    <a:pt x="19256" y="18188"/>
                    <a:pt x="19151" y="17413"/>
                    <a:pt x="19173" y="16613"/>
                  </a:cubicBezTo>
                  <a:cubicBezTo>
                    <a:pt x="19292" y="16592"/>
                    <a:pt x="19419" y="16580"/>
                    <a:pt x="19495" y="16516"/>
                  </a:cubicBezTo>
                  <a:close/>
                  <a:moveTo>
                    <a:pt x="5486" y="19248"/>
                  </a:moveTo>
                  <a:lnTo>
                    <a:pt x="5486" y="19248"/>
                  </a:lnTo>
                  <a:cubicBezTo>
                    <a:pt x="5628" y="19417"/>
                    <a:pt x="5550" y="19877"/>
                    <a:pt x="5421" y="19986"/>
                  </a:cubicBezTo>
                  <a:cubicBezTo>
                    <a:pt x="5348" y="19814"/>
                    <a:pt x="5412" y="19505"/>
                    <a:pt x="5391" y="19280"/>
                  </a:cubicBezTo>
                  <a:lnTo>
                    <a:pt x="5391" y="19280"/>
                  </a:lnTo>
                  <a:cubicBezTo>
                    <a:pt x="5402" y="19281"/>
                    <a:pt x="5413" y="19281"/>
                    <a:pt x="5424" y="19281"/>
                  </a:cubicBezTo>
                  <a:cubicBezTo>
                    <a:pt x="5456" y="19281"/>
                    <a:pt x="5482" y="19276"/>
                    <a:pt x="5486" y="19248"/>
                  </a:cubicBezTo>
                  <a:close/>
                  <a:moveTo>
                    <a:pt x="5551" y="20083"/>
                  </a:moveTo>
                  <a:cubicBezTo>
                    <a:pt x="5668" y="20255"/>
                    <a:pt x="5457" y="20374"/>
                    <a:pt x="5423" y="20501"/>
                  </a:cubicBezTo>
                  <a:cubicBezTo>
                    <a:pt x="5306" y="20330"/>
                    <a:pt x="5535" y="20228"/>
                    <a:pt x="5551" y="20083"/>
                  </a:cubicBezTo>
                  <a:close/>
                  <a:moveTo>
                    <a:pt x="12098" y="13554"/>
                  </a:moveTo>
                  <a:cubicBezTo>
                    <a:pt x="12362" y="13554"/>
                    <a:pt x="12497" y="13741"/>
                    <a:pt x="12747" y="13820"/>
                  </a:cubicBezTo>
                  <a:cubicBezTo>
                    <a:pt x="12761" y="14416"/>
                    <a:pt x="12725" y="14982"/>
                    <a:pt x="12781" y="15521"/>
                  </a:cubicBezTo>
                  <a:cubicBezTo>
                    <a:pt x="12800" y="15716"/>
                    <a:pt x="12898" y="15934"/>
                    <a:pt x="12908" y="16132"/>
                  </a:cubicBezTo>
                  <a:cubicBezTo>
                    <a:pt x="12919" y="16309"/>
                    <a:pt x="12847" y="16462"/>
                    <a:pt x="12876" y="16614"/>
                  </a:cubicBezTo>
                  <a:cubicBezTo>
                    <a:pt x="12902" y="16751"/>
                    <a:pt x="13045" y="16869"/>
                    <a:pt x="13068" y="17000"/>
                  </a:cubicBezTo>
                  <a:cubicBezTo>
                    <a:pt x="13157" y="17503"/>
                    <a:pt x="12959" y="18325"/>
                    <a:pt x="13004" y="18960"/>
                  </a:cubicBezTo>
                  <a:cubicBezTo>
                    <a:pt x="13021" y="19202"/>
                    <a:pt x="13123" y="19387"/>
                    <a:pt x="13037" y="19635"/>
                  </a:cubicBezTo>
                  <a:cubicBezTo>
                    <a:pt x="12881" y="19768"/>
                    <a:pt x="12766" y="19928"/>
                    <a:pt x="12587" y="19956"/>
                  </a:cubicBezTo>
                  <a:cubicBezTo>
                    <a:pt x="12570" y="19958"/>
                    <a:pt x="12553" y="19960"/>
                    <a:pt x="12535" y="19960"/>
                  </a:cubicBezTo>
                  <a:cubicBezTo>
                    <a:pt x="12233" y="19960"/>
                    <a:pt x="11842" y="19595"/>
                    <a:pt x="11461" y="19595"/>
                  </a:cubicBezTo>
                  <a:cubicBezTo>
                    <a:pt x="11429" y="19595"/>
                    <a:pt x="11397" y="19598"/>
                    <a:pt x="11366" y="19603"/>
                  </a:cubicBezTo>
                  <a:cubicBezTo>
                    <a:pt x="11193" y="19631"/>
                    <a:pt x="10953" y="19898"/>
                    <a:pt x="10755" y="19924"/>
                  </a:cubicBezTo>
                  <a:cubicBezTo>
                    <a:pt x="10737" y="19927"/>
                    <a:pt x="10719" y="19928"/>
                    <a:pt x="10701" y="19928"/>
                  </a:cubicBezTo>
                  <a:cubicBezTo>
                    <a:pt x="10402" y="19928"/>
                    <a:pt x="10069" y="19632"/>
                    <a:pt x="9730" y="19632"/>
                  </a:cubicBezTo>
                  <a:cubicBezTo>
                    <a:pt x="9707" y="19632"/>
                    <a:pt x="9685" y="19633"/>
                    <a:pt x="9662" y="19636"/>
                  </a:cubicBezTo>
                  <a:cubicBezTo>
                    <a:pt x="9400" y="19667"/>
                    <a:pt x="9175" y="19923"/>
                    <a:pt x="9019" y="19924"/>
                  </a:cubicBezTo>
                  <a:cubicBezTo>
                    <a:pt x="9018" y="19924"/>
                    <a:pt x="9018" y="19924"/>
                    <a:pt x="9018" y="19924"/>
                  </a:cubicBezTo>
                  <a:cubicBezTo>
                    <a:pt x="8762" y="19924"/>
                    <a:pt x="8586" y="19611"/>
                    <a:pt x="8312" y="19603"/>
                  </a:cubicBezTo>
                  <a:cubicBezTo>
                    <a:pt x="8309" y="19603"/>
                    <a:pt x="8306" y="19603"/>
                    <a:pt x="8304" y="19603"/>
                  </a:cubicBezTo>
                  <a:cubicBezTo>
                    <a:pt x="8118" y="19603"/>
                    <a:pt x="7960" y="19779"/>
                    <a:pt x="7798" y="19795"/>
                  </a:cubicBezTo>
                  <a:cubicBezTo>
                    <a:pt x="7782" y="19796"/>
                    <a:pt x="7766" y="19797"/>
                    <a:pt x="7750" y="19797"/>
                  </a:cubicBezTo>
                  <a:cubicBezTo>
                    <a:pt x="7460" y="19797"/>
                    <a:pt x="7199" y="19539"/>
                    <a:pt x="6917" y="19539"/>
                  </a:cubicBezTo>
                  <a:cubicBezTo>
                    <a:pt x="6828" y="19539"/>
                    <a:pt x="6736" y="19565"/>
                    <a:pt x="6642" y="19634"/>
                  </a:cubicBezTo>
                  <a:cubicBezTo>
                    <a:pt x="6558" y="17875"/>
                    <a:pt x="6509" y="16082"/>
                    <a:pt x="6383" y="14366"/>
                  </a:cubicBezTo>
                  <a:cubicBezTo>
                    <a:pt x="6241" y="15218"/>
                    <a:pt x="6305" y="16233"/>
                    <a:pt x="6351" y="17289"/>
                  </a:cubicBezTo>
                  <a:cubicBezTo>
                    <a:pt x="6388" y="18146"/>
                    <a:pt x="6490" y="19234"/>
                    <a:pt x="6383" y="19731"/>
                  </a:cubicBezTo>
                  <a:cubicBezTo>
                    <a:pt x="6346" y="19905"/>
                    <a:pt x="6205" y="19965"/>
                    <a:pt x="6158" y="20148"/>
                  </a:cubicBezTo>
                  <a:cubicBezTo>
                    <a:pt x="6187" y="20173"/>
                    <a:pt x="6211" y="20183"/>
                    <a:pt x="6231" y="20183"/>
                  </a:cubicBezTo>
                  <a:cubicBezTo>
                    <a:pt x="6304" y="20183"/>
                    <a:pt x="6338" y="20062"/>
                    <a:pt x="6417" y="20051"/>
                  </a:cubicBezTo>
                  <a:lnTo>
                    <a:pt x="6417" y="20468"/>
                  </a:lnTo>
                  <a:cubicBezTo>
                    <a:pt x="6406" y="20468"/>
                    <a:pt x="6396" y="20468"/>
                    <a:pt x="6386" y="20468"/>
                  </a:cubicBezTo>
                  <a:cubicBezTo>
                    <a:pt x="6266" y="20468"/>
                    <a:pt x="6163" y="20483"/>
                    <a:pt x="6158" y="20597"/>
                  </a:cubicBezTo>
                  <a:cubicBezTo>
                    <a:pt x="6136" y="20175"/>
                    <a:pt x="6021" y="19713"/>
                    <a:pt x="6095" y="19248"/>
                  </a:cubicBezTo>
                  <a:cubicBezTo>
                    <a:pt x="6141" y="18956"/>
                    <a:pt x="6263" y="18770"/>
                    <a:pt x="6223" y="18476"/>
                  </a:cubicBezTo>
                  <a:cubicBezTo>
                    <a:pt x="6195" y="18271"/>
                    <a:pt x="6036" y="18119"/>
                    <a:pt x="5998" y="17930"/>
                  </a:cubicBezTo>
                  <a:cubicBezTo>
                    <a:pt x="5952" y="17701"/>
                    <a:pt x="6009" y="17448"/>
                    <a:pt x="5998" y="17222"/>
                  </a:cubicBezTo>
                  <a:cubicBezTo>
                    <a:pt x="5955" y="16193"/>
                    <a:pt x="5968" y="15114"/>
                    <a:pt x="5969" y="13979"/>
                  </a:cubicBezTo>
                  <a:cubicBezTo>
                    <a:pt x="6170" y="13829"/>
                    <a:pt x="6304" y="13740"/>
                    <a:pt x="6502" y="13740"/>
                  </a:cubicBezTo>
                  <a:cubicBezTo>
                    <a:pt x="6546" y="13740"/>
                    <a:pt x="6592" y="13745"/>
                    <a:pt x="6644" y="13754"/>
                  </a:cubicBezTo>
                  <a:cubicBezTo>
                    <a:pt x="6882" y="13796"/>
                    <a:pt x="6974" y="14034"/>
                    <a:pt x="7191" y="14042"/>
                  </a:cubicBezTo>
                  <a:cubicBezTo>
                    <a:pt x="7196" y="14043"/>
                    <a:pt x="7201" y="14043"/>
                    <a:pt x="7206" y="14043"/>
                  </a:cubicBezTo>
                  <a:cubicBezTo>
                    <a:pt x="7469" y="14043"/>
                    <a:pt x="7624" y="13738"/>
                    <a:pt x="7865" y="13721"/>
                  </a:cubicBezTo>
                  <a:cubicBezTo>
                    <a:pt x="7872" y="13721"/>
                    <a:pt x="7879" y="13721"/>
                    <a:pt x="7886" y="13721"/>
                  </a:cubicBezTo>
                  <a:cubicBezTo>
                    <a:pt x="8111" y="13721"/>
                    <a:pt x="8362" y="13947"/>
                    <a:pt x="8555" y="13947"/>
                  </a:cubicBezTo>
                  <a:cubicBezTo>
                    <a:pt x="8561" y="13947"/>
                    <a:pt x="8567" y="13947"/>
                    <a:pt x="8572" y="13946"/>
                  </a:cubicBezTo>
                  <a:cubicBezTo>
                    <a:pt x="8778" y="13930"/>
                    <a:pt x="8912" y="13687"/>
                    <a:pt x="9086" y="13657"/>
                  </a:cubicBezTo>
                  <a:cubicBezTo>
                    <a:pt x="9110" y="13653"/>
                    <a:pt x="9134" y="13651"/>
                    <a:pt x="9159" y="13651"/>
                  </a:cubicBezTo>
                  <a:cubicBezTo>
                    <a:pt x="9471" y="13651"/>
                    <a:pt x="9863" y="13954"/>
                    <a:pt x="10214" y="13954"/>
                  </a:cubicBezTo>
                  <a:cubicBezTo>
                    <a:pt x="10246" y="13954"/>
                    <a:pt x="10277" y="13951"/>
                    <a:pt x="10307" y="13946"/>
                  </a:cubicBezTo>
                  <a:cubicBezTo>
                    <a:pt x="10566" y="13901"/>
                    <a:pt x="10753" y="13597"/>
                    <a:pt x="10948" y="13593"/>
                  </a:cubicBezTo>
                  <a:cubicBezTo>
                    <a:pt x="10950" y="13593"/>
                    <a:pt x="10951" y="13593"/>
                    <a:pt x="10953" y="13593"/>
                  </a:cubicBezTo>
                  <a:cubicBezTo>
                    <a:pt x="11144" y="13593"/>
                    <a:pt x="11327" y="13786"/>
                    <a:pt x="11514" y="13786"/>
                  </a:cubicBezTo>
                  <a:cubicBezTo>
                    <a:pt x="11518" y="13786"/>
                    <a:pt x="11523" y="13786"/>
                    <a:pt x="11527" y="13786"/>
                  </a:cubicBezTo>
                  <a:cubicBezTo>
                    <a:pt x="11721" y="13776"/>
                    <a:pt x="11815" y="13589"/>
                    <a:pt x="12009" y="13561"/>
                  </a:cubicBezTo>
                  <a:cubicBezTo>
                    <a:pt x="12040" y="13557"/>
                    <a:pt x="12070" y="13554"/>
                    <a:pt x="12098" y="13554"/>
                  </a:cubicBezTo>
                  <a:close/>
                  <a:moveTo>
                    <a:pt x="6918" y="19713"/>
                  </a:moveTo>
                  <a:cubicBezTo>
                    <a:pt x="7193" y="19713"/>
                    <a:pt x="7476" y="19990"/>
                    <a:pt x="7781" y="19990"/>
                  </a:cubicBezTo>
                  <a:cubicBezTo>
                    <a:pt x="7798" y="19990"/>
                    <a:pt x="7815" y="19989"/>
                    <a:pt x="7833" y="19987"/>
                  </a:cubicBezTo>
                  <a:cubicBezTo>
                    <a:pt x="8039" y="19965"/>
                    <a:pt x="8075" y="19846"/>
                    <a:pt x="8283" y="19762"/>
                  </a:cubicBezTo>
                  <a:cubicBezTo>
                    <a:pt x="8586" y="19864"/>
                    <a:pt x="8724" y="20087"/>
                    <a:pt x="9026" y="20087"/>
                  </a:cubicBezTo>
                  <a:cubicBezTo>
                    <a:pt x="9045" y="20087"/>
                    <a:pt x="9064" y="20086"/>
                    <a:pt x="9085" y="20084"/>
                  </a:cubicBezTo>
                  <a:cubicBezTo>
                    <a:pt x="9345" y="20060"/>
                    <a:pt x="9527" y="19800"/>
                    <a:pt x="9759" y="19795"/>
                  </a:cubicBezTo>
                  <a:cubicBezTo>
                    <a:pt x="9763" y="19795"/>
                    <a:pt x="9767" y="19794"/>
                    <a:pt x="9770" y="19794"/>
                  </a:cubicBezTo>
                  <a:cubicBezTo>
                    <a:pt x="10103" y="19794"/>
                    <a:pt x="10391" y="20117"/>
                    <a:pt x="10699" y="20117"/>
                  </a:cubicBezTo>
                  <a:cubicBezTo>
                    <a:pt x="10707" y="20117"/>
                    <a:pt x="10715" y="20117"/>
                    <a:pt x="10723" y="20117"/>
                  </a:cubicBezTo>
                  <a:cubicBezTo>
                    <a:pt x="10987" y="20102"/>
                    <a:pt x="11209" y="19810"/>
                    <a:pt x="11462" y="19795"/>
                  </a:cubicBezTo>
                  <a:cubicBezTo>
                    <a:pt x="11471" y="19794"/>
                    <a:pt x="11481" y="19794"/>
                    <a:pt x="11490" y="19794"/>
                  </a:cubicBezTo>
                  <a:cubicBezTo>
                    <a:pt x="11857" y="19794"/>
                    <a:pt x="12175" y="20214"/>
                    <a:pt x="12554" y="20214"/>
                  </a:cubicBezTo>
                  <a:cubicBezTo>
                    <a:pt x="12666" y="20214"/>
                    <a:pt x="12782" y="20178"/>
                    <a:pt x="12907" y="20084"/>
                  </a:cubicBezTo>
                  <a:lnTo>
                    <a:pt x="12907" y="20084"/>
                  </a:lnTo>
                  <a:cubicBezTo>
                    <a:pt x="12829" y="20288"/>
                    <a:pt x="12879" y="20620"/>
                    <a:pt x="13003" y="20728"/>
                  </a:cubicBezTo>
                  <a:cubicBezTo>
                    <a:pt x="10895" y="20725"/>
                    <a:pt x="8657" y="20731"/>
                    <a:pt x="6644" y="20501"/>
                  </a:cubicBezTo>
                  <a:lnTo>
                    <a:pt x="6644" y="19826"/>
                  </a:lnTo>
                  <a:cubicBezTo>
                    <a:pt x="6734" y="19744"/>
                    <a:pt x="6826" y="19713"/>
                    <a:pt x="6918" y="19713"/>
                  </a:cubicBezTo>
                  <a:close/>
                  <a:moveTo>
                    <a:pt x="14204" y="19784"/>
                  </a:moveTo>
                  <a:cubicBezTo>
                    <a:pt x="16039" y="19784"/>
                    <a:pt x="17732" y="20019"/>
                    <a:pt x="19459" y="20019"/>
                  </a:cubicBezTo>
                  <a:cubicBezTo>
                    <a:pt x="19492" y="20019"/>
                    <a:pt x="19526" y="20019"/>
                    <a:pt x="19559" y="20018"/>
                  </a:cubicBezTo>
                  <a:lnTo>
                    <a:pt x="19559" y="20018"/>
                  </a:lnTo>
                  <a:cubicBezTo>
                    <a:pt x="19679" y="20421"/>
                    <a:pt x="19166" y="20489"/>
                    <a:pt x="18821" y="20564"/>
                  </a:cubicBezTo>
                  <a:cubicBezTo>
                    <a:pt x="17793" y="20789"/>
                    <a:pt x="16520" y="20732"/>
                    <a:pt x="15254" y="20789"/>
                  </a:cubicBezTo>
                  <a:cubicBezTo>
                    <a:pt x="15144" y="20794"/>
                    <a:pt x="15028" y="20797"/>
                    <a:pt x="14908" y="20797"/>
                  </a:cubicBezTo>
                  <a:cubicBezTo>
                    <a:pt x="14625" y="20797"/>
                    <a:pt x="14327" y="20783"/>
                    <a:pt x="14066" y="20758"/>
                  </a:cubicBezTo>
                  <a:cubicBezTo>
                    <a:pt x="13753" y="20729"/>
                    <a:pt x="13238" y="20729"/>
                    <a:pt x="13390" y="20276"/>
                  </a:cubicBezTo>
                  <a:cubicBezTo>
                    <a:pt x="13511" y="20269"/>
                    <a:pt x="13638" y="20266"/>
                    <a:pt x="13767" y="20266"/>
                  </a:cubicBezTo>
                  <a:cubicBezTo>
                    <a:pt x="14285" y="20266"/>
                    <a:pt x="14859" y="20309"/>
                    <a:pt x="15431" y="20309"/>
                  </a:cubicBezTo>
                  <a:cubicBezTo>
                    <a:pt x="15447" y="20309"/>
                    <a:pt x="15463" y="20309"/>
                    <a:pt x="15479" y="20309"/>
                  </a:cubicBezTo>
                  <a:cubicBezTo>
                    <a:pt x="16223" y="20304"/>
                    <a:pt x="16976" y="20206"/>
                    <a:pt x="17664" y="20148"/>
                  </a:cubicBezTo>
                  <a:cubicBezTo>
                    <a:pt x="16342" y="20034"/>
                    <a:pt x="14873" y="20069"/>
                    <a:pt x="13455" y="20051"/>
                  </a:cubicBezTo>
                  <a:cubicBezTo>
                    <a:pt x="13450" y="19971"/>
                    <a:pt x="13472" y="19918"/>
                    <a:pt x="13519" y="19890"/>
                  </a:cubicBezTo>
                  <a:cubicBezTo>
                    <a:pt x="13518" y="19835"/>
                    <a:pt x="13543" y="19808"/>
                    <a:pt x="13583" y="19794"/>
                  </a:cubicBezTo>
                  <a:cubicBezTo>
                    <a:pt x="13792" y="19787"/>
                    <a:pt x="13999" y="19784"/>
                    <a:pt x="14204" y="19784"/>
                  </a:cubicBezTo>
                  <a:close/>
                  <a:moveTo>
                    <a:pt x="5551" y="20469"/>
                  </a:moveTo>
                  <a:cubicBezTo>
                    <a:pt x="5665" y="20680"/>
                    <a:pt x="5516" y="20905"/>
                    <a:pt x="5455" y="21048"/>
                  </a:cubicBezTo>
                  <a:cubicBezTo>
                    <a:pt x="5341" y="20835"/>
                    <a:pt x="5490" y="20612"/>
                    <a:pt x="5551" y="20469"/>
                  </a:cubicBezTo>
                  <a:close/>
                  <a:moveTo>
                    <a:pt x="27334" y="19314"/>
                  </a:moveTo>
                  <a:cubicBezTo>
                    <a:pt x="27511" y="19338"/>
                    <a:pt x="27426" y="19584"/>
                    <a:pt x="27430" y="19699"/>
                  </a:cubicBezTo>
                  <a:cubicBezTo>
                    <a:pt x="27446" y="20126"/>
                    <a:pt x="27419" y="20693"/>
                    <a:pt x="27430" y="21144"/>
                  </a:cubicBezTo>
                  <a:cubicBezTo>
                    <a:pt x="26913" y="21287"/>
                    <a:pt x="26261" y="21350"/>
                    <a:pt x="25591" y="21350"/>
                  </a:cubicBezTo>
                  <a:cubicBezTo>
                    <a:pt x="24635" y="21350"/>
                    <a:pt x="23644" y="21222"/>
                    <a:pt x="22964" y="21016"/>
                  </a:cubicBezTo>
                  <a:cubicBezTo>
                    <a:pt x="22982" y="20442"/>
                    <a:pt x="22907" y="19960"/>
                    <a:pt x="22932" y="19377"/>
                  </a:cubicBezTo>
                  <a:cubicBezTo>
                    <a:pt x="22974" y="19377"/>
                    <a:pt x="23017" y="19377"/>
                    <a:pt x="23060" y="19377"/>
                  </a:cubicBezTo>
                  <a:cubicBezTo>
                    <a:pt x="23932" y="19377"/>
                    <a:pt x="24892" y="19480"/>
                    <a:pt x="25787" y="19480"/>
                  </a:cubicBezTo>
                  <a:cubicBezTo>
                    <a:pt x="26339" y="19480"/>
                    <a:pt x="26866" y="19441"/>
                    <a:pt x="27334" y="19314"/>
                  </a:cubicBezTo>
                  <a:close/>
                  <a:moveTo>
                    <a:pt x="19559" y="20886"/>
                  </a:moveTo>
                  <a:lnTo>
                    <a:pt x="19559" y="20886"/>
                  </a:lnTo>
                  <a:cubicBezTo>
                    <a:pt x="19709" y="21217"/>
                    <a:pt x="19354" y="21324"/>
                    <a:pt x="19334" y="21592"/>
                  </a:cubicBezTo>
                  <a:cubicBezTo>
                    <a:pt x="19201" y="21513"/>
                    <a:pt x="19302" y="21198"/>
                    <a:pt x="19270" y="21015"/>
                  </a:cubicBezTo>
                  <a:cubicBezTo>
                    <a:pt x="19381" y="20986"/>
                    <a:pt x="19492" y="20959"/>
                    <a:pt x="19559" y="20886"/>
                  </a:cubicBezTo>
                  <a:close/>
                  <a:moveTo>
                    <a:pt x="5551" y="21111"/>
                  </a:moveTo>
                  <a:lnTo>
                    <a:pt x="5551" y="21111"/>
                  </a:lnTo>
                  <a:cubicBezTo>
                    <a:pt x="5662" y="21319"/>
                    <a:pt x="5498" y="21530"/>
                    <a:pt x="5455" y="21690"/>
                  </a:cubicBezTo>
                  <a:cubicBezTo>
                    <a:pt x="5357" y="21494"/>
                    <a:pt x="5453" y="21217"/>
                    <a:pt x="5551" y="21111"/>
                  </a:cubicBezTo>
                  <a:close/>
                  <a:moveTo>
                    <a:pt x="27438" y="21609"/>
                  </a:moveTo>
                  <a:cubicBezTo>
                    <a:pt x="27492" y="21609"/>
                    <a:pt x="27540" y="21617"/>
                    <a:pt x="27559" y="21625"/>
                  </a:cubicBezTo>
                  <a:cubicBezTo>
                    <a:pt x="27483" y="21690"/>
                    <a:pt x="27356" y="21701"/>
                    <a:pt x="27239" y="21722"/>
                  </a:cubicBezTo>
                  <a:cubicBezTo>
                    <a:pt x="27234" y="21633"/>
                    <a:pt x="27344" y="21609"/>
                    <a:pt x="27438" y="21609"/>
                  </a:cubicBezTo>
                  <a:close/>
                  <a:moveTo>
                    <a:pt x="6953" y="20981"/>
                  </a:moveTo>
                  <a:cubicBezTo>
                    <a:pt x="6991" y="20981"/>
                    <a:pt x="7027" y="20982"/>
                    <a:pt x="7061" y="20984"/>
                  </a:cubicBezTo>
                  <a:cubicBezTo>
                    <a:pt x="7857" y="21012"/>
                    <a:pt x="8925" y="21132"/>
                    <a:pt x="9792" y="21177"/>
                  </a:cubicBezTo>
                  <a:cubicBezTo>
                    <a:pt x="9952" y="21185"/>
                    <a:pt x="10110" y="21189"/>
                    <a:pt x="10267" y="21189"/>
                  </a:cubicBezTo>
                  <a:cubicBezTo>
                    <a:pt x="10838" y="21189"/>
                    <a:pt x="11385" y="21147"/>
                    <a:pt x="11899" y="21147"/>
                  </a:cubicBezTo>
                  <a:cubicBezTo>
                    <a:pt x="12265" y="21147"/>
                    <a:pt x="12613" y="21168"/>
                    <a:pt x="12940" y="21241"/>
                  </a:cubicBezTo>
                  <a:cubicBezTo>
                    <a:pt x="12975" y="21535"/>
                    <a:pt x="12445" y="21641"/>
                    <a:pt x="12201" y="21658"/>
                  </a:cubicBezTo>
                  <a:cubicBezTo>
                    <a:pt x="11838" y="21684"/>
                    <a:pt x="11451" y="21691"/>
                    <a:pt x="11047" y="21691"/>
                  </a:cubicBezTo>
                  <a:cubicBezTo>
                    <a:pt x="10515" y="21691"/>
                    <a:pt x="9954" y="21678"/>
                    <a:pt x="9377" y="21678"/>
                  </a:cubicBezTo>
                  <a:cubicBezTo>
                    <a:pt x="9090" y="21678"/>
                    <a:pt x="8799" y="21682"/>
                    <a:pt x="8506" y="21691"/>
                  </a:cubicBezTo>
                  <a:cubicBezTo>
                    <a:pt x="8087" y="21703"/>
                    <a:pt x="7616" y="21722"/>
                    <a:pt x="7222" y="21722"/>
                  </a:cubicBezTo>
                  <a:cubicBezTo>
                    <a:pt x="7076" y="21722"/>
                    <a:pt x="6905" y="21743"/>
                    <a:pt x="6747" y="21743"/>
                  </a:cubicBezTo>
                  <a:cubicBezTo>
                    <a:pt x="6500" y="21743"/>
                    <a:pt x="6281" y="21692"/>
                    <a:pt x="6225" y="21433"/>
                  </a:cubicBezTo>
                  <a:lnTo>
                    <a:pt x="6225" y="21433"/>
                  </a:lnTo>
                  <a:cubicBezTo>
                    <a:pt x="6754" y="21471"/>
                    <a:pt x="7311" y="21484"/>
                    <a:pt x="7883" y="21484"/>
                  </a:cubicBezTo>
                  <a:cubicBezTo>
                    <a:pt x="9038" y="21484"/>
                    <a:pt x="10252" y="21432"/>
                    <a:pt x="11402" y="21432"/>
                  </a:cubicBezTo>
                  <a:cubicBezTo>
                    <a:pt x="11498" y="21432"/>
                    <a:pt x="11593" y="21433"/>
                    <a:pt x="11688" y="21433"/>
                  </a:cubicBezTo>
                  <a:cubicBezTo>
                    <a:pt x="11524" y="21341"/>
                    <a:pt x="11330" y="21320"/>
                    <a:pt x="11126" y="21320"/>
                  </a:cubicBezTo>
                  <a:cubicBezTo>
                    <a:pt x="10948" y="21320"/>
                    <a:pt x="10762" y="21336"/>
                    <a:pt x="10586" y="21336"/>
                  </a:cubicBezTo>
                  <a:cubicBezTo>
                    <a:pt x="10578" y="21336"/>
                    <a:pt x="10571" y="21336"/>
                    <a:pt x="10564" y="21336"/>
                  </a:cubicBezTo>
                  <a:cubicBezTo>
                    <a:pt x="10171" y="21334"/>
                    <a:pt x="9776" y="21304"/>
                    <a:pt x="9374" y="21304"/>
                  </a:cubicBezTo>
                  <a:cubicBezTo>
                    <a:pt x="8812" y="21304"/>
                    <a:pt x="8221" y="21356"/>
                    <a:pt x="7681" y="21356"/>
                  </a:cubicBezTo>
                  <a:cubicBezTo>
                    <a:pt x="7155" y="21356"/>
                    <a:pt x="6678" y="21306"/>
                    <a:pt x="6323" y="21111"/>
                  </a:cubicBezTo>
                  <a:cubicBezTo>
                    <a:pt x="6475" y="21008"/>
                    <a:pt x="6739" y="20981"/>
                    <a:pt x="6953" y="20981"/>
                  </a:cubicBezTo>
                  <a:close/>
                  <a:moveTo>
                    <a:pt x="22771" y="21466"/>
                  </a:moveTo>
                  <a:cubicBezTo>
                    <a:pt x="23582" y="21645"/>
                    <a:pt x="24560" y="21741"/>
                    <a:pt x="25532" y="21741"/>
                  </a:cubicBezTo>
                  <a:cubicBezTo>
                    <a:pt x="25781" y="21741"/>
                    <a:pt x="26029" y="21735"/>
                    <a:pt x="26274" y="21722"/>
                  </a:cubicBezTo>
                  <a:lnTo>
                    <a:pt x="26274" y="21722"/>
                  </a:lnTo>
                  <a:cubicBezTo>
                    <a:pt x="25724" y="21846"/>
                    <a:pt x="25074" y="21906"/>
                    <a:pt x="24424" y="21906"/>
                  </a:cubicBezTo>
                  <a:cubicBezTo>
                    <a:pt x="23826" y="21906"/>
                    <a:pt x="23227" y="21855"/>
                    <a:pt x="22707" y="21755"/>
                  </a:cubicBezTo>
                  <a:cubicBezTo>
                    <a:pt x="22704" y="21635"/>
                    <a:pt x="22740" y="21552"/>
                    <a:pt x="22771" y="21466"/>
                  </a:cubicBezTo>
                  <a:close/>
                  <a:moveTo>
                    <a:pt x="22740" y="21850"/>
                  </a:moveTo>
                  <a:cubicBezTo>
                    <a:pt x="23176" y="21928"/>
                    <a:pt x="23653" y="21967"/>
                    <a:pt x="24122" y="22011"/>
                  </a:cubicBezTo>
                  <a:lnTo>
                    <a:pt x="24829" y="22011"/>
                  </a:lnTo>
                  <a:cubicBezTo>
                    <a:pt x="24824" y="22048"/>
                    <a:pt x="24770" y="22038"/>
                    <a:pt x="24732" y="22043"/>
                  </a:cubicBezTo>
                  <a:lnTo>
                    <a:pt x="24636" y="22043"/>
                  </a:lnTo>
                  <a:cubicBezTo>
                    <a:pt x="24548" y="22042"/>
                    <a:pt x="24458" y="22041"/>
                    <a:pt x="24368" y="22041"/>
                  </a:cubicBezTo>
                  <a:cubicBezTo>
                    <a:pt x="24255" y="22041"/>
                    <a:pt x="24141" y="22042"/>
                    <a:pt x="24027" y="22042"/>
                  </a:cubicBezTo>
                  <a:cubicBezTo>
                    <a:pt x="23534" y="22042"/>
                    <a:pt x="23055" y="22028"/>
                    <a:pt x="22708" y="21883"/>
                  </a:cubicBezTo>
                  <a:cubicBezTo>
                    <a:pt x="22702" y="21855"/>
                    <a:pt x="22721" y="21852"/>
                    <a:pt x="22740" y="21850"/>
                  </a:cubicBezTo>
                  <a:close/>
                  <a:moveTo>
                    <a:pt x="31927" y="21592"/>
                  </a:moveTo>
                  <a:lnTo>
                    <a:pt x="31927" y="21592"/>
                  </a:lnTo>
                  <a:cubicBezTo>
                    <a:pt x="32048" y="21842"/>
                    <a:pt x="31835" y="22035"/>
                    <a:pt x="31800" y="22236"/>
                  </a:cubicBezTo>
                  <a:cubicBezTo>
                    <a:pt x="31680" y="21986"/>
                    <a:pt x="31874" y="21775"/>
                    <a:pt x="31927" y="21592"/>
                  </a:cubicBezTo>
                  <a:close/>
                  <a:moveTo>
                    <a:pt x="19559" y="21368"/>
                  </a:moveTo>
                  <a:lnTo>
                    <a:pt x="19559" y="21368"/>
                  </a:lnTo>
                  <a:cubicBezTo>
                    <a:pt x="19656" y="21733"/>
                    <a:pt x="19481" y="22103"/>
                    <a:pt x="19367" y="22364"/>
                  </a:cubicBezTo>
                  <a:cubicBezTo>
                    <a:pt x="19167" y="22000"/>
                    <a:pt x="19434" y="21614"/>
                    <a:pt x="19559" y="21368"/>
                  </a:cubicBezTo>
                  <a:close/>
                  <a:moveTo>
                    <a:pt x="5518" y="21882"/>
                  </a:moveTo>
                  <a:lnTo>
                    <a:pt x="5518" y="21882"/>
                  </a:lnTo>
                  <a:cubicBezTo>
                    <a:pt x="5634" y="22063"/>
                    <a:pt x="5469" y="22239"/>
                    <a:pt x="5455" y="22397"/>
                  </a:cubicBezTo>
                  <a:cubicBezTo>
                    <a:pt x="5361" y="22239"/>
                    <a:pt x="5450" y="21986"/>
                    <a:pt x="5518" y="21882"/>
                  </a:cubicBezTo>
                  <a:close/>
                  <a:moveTo>
                    <a:pt x="31930" y="22267"/>
                  </a:moveTo>
                  <a:cubicBezTo>
                    <a:pt x="32041" y="22435"/>
                    <a:pt x="31846" y="22568"/>
                    <a:pt x="31832" y="22717"/>
                  </a:cubicBezTo>
                  <a:cubicBezTo>
                    <a:pt x="31720" y="22550"/>
                    <a:pt x="31880" y="22382"/>
                    <a:pt x="31930" y="22267"/>
                  </a:cubicBezTo>
                  <a:close/>
                  <a:moveTo>
                    <a:pt x="11898" y="22168"/>
                  </a:moveTo>
                  <a:cubicBezTo>
                    <a:pt x="11979" y="22168"/>
                    <a:pt x="12067" y="22175"/>
                    <a:pt x="12149" y="22175"/>
                  </a:cubicBezTo>
                  <a:cubicBezTo>
                    <a:pt x="12178" y="22175"/>
                    <a:pt x="12207" y="22174"/>
                    <a:pt x="12234" y="22172"/>
                  </a:cubicBezTo>
                  <a:cubicBezTo>
                    <a:pt x="12267" y="22397"/>
                    <a:pt x="12260" y="22659"/>
                    <a:pt x="12299" y="22879"/>
                  </a:cubicBezTo>
                  <a:cubicBezTo>
                    <a:pt x="12043" y="22855"/>
                    <a:pt x="12145" y="22475"/>
                    <a:pt x="12106" y="22236"/>
                  </a:cubicBezTo>
                  <a:lnTo>
                    <a:pt x="12106" y="22236"/>
                  </a:lnTo>
                  <a:cubicBezTo>
                    <a:pt x="12009" y="22344"/>
                    <a:pt x="12137" y="22674"/>
                    <a:pt x="12040" y="22783"/>
                  </a:cubicBezTo>
                  <a:cubicBezTo>
                    <a:pt x="12036" y="22783"/>
                    <a:pt x="12032" y="22783"/>
                    <a:pt x="12029" y="22783"/>
                  </a:cubicBezTo>
                  <a:cubicBezTo>
                    <a:pt x="11785" y="22783"/>
                    <a:pt x="12000" y="22325"/>
                    <a:pt x="11849" y="22236"/>
                  </a:cubicBezTo>
                  <a:lnTo>
                    <a:pt x="11849" y="22236"/>
                  </a:lnTo>
                  <a:cubicBezTo>
                    <a:pt x="11704" y="22420"/>
                    <a:pt x="11997" y="22846"/>
                    <a:pt x="11720" y="22879"/>
                  </a:cubicBezTo>
                  <a:cubicBezTo>
                    <a:pt x="11684" y="22701"/>
                    <a:pt x="11653" y="22347"/>
                    <a:pt x="11688" y="22204"/>
                  </a:cubicBezTo>
                  <a:cubicBezTo>
                    <a:pt x="11741" y="22175"/>
                    <a:pt x="11816" y="22168"/>
                    <a:pt x="11898" y="22168"/>
                  </a:cubicBezTo>
                  <a:close/>
                  <a:moveTo>
                    <a:pt x="12619" y="22139"/>
                  </a:moveTo>
                  <a:cubicBezTo>
                    <a:pt x="12754" y="22267"/>
                    <a:pt x="12798" y="22777"/>
                    <a:pt x="12715" y="22910"/>
                  </a:cubicBezTo>
                  <a:cubicBezTo>
                    <a:pt x="12607" y="22730"/>
                    <a:pt x="12631" y="22417"/>
                    <a:pt x="12619" y="22139"/>
                  </a:cubicBezTo>
                  <a:close/>
                  <a:moveTo>
                    <a:pt x="12394" y="22108"/>
                  </a:moveTo>
                  <a:cubicBezTo>
                    <a:pt x="12530" y="22262"/>
                    <a:pt x="12505" y="22747"/>
                    <a:pt x="12490" y="22943"/>
                  </a:cubicBezTo>
                  <a:cubicBezTo>
                    <a:pt x="12322" y="22819"/>
                    <a:pt x="12379" y="22310"/>
                    <a:pt x="12394" y="22108"/>
                  </a:cubicBezTo>
                  <a:close/>
                  <a:moveTo>
                    <a:pt x="11494" y="22203"/>
                  </a:moveTo>
                  <a:cubicBezTo>
                    <a:pt x="11662" y="22309"/>
                    <a:pt x="11577" y="22822"/>
                    <a:pt x="11591" y="22974"/>
                  </a:cubicBezTo>
                  <a:cubicBezTo>
                    <a:pt x="11427" y="22866"/>
                    <a:pt x="11465" y="22399"/>
                    <a:pt x="11494" y="22203"/>
                  </a:cubicBezTo>
                  <a:close/>
                  <a:moveTo>
                    <a:pt x="5519" y="22558"/>
                  </a:moveTo>
                  <a:cubicBezTo>
                    <a:pt x="5635" y="22760"/>
                    <a:pt x="5461" y="22948"/>
                    <a:pt x="5423" y="23104"/>
                  </a:cubicBezTo>
                  <a:cubicBezTo>
                    <a:pt x="5346" y="22941"/>
                    <a:pt x="5448" y="22680"/>
                    <a:pt x="5519" y="22558"/>
                  </a:cubicBezTo>
                  <a:close/>
                  <a:moveTo>
                    <a:pt x="31930" y="22751"/>
                  </a:moveTo>
                  <a:lnTo>
                    <a:pt x="31930" y="22751"/>
                  </a:lnTo>
                  <a:cubicBezTo>
                    <a:pt x="32046" y="22943"/>
                    <a:pt x="31862" y="23110"/>
                    <a:pt x="31832" y="23265"/>
                  </a:cubicBezTo>
                  <a:cubicBezTo>
                    <a:pt x="31716" y="23072"/>
                    <a:pt x="31899" y="22904"/>
                    <a:pt x="31930" y="22751"/>
                  </a:cubicBezTo>
                  <a:close/>
                  <a:moveTo>
                    <a:pt x="6419" y="22108"/>
                  </a:moveTo>
                  <a:cubicBezTo>
                    <a:pt x="7174" y="22273"/>
                    <a:pt x="8068" y="22330"/>
                    <a:pt x="8977" y="22330"/>
                  </a:cubicBezTo>
                  <a:cubicBezTo>
                    <a:pt x="9757" y="22330"/>
                    <a:pt x="10548" y="22288"/>
                    <a:pt x="11271" y="22236"/>
                  </a:cubicBezTo>
                  <a:cubicBezTo>
                    <a:pt x="11319" y="22509"/>
                    <a:pt x="11306" y="22842"/>
                    <a:pt x="11368" y="23104"/>
                  </a:cubicBezTo>
                  <a:cubicBezTo>
                    <a:pt x="11334" y="23112"/>
                    <a:pt x="11303" y="23116"/>
                    <a:pt x="11274" y="23116"/>
                  </a:cubicBezTo>
                  <a:cubicBezTo>
                    <a:pt x="11011" y="23116"/>
                    <a:pt x="10900" y="22802"/>
                    <a:pt x="10628" y="22783"/>
                  </a:cubicBezTo>
                  <a:cubicBezTo>
                    <a:pt x="10620" y="22782"/>
                    <a:pt x="10611" y="22782"/>
                    <a:pt x="10602" y="22782"/>
                  </a:cubicBezTo>
                  <a:cubicBezTo>
                    <a:pt x="10268" y="22782"/>
                    <a:pt x="10045" y="23255"/>
                    <a:pt x="9762" y="23264"/>
                  </a:cubicBezTo>
                  <a:cubicBezTo>
                    <a:pt x="9757" y="23264"/>
                    <a:pt x="9752" y="23264"/>
                    <a:pt x="9747" y="23264"/>
                  </a:cubicBezTo>
                  <a:cubicBezTo>
                    <a:pt x="9317" y="23264"/>
                    <a:pt x="8981" y="22653"/>
                    <a:pt x="8621" y="22653"/>
                  </a:cubicBezTo>
                  <a:cubicBezTo>
                    <a:pt x="8615" y="22653"/>
                    <a:pt x="8610" y="22653"/>
                    <a:pt x="8605" y="22653"/>
                  </a:cubicBezTo>
                  <a:cubicBezTo>
                    <a:pt x="8193" y="22673"/>
                    <a:pt x="8140" y="23279"/>
                    <a:pt x="7752" y="23279"/>
                  </a:cubicBezTo>
                  <a:cubicBezTo>
                    <a:pt x="7718" y="23279"/>
                    <a:pt x="7681" y="23274"/>
                    <a:pt x="7641" y="23264"/>
                  </a:cubicBezTo>
                  <a:cubicBezTo>
                    <a:pt x="7425" y="23207"/>
                    <a:pt x="7355" y="22780"/>
                    <a:pt x="7064" y="22717"/>
                  </a:cubicBezTo>
                  <a:cubicBezTo>
                    <a:pt x="7005" y="22704"/>
                    <a:pt x="6954" y="22698"/>
                    <a:pt x="6907" y="22698"/>
                  </a:cubicBezTo>
                  <a:cubicBezTo>
                    <a:pt x="6724" y="22698"/>
                    <a:pt x="6612" y="22788"/>
                    <a:pt x="6390" y="22909"/>
                  </a:cubicBezTo>
                  <a:cubicBezTo>
                    <a:pt x="6405" y="22650"/>
                    <a:pt x="6348" y="22314"/>
                    <a:pt x="6419" y="22108"/>
                  </a:cubicBezTo>
                  <a:close/>
                  <a:moveTo>
                    <a:pt x="6015" y="21946"/>
                  </a:moveTo>
                  <a:cubicBezTo>
                    <a:pt x="6054" y="21946"/>
                    <a:pt x="6060" y="21978"/>
                    <a:pt x="6098" y="21979"/>
                  </a:cubicBezTo>
                  <a:cubicBezTo>
                    <a:pt x="6183" y="22590"/>
                    <a:pt x="6135" y="23186"/>
                    <a:pt x="6129" y="23842"/>
                  </a:cubicBezTo>
                  <a:cubicBezTo>
                    <a:pt x="5979" y="23573"/>
                    <a:pt x="6014" y="23134"/>
                    <a:pt x="6000" y="22783"/>
                  </a:cubicBezTo>
                  <a:cubicBezTo>
                    <a:pt x="5992" y="22532"/>
                    <a:pt x="6018" y="22279"/>
                    <a:pt x="6000" y="22043"/>
                  </a:cubicBezTo>
                  <a:lnTo>
                    <a:pt x="6000" y="21947"/>
                  </a:lnTo>
                  <a:cubicBezTo>
                    <a:pt x="6006" y="21946"/>
                    <a:pt x="6011" y="21946"/>
                    <a:pt x="6015" y="21946"/>
                  </a:cubicBezTo>
                  <a:close/>
                  <a:moveTo>
                    <a:pt x="31930" y="23329"/>
                  </a:moveTo>
                  <a:lnTo>
                    <a:pt x="31930" y="23329"/>
                  </a:lnTo>
                  <a:cubicBezTo>
                    <a:pt x="32046" y="23521"/>
                    <a:pt x="31862" y="23689"/>
                    <a:pt x="31832" y="23842"/>
                  </a:cubicBezTo>
                  <a:cubicBezTo>
                    <a:pt x="31716" y="23649"/>
                    <a:pt x="31899" y="23481"/>
                    <a:pt x="31930" y="23329"/>
                  </a:cubicBezTo>
                  <a:close/>
                  <a:moveTo>
                    <a:pt x="27495" y="22302"/>
                  </a:moveTo>
                  <a:lnTo>
                    <a:pt x="27495" y="24100"/>
                  </a:lnTo>
                  <a:cubicBezTo>
                    <a:pt x="26796" y="24256"/>
                    <a:pt x="26018" y="24304"/>
                    <a:pt x="25216" y="24304"/>
                  </a:cubicBezTo>
                  <a:cubicBezTo>
                    <a:pt x="24459" y="24304"/>
                    <a:pt x="23682" y="24262"/>
                    <a:pt x="22932" y="24228"/>
                  </a:cubicBezTo>
                  <a:cubicBezTo>
                    <a:pt x="22946" y="23627"/>
                    <a:pt x="22925" y="23060"/>
                    <a:pt x="22901" y="22493"/>
                  </a:cubicBezTo>
                  <a:lnTo>
                    <a:pt x="22901" y="22493"/>
                  </a:lnTo>
                  <a:cubicBezTo>
                    <a:pt x="23283" y="22591"/>
                    <a:pt x="23666" y="22628"/>
                    <a:pt x="24051" y="22628"/>
                  </a:cubicBezTo>
                  <a:cubicBezTo>
                    <a:pt x="25193" y="22628"/>
                    <a:pt x="26343" y="22303"/>
                    <a:pt x="27495" y="22302"/>
                  </a:cubicBezTo>
                  <a:close/>
                  <a:moveTo>
                    <a:pt x="5134" y="19344"/>
                  </a:moveTo>
                  <a:cubicBezTo>
                    <a:pt x="5214" y="20505"/>
                    <a:pt x="5130" y="22189"/>
                    <a:pt x="5262" y="23489"/>
                  </a:cubicBezTo>
                  <a:cubicBezTo>
                    <a:pt x="5479" y="23489"/>
                    <a:pt x="5341" y="23134"/>
                    <a:pt x="5558" y="23134"/>
                  </a:cubicBezTo>
                  <a:cubicBezTo>
                    <a:pt x="5566" y="23134"/>
                    <a:pt x="5574" y="23134"/>
                    <a:pt x="5583" y="23135"/>
                  </a:cubicBezTo>
                  <a:cubicBezTo>
                    <a:pt x="5601" y="23483"/>
                    <a:pt x="5548" y="23900"/>
                    <a:pt x="5617" y="24196"/>
                  </a:cubicBezTo>
                  <a:cubicBezTo>
                    <a:pt x="5017" y="24271"/>
                    <a:pt x="4310" y="24317"/>
                    <a:pt x="3595" y="24317"/>
                  </a:cubicBezTo>
                  <a:cubicBezTo>
                    <a:pt x="2633" y="24317"/>
                    <a:pt x="1655" y="24235"/>
                    <a:pt x="894" y="24035"/>
                  </a:cubicBezTo>
                  <a:cubicBezTo>
                    <a:pt x="824" y="22581"/>
                    <a:pt x="714" y="20782"/>
                    <a:pt x="926" y="19408"/>
                  </a:cubicBezTo>
                  <a:cubicBezTo>
                    <a:pt x="942" y="19405"/>
                    <a:pt x="956" y="19404"/>
                    <a:pt x="970" y="19404"/>
                  </a:cubicBezTo>
                  <a:cubicBezTo>
                    <a:pt x="1195" y="19404"/>
                    <a:pt x="1114" y="19696"/>
                    <a:pt x="1118" y="19825"/>
                  </a:cubicBezTo>
                  <a:cubicBezTo>
                    <a:pt x="1146" y="20728"/>
                    <a:pt x="1004" y="21979"/>
                    <a:pt x="1246" y="22783"/>
                  </a:cubicBezTo>
                  <a:cubicBezTo>
                    <a:pt x="1373" y="21785"/>
                    <a:pt x="1284" y="20571"/>
                    <a:pt x="1310" y="19472"/>
                  </a:cubicBezTo>
                  <a:lnTo>
                    <a:pt x="1310" y="19472"/>
                  </a:lnTo>
                  <a:cubicBezTo>
                    <a:pt x="1740" y="19521"/>
                    <a:pt x="2197" y="19542"/>
                    <a:pt x="2658" y="19542"/>
                  </a:cubicBezTo>
                  <a:cubicBezTo>
                    <a:pt x="3526" y="19542"/>
                    <a:pt x="4405" y="19465"/>
                    <a:pt x="5134" y="19344"/>
                  </a:cubicBezTo>
                  <a:close/>
                  <a:moveTo>
                    <a:pt x="31962" y="23907"/>
                  </a:moveTo>
                  <a:cubicBezTo>
                    <a:pt x="32074" y="24086"/>
                    <a:pt x="31910" y="24260"/>
                    <a:pt x="31865" y="24389"/>
                  </a:cubicBezTo>
                  <a:cubicBezTo>
                    <a:pt x="31765" y="24223"/>
                    <a:pt x="31909" y="24027"/>
                    <a:pt x="31962" y="23907"/>
                  </a:cubicBezTo>
                  <a:close/>
                  <a:moveTo>
                    <a:pt x="19078" y="21049"/>
                  </a:moveTo>
                  <a:lnTo>
                    <a:pt x="19078" y="21049"/>
                  </a:lnTo>
                  <a:cubicBezTo>
                    <a:pt x="19124" y="21395"/>
                    <a:pt x="19166" y="22015"/>
                    <a:pt x="19014" y="22270"/>
                  </a:cubicBezTo>
                  <a:cubicBezTo>
                    <a:pt x="19016" y="22270"/>
                    <a:pt x="19017" y="22270"/>
                    <a:pt x="19018" y="22270"/>
                  </a:cubicBezTo>
                  <a:cubicBezTo>
                    <a:pt x="19061" y="22270"/>
                    <a:pt x="19095" y="22179"/>
                    <a:pt x="19122" y="22179"/>
                  </a:cubicBezTo>
                  <a:cubicBezTo>
                    <a:pt x="19129" y="22179"/>
                    <a:pt x="19136" y="22187"/>
                    <a:pt x="19142" y="22205"/>
                  </a:cubicBezTo>
                  <a:cubicBezTo>
                    <a:pt x="19124" y="22856"/>
                    <a:pt x="19166" y="23447"/>
                    <a:pt x="19207" y="24038"/>
                  </a:cubicBezTo>
                  <a:cubicBezTo>
                    <a:pt x="19516" y="23660"/>
                    <a:pt x="19135" y="22595"/>
                    <a:pt x="19495" y="22270"/>
                  </a:cubicBezTo>
                  <a:lnTo>
                    <a:pt x="19495" y="22270"/>
                  </a:lnTo>
                  <a:cubicBezTo>
                    <a:pt x="19570" y="22946"/>
                    <a:pt x="19490" y="23774"/>
                    <a:pt x="19591" y="24423"/>
                  </a:cubicBezTo>
                  <a:cubicBezTo>
                    <a:pt x="18903" y="24473"/>
                    <a:pt x="18179" y="24495"/>
                    <a:pt x="17442" y="24495"/>
                  </a:cubicBezTo>
                  <a:cubicBezTo>
                    <a:pt x="16253" y="24495"/>
                    <a:pt x="15031" y="24439"/>
                    <a:pt x="13874" y="24359"/>
                  </a:cubicBezTo>
                  <a:cubicBezTo>
                    <a:pt x="13301" y="23740"/>
                    <a:pt x="13653" y="22199"/>
                    <a:pt x="13455" y="21209"/>
                  </a:cubicBezTo>
                  <a:lnTo>
                    <a:pt x="13455" y="21209"/>
                  </a:lnTo>
                  <a:cubicBezTo>
                    <a:pt x="13480" y="21211"/>
                    <a:pt x="13506" y="21212"/>
                    <a:pt x="13533" y="21212"/>
                  </a:cubicBezTo>
                  <a:cubicBezTo>
                    <a:pt x="13610" y="21212"/>
                    <a:pt x="13694" y="21205"/>
                    <a:pt x="13771" y="21205"/>
                  </a:cubicBezTo>
                  <a:cubicBezTo>
                    <a:pt x="13849" y="21205"/>
                    <a:pt x="13920" y="21212"/>
                    <a:pt x="13969" y="21241"/>
                  </a:cubicBezTo>
                  <a:cubicBezTo>
                    <a:pt x="13899" y="22077"/>
                    <a:pt x="13991" y="22955"/>
                    <a:pt x="14066" y="23747"/>
                  </a:cubicBezTo>
                  <a:cubicBezTo>
                    <a:pt x="14292" y="23055"/>
                    <a:pt x="14052" y="22068"/>
                    <a:pt x="14130" y="21210"/>
                  </a:cubicBezTo>
                  <a:lnTo>
                    <a:pt x="14130" y="21210"/>
                  </a:lnTo>
                  <a:cubicBezTo>
                    <a:pt x="14818" y="21249"/>
                    <a:pt x="15584" y="21285"/>
                    <a:pt x="16350" y="21285"/>
                  </a:cubicBezTo>
                  <a:cubicBezTo>
                    <a:pt x="17312" y="21285"/>
                    <a:pt x="18274" y="21228"/>
                    <a:pt x="19078" y="21049"/>
                  </a:cubicBezTo>
                  <a:close/>
                  <a:moveTo>
                    <a:pt x="31962" y="24485"/>
                  </a:moveTo>
                  <a:lnTo>
                    <a:pt x="31962" y="24485"/>
                  </a:lnTo>
                  <a:cubicBezTo>
                    <a:pt x="32113" y="24620"/>
                    <a:pt x="31911" y="24829"/>
                    <a:pt x="31865" y="24966"/>
                  </a:cubicBezTo>
                  <a:cubicBezTo>
                    <a:pt x="31759" y="24796"/>
                    <a:pt x="31940" y="24635"/>
                    <a:pt x="31962" y="24485"/>
                  </a:cubicBezTo>
                  <a:close/>
                  <a:moveTo>
                    <a:pt x="27378" y="24511"/>
                  </a:moveTo>
                  <a:cubicBezTo>
                    <a:pt x="27462" y="24511"/>
                    <a:pt x="27545" y="24527"/>
                    <a:pt x="27624" y="24582"/>
                  </a:cubicBezTo>
                  <a:cubicBezTo>
                    <a:pt x="27156" y="24839"/>
                    <a:pt x="26461" y="24883"/>
                    <a:pt x="25792" y="24934"/>
                  </a:cubicBezTo>
                  <a:cubicBezTo>
                    <a:pt x="25293" y="24973"/>
                    <a:pt x="24764" y="25002"/>
                    <a:pt x="24247" y="25002"/>
                  </a:cubicBezTo>
                  <a:cubicBezTo>
                    <a:pt x="23679" y="25002"/>
                    <a:pt x="23126" y="24967"/>
                    <a:pt x="22644" y="24870"/>
                  </a:cubicBezTo>
                  <a:cubicBezTo>
                    <a:pt x="22696" y="24803"/>
                    <a:pt x="22666" y="24657"/>
                    <a:pt x="22708" y="24582"/>
                  </a:cubicBezTo>
                  <a:cubicBezTo>
                    <a:pt x="23329" y="24628"/>
                    <a:pt x="24004" y="24652"/>
                    <a:pt x="24686" y="24652"/>
                  </a:cubicBezTo>
                  <a:cubicBezTo>
                    <a:pt x="25492" y="24652"/>
                    <a:pt x="26307" y="24618"/>
                    <a:pt x="27046" y="24548"/>
                  </a:cubicBezTo>
                  <a:cubicBezTo>
                    <a:pt x="27157" y="24538"/>
                    <a:pt x="27269" y="24511"/>
                    <a:pt x="27378" y="24511"/>
                  </a:cubicBezTo>
                  <a:close/>
                  <a:moveTo>
                    <a:pt x="1018" y="24474"/>
                  </a:moveTo>
                  <a:cubicBezTo>
                    <a:pt x="1040" y="24474"/>
                    <a:pt x="1062" y="24477"/>
                    <a:pt x="1085" y="24484"/>
                  </a:cubicBezTo>
                  <a:cubicBezTo>
                    <a:pt x="1444" y="24595"/>
                    <a:pt x="2108" y="24713"/>
                    <a:pt x="2659" y="24742"/>
                  </a:cubicBezTo>
                  <a:cubicBezTo>
                    <a:pt x="2799" y="24749"/>
                    <a:pt x="2939" y="24752"/>
                    <a:pt x="3078" y="24752"/>
                  </a:cubicBezTo>
                  <a:cubicBezTo>
                    <a:pt x="3914" y="24752"/>
                    <a:pt x="4726" y="24639"/>
                    <a:pt x="5376" y="24639"/>
                  </a:cubicBezTo>
                  <a:cubicBezTo>
                    <a:pt x="5458" y="24639"/>
                    <a:pt x="5538" y="24641"/>
                    <a:pt x="5616" y="24645"/>
                  </a:cubicBezTo>
                  <a:cubicBezTo>
                    <a:pt x="5624" y="24834"/>
                    <a:pt x="5355" y="24813"/>
                    <a:pt x="5230" y="24837"/>
                  </a:cubicBezTo>
                  <a:cubicBezTo>
                    <a:pt x="4600" y="24963"/>
                    <a:pt x="3738" y="25041"/>
                    <a:pt x="2880" y="25041"/>
                  </a:cubicBezTo>
                  <a:cubicBezTo>
                    <a:pt x="2116" y="25041"/>
                    <a:pt x="1355" y="24980"/>
                    <a:pt x="764" y="24837"/>
                  </a:cubicBezTo>
                  <a:cubicBezTo>
                    <a:pt x="756" y="24656"/>
                    <a:pt x="861" y="24474"/>
                    <a:pt x="1018" y="24474"/>
                  </a:cubicBezTo>
                  <a:close/>
                  <a:moveTo>
                    <a:pt x="31800" y="18796"/>
                  </a:moveTo>
                  <a:lnTo>
                    <a:pt x="31800" y="18796"/>
                  </a:lnTo>
                  <a:cubicBezTo>
                    <a:pt x="31972" y="18817"/>
                    <a:pt x="31943" y="18970"/>
                    <a:pt x="31961" y="19084"/>
                  </a:cubicBezTo>
                  <a:cubicBezTo>
                    <a:pt x="32034" y="19573"/>
                    <a:pt x="32046" y="20625"/>
                    <a:pt x="31961" y="21109"/>
                  </a:cubicBezTo>
                  <a:cubicBezTo>
                    <a:pt x="31925" y="21310"/>
                    <a:pt x="31769" y="21441"/>
                    <a:pt x="31769" y="21590"/>
                  </a:cubicBezTo>
                  <a:cubicBezTo>
                    <a:pt x="31759" y="21593"/>
                    <a:pt x="31750" y="21594"/>
                    <a:pt x="31743" y="21594"/>
                  </a:cubicBezTo>
                  <a:cubicBezTo>
                    <a:pt x="31665" y="21594"/>
                    <a:pt x="31731" y="21449"/>
                    <a:pt x="31671" y="21429"/>
                  </a:cubicBezTo>
                  <a:lnTo>
                    <a:pt x="31671" y="21429"/>
                  </a:lnTo>
                  <a:cubicBezTo>
                    <a:pt x="31523" y="22608"/>
                    <a:pt x="31649" y="24064"/>
                    <a:pt x="31607" y="25348"/>
                  </a:cubicBezTo>
                  <a:cubicBezTo>
                    <a:pt x="31224" y="25364"/>
                    <a:pt x="30828" y="25370"/>
                    <a:pt x="30426" y="25370"/>
                  </a:cubicBezTo>
                  <a:cubicBezTo>
                    <a:pt x="29644" y="25370"/>
                    <a:pt x="28836" y="25346"/>
                    <a:pt x="28041" y="25317"/>
                  </a:cubicBezTo>
                  <a:cubicBezTo>
                    <a:pt x="27854" y="25084"/>
                    <a:pt x="28144" y="24888"/>
                    <a:pt x="28170" y="24645"/>
                  </a:cubicBezTo>
                  <a:cubicBezTo>
                    <a:pt x="28192" y="24447"/>
                    <a:pt x="28087" y="24384"/>
                    <a:pt x="28041" y="24196"/>
                  </a:cubicBezTo>
                  <a:cubicBezTo>
                    <a:pt x="27949" y="23820"/>
                    <a:pt x="27865" y="22796"/>
                    <a:pt x="27944" y="22299"/>
                  </a:cubicBezTo>
                  <a:cubicBezTo>
                    <a:pt x="27963" y="22191"/>
                    <a:pt x="28054" y="22089"/>
                    <a:pt x="28072" y="21978"/>
                  </a:cubicBezTo>
                  <a:cubicBezTo>
                    <a:pt x="28117" y="21722"/>
                    <a:pt x="28008" y="21528"/>
                    <a:pt x="27975" y="21271"/>
                  </a:cubicBezTo>
                  <a:cubicBezTo>
                    <a:pt x="27882" y="20513"/>
                    <a:pt x="27972" y="19648"/>
                    <a:pt x="28009" y="18957"/>
                  </a:cubicBezTo>
                  <a:cubicBezTo>
                    <a:pt x="29113" y="18951"/>
                    <a:pt x="30401" y="18869"/>
                    <a:pt x="31575" y="18828"/>
                  </a:cubicBezTo>
                  <a:cubicBezTo>
                    <a:pt x="31587" y="19288"/>
                    <a:pt x="31614" y="19732"/>
                    <a:pt x="31639" y="20177"/>
                  </a:cubicBezTo>
                  <a:cubicBezTo>
                    <a:pt x="31875" y="19900"/>
                    <a:pt x="31606" y="19118"/>
                    <a:pt x="31800" y="18796"/>
                  </a:cubicBezTo>
                  <a:close/>
                  <a:moveTo>
                    <a:pt x="5584" y="25000"/>
                  </a:moveTo>
                  <a:cubicBezTo>
                    <a:pt x="5616" y="25001"/>
                    <a:pt x="5608" y="25039"/>
                    <a:pt x="5617" y="25064"/>
                  </a:cubicBezTo>
                  <a:cubicBezTo>
                    <a:pt x="5487" y="25343"/>
                    <a:pt x="5054" y="25326"/>
                    <a:pt x="4716" y="25384"/>
                  </a:cubicBezTo>
                  <a:cubicBezTo>
                    <a:pt x="4227" y="25467"/>
                    <a:pt x="3601" y="25525"/>
                    <a:pt x="2976" y="25525"/>
                  </a:cubicBezTo>
                  <a:cubicBezTo>
                    <a:pt x="2134" y="25525"/>
                    <a:pt x="1294" y="25419"/>
                    <a:pt x="796" y="25127"/>
                  </a:cubicBezTo>
                  <a:cubicBezTo>
                    <a:pt x="814" y="25127"/>
                    <a:pt x="831" y="25127"/>
                    <a:pt x="849" y="25127"/>
                  </a:cubicBezTo>
                  <a:cubicBezTo>
                    <a:pt x="1294" y="25127"/>
                    <a:pt x="1848" y="25260"/>
                    <a:pt x="2434" y="25289"/>
                  </a:cubicBezTo>
                  <a:cubicBezTo>
                    <a:pt x="2607" y="25297"/>
                    <a:pt x="2784" y="25300"/>
                    <a:pt x="2962" y="25300"/>
                  </a:cubicBezTo>
                  <a:cubicBezTo>
                    <a:pt x="3683" y="25300"/>
                    <a:pt x="4426" y="25240"/>
                    <a:pt x="5037" y="25160"/>
                  </a:cubicBezTo>
                  <a:cubicBezTo>
                    <a:pt x="5221" y="25136"/>
                    <a:pt x="5466" y="25078"/>
                    <a:pt x="5584" y="25000"/>
                  </a:cubicBezTo>
                  <a:close/>
                  <a:moveTo>
                    <a:pt x="13643" y="24710"/>
                  </a:moveTo>
                  <a:cubicBezTo>
                    <a:pt x="13645" y="24710"/>
                    <a:pt x="13647" y="24710"/>
                    <a:pt x="13649" y="24710"/>
                  </a:cubicBezTo>
                  <a:cubicBezTo>
                    <a:pt x="14428" y="24749"/>
                    <a:pt x="15518" y="24919"/>
                    <a:pt x="16605" y="24966"/>
                  </a:cubicBezTo>
                  <a:cubicBezTo>
                    <a:pt x="16912" y="24981"/>
                    <a:pt x="17223" y="24988"/>
                    <a:pt x="17526" y="24988"/>
                  </a:cubicBezTo>
                  <a:cubicBezTo>
                    <a:pt x="17829" y="24988"/>
                    <a:pt x="18125" y="24981"/>
                    <a:pt x="18403" y="24966"/>
                  </a:cubicBezTo>
                  <a:cubicBezTo>
                    <a:pt x="18650" y="24955"/>
                    <a:pt x="18885" y="24877"/>
                    <a:pt x="19106" y="24877"/>
                  </a:cubicBezTo>
                  <a:cubicBezTo>
                    <a:pt x="19241" y="24877"/>
                    <a:pt x="19372" y="24906"/>
                    <a:pt x="19495" y="25000"/>
                  </a:cubicBezTo>
                  <a:cubicBezTo>
                    <a:pt x="19427" y="25758"/>
                    <a:pt x="18436" y="25699"/>
                    <a:pt x="17535" y="25771"/>
                  </a:cubicBezTo>
                  <a:cubicBezTo>
                    <a:pt x="17169" y="25799"/>
                    <a:pt x="16784" y="25814"/>
                    <a:pt x="16409" y="25814"/>
                  </a:cubicBezTo>
                  <a:cubicBezTo>
                    <a:pt x="16224" y="25814"/>
                    <a:pt x="16041" y="25811"/>
                    <a:pt x="15864" y="25803"/>
                  </a:cubicBezTo>
                  <a:cubicBezTo>
                    <a:pt x="14900" y="25763"/>
                    <a:pt x="13759" y="25881"/>
                    <a:pt x="13455" y="25290"/>
                  </a:cubicBezTo>
                  <a:cubicBezTo>
                    <a:pt x="13469" y="25286"/>
                    <a:pt x="13483" y="25284"/>
                    <a:pt x="13496" y="25284"/>
                  </a:cubicBezTo>
                  <a:cubicBezTo>
                    <a:pt x="13583" y="25284"/>
                    <a:pt x="13652" y="25362"/>
                    <a:pt x="13744" y="25387"/>
                  </a:cubicBezTo>
                  <a:cubicBezTo>
                    <a:pt x="14168" y="25496"/>
                    <a:pt x="14663" y="25526"/>
                    <a:pt x="15178" y="25526"/>
                  </a:cubicBezTo>
                  <a:cubicBezTo>
                    <a:pt x="15793" y="25526"/>
                    <a:pt x="16437" y="25484"/>
                    <a:pt x="17022" y="25483"/>
                  </a:cubicBezTo>
                  <a:cubicBezTo>
                    <a:pt x="17147" y="25483"/>
                    <a:pt x="17275" y="25484"/>
                    <a:pt x="17403" y="25484"/>
                  </a:cubicBezTo>
                  <a:cubicBezTo>
                    <a:pt x="18079" y="25484"/>
                    <a:pt x="18779" y="25462"/>
                    <a:pt x="19270" y="25194"/>
                  </a:cubicBezTo>
                  <a:cubicBezTo>
                    <a:pt x="19176" y="25170"/>
                    <a:pt x="19083" y="25160"/>
                    <a:pt x="18989" y="25160"/>
                  </a:cubicBezTo>
                  <a:cubicBezTo>
                    <a:pt x="18683" y="25160"/>
                    <a:pt x="18377" y="25265"/>
                    <a:pt x="18049" y="25289"/>
                  </a:cubicBezTo>
                  <a:cubicBezTo>
                    <a:pt x="17902" y="25299"/>
                    <a:pt x="17752" y="25304"/>
                    <a:pt x="17600" y="25304"/>
                  </a:cubicBezTo>
                  <a:cubicBezTo>
                    <a:pt x="16973" y="25304"/>
                    <a:pt x="16312" y="25227"/>
                    <a:pt x="15673" y="25191"/>
                  </a:cubicBezTo>
                  <a:cubicBezTo>
                    <a:pt x="14884" y="25148"/>
                    <a:pt x="14087" y="25159"/>
                    <a:pt x="13424" y="24966"/>
                  </a:cubicBezTo>
                  <a:cubicBezTo>
                    <a:pt x="13424" y="24825"/>
                    <a:pt x="13558" y="24710"/>
                    <a:pt x="13643" y="24710"/>
                  </a:cubicBezTo>
                  <a:close/>
                  <a:moveTo>
                    <a:pt x="32122" y="25704"/>
                  </a:moveTo>
                  <a:lnTo>
                    <a:pt x="32122" y="25704"/>
                  </a:lnTo>
                  <a:cubicBezTo>
                    <a:pt x="31964" y="25903"/>
                    <a:pt x="31688" y="25934"/>
                    <a:pt x="31393" y="25934"/>
                  </a:cubicBezTo>
                  <a:cubicBezTo>
                    <a:pt x="31263" y="25934"/>
                    <a:pt x="31129" y="25928"/>
                    <a:pt x="31001" y="25928"/>
                  </a:cubicBezTo>
                  <a:cubicBezTo>
                    <a:pt x="30956" y="25928"/>
                    <a:pt x="30912" y="25929"/>
                    <a:pt x="30869" y="25931"/>
                  </a:cubicBezTo>
                  <a:cubicBezTo>
                    <a:pt x="30660" y="25940"/>
                    <a:pt x="30446" y="25944"/>
                    <a:pt x="30229" y="25944"/>
                  </a:cubicBezTo>
                  <a:cubicBezTo>
                    <a:pt x="30018" y="25944"/>
                    <a:pt x="29803" y="25940"/>
                    <a:pt x="29584" y="25931"/>
                  </a:cubicBezTo>
                  <a:cubicBezTo>
                    <a:pt x="29529" y="25928"/>
                    <a:pt x="29475" y="25927"/>
                    <a:pt x="29420" y="25927"/>
                  </a:cubicBezTo>
                  <a:cubicBezTo>
                    <a:pt x="29189" y="25927"/>
                    <a:pt x="28958" y="25946"/>
                    <a:pt x="28742" y="25946"/>
                  </a:cubicBezTo>
                  <a:cubicBezTo>
                    <a:pt x="28507" y="25946"/>
                    <a:pt x="28289" y="25924"/>
                    <a:pt x="28106" y="25833"/>
                  </a:cubicBezTo>
                  <a:lnTo>
                    <a:pt x="28106" y="25737"/>
                  </a:lnTo>
                  <a:cubicBezTo>
                    <a:pt x="28373" y="25717"/>
                    <a:pt x="28642" y="25710"/>
                    <a:pt x="28912" y="25710"/>
                  </a:cubicBezTo>
                  <a:cubicBezTo>
                    <a:pt x="29647" y="25710"/>
                    <a:pt x="30381" y="25765"/>
                    <a:pt x="31075" y="25765"/>
                  </a:cubicBezTo>
                  <a:cubicBezTo>
                    <a:pt x="31437" y="25765"/>
                    <a:pt x="31788" y="25750"/>
                    <a:pt x="32122" y="25704"/>
                  </a:cubicBezTo>
                  <a:close/>
                  <a:moveTo>
                    <a:pt x="31840" y="26315"/>
                  </a:moveTo>
                  <a:cubicBezTo>
                    <a:pt x="31952" y="26315"/>
                    <a:pt x="31888" y="26541"/>
                    <a:pt x="31808" y="26541"/>
                  </a:cubicBezTo>
                  <a:cubicBezTo>
                    <a:pt x="31806" y="26541"/>
                    <a:pt x="31803" y="26541"/>
                    <a:pt x="31800" y="26540"/>
                  </a:cubicBezTo>
                  <a:cubicBezTo>
                    <a:pt x="31800" y="26456"/>
                    <a:pt x="31788" y="26357"/>
                    <a:pt x="31832" y="26316"/>
                  </a:cubicBezTo>
                  <a:cubicBezTo>
                    <a:pt x="31835" y="26315"/>
                    <a:pt x="31837" y="26315"/>
                    <a:pt x="31840" y="26315"/>
                  </a:cubicBezTo>
                  <a:close/>
                  <a:moveTo>
                    <a:pt x="19430" y="25931"/>
                  </a:moveTo>
                  <a:cubicBezTo>
                    <a:pt x="19460" y="26271"/>
                    <a:pt x="19251" y="26371"/>
                    <a:pt x="19174" y="26605"/>
                  </a:cubicBezTo>
                  <a:cubicBezTo>
                    <a:pt x="19099" y="26477"/>
                    <a:pt x="19163" y="26210"/>
                    <a:pt x="19142" y="26027"/>
                  </a:cubicBezTo>
                  <a:cubicBezTo>
                    <a:pt x="19231" y="25988"/>
                    <a:pt x="19305" y="25933"/>
                    <a:pt x="19430" y="25931"/>
                  </a:cubicBezTo>
                  <a:close/>
                  <a:moveTo>
                    <a:pt x="31671" y="26349"/>
                  </a:moveTo>
                  <a:cubicBezTo>
                    <a:pt x="31619" y="26681"/>
                    <a:pt x="31174" y="26613"/>
                    <a:pt x="30837" y="26638"/>
                  </a:cubicBezTo>
                  <a:cubicBezTo>
                    <a:pt x="30411" y="26669"/>
                    <a:pt x="29970" y="26690"/>
                    <a:pt x="29521" y="26690"/>
                  </a:cubicBezTo>
                  <a:cubicBezTo>
                    <a:pt x="29140" y="26690"/>
                    <a:pt x="28753" y="26675"/>
                    <a:pt x="28363" y="26638"/>
                  </a:cubicBezTo>
                  <a:cubicBezTo>
                    <a:pt x="28360" y="26637"/>
                    <a:pt x="28357" y="26637"/>
                    <a:pt x="28353" y="26637"/>
                  </a:cubicBezTo>
                  <a:cubicBezTo>
                    <a:pt x="28316" y="26637"/>
                    <a:pt x="28254" y="26650"/>
                    <a:pt x="28198" y="26650"/>
                  </a:cubicBezTo>
                  <a:cubicBezTo>
                    <a:pt x="28127" y="26650"/>
                    <a:pt x="28065" y="26630"/>
                    <a:pt x="28073" y="26540"/>
                  </a:cubicBezTo>
                  <a:cubicBezTo>
                    <a:pt x="28080" y="26457"/>
                    <a:pt x="28124" y="26432"/>
                    <a:pt x="28179" y="26432"/>
                  </a:cubicBezTo>
                  <a:cubicBezTo>
                    <a:pt x="28253" y="26432"/>
                    <a:pt x="28347" y="26476"/>
                    <a:pt x="28395" y="26477"/>
                  </a:cubicBezTo>
                  <a:cubicBezTo>
                    <a:pt x="28454" y="26478"/>
                    <a:pt x="28515" y="26478"/>
                    <a:pt x="28577" y="26478"/>
                  </a:cubicBezTo>
                  <a:cubicBezTo>
                    <a:pt x="29516" y="26478"/>
                    <a:pt x="30704" y="26379"/>
                    <a:pt x="31575" y="26349"/>
                  </a:cubicBezTo>
                  <a:close/>
                  <a:moveTo>
                    <a:pt x="19398" y="26574"/>
                  </a:moveTo>
                  <a:lnTo>
                    <a:pt x="19398" y="26574"/>
                  </a:lnTo>
                  <a:cubicBezTo>
                    <a:pt x="19492" y="26828"/>
                    <a:pt x="19283" y="27058"/>
                    <a:pt x="19141" y="27184"/>
                  </a:cubicBezTo>
                  <a:cubicBezTo>
                    <a:pt x="19128" y="26880"/>
                    <a:pt x="19311" y="26775"/>
                    <a:pt x="19398" y="26574"/>
                  </a:cubicBezTo>
                  <a:close/>
                  <a:moveTo>
                    <a:pt x="28105" y="26959"/>
                  </a:moveTo>
                  <a:cubicBezTo>
                    <a:pt x="28462" y="27037"/>
                    <a:pt x="28845" y="27063"/>
                    <a:pt x="29240" y="27063"/>
                  </a:cubicBezTo>
                  <a:cubicBezTo>
                    <a:pt x="29978" y="27063"/>
                    <a:pt x="30757" y="26974"/>
                    <a:pt x="31478" y="26974"/>
                  </a:cubicBezTo>
                  <a:cubicBezTo>
                    <a:pt x="31757" y="26974"/>
                    <a:pt x="32026" y="26987"/>
                    <a:pt x="32282" y="27024"/>
                  </a:cubicBezTo>
                  <a:cubicBezTo>
                    <a:pt x="32268" y="27238"/>
                    <a:pt x="32126" y="27288"/>
                    <a:pt x="31956" y="27288"/>
                  </a:cubicBezTo>
                  <a:cubicBezTo>
                    <a:pt x="31806" y="27288"/>
                    <a:pt x="31635" y="27249"/>
                    <a:pt x="31511" y="27249"/>
                  </a:cubicBezTo>
                  <a:cubicBezTo>
                    <a:pt x="31496" y="27248"/>
                    <a:pt x="31481" y="27248"/>
                    <a:pt x="31466" y="27248"/>
                  </a:cubicBezTo>
                  <a:cubicBezTo>
                    <a:pt x="30803" y="27248"/>
                    <a:pt x="29986" y="27307"/>
                    <a:pt x="29220" y="27307"/>
                  </a:cubicBezTo>
                  <a:cubicBezTo>
                    <a:pt x="28838" y="27307"/>
                    <a:pt x="28469" y="27292"/>
                    <a:pt x="28138" y="27249"/>
                  </a:cubicBezTo>
                  <a:cubicBezTo>
                    <a:pt x="28136" y="27142"/>
                    <a:pt x="28083" y="27088"/>
                    <a:pt x="28105" y="26959"/>
                  </a:cubicBezTo>
                  <a:close/>
                  <a:moveTo>
                    <a:pt x="27464" y="25191"/>
                  </a:moveTo>
                  <a:cubicBezTo>
                    <a:pt x="27598" y="25774"/>
                    <a:pt x="27555" y="26534"/>
                    <a:pt x="27591" y="27215"/>
                  </a:cubicBezTo>
                  <a:cubicBezTo>
                    <a:pt x="26608" y="27246"/>
                    <a:pt x="25643" y="27335"/>
                    <a:pt x="24713" y="27335"/>
                  </a:cubicBezTo>
                  <a:cubicBezTo>
                    <a:pt x="24058" y="27335"/>
                    <a:pt x="23420" y="27291"/>
                    <a:pt x="22804" y="27151"/>
                  </a:cubicBezTo>
                  <a:cubicBezTo>
                    <a:pt x="22806" y="26549"/>
                    <a:pt x="22812" y="25944"/>
                    <a:pt x="22773" y="25384"/>
                  </a:cubicBezTo>
                  <a:lnTo>
                    <a:pt x="22773" y="25384"/>
                  </a:lnTo>
                  <a:cubicBezTo>
                    <a:pt x="23241" y="25433"/>
                    <a:pt x="23729" y="25454"/>
                    <a:pt x="24220" y="25454"/>
                  </a:cubicBezTo>
                  <a:cubicBezTo>
                    <a:pt x="25352" y="25454"/>
                    <a:pt x="26502" y="25341"/>
                    <a:pt x="27464" y="25191"/>
                  </a:cubicBezTo>
                  <a:close/>
                  <a:moveTo>
                    <a:pt x="19398" y="27055"/>
                  </a:moveTo>
                  <a:lnTo>
                    <a:pt x="19398" y="27055"/>
                  </a:lnTo>
                  <a:cubicBezTo>
                    <a:pt x="19524" y="27341"/>
                    <a:pt x="19280" y="27534"/>
                    <a:pt x="19207" y="27730"/>
                  </a:cubicBezTo>
                  <a:cubicBezTo>
                    <a:pt x="19081" y="27443"/>
                    <a:pt x="19325" y="27250"/>
                    <a:pt x="19398" y="27055"/>
                  </a:cubicBezTo>
                  <a:close/>
                  <a:moveTo>
                    <a:pt x="31830" y="27731"/>
                  </a:moveTo>
                  <a:cubicBezTo>
                    <a:pt x="31831" y="27731"/>
                    <a:pt x="31832" y="27731"/>
                    <a:pt x="31832" y="27731"/>
                  </a:cubicBezTo>
                  <a:cubicBezTo>
                    <a:pt x="31866" y="27842"/>
                    <a:pt x="31739" y="28035"/>
                    <a:pt x="31704" y="28180"/>
                  </a:cubicBezTo>
                  <a:cubicBezTo>
                    <a:pt x="31626" y="28097"/>
                    <a:pt x="31710" y="27852"/>
                    <a:pt x="31640" y="27762"/>
                  </a:cubicBezTo>
                  <a:lnTo>
                    <a:pt x="31640" y="27762"/>
                  </a:lnTo>
                  <a:cubicBezTo>
                    <a:pt x="31657" y="27766"/>
                    <a:pt x="31671" y="27768"/>
                    <a:pt x="31684" y="27768"/>
                  </a:cubicBezTo>
                  <a:cubicBezTo>
                    <a:pt x="31746" y="27768"/>
                    <a:pt x="31769" y="27731"/>
                    <a:pt x="31830" y="27731"/>
                  </a:cubicBezTo>
                  <a:close/>
                  <a:moveTo>
                    <a:pt x="27528" y="27667"/>
                  </a:moveTo>
                  <a:cubicBezTo>
                    <a:pt x="27603" y="27924"/>
                    <a:pt x="27297" y="27868"/>
                    <a:pt x="27173" y="27892"/>
                  </a:cubicBezTo>
                  <a:cubicBezTo>
                    <a:pt x="26430" y="28036"/>
                    <a:pt x="25755" y="28189"/>
                    <a:pt x="24826" y="28189"/>
                  </a:cubicBezTo>
                  <a:cubicBezTo>
                    <a:pt x="24703" y="28189"/>
                    <a:pt x="24575" y="28186"/>
                    <a:pt x="24442" y="28180"/>
                  </a:cubicBezTo>
                  <a:cubicBezTo>
                    <a:pt x="23721" y="28149"/>
                    <a:pt x="22943" y="28135"/>
                    <a:pt x="22514" y="27827"/>
                  </a:cubicBezTo>
                  <a:cubicBezTo>
                    <a:pt x="22670" y="27817"/>
                    <a:pt x="22833" y="27813"/>
                    <a:pt x="23001" y="27813"/>
                  </a:cubicBezTo>
                  <a:cubicBezTo>
                    <a:pt x="23429" y="27813"/>
                    <a:pt x="23889" y="27839"/>
                    <a:pt x="24347" y="27858"/>
                  </a:cubicBezTo>
                  <a:cubicBezTo>
                    <a:pt x="24576" y="27868"/>
                    <a:pt x="24808" y="27873"/>
                    <a:pt x="25040" y="27873"/>
                  </a:cubicBezTo>
                  <a:cubicBezTo>
                    <a:pt x="25899" y="27873"/>
                    <a:pt x="26756" y="27804"/>
                    <a:pt x="27464" y="27667"/>
                  </a:cubicBezTo>
                  <a:close/>
                  <a:moveTo>
                    <a:pt x="5519" y="25672"/>
                  </a:moveTo>
                  <a:cubicBezTo>
                    <a:pt x="5559" y="26490"/>
                    <a:pt x="5699" y="27607"/>
                    <a:pt x="5423" y="28276"/>
                  </a:cubicBezTo>
                  <a:cubicBezTo>
                    <a:pt x="5382" y="27433"/>
                    <a:pt x="5396" y="26509"/>
                    <a:pt x="5423" y="25672"/>
                  </a:cubicBezTo>
                  <a:close/>
                  <a:moveTo>
                    <a:pt x="19431" y="27601"/>
                  </a:moveTo>
                  <a:cubicBezTo>
                    <a:pt x="19562" y="27914"/>
                    <a:pt x="19338" y="28150"/>
                    <a:pt x="19239" y="28339"/>
                  </a:cubicBezTo>
                  <a:cubicBezTo>
                    <a:pt x="19104" y="28025"/>
                    <a:pt x="19348" y="27808"/>
                    <a:pt x="19431" y="27601"/>
                  </a:cubicBezTo>
                  <a:close/>
                  <a:moveTo>
                    <a:pt x="31930" y="27956"/>
                  </a:moveTo>
                  <a:lnTo>
                    <a:pt x="31930" y="27956"/>
                  </a:lnTo>
                  <a:cubicBezTo>
                    <a:pt x="32056" y="28308"/>
                    <a:pt x="31802" y="28558"/>
                    <a:pt x="31736" y="28824"/>
                  </a:cubicBezTo>
                  <a:cubicBezTo>
                    <a:pt x="31624" y="28485"/>
                    <a:pt x="31891" y="28249"/>
                    <a:pt x="31930" y="27956"/>
                  </a:cubicBezTo>
                  <a:close/>
                  <a:moveTo>
                    <a:pt x="5518" y="28373"/>
                  </a:moveTo>
                  <a:cubicBezTo>
                    <a:pt x="5634" y="28564"/>
                    <a:pt x="5451" y="28732"/>
                    <a:pt x="5421" y="28886"/>
                  </a:cubicBezTo>
                  <a:cubicBezTo>
                    <a:pt x="5302" y="28689"/>
                    <a:pt x="5472" y="28510"/>
                    <a:pt x="5518" y="28373"/>
                  </a:cubicBezTo>
                  <a:close/>
                  <a:moveTo>
                    <a:pt x="19462" y="28148"/>
                  </a:moveTo>
                  <a:lnTo>
                    <a:pt x="19462" y="28148"/>
                  </a:lnTo>
                  <a:cubicBezTo>
                    <a:pt x="19595" y="28506"/>
                    <a:pt x="19391" y="28804"/>
                    <a:pt x="19270" y="29016"/>
                  </a:cubicBezTo>
                  <a:cubicBezTo>
                    <a:pt x="19142" y="28661"/>
                    <a:pt x="19334" y="28352"/>
                    <a:pt x="19462" y="28148"/>
                  </a:cubicBezTo>
                  <a:close/>
                  <a:moveTo>
                    <a:pt x="31930" y="28564"/>
                  </a:moveTo>
                  <a:lnTo>
                    <a:pt x="31930" y="28564"/>
                  </a:lnTo>
                  <a:cubicBezTo>
                    <a:pt x="32103" y="28813"/>
                    <a:pt x="31810" y="29039"/>
                    <a:pt x="31769" y="29272"/>
                  </a:cubicBezTo>
                  <a:cubicBezTo>
                    <a:pt x="31603" y="29035"/>
                    <a:pt x="31900" y="28812"/>
                    <a:pt x="31930" y="28564"/>
                  </a:cubicBezTo>
                  <a:close/>
                  <a:moveTo>
                    <a:pt x="5518" y="29016"/>
                  </a:moveTo>
                  <a:cubicBezTo>
                    <a:pt x="5701" y="29126"/>
                    <a:pt x="5467" y="29340"/>
                    <a:pt x="5455" y="29466"/>
                  </a:cubicBezTo>
                  <a:cubicBezTo>
                    <a:pt x="5268" y="29332"/>
                    <a:pt x="5504" y="29152"/>
                    <a:pt x="5518" y="29016"/>
                  </a:cubicBezTo>
                  <a:close/>
                  <a:moveTo>
                    <a:pt x="31961" y="28983"/>
                  </a:moveTo>
                  <a:lnTo>
                    <a:pt x="31961" y="28983"/>
                  </a:lnTo>
                  <a:cubicBezTo>
                    <a:pt x="32139" y="29217"/>
                    <a:pt x="31793" y="29447"/>
                    <a:pt x="31769" y="29691"/>
                  </a:cubicBezTo>
                  <a:cubicBezTo>
                    <a:pt x="31649" y="29399"/>
                    <a:pt x="31948" y="29249"/>
                    <a:pt x="31961" y="28983"/>
                  </a:cubicBezTo>
                  <a:close/>
                  <a:moveTo>
                    <a:pt x="13071" y="22012"/>
                  </a:moveTo>
                  <a:cubicBezTo>
                    <a:pt x="13160" y="22790"/>
                    <a:pt x="13072" y="23746"/>
                    <a:pt x="13232" y="24454"/>
                  </a:cubicBezTo>
                  <a:cubicBezTo>
                    <a:pt x="13079" y="24679"/>
                    <a:pt x="12929" y="24922"/>
                    <a:pt x="12974" y="25290"/>
                  </a:cubicBezTo>
                  <a:cubicBezTo>
                    <a:pt x="12997" y="25477"/>
                    <a:pt x="13189" y="25639"/>
                    <a:pt x="13232" y="25837"/>
                  </a:cubicBezTo>
                  <a:cubicBezTo>
                    <a:pt x="13319" y="26239"/>
                    <a:pt x="13194" y="26789"/>
                    <a:pt x="13167" y="27344"/>
                  </a:cubicBezTo>
                  <a:cubicBezTo>
                    <a:pt x="13121" y="28234"/>
                    <a:pt x="13217" y="29069"/>
                    <a:pt x="13167" y="29947"/>
                  </a:cubicBezTo>
                  <a:cubicBezTo>
                    <a:pt x="12930" y="29868"/>
                    <a:pt x="12743" y="29765"/>
                    <a:pt x="12505" y="29765"/>
                  </a:cubicBezTo>
                  <a:cubicBezTo>
                    <a:pt x="12413" y="29765"/>
                    <a:pt x="12314" y="29780"/>
                    <a:pt x="12202" y="29818"/>
                  </a:cubicBezTo>
                  <a:cubicBezTo>
                    <a:pt x="12010" y="29883"/>
                    <a:pt x="11898" y="30066"/>
                    <a:pt x="11753" y="30075"/>
                  </a:cubicBezTo>
                  <a:cubicBezTo>
                    <a:pt x="11746" y="30076"/>
                    <a:pt x="11739" y="30076"/>
                    <a:pt x="11732" y="30076"/>
                  </a:cubicBezTo>
                  <a:cubicBezTo>
                    <a:pt x="11448" y="30076"/>
                    <a:pt x="11177" y="29713"/>
                    <a:pt x="10727" y="29713"/>
                  </a:cubicBezTo>
                  <a:cubicBezTo>
                    <a:pt x="10685" y="29713"/>
                    <a:pt x="10641" y="29716"/>
                    <a:pt x="10596" y="29723"/>
                  </a:cubicBezTo>
                  <a:cubicBezTo>
                    <a:pt x="10423" y="29749"/>
                    <a:pt x="10223" y="29961"/>
                    <a:pt x="10018" y="29980"/>
                  </a:cubicBezTo>
                  <a:cubicBezTo>
                    <a:pt x="10003" y="29982"/>
                    <a:pt x="9988" y="29982"/>
                    <a:pt x="9973" y="29982"/>
                  </a:cubicBezTo>
                  <a:cubicBezTo>
                    <a:pt x="9628" y="29982"/>
                    <a:pt x="9366" y="29650"/>
                    <a:pt x="8992" y="29650"/>
                  </a:cubicBezTo>
                  <a:cubicBezTo>
                    <a:pt x="8960" y="29650"/>
                    <a:pt x="8927" y="29653"/>
                    <a:pt x="8893" y="29658"/>
                  </a:cubicBezTo>
                  <a:cubicBezTo>
                    <a:pt x="8658" y="29697"/>
                    <a:pt x="8531" y="29983"/>
                    <a:pt x="8211" y="29983"/>
                  </a:cubicBezTo>
                  <a:cubicBezTo>
                    <a:pt x="8193" y="29983"/>
                    <a:pt x="8174" y="29982"/>
                    <a:pt x="8155" y="29980"/>
                  </a:cubicBezTo>
                  <a:cubicBezTo>
                    <a:pt x="7800" y="29946"/>
                    <a:pt x="7629" y="29552"/>
                    <a:pt x="7195" y="29552"/>
                  </a:cubicBezTo>
                  <a:cubicBezTo>
                    <a:pt x="7118" y="29552"/>
                    <a:pt x="7031" y="29565"/>
                    <a:pt x="6934" y="29594"/>
                  </a:cubicBezTo>
                  <a:cubicBezTo>
                    <a:pt x="6747" y="29652"/>
                    <a:pt x="6654" y="29818"/>
                    <a:pt x="6485" y="29980"/>
                  </a:cubicBezTo>
                  <a:cubicBezTo>
                    <a:pt x="6509" y="27675"/>
                    <a:pt x="6291" y="25487"/>
                    <a:pt x="6387" y="23297"/>
                  </a:cubicBezTo>
                  <a:cubicBezTo>
                    <a:pt x="6532" y="23089"/>
                    <a:pt x="6644" y="22911"/>
                    <a:pt x="6886" y="22911"/>
                  </a:cubicBezTo>
                  <a:cubicBezTo>
                    <a:pt x="6891" y="22911"/>
                    <a:pt x="6896" y="22911"/>
                    <a:pt x="6901" y="22911"/>
                  </a:cubicBezTo>
                  <a:cubicBezTo>
                    <a:pt x="7299" y="22925"/>
                    <a:pt x="7312" y="23470"/>
                    <a:pt x="7773" y="23470"/>
                  </a:cubicBezTo>
                  <a:cubicBezTo>
                    <a:pt x="7811" y="23470"/>
                    <a:pt x="7853" y="23466"/>
                    <a:pt x="7898" y="23458"/>
                  </a:cubicBezTo>
                  <a:cubicBezTo>
                    <a:pt x="8247" y="23393"/>
                    <a:pt x="8284" y="23089"/>
                    <a:pt x="8572" y="22847"/>
                  </a:cubicBezTo>
                  <a:cubicBezTo>
                    <a:pt x="9054" y="22969"/>
                    <a:pt x="9250" y="23471"/>
                    <a:pt x="9748" y="23471"/>
                  </a:cubicBezTo>
                  <a:cubicBezTo>
                    <a:pt x="9793" y="23471"/>
                    <a:pt x="9840" y="23467"/>
                    <a:pt x="9890" y="23458"/>
                  </a:cubicBezTo>
                  <a:cubicBezTo>
                    <a:pt x="10158" y="23411"/>
                    <a:pt x="10347" y="22987"/>
                    <a:pt x="10565" y="22975"/>
                  </a:cubicBezTo>
                  <a:cubicBezTo>
                    <a:pt x="10569" y="22975"/>
                    <a:pt x="10574" y="22975"/>
                    <a:pt x="10579" y="22975"/>
                  </a:cubicBezTo>
                  <a:cubicBezTo>
                    <a:pt x="10850" y="22975"/>
                    <a:pt x="10997" y="23301"/>
                    <a:pt x="11280" y="23301"/>
                  </a:cubicBezTo>
                  <a:cubicBezTo>
                    <a:pt x="11298" y="23301"/>
                    <a:pt x="11316" y="23300"/>
                    <a:pt x="11335" y="23297"/>
                  </a:cubicBezTo>
                  <a:cubicBezTo>
                    <a:pt x="11549" y="23266"/>
                    <a:pt x="11637" y="23035"/>
                    <a:pt x="11785" y="22911"/>
                  </a:cubicBezTo>
                  <a:cubicBezTo>
                    <a:pt x="11891" y="22952"/>
                    <a:pt x="11886" y="23017"/>
                    <a:pt x="11936" y="23017"/>
                  </a:cubicBezTo>
                  <a:cubicBezTo>
                    <a:pt x="11958" y="23017"/>
                    <a:pt x="11989" y="23006"/>
                    <a:pt x="12043" y="22975"/>
                  </a:cubicBezTo>
                  <a:cubicBezTo>
                    <a:pt x="12150" y="23093"/>
                    <a:pt x="12354" y="23160"/>
                    <a:pt x="12552" y="23160"/>
                  </a:cubicBezTo>
                  <a:cubicBezTo>
                    <a:pt x="12735" y="23160"/>
                    <a:pt x="12914" y="23102"/>
                    <a:pt x="13007" y="22975"/>
                  </a:cubicBezTo>
                  <a:cubicBezTo>
                    <a:pt x="13071" y="22794"/>
                    <a:pt x="12836" y="22910"/>
                    <a:pt x="12846" y="22784"/>
                  </a:cubicBezTo>
                  <a:lnTo>
                    <a:pt x="12846" y="22109"/>
                  </a:lnTo>
                  <a:cubicBezTo>
                    <a:pt x="12944" y="22101"/>
                    <a:pt x="12990" y="22039"/>
                    <a:pt x="13071" y="22012"/>
                  </a:cubicBezTo>
                  <a:close/>
                  <a:moveTo>
                    <a:pt x="31993" y="29432"/>
                  </a:moveTo>
                  <a:lnTo>
                    <a:pt x="31993" y="29432"/>
                  </a:lnTo>
                  <a:cubicBezTo>
                    <a:pt x="32114" y="29767"/>
                    <a:pt x="31797" y="29943"/>
                    <a:pt x="31769" y="30235"/>
                  </a:cubicBezTo>
                  <a:cubicBezTo>
                    <a:pt x="31656" y="29908"/>
                    <a:pt x="31961" y="29722"/>
                    <a:pt x="31993" y="29432"/>
                  </a:cubicBezTo>
                  <a:close/>
                  <a:moveTo>
                    <a:pt x="22355" y="29948"/>
                  </a:moveTo>
                  <a:cubicBezTo>
                    <a:pt x="22426" y="29970"/>
                    <a:pt x="22367" y="30127"/>
                    <a:pt x="22387" y="30204"/>
                  </a:cubicBezTo>
                  <a:cubicBezTo>
                    <a:pt x="22375" y="30203"/>
                    <a:pt x="22363" y="30203"/>
                    <a:pt x="22352" y="30203"/>
                  </a:cubicBezTo>
                  <a:cubicBezTo>
                    <a:pt x="22320" y="30203"/>
                    <a:pt x="22294" y="30209"/>
                    <a:pt x="22290" y="30237"/>
                  </a:cubicBezTo>
                  <a:cubicBezTo>
                    <a:pt x="22205" y="30161"/>
                    <a:pt x="22347" y="30039"/>
                    <a:pt x="22355" y="29948"/>
                  </a:cubicBezTo>
                  <a:close/>
                  <a:moveTo>
                    <a:pt x="22355" y="29047"/>
                  </a:moveTo>
                  <a:cubicBezTo>
                    <a:pt x="22501" y="29432"/>
                    <a:pt x="22257" y="29649"/>
                    <a:pt x="22129" y="29915"/>
                  </a:cubicBezTo>
                  <a:cubicBezTo>
                    <a:pt x="22050" y="30079"/>
                    <a:pt x="22031" y="30307"/>
                    <a:pt x="21860" y="30307"/>
                  </a:cubicBezTo>
                  <a:cubicBezTo>
                    <a:pt x="21844" y="30307"/>
                    <a:pt x="21827" y="30305"/>
                    <a:pt x="21808" y="30300"/>
                  </a:cubicBezTo>
                  <a:cubicBezTo>
                    <a:pt x="21990" y="29882"/>
                    <a:pt x="22198" y="29492"/>
                    <a:pt x="22355" y="29047"/>
                  </a:cubicBezTo>
                  <a:close/>
                  <a:moveTo>
                    <a:pt x="22194" y="28083"/>
                  </a:moveTo>
                  <a:cubicBezTo>
                    <a:pt x="22253" y="28097"/>
                    <a:pt x="22272" y="28148"/>
                    <a:pt x="22344" y="28148"/>
                  </a:cubicBezTo>
                  <a:cubicBezTo>
                    <a:pt x="22348" y="28148"/>
                    <a:pt x="22351" y="28148"/>
                    <a:pt x="22355" y="28148"/>
                  </a:cubicBezTo>
                  <a:lnTo>
                    <a:pt x="22355" y="28148"/>
                  </a:lnTo>
                  <a:cubicBezTo>
                    <a:pt x="22049" y="28689"/>
                    <a:pt x="21754" y="29268"/>
                    <a:pt x="21455" y="29850"/>
                  </a:cubicBezTo>
                  <a:cubicBezTo>
                    <a:pt x="21366" y="30023"/>
                    <a:pt x="21284" y="30279"/>
                    <a:pt x="21069" y="30332"/>
                  </a:cubicBezTo>
                  <a:cubicBezTo>
                    <a:pt x="21014" y="30151"/>
                    <a:pt x="21199" y="29991"/>
                    <a:pt x="21294" y="29818"/>
                  </a:cubicBezTo>
                  <a:cubicBezTo>
                    <a:pt x="21573" y="29315"/>
                    <a:pt x="21869" y="28693"/>
                    <a:pt x="22162" y="28180"/>
                  </a:cubicBezTo>
                  <a:cubicBezTo>
                    <a:pt x="22153" y="28128"/>
                    <a:pt x="22193" y="28124"/>
                    <a:pt x="22194" y="28083"/>
                  </a:cubicBezTo>
                  <a:close/>
                  <a:moveTo>
                    <a:pt x="22387" y="28438"/>
                  </a:moveTo>
                  <a:cubicBezTo>
                    <a:pt x="22418" y="28439"/>
                    <a:pt x="22412" y="28477"/>
                    <a:pt x="22420" y="28501"/>
                  </a:cubicBezTo>
                  <a:cubicBezTo>
                    <a:pt x="22315" y="28839"/>
                    <a:pt x="22129" y="29147"/>
                    <a:pt x="21969" y="29466"/>
                  </a:cubicBezTo>
                  <a:cubicBezTo>
                    <a:pt x="21819" y="29761"/>
                    <a:pt x="21760" y="30164"/>
                    <a:pt x="21455" y="30334"/>
                  </a:cubicBezTo>
                  <a:cubicBezTo>
                    <a:pt x="21727" y="29662"/>
                    <a:pt x="22114" y="29107"/>
                    <a:pt x="22387" y="28438"/>
                  </a:cubicBezTo>
                  <a:close/>
                  <a:moveTo>
                    <a:pt x="22065" y="8935"/>
                  </a:moveTo>
                  <a:cubicBezTo>
                    <a:pt x="22166" y="9376"/>
                    <a:pt x="21835" y="9726"/>
                    <a:pt x="21649" y="10123"/>
                  </a:cubicBezTo>
                  <a:cubicBezTo>
                    <a:pt x="21221" y="11030"/>
                    <a:pt x="20791" y="11969"/>
                    <a:pt x="20524" y="13015"/>
                  </a:cubicBezTo>
                  <a:cubicBezTo>
                    <a:pt x="21147" y="11923"/>
                    <a:pt x="21586" y="10648"/>
                    <a:pt x="22131" y="9481"/>
                  </a:cubicBezTo>
                  <a:lnTo>
                    <a:pt x="22131" y="9481"/>
                  </a:lnTo>
                  <a:cubicBezTo>
                    <a:pt x="22325" y="9817"/>
                    <a:pt x="22046" y="10198"/>
                    <a:pt x="21906" y="10478"/>
                  </a:cubicBezTo>
                  <a:cubicBezTo>
                    <a:pt x="21457" y="11370"/>
                    <a:pt x="20953" y="12325"/>
                    <a:pt x="20684" y="13402"/>
                  </a:cubicBezTo>
                  <a:cubicBezTo>
                    <a:pt x="20920" y="13267"/>
                    <a:pt x="20955" y="12921"/>
                    <a:pt x="21070" y="12664"/>
                  </a:cubicBezTo>
                  <a:cubicBezTo>
                    <a:pt x="21410" y="11896"/>
                    <a:pt x="21839" y="11032"/>
                    <a:pt x="22163" y="10222"/>
                  </a:cubicBezTo>
                  <a:cubicBezTo>
                    <a:pt x="22236" y="10297"/>
                    <a:pt x="22175" y="10510"/>
                    <a:pt x="22195" y="10638"/>
                  </a:cubicBezTo>
                  <a:cubicBezTo>
                    <a:pt x="21774" y="11663"/>
                    <a:pt x="21210" y="12546"/>
                    <a:pt x="20943" y="13722"/>
                  </a:cubicBezTo>
                  <a:cubicBezTo>
                    <a:pt x="21451" y="13052"/>
                    <a:pt x="21761" y="11907"/>
                    <a:pt x="22227" y="11088"/>
                  </a:cubicBezTo>
                  <a:lnTo>
                    <a:pt x="22227" y="11088"/>
                  </a:lnTo>
                  <a:cubicBezTo>
                    <a:pt x="22190" y="11801"/>
                    <a:pt x="21837" y="12357"/>
                    <a:pt x="21584" y="12920"/>
                  </a:cubicBezTo>
                  <a:cubicBezTo>
                    <a:pt x="21367" y="13404"/>
                    <a:pt x="21153" y="13868"/>
                    <a:pt x="20974" y="14366"/>
                  </a:cubicBezTo>
                  <a:cubicBezTo>
                    <a:pt x="20978" y="14366"/>
                    <a:pt x="20981" y="14366"/>
                    <a:pt x="20985" y="14366"/>
                  </a:cubicBezTo>
                  <a:cubicBezTo>
                    <a:pt x="21174" y="14366"/>
                    <a:pt x="21256" y="14096"/>
                    <a:pt x="21327" y="13948"/>
                  </a:cubicBezTo>
                  <a:cubicBezTo>
                    <a:pt x="21583" y="13417"/>
                    <a:pt x="21818" y="12771"/>
                    <a:pt x="22065" y="12246"/>
                  </a:cubicBezTo>
                  <a:cubicBezTo>
                    <a:pt x="22089" y="12489"/>
                    <a:pt x="22169" y="12676"/>
                    <a:pt x="22258" y="12855"/>
                  </a:cubicBezTo>
                  <a:cubicBezTo>
                    <a:pt x="21948" y="13477"/>
                    <a:pt x="21639" y="14099"/>
                    <a:pt x="21424" y="14815"/>
                  </a:cubicBezTo>
                  <a:cubicBezTo>
                    <a:pt x="21771" y="14468"/>
                    <a:pt x="21987" y="13708"/>
                    <a:pt x="22258" y="13177"/>
                  </a:cubicBezTo>
                  <a:lnTo>
                    <a:pt x="22258" y="13177"/>
                  </a:lnTo>
                  <a:cubicBezTo>
                    <a:pt x="22440" y="13938"/>
                    <a:pt x="21948" y="14302"/>
                    <a:pt x="21840" y="14879"/>
                  </a:cubicBezTo>
                  <a:cubicBezTo>
                    <a:pt x="21994" y="14774"/>
                    <a:pt x="22151" y="14397"/>
                    <a:pt x="22258" y="14141"/>
                  </a:cubicBezTo>
                  <a:lnTo>
                    <a:pt x="22258" y="14141"/>
                  </a:lnTo>
                  <a:cubicBezTo>
                    <a:pt x="22494" y="14790"/>
                    <a:pt x="22033" y="15223"/>
                    <a:pt x="21906" y="15715"/>
                  </a:cubicBezTo>
                  <a:cubicBezTo>
                    <a:pt x="22119" y="15667"/>
                    <a:pt x="22205" y="15223"/>
                    <a:pt x="22356" y="15008"/>
                  </a:cubicBezTo>
                  <a:lnTo>
                    <a:pt x="22356" y="15008"/>
                  </a:lnTo>
                  <a:cubicBezTo>
                    <a:pt x="22308" y="15362"/>
                    <a:pt x="22340" y="15882"/>
                    <a:pt x="22163" y="16196"/>
                  </a:cubicBezTo>
                  <a:cubicBezTo>
                    <a:pt x="22163" y="16196"/>
                    <a:pt x="22164" y="16196"/>
                    <a:pt x="22164" y="16196"/>
                  </a:cubicBezTo>
                  <a:cubicBezTo>
                    <a:pt x="22231" y="16196"/>
                    <a:pt x="22326" y="15953"/>
                    <a:pt x="22388" y="15843"/>
                  </a:cubicBezTo>
                  <a:lnTo>
                    <a:pt x="22388" y="15843"/>
                  </a:lnTo>
                  <a:cubicBezTo>
                    <a:pt x="22576" y="16513"/>
                    <a:pt x="22316" y="17434"/>
                    <a:pt x="22452" y="18157"/>
                  </a:cubicBezTo>
                  <a:cubicBezTo>
                    <a:pt x="22267" y="18319"/>
                    <a:pt x="22230" y="18805"/>
                    <a:pt x="22421" y="18992"/>
                  </a:cubicBezTo>
                  <a:cubicBezTo>
                    <a:pt x="22439" y="19569"/>
                    <a:pt x="22397" y="20147"/>
                    <a:pt x="22421" y="20663"/>
                  </a:cubicBezTo>
                  <a:cubicBezTo>
                    <a:pt x="22429" y="20817"/>
                    <a:pt x="22485" y="20960"/>
                    <a:pt x="22452" y="21112"/>
                  </a:cubicBezTo>
                  <a:cubicBezTo>
                    <a:pt x="22404" y="21346"/>
                    <a:pt x="22117" y="21467"/>
                    <a:pt x="22195" y="21884"/>
                  </a:cubicBezTo>
                  <a:cubicBezTo>
                    <a:pt x="22222" y="22030"/>
                    <a:pt x="22407" y="22093"/>
                    <a:pt x="22452" y="22237"/>
                  </a:cubicBezTo>
                  <a:cubicBezTo>
                    <a:pt x="22622" y="22775"/>
                    <a:pt x="22248" y="23453"/>
                    <a:pt x="22451" y="24132"/>
                  </a:cubicBezTo>
                  <a:cubicBezTo>
                    <a:pt x="22043" y="24280"/>
                    <a:pt x="22069" y="24963"/>
                    <a:pt x="22387" y="25191"/>
                  </a:cubicBezTo>
                  <a:cubicBezTo>
                    <a:pt x="22295" y="26075"/>
                    <a:pt x="22400" y="27155"/>
                    <a:pt x="22162" y="27890"/>
                  </a:cubicBezTo>
                  <a:cubicBezTo>
                    <a:pt x="21771" y="28504"/>
                    <a:pt x="21419" y="29165"/>
                    <a:pt x="21038" y="29850"/>
                  </a:cubicBezTo>
                  <a:cubicBezTo>
                    <a:pt x="20945" y="30016"/>
                    <a:pt x="20840" y="30337"/>
                    <a:pt x="20583" y="30337"/>
                  </a:cubicBezTo>
                  <a:cubicBezTo>
                    <a:pt x="20564" y="30337"/>
                    <a:pt x="20545" y="30335"/>
                    <a:pt x="20524" y="30332"/>
                  </a:cubicBezTo>
                  <a:cubicBezTo>
                    <a:pt x="20934" y="29382"/>
                    <a:pt x="21539" y="28626"/>
                    <a:pt x="21970" y="27698"/>
                  </a:cubicBezTo>
                  <a:lnTo>
                    <a:pt x="21970" y="27698"/>
                  </a:lnTo>
                  <a:cubicBezTo>
                    <a:pt x="21442" y="28301"/>
                    <a:pt x="20930" y="29257"/>
                    <a:pt x="20491" y="30074"/>
                  </a:cubicBezTo>
                  <a:cubicBezTo>
                    <a:pt x="20446" y="30158"/>
                    <a:pt x="20416" y="30317"/>
                    <a:pt x="20304" y="30317"/>
                  </a:cubicBezTo>
                  <a:cubicBezTo>
                    <a:pt x="20284" y="30317"/>
                    <a:pt x="20260" y="30311"/>
                    <a:pt x="20234" y="30299"/>
                  </a:cubicBezTo>
                  <a:cubicBezTo>
                    <a:pt x="19968" y="25866"/>
                    <a:pt x="20096" y="20797"/>
                    <a:pt x="20106" y="16097"/>
                  </a:cubicBezTo>
                  <a:cubicBezTo>
                    <a:pt x="20107" y="15245"/>
                    <a:pt x="20013" y="14413"/>
                    <a:pt x="20009" y="13592"/>
                  </a:cubicBezTo>
                  <a:cubicBezTo>
                    <a:pt x="20007" y="12969"/>
                    <a:pt x="20073" y="12173"/>
                    <a:pt x="20106" y="11438"/>
                  </a:cubicBezTo>
                  <a:cubicBezTo>
                    <a:pt x="20124" y="11017"/>
                    <a:pt x="20075" y="10554"/>
                    <a:pt x="20137" y="10186"/>
                  </a:cubicBezTo>
                  <a:cubicBezTo>
                    <a:pt x="20170" y="9997"/>
                    <a:pt x="20324" y="9742"/>
                    <a:pt x="20426" y="9512"/>
                  </a:cubicBezTo>
                  <a:cubicBezTo>
                    <a:pt x="20503" y="9339"/>
                    <a:pt x="20558" y="8990"/>
                    <a:pt x="20756" y="8990"/>
                  </a:cubicBezTo>
                  <a:cubicBezTo>
                    <a:pt x="20774" y="8990"/>
                    <a:pt x="20792" y="8992"/>
                    <a:pt x="20812" y="8998"/>
                  </a:cubicBezTo>
                  <a:cubicBezTo>
                    <a:pt x="20838" y="9231"/>
                    <a:pt x="20615" y="9518"/>
                    <a:pt x="20490" y="9800"/>
                  </a:cubicBezTo>
                  <a:cubicBezTo>
                    <a:pt x="20355" y="10103"/>
                    <a:pt x="20258" y="10418"/>
                    <a:pt x="20169" y="10732"/>
                  </a:cubicBezTo>
                  <a:cubicBezTo>
                    <a:pt x="20444" y="10373"/>
                    <a:pt x="20656" y="9796"/>
                    <a:pt x="20876" y="9319"/>
                  </a:cubicBezTo>
                  <a:cubicBezTo>
                    <a:pt x="20923" y="9215"/>
                    <a:pt x="20952" y="8997"/>
                    <a:pt x="21091" y="8997"/>
                  </a:cubicBezTo>
                  <a:cubicBezTo>
                    <a:pt x="21121" y="8997"/>
                    <a:pt x="21156" y="9007"/>
                    <a:pt x="21197" y="9031"/>
                  </a:cubicBezTo>
                  <a:cubicBezTo>
                    <a:pt x="21254" y="9190"/>
                    <a:pt x="21085" y="9350"/>
                    <a:pt x="21006" y="9513"/>
                  </a:cubicBezTo>
                  <a:cubicBezTo>
                    <a:pt x="20758" y="10015"/>
                    <a:pt x="20516" y="10657"/>
                    <a:pt x="20297" y="11216"/>
                  </a:cubicBezTo>
                  <a:cubicBezTo>
                    <a:pt x="20751" y="10589"/>
                    <a:pt x="20990" y="9746"/>
                    <a:pt x="21358" y="9032"/>
                  </a:cubicBezTo>
                  <a:cubicBezTo>
                    <a:pt x="21411" y="9032"/>
                    <a:pt x="21465" y="9032"/>
                    <a:pt x="21518" y="9032"/>
                  </a:cubicBezTo>
                  <a:cubicBezTo>
                    <a:pt x="21668" y="9032"/>
                    <a:pt x="21811" y="9025"/>
                    <a:pt x="21905" y="8968"/>
                  </a:cubicBezTo>
                  <a:lnTo>
                    <a:pt x="21905" y="8968"/>
                  </a:lnTo>
                  <a:cubicBezTo>
                    <a:pt x="21414" y="10084"/>
                    <a:pt x="20758" y="11312"/>
                    <a:pt x="20362" y="12629"/>
                  </a:cubicBezTo>
                  <a:cubicBezTo>
                    <a:pt x="21024" y="11494"/>
                    <a:pt x="21498" y="10167"/>
                    <a:pt x="22065" y="8935"/>
                  </a:cubicBezTo>
                  <a:close/>
                  <a:moveTo>
                    <a:pt x="5584" y="29561"/>
                  </a:moveTo>
                  <a:cubicBezTo>
                    <a:pt x="5642" y="29834"/>
                    <a:pt x="5675" y="30133"/>
                    <a:pt x="5680" y="30460"/>
                  </a:cubicBezTo>
                  <a:lnTo>
                    <a:pt x="5455" y="30460"/>
                  </a:lnTo>
                  <a:cubicBezTo>
                    <a:pt x="5459" y="30138"/>
                    <a:pt x="5320" y="29689"/>
                    <a:pt x="5584" y="29561"/>
                  </a:cubicBezTo>
                  <a:close/>
                  <a:moveTo>
                    <a:pt x="6098" y="25416"/>
                  </a:moveTo>
                  <a:cubicBezTo>
                    <a:pt x="6165" y="27011"/>
                    <a:pt x="6356" y="28915"/>
                    <a:pt x="6162" y="30460"/>
                  </a:cubicBezTo>
                  <a:cubicBezTo>
                    <a:pt x="5966" y="28928"/>
                    <a:pt x="6166" y="27093"/>
                    <a:pt x="6000" y="25481"/>
                  </a:cubicBezTo>
                  <a:lnTo>
                    <a:pt x="6000" y="25481"/>
                  </a:lnTo>
                  <a:cubicBezTo>
                    <a:pt x="6002" y="25481"/>
                    <a:pt x="6003" y="25481"/>
                    <a:pt x="6004" y="25481"/>
                  </a:cubicBezTo>
                  <a:cubicBezTo>
                    <a:pt x="6057" y="25481"/>
                    <a:pt x="6084" y="25456"/>
                    <a:pt x="6098" y="25416"/>
                  </a:cubicBezTo>
                  <a:close/>
                  <a:moveTo>
                    <a:pt x="32025" y="29979"/>
                  </a:moveTo>
                  <a:cubicBezTo>
                    <a:pt x="32118" y="30120"/>
                    <a:pt x="32074" y="30308"/>
                    <a:pt x="32025" y="30461"/>
                  </a:cubicBezTo>
                  <a:lnTo>
                    <a:pt x="31832" y="30461"/>
                  </a:lnTo>
                  <a:cubicBezTo>
                    <a:pt x="31899" y="30303"/>
                    <a:pt x="31990" y="30169"/>
                    <a:pt x="32025" y="29979"/>
                  </a:cubicBezTo>
                  <a:close/>
                  <a:moveTo>
                    <a:pt x="13767" y="26042"/>
                  </a:moveTo>
                  <a:cubicBezTo>
                    <a:pt x="13833" y="26042"/>
                    <a:pt x="13915" y="26096"/>
                    <a:pt x="14015" y="26096"/>
                  </a:cubicBezTo>
                  <a:cubicBezTo>
                    <a:pt x="14032" y="26096"/>
                    <a:pt x="14049" y="26094"/>
                    <a:pt x="14066" y="26091"/>
                  </a:cubicBezTo>
                  <a:lnTo>
                    <a:pt x="14066" y="26091"/>
                  </a:lnTo>
                  <a:cubicBezTo>
                    <a:pt x="14071" y="27103"/>
                    <a:pt x="14021" y="28170"/>
                    <a:pt x="14194" y="29014"/>
                  </a:cubicBezTo>
                  <a:cubicBezTo>
                    <a:pt x="14266" y="28107"/>
                    <a:pt x="14221" y="27037"/>
                    <a:pt x="14194" y="26122"/>
                  </a:cubicBezTo>
                  <a:lnTo>
                    <a:pt x="14194" y="26122"/>
                  </a:lnTo>
                  <a:cubicBezTo>
                    <a:pt x="14919" y="26242"/>
                    <a:pt x="15776" y="26314"/>
                    <a:pt x="16624" y="26314"/>
                  </a:cubicBezTo>
                  <a:cubicBezTo>
                    <a:pt x="17450" y="26314"/>
                    <a:pt x="18268" y="26246"/>
                    <a:pt x="18948" y="26090"/>
                  </a:cubicBezTo>
                  <a:lnTo>
                    <a:pt x="18948" y="26090"/>
                  </a:lnTo>
                  <a:cubicBezTo>
                    <a:pt x="18922" y="26491"/>
                    <a:pt x="19021" y="27019"/>
                    <a:pt x="18852" y="27278"/>
                  </a:cubicBezTo>
                  <a:cubicBezTo>
                    <a:pt x="18858" y="27306"/>
                    <a:pt x="18868" y="27316"/>
                    <a:pt x="18879" y="27316"/>
                  </a:cubicBezTo>
                  <a:cubicBezTo>
                    <a:pt x="18907" y="27316"/>
                    <a:pt x="18946" y="27249"/>
                    <a:pt x="18966" y="27249"/>
                  </a:cubicBezTo>
                  <a:cubicBezTo>
                    <a:pt x="18973" y="27249"/>
                    <a:pt x="18978" y="27257"/>
                    <a:pt x="18980" y="27278"/>
                  </a:cubicBezTo>
                  <a:cubicBezTo>
                    <a:pt x="18861" y="27754"/>
                    <a:pt x="19128" y="27949"/>
                    <a:pt x="18883" y="28371"/>
                  </a:cubicBezTo>
                  <a:cubicBezTo>
                    <a:pt x="18893" y="28373"/>
                    <a:pt x="18901" y="28374"/>
                    <a:pt x="18908" y="28374"/>
                  </a:cubicBezTo>
                  <a:cubicBezTo>
                    <a:pt x="18965" y="28374"/>
                    <a:pt x="18949" y="28301"/>
                    <a:pt x="18980" y="28274"/>
                  </a:cubicBezTo>
                  <a:cubicBezTo>
                    <a:pt x="19051" y="28796"/>
                    <a:pt x="19076" y="29378"/>
                    <a:pt x="19141" y="29976"/>
                  </a:cubicBezTo>
                  <a:cubicBezTo>
                    <a:pt x="19281" y="29624"/>
                    <a:pt x="19203" y="29054"/>
                    <a:pt x="19494" y="28852"/>
                  </a:cubicBezTo>
                  <a:cubicBezTo>
                    <a:pt x="19549" y="29321"/>
                    <a:pt x="19576" y="29819"/>
                    <a:pt x="19622" y="30298"/>
                  </a:cubicBezTo>
                  <a:cubicBezTo>
                    <a:pt x="18347" y="30459"/>
                    <a:pt x="17022" y="30502"/>
                    <a:pt x="15644" y="30502"/>
                  </a:cubicBezTo>
                  <a:cubicBezTo>
                    <a:pt x="15240" y="30502"/>
                    <a:pt x="14832" y="30498"/>
                    <a:pt x="14419" y="30493"/>
                  </a:cubicBezTo>
                  <a:cubicBezTo>
                    <a:pt x="14382" y="30143"/>
                    <a:pt x="14401" y="29740"/>
                    <a:pt x="14291" y="29464"/>
                  </a:cubicBezTo>
                  <a:cubicBezTo>
                    <a:pt x="14172" y="29718"/>
                    <a:pt x="14184" y="30170"/>
                    <a:pt x="14226" y="30493"/>
                  </a:cubicBezTo>
                  <a:lnTo>
                    <a:pt x="13680" y="30493"/>
                  </a:lnTo>
                  <a:cubicBezTo>
                    <a:pt x="13724" y="28998"/>
                    <a:pt x="13717" y="27543"/>
                    <a:pt x="13713" y="26058"/>
                  </a:cubicBezTo>
                  <a:cubicBezTo>
                    <a:pt x="13729" y="26046"/>
                    <a:pt x="13748" y="26042"/>
                    <a:pt x="13767" y="26042"/>
                  </a:cubicBezTo>
                  <a:close/>
                  <a:moveTo>
                    <a:pt x="31479" y="27762"/>
                  </a:moveTo>
                  <a:cubicBezTo>
                    <a:pt x="31549" y="28625"/>
                    <a:pt x="31521" y="29584"/>
                    <a:pt x="31576" y="30460"/>
                  </a:cubicBezTo>
                  <a:cubicBezTo>
                    <a:pt x="31244" y="30498"/>
                    <a:pt x="30908" y="30512"/>
                    <a:pt x="30574" y="30512"/>
                  </a:cubicBezTo>
                  <a:cubicBezTo>
                    <a:pt x="29758" y="30512"/>
                    <a:pt x="28952" y="30428"/>
                    <a:pt x="28235" y="30397"/>
                  </a:cubicBezTo>
                  <a:cubicBezTo>
                    <a:pt x="28217" y="29621"/>
                    <a:pt x="28119" y="28585"/>
                    <a:pt x="28202" y="27923"/>
                  </a:cubicBezTo>
                  <a:cubicBezTo>
                    <a:pt x="29200" y="27780"/>
                    <a:pt x="30410" y="27847"/>
                    <a:pt x="31479" y="27762"/>
                  </a:cubicBezTo>
                  <a:close/>
                  <a:moveTo>
                    <a:pt x="27559" y="28212"/>
                  </a:moveTo>
                  <a:cubicBezTo>
                    <a:pt x="27619" y="28813"/>
                    <a:pt x="27582" y="29767"/>
                    <a:pt x="27655" y="30460"/>
                  </a:cubicBezTo>
                  <a:cubicBezTo>
                    <a:pt x="27152" y="30540"/>
                    <a:pt x="26644" y="30568"/>
                    <a:pt x="26133" y="30568"/>
                  </a:cubicBezTo>
                  <a:cubicBezTo>
                    <a:pt x="25054" y="30568"/>
                    <a:pt x="23960" y="30441"/>
                    <a:pt x="22868" y="30397"/>
                  </a:cubicBezTo>
                  <a:cubicBezTo>
                    <a:pt x="22900" y="29870"/>
                    <a:pt x="22847" y="29183"/>
                    <a:pt x="22868" y="28564"/>
                  </a:cubicBezTo>
                  <a:lnTo>
                    <a:pt x="22868" y="28564"/>
                  </a:lnTo>
                  <a:cubicBezTo>
                    <a:pt x="23373" y="28663"/>
                    <a:pt x="23906" y="28708"/>
                    <a:pt x="24439" y="28708"/>
                  </a:cubicBezTo>
                  <a:cubicBezTo>
                    <a:pt x="25562" y="28708"/>
                    <a:pt x="26686" y="28510"/>
                    <a:pt x="27559" y="28212"/>
                  </a:cubicBezTo>
                  <a:close/>
                  <a:moveTo>
                    <a:pt x="925" y="25672"/>
                  </a:moveTo>
                  <a:lnTo>
                    <a:pt x="925" y="25672"/>
                  </a:lnTo>
                  <a:cubicBezTo>
                    <a:pt x="1583" y="25851"/>
                    <a:pt x="2364" y="25925"/>
                    <a:pt x="3152" y="25925"/>
                  </a:cubicBezTo>
                  <a:cubicBezTo>
                    <a:pt x="3856" y="25925"/>
                    <a:pt x="4566" y="25866"/>
                    <a:pt x="5197" y="25770"/>
                  </a:cubicBezTo>
                  <a:lnTo>
                    <a:pt x="5197" y="25770"/>
                  </a:lnTo>
                  <a:cubicBezTo>
                    <a:pt x="5236" y="27392"/>
                    <a:pt x="5051" y="28911"/>
                    <a:pt x="5198" y="30460"/>
                  </a:cubicBezTo>
                  <a:cubicBezTo>
                    <a:pt x="3887" y="30562"/>
                    <a:pt x="2452" y="30541"/>
                    <a:pt x="1085" y="30588"/>
                  </a:cubicBezTo>
                  <a:cubicBezTo>
                    <a:pt x="963" y="28992"/>
                    <a:pt x="920" y="27439"/>
                    <a:pt x="925" y="25672"/>
                  </a:cubicBezTo>
                  <a:close/>
                  <a:moveTo>
                    <a:pt x="7223" y="29707"/>
                  </a:moveTo>
                  <a:cubicBezTo>
                    <a:pt x="7274" y="29707"/>
                    <a:pt x="7327" y="29712"/>
                    <a:pt x="7383" y="29723"/>
                  </a:cubicBezTo>
                  <a:cubicBezTo>
                    <a:pt x="7672" y="29779"/>
                    <a:pt x="7848" y="30174"/>
                    <a:pt x="8252" y="30174"/>
                  </a:cubicBezTo>
                  <a:cubicBezTo>
                    <a:pt x="8262" y="30174"/>
                    <a:pt x="8272" y="30173"/>
                    <a:pt x="8283" y="30173"/>
                  </a:cubicBezTo>
                  <a:cubicBezTo>
                    <a:pt x="8535" y="30161"/>
                    <a:pt x="8733" y="29872"/>
                    <a:pt x="8990" y="29851"/>
                  </a:cubicBezTo>
                  <a:cubicBezTo>
                    <a:pt x="9001" y="29850"/>
                    <a:pt x="9012" y="29849"/>
                    <a:pt x="9023" y="29849"/>
                  </a:cubicBezTo>
                  <a:cubicBezTo>
                    <a:pt x="9341" y="29849"/>
                    <a:pt x="9635" y="30181"/>
                    <a:pt x="10010" y="30181"/>
                  </a:cubicBezTo>
                  <a:cubicBezTo>
                    <a:pt x="10044" y="30181"/>
                    <a:pt x="10079" y="30179"/>
                    <a:pt x="10114" y="30173"/>
                  </a:cubicBezTo>
                  <a:cubicBezTo>
                    <a:pt x="10293" y="30142"/>
                    <a:pt x="10491" y="29901"/>
                    <a:pt x="10691" y="29884"/>
                  </a:cubicBezTo>
                  <a:cubicBezTo>
                    <a:pt x="10704" y="29883"/>
                    <a:pt x="10716" y="29883"/>
                    <a:pt x="10728" y="29883"/>
                  </a:cubicBezTo>
                  <a:cubicBezTo>
                    <a:pt x="11074" y="29883"/>
                    <a:pt x="11409" y="30269"/>
                    <a:pt x="11731" y="30269"/>
                  </a:cubicBezTo>
                  <a:cubicBezTo>
                    <a:pt x="11738" y="30269"/>
                    <a:pt x="11745" y="30269"/>
                    <a:pt x="11752" y="30269"/>
                  </a:cubicBezTo>
                  <a:cubicBezTo>
                    <a:pt x="11970" y="30259"/>
                    <a:pt x="12167" y="29964"/>
                    <a:pt x="12362" y="29948"/>
                  </a:cubicBezTo>
                  <a:cubicBezTo>
                    <a:pt x="12375" y="29947"/>
                    <a:pt x="12387" y="29946"/>
                    <a:pt x="12399" y="29946"/>
                  </a:cubicBezTo>
                  <a:cubicBezTo>
                    <a:pt x="12572" y="29946"/>
                    <a:pt x="12681" y="30047"/>
                    <a:pt x="12812" y="30109"/>
                  </a:cubicBezTo>
                  <a:cubicBezTo>
                    <a:pt x="12958" y="30175"/>
                    <a:pt x="13118" y="30198"/>
                    <a:pt x="13198" y="30334"/>
                  </a:cubicBezTo>
                  <a:cubicBezTo>
                    <a:pt x="13158" y="30461"/>
                    <a:pt x="12942" y="30475"/>
                    <a:pt x="12845" y="30493"/>
                  </a:cubicBezTo>
                  <a:cubicBezTo>
                    <a:pt x="12260" y="30599"/>
                    <a:pt x="11624" y="30633"/>
                    <a:pt x="10967" y="30633"/>
                  </a:cubicBezTo>
                  <a:cubicBezTo>
                    <a:pt x="9717" y="30633"/>
                    <a:pt x="8389" y="30508"/>
                    <a:pt x="7192" y="30508"/>
                  </a:cubicBezTo>
                  <a:cubicBezTo>
                    <a:pt x="6950" y="30508"/>
                    <a:pt x="6713" y="30513"/>
                    <a:pt x="6484" y="30525"/>
                  </a:cubicBezTo>
                  <a:cubicBezTo>
                    <a:pt x="6549" y="30100"/>
                    <a:pt x="6782" y="29707"/>
                    <a:pt x="7223" y="29707"/>
                  </a:cubicBezTo>
                  <a:close/>
                  <a:moveTo>
                    <a:pt x="22355" y="30621"/>
                  </a:moveTo>
                  <a:cubicBezTo>
                    <a:pt x="22398" y="30641"/>
                    <a:pt x="22414" y="30690"/>
                    <a:pt x="22418" y="30750"/>
                  </a:cubicBezTo>
                  <a:cubicBezTo>
                    <a:pt x="22263" y="30765"/>
                    <a:pt x="22145" y="30815"/>
                    <a:pt x="21974" y="30815"/>
                  </a:cubicBezTo>
                  <a:cubicBezTo>
                    <a:pt x="21972" y="30815"/>
                    <a:pt x="21970" y="30815"/>
                    <a:pt x="21969" y="30815"/>
                  </a:cubicBezTo>
                  <a:cubicBezTo>
                    <a:pt x="21985" y="30639"/>
                    <a:pt x="22258" y="30719"/>
                    <a:pt x="22355" y="30621"/>
                  </a:cubicBezTo>
                  <a:close/>
                  <a:moveTo>
                    <a:pt x="20234" y="30621"/>
                  </a:moveTo>
                  <a:cubicBezTo>
                    <a:pt x="20322" y="30655"/>
                    <a:pt x="20413" y="30687"/>
                    <a:pt x="20534" y="30687"/>
                  </a:cubicBezTo>
                  <a:cubicBezTo>
                    <a:pt x="20551" y="30687"/>
                    <a:pt x="20568" y="30686"/>
                    <a:pt x="20586" y="30685"/>
                  </a:cubicBezTo>
                  <a:lnTo>
                    <a:pt x="20586" y="30685"/>
                  </a:lnTo>
                  <a:cubicBezTo>
                    <a:pt x="20600" y="30763"/>
                    <a:pt x="20528" y="30754"/>
                    <a:pt x="20554" y="30846"/>
                  </a:cubicBezTo>
                  <a:lnTo>
                    <a:pt x="20296" y="30846"/>
                  </a:lnTo>
                  <a:cubicBezTo>
                    <a:pt x="20272" y="30775"/>
                    <a:pt x="20232" y="30721"/>
                    <a:pt x="20234" y="30621"/>
                  </a:cubicBezTo>
                  <a:close/>
                  <a:moveTo>
                    <a:pt x="21686" y="30747"/>
                  </a:moveTo>
                  <a:cubicBezTo>
                    <a:pt x="21705" y="30747"/>
                    <a:pt x="21725" y="30748"/>
                    <a:pt x="21745" y="30749"/>
                  </a:cubicBezTo>
                  <a:cubicBezTo>
                    <a:pt x="21774" y="30813"/>
                    <a:pt x="21697" y="30854"/>
                    <a:pt x="21632" y="30854"/>
                  </a:cubicBezTo>
                  <a:cubicBezTo>
                    <a:pt x="21584" y="30854"/>
                    <a:pt x="21542" y="30832"/>
                    <a:pt x="21551" y="30781"/>
                  </a:cubicBezTo>
                  <a:cubicBezTo>
                    <a:pt x="21580" y="30754"/>
                    <a:pt x="21629" y="30747"/>
                    <a:pt x="21686" y="30747"/>
                  </a:cubicBezTo>
                  <a:close/>
                  <a:moveTo>
                    <a:pt x="20910" y="30712"/>
                  </a:moveTo>
                  <a:cubicBezTo>
                    <a:pt x="20929" y="30712"/>
                    <a:pt x="20950" y="30714"/>
                    <a:pt x="20972" y="30718"/>
                  </a:cubicBezTo>
                  <a:cubicBezTo>
                    <a:pt x="20989" y="30841"/>
                    <a:pt x="20928" y="30884"/>
                    <a:pt x="20822" y="30884"/>
                  </a:cubicBezTo>
                  <a:cubicBezTo>
                    <a:pt x="20799" y="30884"/>
                    <a:pt x="20774" y="30882"/>
                    <a:pt x="20747" y="30879"/>
                  </a:cubicBezTo>
                  <a:cubicBezTo>
                    <a:pt x="20754" y="30776"/>
                    <a:pt x="20800" y="30712"/>
                    <a:pt x="20910" y="30712"/>
                  </a:cubicBezTo>
                  <a:close/>
                  <a:moveTo>
                    <a:pt x="21298" y="30745"/>
                  </a:moveTo>
                  <a:cubicBezTo>
                    <a:pt x="21317" y="30745"/>
                    <a:pt x="21337" y="30746"/>
                    <a:pt x="21359" y="30750"/>
                  </a:cubicBezTo>
                  <a:cubicBezTo>
                    <a:pt x="21331" y="30816"/>
                    <a:pt x="21309" y="30884"/>
                    <a:pt x="21216" y="30884"/>
                  </a:cubicBezTo>
                  <a:cubicBezTo>
                    <a:pt x="21201" y="30884"/>
                    <a:pt x="21185" y="30883"/>
                    <a:pt x="21166" y="30879"/>
                  </a:cubicBezTo>
                  <a:cubicBezTo>
                    <a:pt x="21162" y="30787"/>
                    <a:pt x="21209" y="30745"/>
                    <a:pt x="21298" y="30745"/>
                  </a:cubicBezTo>
                  <a:close/>
                  <a:moveTo>
                    <a:pt x="1118" y="30781"/>
                  </a:moveTo>
                  <a:lnTo>
                    <a:pt x="1118" y="30781"/>
                  </a:lnTo>
                  <a:cubicBezTo>
                    <a:pt x="1998" y="30843"/>
                    <a:pt x="2909" y="30876"/>
                    <a:pt x="3849" y="30879"/>
                  </a:cubicBezTo>
                  <a:cubicBezTo>
                    <a:pt x="3029" y="31032"/>
                    <a:pt x="2053" y="31032"/>
                    <a:pt x="1086" y="31040"/>
                  </a:cubicBezTo>
                  <a:cubicBezTo>
                    <a:pt x="1063" y="30921"/>
                    <a:pt x="1140" y="30901"/>
                    <a:pt x="1118" y="30781"/>
                  </a:cubicBezTo>
                  <a:close/>
                  <a:moveTo>
                    <a:pt x="19246" y="30750"/>
                  </a:moveTo>
                  <a:cubicBezTo>
                    <a:pt x="19311" y="30750"/>
                    <a:pt x="19294" y="30784"/>
                    <a:pt x="19249" y="30784"/>
                  </a:cubicBezTo>
                  <a:cubicBezTo>
                    <a:pt x="19245" y="30784"/>
                    <a:pt x="19242" y="30784"/>
                    <a:pt x="19238" y="30784"/>
                  </a:cubicBezTo>
                  <a:cubicBezTo>
                    <a:pt x="18122" y="30984"/>
                    <a:pt x="16765" y="31122"/>
                    <a:pt x="15391" y="31122"/>
                  </a:cubicBezTo>
                  <a:cubicBezTo>
                    <a:pt x="14926" y="31122"/>
                    <a:pt x="14460" y="31107"/>
                    <a:pt x="14000" y="31072"/>
                  </a:cubicBezTo>
                  <a:cubicBezTo>
                    <a:pt x="13865" y="31062"/>
                    <a:pt x="13608" y="31089"/>
                    <a:pt x="13583" y="30911"/>
                  </a:cubicBezTo>
                  <a:cubicBezTo>
                    <a:pt x="13600" y="30815"/>
                    <a:pt x="13665" y="30792"/>
                    <a:pt x="13739" y="30792"/>
                  </a:cubicBezTo>
                  <a:cubicBezTo>
                    <a:pt x="13809" y="30792"/>
                    <a:pt x="13886" y="30813"/>
                    <a:pt x="13936" y="30815"/>
                  </a:cubicBezTo>
                  <a:cubicBezTo>
                    <a:pt x="14341" y="30825"/>
                    <a:pt x="14824" y="30921"/>
                    <a:pt x="15318" y="30943"/>
                  </a:cubicBezTo>
                  <a:cubicBezTo>
                    <a:pt x="15520" y="30952"/>
                    <a:pt x="15727" y="30956"/>
                    <a:pt x="15937" y="30956"/>
                  </a:cubicBezTo>
                  <a:cubicBezTo>
                    <a:pt x="17048" y="30956"/>
                    <a:pt x="18241" y="30841"/>
                    <a:pt x="19173" y="30750"/>
                  </a:cubicBezTo>
                  <a:lnTo>
                    <a:pt x="19238" y="30750"/>
                  </a:lnTo>
                  <a:cubicBezTo>
                    <a:pt x="19241" y="30750"/>
                    <a:pt x="19243" y="30750"/>
                    <a:pt x="19246" y="30750"/>
                  </a:cubicBezTo>
                  <a:close/>
                  <a:moveTo>
                    <a:pt x="28491" y="30784"/>
                  </a:moveTo>
                  <a:cubicBezTo>
                    <a:pt x="29118" y="30903"/>
                    <a:pt x="29876" y="30951"/>
                    <a:pt x="30637" y="30951"/>
                  </a:cubicBezTo>
                  <a:cubicBezTo>
                    <a:pt x="31212" y="30951"/>
                    <a:pt x="31789" y="30924"/>
                    <a:pt x="32314" y="30880"/>
                  </a:cubicBezTo>
                  <a:lnTo>
                    <a:pt x="32314" y="30880"/>
                  </a:lnTo>
                  <a:cubicBezTo>
                    <a:pt x="31614" y="31041"/>
                    <a:pt x="30674" y="31168"/>
                    <a:pt x="29777" y="31168"/>
                  </a:cubicBezTo>
                  <a:cubicBezTo>
                    <a:pt x="29289" y="31168"/>
                    <a:pt x="28812" y="31130"/>
                    <a:pt x="28395" y="31040"/>
                  </a:cubicBezTo>
                  <a:cubicBezTo>
                    <a:pt x="28385" y="30912"/>
                    <a:pt x="28433" y="30843"/>
                    <a:pt x="28491" y="30784"/>
                  </a:cubicBezTo>
                  <a:close/>
                  <a:moveTo>
                    <a:pt x="20709" y="31132"/>
                  </a:moveTo>
                  <a:cubicBezTo>
                    <a:pt x="20745" y="31132"/>
                    <a:pt x="20781" y="31143"/>
                    <a:pt x="20813" y="31167"/>
                  </a:cubicBezTo>
                  <a:cubicBezTo>
                    <a:pt x="20787" y="31197"/>
                    <a:pt x="20778" y="31241"/>
                    <a:pt x="20781" y="31296"/>
                  </a:cubicBezTo>
                  <a:lnTo>
                    <a:pt x="20556" y="31296"/>
                  </a:lnTo>
                  <a:cubicBezTo>
                    <a:pt x="20543" y="31196"/>
                    <a:pt x="20623" y="31132"/>
                    <a:pt x="20709" y="31132"/>
                  </a:cubicBezTo>
                  <a:close/>
                  <a:moveTo>
                    <a:pt x="22226" y="31103"/>
                  </a:moveTo>
                  <a:lnTo>
                    <a:pt x="22226" y="31103"/>
                  </a:lnTo>
                  <a:cubicBezTo>
                    <a:pt x="22095" y="31208"/>
                    <a:pt x="21922" y="31270"/>
                    <a:pt x="21713" y="31296"/>
                  </a:cubicBezTo>
                  <a:cubicBezTo>
                    <a:pt x="21730" y="31078"/>
                    <a:pt x="22030" y="31142"/>
                    <a:pt x="22226" y="31103"/>
                  </a:cubicBezTo>
                  <a:close/>
                  <a:moveTo>
                    <a:pt x="21509" y="31161"/>
                  </a:moveTo>
                  <a:cubicBezTo>
                    <a:pt x="21532" y="31161"/>
                    <a:pt x="21556" y="31163"/>
                    <a:pt x="21583" y="31167"/>
                  </a:cubicBezTo>
                  <a:cubicBezTo>
                    <a:pt x="21550" y="31209"/>
                    <a:pt x="21551" y="31287"/>
                    <a:pt x="21519" y="31328"/>
                  </a:cubicBezTo>
                  <a:lnTo>
                    <a:pt x="21294" y="31328"/>
                  </a:lnTo>
                  <a:cubicBezTo>
                    <a:pt x="21324" y="31231"/>
                    <a:pt x="21382" y="31161"/>
                    <a:pt x="21509" y="31161"/>
                  </a:cubicBezTo>
                  <a:close/>
                  <a:moveTo>
                    <a:pt x="21104" y="31162"/>
                  </a:moveTo>
                  <a:cubicBezTo>
                    <a:pt x="21123" y="31162"/>
                    <a:pt x="21143" y="31164"/>
                    <a:pt x="21166" y="31167"/>
                  </a:cubicBezTo>
                  <a:cubicBezTo>
                    <a:pt x="21158" y="31270"/>
                    <a:pt x="21113" y="31334"/>
                    <a:pt x="21003" y="31334"/>
                  </a:cubicBezTo>
                  <a:cubicBezTo>
                    <a:pt x="20984" y="31334"/>
                    <a:pt x="20963" y="31332"/>
                    <a:pt x="20941" y="31328"/>
                  </a:cubicBezTo>
                  <a:cubicBezTo>
                    <a:pt x="20948" y="31226"/>
                    <a:pt x="20994" y="31162"/>
                    <a:pt x="21104" y="31162"/>
                  </a:cubicBezTo>
                  <a:close/>
                  <a:moveTo>
                    <a:pt x="22642" y="30974"/>
                  </a:moveTo>
                  <a:cubicBezTo>
                    <a:pt x="23566" y="31038"/>
                    <a:pt x="24674" y="31130"/>
                    <a:pt x="25756" y="31130"/>
                  </a:cubicBezTo>
                  <a:cubicBezTo>
                    <a:pt x="26402" y="31130"/>
                    <a:pt x="27039" y="31097"/>
                    <a:pt x="27622" y="31006"/>
                  </a:cubicBezTo>
                  <a:lnTo>
                    <a:pt x="27622" y="31006"/>
                  </a:lnTo>
                  <a:cubicBezTo>
                    <a:pt x="27252" y="31386"/>
                    <a:pt x="26466" y="31349"/>
                    <a:pt x="25824" y="31456"/>
                  </a:cubicBezTo>
                  <a:cubicBezTo>
                    <a:pt x="25629" y="31437"/>
                    <a:pt x="25887" y="31424"/>
                    <a:pt x="25888" y="31424"/>
                  </a:cubicBezTo>
                  <a:cubicBezTo>
                    <a:pt x="26048" y="31390"/>
                    <a:pt x="26320" y="31298"/>
                    <a:pt x="26466" y="31295"/>
                  </a:cubicBezTo>
                  <a:cubicBezTo>
                    <a:pt x="25159" y="31232"/>
                    <a:pt x="23796" y="31224"/>
                    <a:pt x="22577" y="31071"/>
                  </a:cubicBezTo>
                  <a:cubicBezTo>
                    <a:pt x="22590" y="31027"/>
                    <a:pt x="22634" y="31020"/>
                    <a:pt x="22642" y="30974"/>
                  </a:cubicBezTo>
                  <a:close/>
                  <a:moveTo>
                    <a:pt x="22677" y="31231"/>
                  </a:moveTo>
                  <a:cubicBezTo>
                    <a:pt x="23555" y="31360"/>
                    <a:pt x="24486" y="31435"/>
                    <a:pt x="25472" y="31456"/>
                  </a:cubicBezTo>
                  <a:cubicBezTo>
                    <a:pt x="25478" y="31455"/>
                    <a:pt x="25483" y="31455"/>
                    <a:pt x="25487" y="31455"/>
                  </a:cubicBezTo>
                  <a:cubicBezTo>
                    <a:pt x="25529" y="31455"/>
                    <a:pt x="25533" y="31488"/>
                    <a:pt x="25504" y="31489"/>
                  </a:cubicBezTo>
                  <a:cubicBezTo>
                    <a:pt x="25395" y="31488"/>
                    <a:pt x="25286" y="31487"/>
                    <a:pt x="25176" y="31487"/>
                  </a:cubicBezTo>
                  <a:cubicBezTo>
                    <a:pt x="24980" y="31487"/>
                    <a:pt x="24782" y="31489"/>
                    <a:pt x="24586" y="31489"/>
                  </a:cubicBezTo>
                  <a:cubicBezTo>
                    <a:pt x="23864" y="31489"/>
                    <a:pt x="23163" y="31467"/>
                    <a:pt x="22644" y="31265"/>
                  </a:cubicBezTo>
                  <a:cubicBezTo>
                    <a:pt x="22639" y="31236"/>
                    <a:pt x="22658" y="31234"/>
                    <a:pt x="22677" y="31231"/>
                  </a:cubicBezTo>
                  <a:close/>
                  <a:moveTo>
                    <a:pt x="13036" y="30845"/>
                  </a:moveTo>
                  <a:lnTo>
                    <a:pt x="13036" y="30845"/>
                  </a:lnTo>
                  <a:cubicBezTo>
                    <a:pt x="13030" y="30873"/>
                    <a:pt x="13049" y="30876"/>
                    <a:pt x="13068" y="30879"/>
                  </a:cubicBezTo>
                  <a:cubicBezTo>
                    <a:pt x="13033" y="31445"/>
                    <a:pt x="12273" y="31480"/>
                    <a:pt x="11815" y="31521"/>
                  </a:cubicBezTo>
                  <a:cubicBezTo>
                    <a:pt x="11643" y="31537"/>
                    <a:pt x="11463" y="31543"/>
                    <a:pt x="11277" y="31543"/>
                  </a:cubicBezTo>
                  <a:cubicBezTo>
                    <a:pt x="10580" y="31543"/>
                    <a:pt x="9796" y="31456"/>
                    <a:pt x="9021" y="31456"/>
                  </a:cubicBezTo>
                  <a:cubicBezTo>
                    <a:pt x="8531" y="31456"/>
                    <a:pt x="8066" y="31446"/>
                    <a:pt x="7591" y="31446"/>
                  </a:cubicBezTo>
                  <a:cubicBezTo>
                    <a:pt x="7354" y="31446"/>
                    <a:pt x="7114" y="31448"/>
                    <a:pt x="6867" y="31456"/>
                  </a:cubicBezTo>
                  <a:cubicBezTo>
                    <a:pt x="6787" y="31459"/>
                    <a:pt x="6664" y="31492"/>
                    <a:pt x="6553" y="31492"/>
                  </a:cubicBezTo>
                  <a:cubicBezTo>
                    <a:pt x="6451" y="31492"/>
                    <a:pt x="6360" y="31464"/>
                    <a:pt x="6322" y="31360"/>
                  </a:cubicBezTo>
                  <a:lnTo>
                    <a:pt x="6322" y="31360"/>
                  </a:lnTo>
                  <a:cubicBezTo>
                    <a:pt x="6603" y="31399"/>
                    <a:pt x="6898" y="31414"/>
                    <a:pt x="7204" y="31414"/>
                  </a:cubicBezTo>
                  <a:cubicBezTo>
                    <a:pt x="7874" y="31414"/>
                    <a:pt x="8597" y="31342"/>
                    <a:pt x="9341" y="31295"/>
                  </a:cubicBezTo>
                  <a:cubicBezTo>
                    <a:pt x="10390" y="31229"/>
                    <a:pt x="11443" y="31309"/>
                    <a:pt x="12297" y="31135"/>
                  </a:cubicBezTo>
                  <a:cubicBezTo>
                    <a:pt x="11965" y="31109"/>
                    <a:pt x="11623" y="31099"/>
                    <a:pt x="11273" y="31099"/>
                  </a:cubicBezTo>
                  <a:cubicBezTo>
                    <a:pt x="10038" y="31099"/>
                    <a:pt x="8714" y="31224"/>
                    <a:pt x="7494" y="31224"/>
                  </a:cubicBezTo>
                  <a:cubicBezTo>
                    <a:pt x="7066" y="31224"/>
                    <a:pt x="6651" y="31209"/>
                    <a:pt x="6257" y="31167"/>
                  </a:cubicBezTo>
                  <a:cubicBezTo>
                    <a:pt x="6278" y="30929"/>
                    <a:pt x="6402" y="30875"/>
                    <a:pt x="6559" y="30875"/>
                  </a:cubicBezTo>
                  <a:cubicBezTo>
                    <a:pt x="6675" y="30875"/>
                    <a:pt x="6810" y="30905"/>
                    <a:pt x="6931" y="30910"/>
                  </a:cubicBezTo>
                  <a:cubicBezTo>
                    <a:pt x="7909" y="30953"/>
                    <a:pt x="9179" y="31016"/>
                    <a:pt x="10388" y="31016"/>
                  </a:cubicBezTo>
                  <a:cubicBezTo>
                    <a:pt x="11375" y="31016"/>
                    <a:pt x="12321" y="30974"/>
                    <a:pt x="13036" y="30845"/>
                  </a:cubicBezTo>
                  <a:close/>
                  <a:moveTo>
                    <a:pt x="19591" y="31071"/>
                  </a:moveTo>
                  <a:cubicBezTo>
                    <a:pt x="19533" y="31329"/>
                    <a:pt x="19166" y="31320"/>
                    <a:pt x="18948" y="31360"/>
                  </a:cubicBezTo>
                  <a:cubicBezTo>
                    <a:pt x="18003" y="31534"/>
                    <a:pt x="16767" y="31695"/>
                    <a:pt x="15563" y="31695"/>
                  </a:cubicBezTo>
                  <a:cubicBezTo>
                    <a:pt x="14956" y="31695"/>
                    <a:pt x="14357" y="31654"/>
                    <a:pt x="13808" y="31553"/>
                  </a:cubicBezTo>
                  <a:cubicBezTo>
                    <a:pt x="13666" y="31514"/>
                    <a:pt x="13691" y="31306"/>
                    <a:pt x="13583" y="31231"/>
                  </a:cubicBezTo>
                  <a:lnTo>
                    <a:pt x="13583" y="31231"/>
                  </a:lnTo>
                  <a:cubicBezTo>
                    <a:pt x="14331" y="31287"/>
                    <a:pt x="15161" y="31321"/>
                    <a:pt x="16002" y="31321"/>
                  </a:cubicBezTo>
                  <a:cubicBezTo>
                    <a:pt x="17214" y="31321"/>
                    <a:pt x="18449" y="31250"/>
                    <a:pt x="19495" y="31071"/>
                  </a:cubicBezTo>
                  <a:close/>
                  <a:moveTo>
                    <a:pt x="5616" y="31136"/>
                  </a:moveTo>
                  <a:lnTo>
                    <a:pt x="5616" y="31136"/>
                  </a:lnTo>
                  <a:cubicBezTo>
                    <a:pt x="5753" y="31200"/>
                    <a:pt x="5524" y="31418"/>
                    <a:pt x="5487" y="31521"/>
                  </a:cubicBezTo>
                  <a:cubicBezTo>
                    <a:pt x="5476" y="31521"/>
                    <a:pt x="5465" y="31521"/>
                    <a:pt x="5454" y="31521"/>
                  </a:cubicBezTo>
                  <a:cubicBezTo>
                    <a:pt x="4451" y="31521"/>
                    <a:pt x="3247" y="31817"/>
                    <a:pt x="2177" y="31817"/>
                  </a:cubicBezTo>
                  <a:cubicBezTo>
                    <a:pt x="2080" y="31817"/>
                    <a:pt x="1984" y="31815"/>
                    <a:pt x="1889" y="31810"/>
                  </a:cubicBezTo>
                  <a:cubicBezTo>
                    <a:pt x="1512" y="31789"/>
                    <a:pt x="791" y="31753"/>
                    <a:pt x="796" y="31328"/>
                  </a:cubicBezTo>
                  <a:lnTo>
                    <a:pt x="796" y="31328"/>
                  </a:lnTo>
                  <a:cubicBezTo>
                    <a:pt x="1190" y="31360"/>
                    <a:pt x="1613" y="31374"/>
                    <a:pt x="2049" y="31374"/>
                  </a:cubicBezTo>
                  <a:cubicBezTo>
                    <a:pt x="3243" y="31374"/>
                    <a:pt x="4538" y="31269"/>
                    <a:pt x="5616" y="31136"/>
                  </a:cubicBezTo>
                  <a:close/>
                  <a:moveTo>
                    <a:pt x="8989" y="0"/>
                  </a:moveTo>
                  <a:cubicBezTo>
                    <a:pt x="8988" y="0"/>
                    <a:pt x="8987" y="0"/>
                    <a:pt x="8985" y="1"/>
                  </a:cubicBezTo>
                  <a:cubicBezTo>
                    <a:pt x="8834" y="4"/>
                    <a:pt x="8554" y="237"/>
                    <a:pt x="8439" y="353"/>
                  </a:cubicBezTo>
                  <a:cubicBezTo>
                    <a:pt x="8044" y="758"/>
                    <a:pt x="7839" y="1558"/>
                    <a:pt x="7700" y="2088"/>
                  </a:cubicBezTo>
                  <a:cubicBezTo>
                    <a:pt x="7527" y="1951"/>
                    <a:pt x="7721" y="1625"/>
                    <a:pt x="7572" y="1445"/>
                  </a:cubicBezTo>
                  <a:lnTo>
                    <a:pt x="7572" y="1445"/>
                  </a:lnTo>
                  <a:cubicBezTo>
                    <a:pt x="6630" y="1543"/>
                    <a:pt x="6056" y="2454"/>
                    <a:pt x="5324" y="2763"/>
                  </a:cubicBezTo>
                  <a:cubicBezTo>
                    <a:pt x="5142" y="2045"/>
                    <a:pt x="4871" y="1417"/>
                    <a:pt x="4552" y="834"/>
                  </a:cubicBezTo>
                  <a:cubicBezTo>
                    <a:pt x="4274" y="904"/>
                    <a:pt x="4126" y="1116"/>
                    <a:pt x="3975" y="1381"/>
                  </a:cubicBezTo>
                  <a:cubicBezTo>
                    <a:pt x="3861" y="1579"/>
                    <a:pt x="3604" y="1968"/>
                    <a:pt x="3652" y="2217"/>
                  </a:cubicBezTo>
                  <a:cubicBezTo>
                    <a:pt x="3699" y="2451"/>
                    <a:pt x="4125" y="2580"/>
                    <a:pt x="4295" y="2858"/>
                  </a:cubicBezTo>
                  <a:cubicBezTo>
                    <a:pt x="4439" y="3092"/>
                    <a:pt x="4389" y="3244"/>
                    <a:pt x="4487" y="3500"/>
                  </a:cubicBezTo>
                  <a:cubicBezTo>
                    <a:pt x="3724" y="4162"/>
                    <a:pt x="2826" y="4915"/>
                    <a:pt x="1950" y="5492"/>
                  </a:cubicBezTo>
                  <a:cubicBezTo>
                    <a:pt x="1480" y="5801"/>
                    <a:pt x="601" y="6218"/>
                    <a:pt x="440" y="6714"/>
                  </a:cubicBezTo>
                  <a:cubicBezTo>
                    <a:pt x="314" y="7100"/>
                    <a:pt x="428" y="7725"/>
                    <a:pt x="407" y="8159"/>
                  </a:cubicBezTo>
                  <a:cubicBezTo>
                    <a:pt x="356" y="9293"/>
                    <a:pt x="389" y="10553"/>
                    <a:pt x="471" y="11630"/>
                  </a:cubicBezTo>
                  <a:cubicBezTo>
                    <a:pt x="374" y="11878"/>
                    <a:pt x="6" y="12090"/>
                    <a:pt x="85" y="12561"/>
                  </a:cubicBezTo>
                  <a:cubicBezTo>
                    <a:pt x="116" y="12741"/>
                    <a:pt x="391" y="12897"/>
                    <a:pt x="439" y="13075"/>
                  </a:cubicBezTo>
                  <a:cubicBezTo>
                    <a:pt x="514" y="13361"/>
                    <a:pt x="391" y="13855"/>
                    <a:pt x="374" y="14264"/>
                  </a:cubicBezTo>
                  <a:cubicBezTo>
                    <a:pt x="325" y="15452"/>
                    <a:pt x="402" y="16798"/>
                    <a:pt x="439" y="17830"/>
                  </a:cubicBezTo>
                  <a:cubicBezTo>
                    <a:pt x="351" y="18021"/>
                    <a:pt x="146" y="18094"/>
                    <a:pt x="53" y="18280"/>
                  </a:cubicBezTo>
                  <a:cubicBezTo>
                    <a:pt x="0" y="18815"/>
                    <a:pt x="121" y="19175"/>
                    <a:pt x="405" y="19373"/>
                  </a:cubicBezTo>
                  <a:cubicBezTo>
                    <a:pt x="339" y="20901"/>
                    <a:pt x="327" y="22471"/>
                    <a:pt x="373" y="24030"/>
                  </a:cubicBezTo>
                  <a:cubicBezTo>
                    <a:pt x="212" y="24333"/>
                    <a:pt x="114" y="24589"/>
                    <a:pt x="180" y="24963"/>
                  </a:cubicBezTo>
                  <a:cubicBezTo>
                    <a:pt x="219" y="25175"/>
                    <a:pt x="403" y="25327"/>
                    <a:pt x="439" y="25509"/>
                  </a:cubicBezTo>
                  <a:cubicBezTo>
                    <a:pt x="466" y="25650"/>
                    <a:pt x="431" y="25816"/>
                    <a:pt x="439" y="25959"/>
                  </a:cubicBezTo>
                  <a:cubicBezTo>
                    <a:pt x="507" y="27487"/>
                    <a:pt x="449" y="29320"/>
                    <a:pt x="630" y="30747"/>
                  </a:cubicBezTo>
                  <a:cubicBezTo>
                    <a:pt x="400" y="30964"/>
                    <a:pt x="235" y="31479"/>
                    <a:pt x="405" y="31806"/>
                  </a:cubicBezTo>
                  <a:cubicBezTo>
                    <a:pt x="457" y="31908"/>
                    <a:pt x="896" y="32224"/>
                    <a:pt x="1016" y="32225"/>
                  </a:cubicBezTo>
                  <a:cubicBezTo>
                    <a:pt x="1143" y="32226"/>
                    <a:pt x="1280" y="32227"/>
                    <a:pt x="1425" y="32227"/>
                  </a:cubicBezTo>
                  <a:cubicBezTo>
                    <a:pt x="2938" y="32227"/>
                    <a:pt x="5294" y="32151"/>
                    <a:pt x="6188" y="31775"/>
                  </a:cubicBezTo>
                  <a:cubicBezTo>
                    <a:pt x="7571" y="31878"/>
                    <a:pt x="9612" y="32000"/>
                    <a:pt x="11217" y="32000"/>
                  </a:cubicBezTo>
                  <a:cubicBezTo>
                    <a:pt x="11244" y="32000"/>
                    <a:pt x="11270" y="32000"/>
                    <a:pt x="11297" y="32000"/>
                  </a:cubicBezTo>
                  <a:cubicBezTo>
                    <a:pt x="12029" y="31999"/>
                    <a:pt x="12944" y="32003"/>
                    <a:pt x="13224" y="31582"/>
                  </a:cubicBezTo>
                  <a:cubicBezTo>
                    <a:pt x="13484" y="32052"/>
                    <a:pt x="14014" y="32096"/>
                    <a:pt x="14637" y="32129"/>
                  </a:cubicBezTo>
                  <a:cubicBezTo>
                    <a:pt x="15038" y="32149"/>
                    <a:pt x="15479" y="32163"/>
                    <a:pt x="15933" y="32163"/>
                  </a:cubicBezTo>
                  <a:cubicBezTo>
                    <a:pt x="17434" y="32163"/>
                    <a:pt x="19076" y="32009"/>
                    <a:pt x="19874" y="31422"/>
                  </a:cubicBezTo>
                  <a:cubicBezTo>
                    <a:pt x="20001" y="31680"/>
                    <a:pt x="20358" y="31767"/>
                    <a:pt x="20772" y="31767"/>
                  </a:cubicBezTo>
                  <a:cubicBezTo>
                    <a:pt x="21367" y="31767"/>
                    <a:pt x="22083" y="31588"/>
                    <a:pt x="22413" y="31485"/>
                  </a:cubicBezTo>
                  <a:cubicBezTo>
                    <a:pt x="22943" y="31761"/>
                    <a:pt x="23875" y="31878"/>
                    <a:pt x="24830" y="31878"/>
                  </a:cubicBezTo>
                  <a:cubicBezTo>
                    <a:pt x="24967" y="31878"/>
                    <a:pt x="25105" y="31876"/>
                    <a:pt x="25241" y="31871"/>
                  </a:cubicBezTo>
                  <a:cubicBezTo>
                    <a:pt x="26081" y="31842"/>
                    <a:pt x="27000" y="31756"/>
                    <a:pt x="27586" y="31549"/>
                  </a:cubicBezTo>
                  <a:cubicBezTo>
                    <a:pt x="27785" y="31480"/>
                    <a:pt x="27921" y="31324"/>
                    <a:pt x="28123" y="31324"/>
                  </a:cubicBezTo>
                  <a:cubicBezTo>
                    <a:pt x="28126" y="31324"/>
                    <a:pt x="28130" y="31324"/>
                    <a:pt x="28133" y="31324"/>
                  </a:cubicBezTo>
                  <a:cubicBezTo>
                    <a:pt x="28321" y="31329"/>
                    <a:pt x="28559" y="31497"/>
                    <a:pt x="28808" y="31518"/>
                  </a:cubicBezTo>
                  <a:cubicBezTo>
                    <a:pt x="29217" y="31551"/>
                    <a:pt x="29785" y="31572"/>
                    <a:pt x="30358" y="31572"/>
                  </a:cubicBezTo>
                  <a:cubicBezTo>
                    <a:pt x="30855" y="31572"/>
                    <a:pt x="31356" y="31556"/>
                    <a:pt x="31763" y="31518"/>
                  </a:cubicBezTo>
                  <a:cubicBezTo>
                    <a:pt x="32605" y="31439"/>
                    <a:pt x="33036" y="31038"/>
                    <a:pt x="32565" y="30297"/>
                  </a:cubicBezTo>
                  <a:cubicBezTo>
                    <a:pt x="32647" y="29467"/>
                    <a:pt x="32523" y="28590"/>
                    <a:pt x="32565" y="27694"/>
                  </a:cubicBezTo>
                  <a:cubicBezTo>
                    <a:pt x="32654" y="27549"/>
                    <a:pt x="32803" y="27432"/>
                    <a:pt x="32829" y="27249"/>
                  </a:cubicBezTo>
                  <a:cubicBezTo>
                    <a:pt x="32862" y="27004"/>
                    <a:pt x="32700" y="26886"/>
                    <a:pt x="32637" y="26540"/>
                  </a:cubicBezTo>
                  <a:cubicBezTo>
                    <a:pt x="32570" y="26184"/>
                    <a:pt x="32771" y="25811"/>
                    <a:pt x="32700" y="25545"/>
                  </a:cubicBezTo>
                  <a:cubicBezTo>
                    <a:pt x="32664" y="25404"/>
                    <a:pt x="32477" y="25338"/>
                    <a:pt x="32443" y="25191"/>
                  </a:cubicBezTo>
                  <a:cubicBezTo>
                    <a:pt x="32337" y="24720"/>
                    <a:pt x="32534" y="23794"/>
                    <a:pt x="32476" y="23071"/>
                  </a:cubicBezTo>
                  <a:cubicBezTo>
                    <a:pt x="32391" y="22030"/>
                    <a:pt x="32490" y="20655"/>
                    <a:pt x="32443" y="19632"/>
                  </a:cubicBezTo>
                  <a:cubicBezTo>
                    <a:pt x="32427" y="19281"/>
                    <a:pt x="32375" y="18972"/>
                    <a:pt x="32411" y="18701"/>
                  </a:cubicBezTo>
                  <a:cubicBezTo>
                    <a:pt x="32482" y="18161"/>
                    <a:pt x="32601" y="17728"/>
                    <a:pt x="32282" y="17447"/>
                  </a:cubicBezTo>
                  <a:cubicBezTo>
                    <a:pt x="32320" y="16833"/>
                    <a:pt x="32313" y="16215"/>
                    <a:pt x="32282" y="15520"/>
                  </a:cubicBezTo>
                  <a:cubicBezTo>
                    <a:pt x="32240" y="14555"/>
                    <a:pt x="32128" y="13304"/>
                    <a:pt x="32250" y="12628"/>
                  </a:cubicBezTo>
                  <a:cubicBezTo>
                    <a:pt x="32278" y="12468"/>
                    <a:pt x="32408" y="12334"/>
                    <a:pt x="32411" y="12179"/>
                  </a:cubicBezTo>
                  <a:cubicBezTo>
                    <a:pt x="32414" y="11906"/>
                    <a:pt x="32186" y="11708"/>
                    <a:pt x="32217" y="11440"/>
                  </a:cubicBezTo>
                  <a:cubicBezTo>
                    <a:pt x="32738" y="11229"/>
                    <a:pt x="32324" y="10830"/>
                    <a:pt x="32250" y="10476"/>
                  </a:cubicBezTo>
                  <a:cubicBezTo>
                    <a:pt x="32147" y="9993"/>
                    <a:pt x="32252" y="9188"/>
                    <a:pt x="32282" y="8484"/>
                  </a:cubicBezTo>
                  <a:cubicBezTo>
                    <a:pt x="32317" y="7676"/>
                    <a:pt x="32259" y="6953"/>
                    <a:pt x="32250" y="6300"/>
                  </a:cubicBezTo>
                  <a:cubicBezTo>
                    <a:pt x="32438" y="6064"/>
                    <a:pt x="32372" y="5659"/>
                    <a:pt x="32282" y="5367"/>
                  </a:cubicBezTo>
                  <a:cubicBezTo>
                    <a:pt x="31702" y="4588"/>
                    <a:pt x="30986" y="3942"/>
                    <a:pt x="30515" y="3054"/>
                  </a:cubicBezTo>
                  <a:cubicBezTo>
                    <a:pt x="30581" y="2752"/>
                    <a:pt x="30969" y="2791"/>
                    <a:pt x="30997" y="2444"/>
                  </a:cubicBezTo>
                  <a:cubicBezTo>
                    <a:pt x="31021" y="2136"/>
                    <a:pt x="30416" y="1351"/>
                    <a:pt x="30197" y="1351"/>
                  </a:cubicBezTo>
                  <a:cubicBezTo>
                    <a:pt x="30196" y="1351"/>
                    <a:pt x="30195" y="1351"/>
                    <a:pt x="30194" y="1351"/>
                  </a:cubicBezTo>
                  <a:cubicBezTo>
                    <a:pt x="29904" y="1361"/>
                    <a:pt x="29865" y="1741"/>
                    <a:pt x="29647" y="1898"/>
                  </a:cubicBezTo>
                  <a:cubicBezTo>
                    <a:pt x="29444" y="1768"/>
                    <a:pt x="29230" y="1307"/>
                    <a:pt x="28979" y="1307"/>
                  </a:cubicBezTo>
                  <a:cubicBezTo>
                    <a:pt x="28956" y="1307"/>
                    <a:pt x="28933" y="1311"/>
                    <a:pt x="28909" y="1319"/>
                  </a:cubicBezTo>
                  <a:cubicBezTo>
                    <a:pt x="28724" y="1384"/>
                    <a:pt x="28752" y="1599"/>
                    <a:pt x="28652" y="1834"/>
                  </a:cubicBezTo>
                  <a:cubicBezTo>
                    <a:pt x="28513" y="1925"/>
                    <a:pt x="28319" y="1947"/>
                    <a:pt x="28108" y="1947"/>
                  </a:cubicBezTo>
                  <a:cubicBezTo>
                    <a:pt x="27912" y="1947"/>
                    <a:pt x="27702" y="1928"/>
                    <a:pt x="27508" y="1928"/>
                  </a:cubicBezTo>
                  <a:cubicBezTo>
                    <a:pt x="27471" y="1928"/>
                    <a:pt x="27434" y="1928"/>
                    <a:pt x="27398" y="1930"/>
                  </a:cubicBezTo>
                  <a:cubicBezTo>
                    <a:pt x="27271" y="1937"/>
                    <a:pt x="27149" y="2000"/>
                    <a:pt x="27038" y="2000"/>
                  </a:cubicBezTo>
                  <a:cubicBezTo>
                    <a:pt x="27018" y="2000"/>
                    <a:pt x="26999" y="1998"/>
                    <a:pt x="26981" y="1994"/>
                  </a:cubicBezTo>
                  <a:cubicBezTo>
                    <a:pt x="26750" y="1939"/>
                    <a:pt x="26765" y="1651"/>
                    <a:pt x="26564" y="1641"/>
                  </a:cubicBezTo>
                  <a:cubicBezTo>
                    <a:pt x="26515" y="1702"/>
                    <a:pt x="26448" y="1717"/>
                    <a:pt x="26374" y="1717"/>
                  </a:cubicBezTo>
                  <a:cubicBezTo>
                    <a:pt x="26304" y="1717"/>
                    <a:pt x="26227" y="1703"/>
                    <a:pt x="26155" y="1703"/>
                  </a:cubicBezTo>
                  <a:cubicBezTo>
                    <a:pt x="26061" y="1703"/>
                    <a:pt x="25975" y="1727"/>
                    <a:pt x="25921" y="1834"/>
                  </a:cubicBezTo>
                  <a:cubicBezTo>
                    <a:pt x="25843" y="1767"/>
                    <a:pt x="25778" y="1739"/>
                    <a:pt x="25723" y="1739"/>
                  </a:cubicBezTo>
                  <a:cubicBezTo>
                    <a:pt x="25522" y="1739"/>
                    <a:pt x="25451" y="2103"/>
                    <a:pt x="25310" y="2186"/>
                  </a:cubicBezTo>
                  <a:cubicBezTo>
                    <a:pt x="25174" y="2268"/>
                    <a:pt x="25006" y="2297"/>
                    <a:pt x="24819" y="2297"/>
                  </a:cubicBezTo>
                  <a:cubicBezTo>
                    <a:pt x="24491" y="2297"/>
                    <a:pt x="24105" y="2208"/>
                    <a:pt x="23736" y="2155"/>
                  </a:cubicBezTo>
                  <a:cubicBezTo>
                    <a:pt x="23595" y="2135"/>
                    <a:pt x="23445" y="2132"/>
                    <a:pt x="23299" y="2132"/>
                  </a:cubicBezTo>
                  <a:cubicBezTo>
                    <a:pt x="23238" y="2132"/>
                    <a:pt x="23178" y="2133"/>
                    <a:pt x="23120" y="2133"/>
                  </a:cubicBezTo>
                  <a:cubicBezTo>
                    <a:pt x="22946" y="2133"/>
                    <a:pt x="22788" y="2128"/>
                    <a:pt x="22676" y="2091"/>
                  </a:cubicBezTo>
                  <a:cubicBezTo>
                    <a:pt x="22506" y="2035"/>
                    <a:pt x="22387" y="1837"/>
                    <a:pt x="22226" y="1834"/>
                  </a:cubicBezTo>
                  <a:cubicBezTo>
                    <a:pt x="22220" y="1834"/>
                    <a:pt x="22214" y="1834"/>
                    <a:pt x="22208" y="1834"/>
                  </a:cubicBezTo>
                  <a:cubicBezTo>
                    <a:pt x="21475" y="1834"/>
                    <a:pt x="21872" y="2942"/>
                    <a:pt x="21680" y="3568"/>
                  </a:cubicBezTo>
                  <a:cubicBezTo>
                    <a:pt x="21599" y="3595"/>
                    <a:pt x="21496" y="3605"/>
                    <a:pt x="21390" y="3605"/>
                  </a:cubicBezTo>
                  <a:cubicBezTo>
                    <a:pt x="21243" y="3605"/>
                    <a:pt x="21089" y="3586"/>
                    <a:pt x="20972" y="3568"/>
                  </a:cubicBezTo>
                  <a:cubicBezTo>
                    <a:pt x="20847" y="3469"/>
                    <a:pt x="20904" y="3362"/>
                    <a:pt x="20715" y="3343"/>
                  </a:cubicBezTo>
                  <a:cubicBezTo>
                    <a:pt x="20707" y="3342"/>
                    <a:pt x="20700" y="3342"/>
                    <a:pt x="20693" y="3342"/>
                  </a:cubicBezTo>
                  <a:cubicBezTo>
                    <a:pt x="20338" y="3342"/>
                    <a:pt x="20294" y="4183"/>
                    <a:pt x="20233" y="4596"/>
                  </a:cubicBezTo>
                  <a:cubicBezTo>
                    <a:pt x="20140" y="5226"/>
                    <a:pt x="20096" y="5749"/>
                    <a:pt x="20040" y="6139"/>
                  </a:cubicBezTo>
                  <a:cubicBezTo>
                    <a:pt x="20004" y="6130"/>
                    <a:pt x="19970" y="6126"/>
                    <a:pt x="19939" y="6126"/>
                  </a:cubicBezTo>
                  <a:cubicBezTo>
                    <a:pt x="19724" y="6126"/>
                    <a:pt x="19601" y="6300"/>
                    <a:pt x="19500" y="6300"/>
                  </a:cubicBezTo>
                  <a:cubicBezTo>
                    <a:pt x="19498" y="6300"/>
                    <a:pt x="19496" y="6300"/>
                    <a:pt x="19494" y="6300"/>
                  </a:cubicBezTo>
                  <a:cubicBezTo>
                    <a:pt x="19393" y="6004"/>
                    <a:pt x="19363" y="5638"/>
                    <a:pt x="19172" y="5431"/>
                  </a:cubicBezTo>
                  <a:cubicBezTo>
                    <a:pt x="19041" y="5492"/>
                    <a:pt x="18961" y="5631"/>
                    <a:pt x="18851" y="5753"/>
                  </a:cubicBezTo>
                  <a:cubicBezTo>
                    <a:pt x="18758" y="5854"/>
                    <a:pt x="18635" y="5953"/>
                    <a:pt x="18529" y="6074"/>
                  </a:cubicBezTo>
                  <a:cubicBezTo>
                    <a:pt x="18339" y="6291"/>
                    <a:pt x="18203" y="6699"/>
                    <a:pt x="17983" y="6813"/>
                  </a:cubicBezTo>
                  <a:cubicBezTo>
                    <a:pt x="17830" y="6892"/>
                    <a:pt x="17666" y="6922"/>
                    <a:pt x="17496" y="6922"/>
                  </a:cubicBezTo>
                  <a:cubicBezTo>
                    <a:pt x="17132" y="6922"/>
                    <a:pt x="16742" y="6787"/>
                    <a:pt x="16375" y="6716"/>
                  </a:cubicBezTo>
                  <a:cubicBezTo>
                    <a:pt x="16301" y="6496"/>
                    <a:pt x="16198" y="6164"/>
                    <a:pt x="15900" y="6164"/>
                  </a:cubicBezTo>
                  <a:cubicBezTo>
                    <a:pt x="15878" y="6164"/>
                    <a:pt x="15854" y="6166"/>
                    <a:pt x="15830" y="6170"/>
                  </a:cubicBezTo>
                  <a:cubicBezTo>
                    <a:pt x="15434" y="6234"/>
                    <a:pt x="15182" y="7263"/>
                    <a:pt x="14833" y="7583"/>
                  </a:cubicBezTo>
                  <a:cubicBezTo>
                    <a:pt x="14678" y="7725"/>
                    <a:pt x="14339" y="7773"/>
                    <a:pt x="14094" y="7840"/>
                  </a:cubicBezTo>
                  <a:cubicBezTo>
                    <a:pt x="13513" y="7998"/>
                    <a:pt x="13062" y="8048"/>
                    <a:pt x="12552" y="8065"/>
                  </a:cubicBezTo>
                  <a:cubicBezTo>
                    <a:pt x="12549" y="8065"/>
                    <a:pt x="12547" y="8066"/>
                    <a:pt x="12545" y="8066"/>
                  </a:cubicBezTo>
                  <a:cubicBezTo>
                    <a:pt x="12482" y="8066"/>
                    <a:pt x="12555" y="7928"/>
                    <a:pt x="12492" y="7928"/>
                  </a:cubicBezTo>
                  <a:cubicBezTo>
                    <a:pt x="12483" y="7928"/>
                    <a:pt x="12471" y="7931"/>
                    <a:pt x="12456" y="7938"/>
                  </a:cubicBezTo>
                  <a:cubicBezTo>
                    <a:pt x="12332" y="8029"/>
                    <a:pt x="12073" y="8078"/>
                    <a:pt x="11805" y="8078"/>
                  </a:cubicBezTo>
                  <a:cubicBezTo>
                    <a:pt x="11499" y="8078"/>
                    <a:pt x="11182" y="8014"/>
                    <a:pt x="11042" y="7873"/>
                  </a:cubicBezTo>
                  <a:cubicBezTo>
                    <a:pt x="10971" y="7553"/>
                    <a:pt x="11036" y="7271"/>
                    <a:pt x="10978" y="6973"/>
                  </a:cubicBezTo>
                  <a:cubicBezTo>
                    <a:pt x="10964" y="6942"/>
                    <a:pt x="10936" y="6933"/>
                    <a:pt x="10904" y="6933"/>
                  </a:cubicBezTo>
                  <a:cubicBezTo>
                    <a:pt x="10845" y="6933"/>
                    <a:pt x="10770" y="6964"/>
                    <a:pt x="10726" y="6964"/>
                  </a:cubicBezTo>
                  <a:cubicBezTo>
                    <a:pt x="10707" y="6964"/>
                    <a:pt x="10693" y="6958"/>
                    <a:pt x="10689" y="6941"/>
                  </a:cubicBezTo>
                  <a:cubicBezTo>
                    <a:pt x="10720" y="6084"/>
                    <a:pt x="10757" y="4899"/>
                    <a:pt x="10689" y="3953"/>
                  </a:cubicBezTo>
                  <a:cubicBezTo>
                    <a:pt x="10642" y="3307"/>
                    <a:pt x="10867" y="1904"/>
                    <a:pt x="10400" y="1863"/>
                  </a:cubicBezTo>
                  <a:cubicBezTo>
                    <a:pt x="10393" y="1863"/>
                    <a:pt x="10387" y="1862"/>
                    <a:pt x="10380" y="1862"/>
                  </a:cubicBezTo>
                  <a:cubicBezTo>
                    <a:pt x="10227" y="1862"/>
                    <a:pt x="10138" y="2017"/>
                    <a:pt x="9982" y="2056"/>
                  </a:cubicBezTo>
                  <a:cubicBezTo>
                    <a:pt x="9954" y="2063"/>
                    <a:pt x="9924" y="2065"/>
                    <a:pt x="9893" y="2065"/>
                  </a:cubicBezTo>
                  <a:cubicBezTo>
                    <a:pt x="9824" y="2065"/>
                    <a:pt x="9750" y="2053"/>
                    <a:pt x="9679" y="2053"/>
                  </a:cubicBezTo>
                  <a:cubicBezTo>
                    <a:pt x="9662" y="2053"/>
                    <a:pt x="9645" y="2054"/>
                    <a:pt x="9629" y="2056"/>
                  </a:cubicBezTo>
                  <a:cubicBezTo>
                    <a:pt x="9369" y="2083"/>
                    <a:pt x="9072" y="2191"/>
                    <a:pt x="8781" y="2191"/>
                  </a:cubicBezTo>
                  <a:cubicBezTo>
                    <a:pt x="8687" y="2191"/>
                    <a:pt x="8595" y="2180"/>
                    <a:pt x="8504" y="2152"/>
                  </a:cubicBezTo>
                  <a:cubicBezTo>
                    <a:pt x="8633" y="1784"/>
                    <a:pt x="8725" y="1444"/>
                    <a:pt x="8954" y="1125"/>
                  </a:cubicBezTo>
                  <a:cubicBezTo>
                    <a:pt x="9075" y="954"/>
                    <a:pt x="9449" y="740"/>
                    <a:pt x="9468" y="546"/>
                  </a:cubicBezTo>
                  <a:cubicBezTo>
                    <a:pt x="9487" y="359"/>
                    <a:pt x="9225" y="0"/>
                    <a:pt x="8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2098800" y="1104950"/>
              <a:ext cx="6900" cy="104425"/>
            </a:xfrm>
            <a:custGeom>
              <a:avLst/>
              <a:gdLst/>
              <a:ahLst/>
              <a:cxnLst/>
              <a:rect l="l" t="t" r="r" b="b"/>
              <a:pathLst>
                <a:path w="276" h="417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3" y="1306"/>
                    <a:pt x="0" y="3026"/>
                    <a:pt x="253" y="4177"/>
                  </a:cubicBezTo>
                  <a:cubicBezTo>
                    <a:pt x="275" y="2842"/>
                    <a:pt x="215" y="1330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1905900" y="1280875"/>
              <a:ext cx="24150" cy="44200"/>
            </a:xfrm>
            <a:custGeom>
              <a:avLst/>
              <a:gdLst/>
              <a:ahLst/>
              <a:cxnLst/>
              <a:rect l="l" t="t" r="r" b="b"/>
              <a:pathLst>
                <a:path w="966" h="1768" extrusionOk="0">
                  <a:moveTo>
                    <a:pt x="965" y="0"/>
                  </a:moveTo>
                  <a:cubicBezTo>
                    <a:pt x="654" y="579"/>
                    <a:pt x="129" y="1113"/>
                    <a:pt x="1" y="1768"/>
                  </a:cubicBezTo>
                  <a:cubicBezTo>
                    <a:pt x="320" y="1197"/>
                    <a:pt x="773" y="59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2005275" y="1322175"/>
              <a:ext cx="21625" cy="13775"/>
            </a:xfrm>
            <a:custGeom>
              <a:avLst/>
              <a:gdLst/>
              <a:ahLst/>
              <a:cxnLst/>
              <a:rect l="l" t="t" r="r" b="b"/>
              <a:pathLst>
                <a:path w="865" h="551" extrusionOk="0">
                  <a:moveTo>
                    <a:pt x="540" y="0"/>
                  </a:moveTo>
                  <a:cubicBezTo>
                    <a:pt x="502" y="0"/>
                    <a:pt x="464" y="7"/>
                    <a:pt x="428" y="20"/>
                  </a:cubicBezTo>
                  <a:cubicBezTo>
                    <a:pt x="0" y="172"/>
                    <a:pt x="354" y="551"/>
                    <a:pt x="621" y="551"/>
                  </a:cubicBezTo>
                  <a:cubicBezTo>
                    <a:pt x="733" y="551"/>
                    <a:pt x="829" y="485"/>
                    <a:pt x="846" y="308"/>
                  </a:cubicBezTo>
                  <a:cubicBezTo>
                    <a:pt x="864" y="113"/>
                    <a:pt x="702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1901850" y="814175"/>
              <a:ext cx="32950" cy="73100"/>
            </a:xfrm>
            <a:custGeom>
              <a:avLst/>
              <a:gdLst/>
              <a:ahLst/>
              <a:cxnLst/>
              <a:rect l="l" t="t" r="r" b="b"/>
              <a:pathLst>
                <a:path w="1318" h="2924" extrusionOk="0">
                  <a:moveTo>
                    <a:pt x="1272" y="0"/>
                  </a:moveTo>
                  <a:cubicBezTo>
                    <a:pt x="1267" y="0"/>
                    <a:pt x="1261" y="1"/>
                    <a:pt x="1255" y="2"/>
                  </a:cubicBezTo>
                  <a:cubicBezTo>
                    <a:pt x="779" y="896"/>
                    <a:pt x="196" y="1855"/>
                    <a:pt x="1" y="2924"/>
                  </a:cubicBezTo>
                  <a:cubicBezTo>
                    <a:pt x="417" y="1949"/>
                    <a:pt x="879" y="1018"/>
                    <a:pt x="1286" y="32"/>
                  </a:cubicBezTo>
                  <a:cubicBezTo>
                    <a:pt x="1318" y="31"/>
                    <a:pt x="1314" y="0"/>
                    <a:pt x="1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1866825" y="730675"/>
              <a:ext cx="10175" cy="20075"/>
            </a:xfrm>
            <a:custGeom>
              <a:avLst/>
              <a:gdLst/>
              <a:ahLst/>
              <a:cxnLst/>
              <a:rect l="l" t="t" r="r" b="b"/>
              <a:pathLst>
                <a:path w="407" h="803" extrusionOk="0">
                  <a:moveTo>
                    <a:pt x="119" y="0"/>
                  </a:moveTo>
                  <a:cubicBezTo>
                    <a:pt x="0" y="200"/>
                    <a:pt x="192" y="571"/>
                    <a:pt x="246" y="802"/>
                  </a:cubicBezTo>
                  <a:cubicBezTo>
                    <a:pt x="406" y="646"/>
                    <a:pt x="192" y="225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1897275" y="806150"/>
              <a:ext cx="9500" cy="20925"/>
            </a:xfrm>
            <a:custGeom>
              <a:avLst/>
              <a:gdLst/>
              <a:ahLst/>
              <a:cxnLst/>
              <a:rect l="l" t="t" r="r" b="b"/>
              <a:pathLst>
                <a:path w="380" h="837" extrusionOk="0">
                  <a:moveTo>
                    <a:pt x="90" y="0"/>
                  </a:moveTo>
                  <a:cubicBezTo>
                    <a:pt x="88" y="267"/>
                    <a:pt x="1" y="619"/>
                    <a:pt x="57" y="836"/>
                  </a:cubicBezTo>
                  <a:cubicBezTo>
                    <a:pt x="142" y="558"/>
                    <a:pt x="281" y="331"/>
                    <a:pt x="379" y="64"/>
                  </a:cubicBezTo>
                  <a:lnTo>
                    <a:pt x="379" y="64"/>
                  </a:lnTo>
                  <a:cubicBezTo>
                    <a:pt x="376" y="64"/>
                    <a:pt x="372" y="64"/>
                    <a:pt x="369" y="64"/>
                  </a:cubicBezTo>
                  <a:cubicBezTo>
                    <a:pt x="254" y="64"/>
                    <a:pt x="173" y="31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1959850" y="830225"/>
              <a:ext cx="7525" cy="49025"/>
            </a:xfrm>
            <a:custGeom>
              <a:avLst/>
              <a:gdLst/>
              <a:ahLst/>
              <a:cxnLst/>
              <a:rect l="l" t="t" r="r" b="b"/>
              <a:pathLst>
                <a:path w="301" h="1961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lnTo>
                    <a:pt x="60" y="98"/>
                  </a:lnTo>
                  <a:cubicBezTo>
                    <a:pt x="74" y="449"/>
                    <a:pt x="42" y="924"/>
                    <a:pt x="60" y="1319"/>
                  </a:cubicBezTo>
                  <a:cubicBezTo>
                    <a:pt x="70" y="1534"/>
                    <a:pt x="0" y="1961"/>
                    <a:pt x="281" y="1961"/>
                  </a:cubicBezTo>
                  <a:cubicBezTo>
                    <a:pt x="282" y="1961"/>
                    <a:pt x="284" y="1961"/>
                    <a:pt x="285" y="1961"/>
                  </a:cubicBezTo>
                  <a:cubicBezTo>
                    <a:pt x="301" y="1443"/>
                    <a:pt x="275" y="686"/>
                    <a:pt x="285" y="66"/>
                  </a:cubicBezTo>
                  <a:lnTo>
                    <a:pt x="285" y="66"/>
                  </a:lnTo>
                  <a:cubicBezTo>
                    <a:pt x="273" y="68"/>
                    <a:pt x="263" y="68"/>
                    <a:pt x="253" y="68"/>
                  </a:cubicBezTo>
                  <a:cubicBezTo>
                    <a:pt x="169" y="68"/>
                    <a:pt x="15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1946150" y="880875"/>
              <a:ext cx="5000" cy="4875"/>
            </a:xfrm>
            <a:custGeom>
              <a:avLst/>
              <a:gdLst/>
              <a:ahLst/>
              <a:cxnLst/>
              <a:rect l="l" t="t" r="r" b="b"/>
              <a:pathLst>
                <a:path w="200" h="195" extrusionOk="0">
                  <a:moveTo>
                    <a:pt x="126" y="1"/>
                  </a:moveTo>
                  <a:cubicBezTo>
                    <a:pt x="151" y="82"/>
                    <a:pt x="1" y="148"/>
                    <a:pt x="94" y="194"/>
                  </a:cubicBezTo>
                  <a:cubicBezTo>
                    <a:pt x="98" y="132"/>
                    <a:pt x="199" y="171"/>
                    <a:pt x="190" y="97"/>
                  </a:cubicBezTo>
                  <a:cubicBezTo>
                    <a:pt x="136" y="97"/>
                    <a:pt x="172" y="8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1527325" y="1065625"/>
              <a:ext cx="7075" cy="18500"/>
            </a:xfrm>
            <a:custGeom>
              <a:avLst/>
              <a:gdLst/>
              <a:ahLst/>
              <a:cxnLst/>
              <a:rect l="l" t="t" r="r" b="b"/>
              <a:pathLst>
                <a:path w="283" h="74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36" y="29"/>
                    <a:pt x="110" y="35"/>
                    <a:pt x="79" y="35"/>
                  </a:cubicBezTo>
                  <a:cubicBezTo>
                    <a:pt x="68" y="35"/>
                    <a:pt x="56" y="34"/>
                    <a:pt x="45" y="33"/>
                  </a:cubicBezTo>
                  <a:lnTo>
                    <a:pt x="45" y="33"/>
                  </a:lnTo>
                  <a:cubicBezTo>
                    <a:pt x="65" y="257"/>
                    <a:pt x="1" y="566"/>
                    <a:pt x="76" y="739"/>
                  </a:cubicBezTo>
                  <a:cubicBezTo>
                    <a:pt x="204" y="630"/>
                    <a:pt x="282" y="169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1526325" y="108650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244" y="0"/>
                  </a:moveTo>
                  <a:cubicBezTo>
                    <a:pt x="227" y="145"/>
                    <a:pt x="0" y="247"/>
                    <a:pt x="116" y="418"/>
                  </a:cubicBezTo>
                  <a:cubicBezTo>
                    <a:pt x="152" y="291"/>
                    <a:pt x="361" y="17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1527150" y="1096125"/>
              <a:ext cx="8125" cy="14450"/>
            </a:xfrm>
            <a:custGeom>
              <a:avLst/>
              <a:gdLst/>
              <a:ahLst/>
              <a:cxnLst/>
              <a:rect l="l" t="t" r="r" b="b"/>
              <a:pathLst>
                <a:path w="325" h="578" extrusionOk="0">
                  <a:moveTo>
                    <a:pt x="211" y="0"/>
                  </a:moveTo>
                  <a:cubicBezTo>
                    <a:pt x="149" y="142"/>
                    <a:pt x="1" y="367"/>
                    <a:pt x="115" y="577"/>
                  </a:cubicBezTo>
                  <a:cubicBezTo>
                    <a:pt x="176" y="437"/>
                    <a:pt x="325" y="212"/>
                    <a:pt x="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1527575" y="1112200"/>
              <a:ext cx="7625" cy="14475"/>
            </a:xfrm>
            <a:custGeom>
              <a:avLst/>
              <a:gdLst/>
              <a:ahLst/>
              <a:cxnLst/>
              <a:rect l="l" t="t" r="r" b="b"/>
              <a:pathLst>
                <a:path w="305" h="579" extrusionOk="0">
                  <a:moveTo>
                    <a:pt x="194" y="0"/>
                  </a:moveTo>
                  <a:lnTo>
                    <a:pt x="194" y="0"/>
                  </a:lnTo>
                  <a:cubicBezTo>
                    <a:pt x="95" y="106"/>
                    <a:pt x="0" y="385"/>
                    <a:pt x="98" y="579"/>
                  </a:cubicBezTo>
                  <a:cubicBezTo>
                    <a:pt x="141" y="419"/>
                    <a:pt x="305" y="208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1527650" y="1131500"/>
              <a:ext cx="6875" cy="12850"/>
            </a:xfrm>
            <a:custGeom>
              <a:avLst/>
              <a:gdLst/>
              <a:ahLst/>
              <a:cxnLst/>
              <a:rect l="l" t="t" r="r" b="b"/>
              <a:pathLst>
                <a:path w="275" h="514" extrusionOk="0">
                  <a:moveTo>
                    <a:pt x="158" y="0"/>
                  </a:moveTo>
                  <a:lnTo>
                    <a:pt x="158" y="0"/>
                  </a:lnTo>
                  <a:cubicBezTo>
                    <a:pt x="90" y="103"/>
                    <a:pt x="0" y="356"/>
                    <a:pt x="95" y="514"/>
                  </a:cubicBezTo>
                  <a:cubicBezTo>
                    <a:pt x="109" y="356"/>
                    <a:pt x="274" y="18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1543100" y="1133050"/>
              <a:ext cx="5125" cy="47450"/>
            </a:xfrm>
            <a:custGeom>
              <a:avLst/>
              <a:gdLst/>
              <a:ahLst/>
              <a:cxnLst/>
              <a:rect l="l" t="t" r="r" b="b"/>
              <a:pathLst>
                <a:path w="205" h="1898" extrusionOk="0">
                  <a:moveTo>
                    <a:pt x="37" y="1"/>
                  </a:moveTo>
                  <a:cubicBezTo>
                    <a:pt x="33" y="1"/>
                    <a:pt x="28" y="1"/>
                    <a:pt x="22" y="2"/>
                  </a:cubicBezTo>
                  <a:lnTo>
                    <a:pt x="22" y="98"/>
                  </a:lnTo>
                  <a:cubicBezTo>
                    <a:pt x="40" y="334"/>
                    <a:pt x="14" y="587"/>
                    <a:pt x="22" y="838"/>
                  </a:cubicBezTo>
                  <a:cubicBezTo>
                    <a:pt x="36" y="1189"/>
                    <a:pt x="1" y="1627"/>
                    <a:pt x="151" y="1897"/>
                  </a:cubicBezTo>
                  <a:cubicBezTo>
                    <a:pt x="156" y="1239"/>
                    <a:pt x="204" y="645"/>
                    <a:pt x="120" y="34"/>
                  </a:cubicBezTo>
                  <a:cubicBezTo>
                    <a:pt x="83" y="33"/>
                    <a:pt x="76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701675" y="1137125"/>
              <a:ext cx="5200" cy="20875"/>
            </a:xfrm>
            <a:custGeom>
              <a:avLst/>
              <a:gdLst/>
              <a:ahLst/>
              <a:cxnLst/>
              <a:rect l="l" t="t" r="r" b="b"/>
              <a:pathLst>
                <a:path w="208" h="835" extrusionOk="0">
                  <a:moveTo>
                    <a:pt x="73" y="0"/>
                  </a:moveTo>
                  <a:lnTo>
                    <a:pt x="73" y="0"/>
                  </a:lnTo>
                  <a:cubicBezTo>
                    <a:pt x="58" y="202"/>
                    <a:pt x="1" y="709"/>
                    <a:pt x="169" y="835"/>
                  </a:cubicBezTo>
                  <a:cubicBezTo>
                    <a:pt x="183" y="639"/>
                    <a:pt x="208" y="155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1708850" y="1137900"/>
              <a:ext cx="4750" cy="19300"/>
            </a:xfrm>
            <a:custGeom>
              <a:avLst/>
              <a:gdLst/>
              <a:ahLst/>
              <a:cxnLst/>
              <a:rect l="l" t="t" r="r" b="b"/>
              <a:pathLst>
                <a:path w="190" h="7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5" y="278"/>
                    <a:pt x="0" y="591"/>
                    <a:pt x="109" y="771"/>
                  </a:cubicBezTo>
                  <a:cubicBezTo>
                    <a:pt x="190" y="638"/>
                    <a:pt x="146" y="128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1679350" y="1139500"/>
              <a:ext cx="5850" cy="19300"/>
            </a:xfrm>
            <a:custGeom>
              <a:avLst/>
              <a:gdLst/>
              <a:ahLst/>
              <a:cxnLst/>
              <a:rect l="l" t="t" r="r" b="b"/>
              <a:pathLst>
                <a:path w="234" h="772" extrusionOk="0">
                  <a:moveTo>
                    <a:pt x="67" y="0"/>
                  </a:moveTo>
                  <a:lnTo>
                    <a:pt x="67" y="0"/>
                  </a:lnTo>
                  <a:cubicBezTo>
                    <a:pt x="39" y="195"/>
                    <a:pt x="1" y="663"/>
                    <a:pt x="165" y="771"/>
                  </a:cubicBezTo>
                  <a:cubicBezTo>
                    <a:pt x="149" y="619"/>
                    <a:pt x="234" y="106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1527275" y="1148350"/>
              <a:ext cx="7275" cy="13675"/>
            </a:xfrm>
            <a:custGeom>
              <a:avLst/>
              <a:gdLst/>
              <a:ahLst/>
              <a:cxnLst/>
              <a:rect l="l" t="t" r="r" b="b"/>
              <a:pathLst>
                <a:path w="291" h="547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03" y="123"/>
                    <a:pt x="1" y="384"/>
                    <a:pt x="78" y="547"/>
                  </a:cubicBezTo>
                  <a:cubicBezTo>
                    <a:pt x="116" y="391"/>
                    <a:pt x="290" y="203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42"/>
          <p:cNvGrpSpPr/>
          <p:nvPr/>
        </p:nvGrpSpPr>
        <p:grpSpPr>
          <a:xfrm>
            <a:off x="7706423" y="344642"/>
            <a:ext cx="2886690" cy="2815915"/>
            <a:chOff x="1393650" y="584425"/>
            <a:chExt cx="825925" cy="805675"/>
          </a:xfrm>
        </p:grpSpPr>
        <p:sp>
          <p:nvSpPr>
            <p:cNvPr id="2403" name="Google Shape;2403;p42"/>
            <p:cNvSpPr/>
            <p:nvPr/>
          </p:nvSpPr>
          <p:spPr>
            <a:xfrm>
              <a:off x="1626250" y="1189300"/>
              <a:ext cx="5900" cy="5650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113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6" y="28"/>
                    <a:pt x="0" y="49"/>
                    <a:pt x="6" y="128"/>
                  </a:cubicBezTo>
                  <a:cubicBezTo>
                    <a:pt x="32" y="173"/>
                    <a:pt x="52" y="226"/>
                    <a:pt x="124" y="226"/>
                  </a:cubicBezTo>
                  <a:cubicBezTo>
                    <a:pt x="127" y="226"/>
                    <a:pt x="131" y="226"/>
                    <a:pt x="134" y="225"/>
                  </a:cubicBezTo>
                  <a:cubicBezTo>
                    <a:pt x="180" y="198"/>
                    <a:pt x="236" y="177"/>
                    <a:pt x="230" y="97"/>
                  </a:cubicBezTo>
                  <a:cubicBezTo>
                    <a:pt x="204" y="52"/>
                    <a:pt x="18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1590200" y="1180550"/>
              <a:ext cx="88725" cy="114000"/>
            </a:xfrm>
            <a:custGeom>
              <a:avLst/>
              <a:gdLst/>
              <a:ahLst/>
              <a:cxnLst/>
              <a:rect l="l" t="t" r="r" b="b"/>
              <a:pathLst>
                <a:path w="3549" h="4560" extrusionOk="0">
                  <a:moveTo>
                    <a:pt x="1641" y="190"/>
                  </a:moveTo>
                  <a:cubicBezTo>
                    <a:pt x="2179" y="969"/>
                    <a:pt x="2648" y="1817"/>
                    <a:pt x="3248" y="2535"/>
                  </a:cubicBezTo>
                  <a:cubicBezTo>
                    <a:pt x="2786" y="3102"/>
                    <a:pt x="2199" y="3543"/>
                    <a:pt x="1802" y="4174"/>
                  </a:cubicBezTo>
                  <a:cubicBezTo>
                    <a:pt x="1258" y="3625"/>
                    <a:pt x="871" y="2920"/>
                    <a:pt x="356" y="2343"/>
                  </a:cubicBezTo>
                  <a:cubicBezTo>
                    <a:pt x="714" y="1684"/>
                    <a:pt x="1002" y="954"/>
                    <a:pt x="1352" y="287"/>
                  </a:cubicBezTo>
                  <a:cubicBezTo>
                    <a:pt x="1369" y="288"/>
                    <a:pt x="1384" y="289"/>
                    <a:pt x="1399" y="289"/>
                  </a:cubicBezTo>
                  <a:cubicBezTo>
                    <a:pt x="1513" y="289"/>
                    <a:pt x="1585" y="248"/>
                    <a:pt x="1641" y="190"/>
                  </a:cubicBezTo>
                  <a:close/>
                  <a:moveTo>
                    <a:pt x="1594" y="1"/>
                  </a:moveTo>
                  <a:cubicBezTo>
                    <a:pt x="905" y="1"/>
                    <a:pt x="759" y="778"/>
                    <a:pt x="484" y="1314"/>
                  </a:cubicBezTo>
                  <a:cubicBezTo>
                    <a:pt x="265" y="1742"/>
                    <a:pt x="0" y="2161"/>
                    <a:pt x="35" y="2567"/>
                  </a:cubicBezTo>
                  <a:cubicBezTo>
                    <a:pt x="559" y="3218"/>
                    <a:pt x="1089" y="4118"/>
                    <a:pt x="1930" y="4559"/>
                  </a:cubicBezTo>
                  <a:cubicBezTo>
                    <a:pt x="2169" y="4230"/>
                    <a:pt x="2451" y="4006"/>
                    <a:pt x="2765" y="3660"/>
                  </a:cubicBezTo>
                  <a:cubicBezTo>
                    <a:pt x="2974" y="3432"/>
                    <a:pt x="3519" y="2977"/>
                    <a:pt x="3537" y="2663"/>
                  </a:cubicBezTo>
                  <a:cubicBezTo>
                    <a:pt x="3549" y="2447"/>
                    <a:pt x="3311" y="2159"/>
                    <a:pt x="3184" y="1956"/>
                  </a:cubicBezTo>
                  <a:cubicBezTo>
                    <a:pt x="2729" y="1241"/>
                    <a:pt x="2341" y="574"/>
                    <a:pt x="1834" y="28"/>
                  </a:cubicBezTo>
                  <a:cubicBezTo>
                    <a:pt x="1747" y="10"/>
                    <a:pt x="1667" y="1"/>
                    <a:pt x="1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1609450" y="1198950"/>
              <a:ext cx="47025" cy="70700"/>
            </a:xfrm>
            <a:custGeom>
              <a:avLst/>
              <a:gdLst/>
              <a:ahLst/>
              <a:cxnLst/>
              <a:rect l="l" t="t" r="r" b="b"/>
              <a:pathLst>
                <a:path w="1881" h="2828" extrusionOk="0">
                  <a:moveTo>
                    <a:pt x="1193" y="1157"/>
                  </a:moveTo>
                  <a:lnTo>
                    <a:pt x="1193" y="1157"/>
                  </a:lnTo>
                  <a:cubicBezTo>
                    <a:pt x="1168" y="1454"/>
                    <a:pt x="874" y="1760"/>
                    <a:pt x="807" y="2121"/>
                  </a:cubicBezTo>
                  <a:lnTo>
                    <a:pt x="807" y="2121"/>
                  </a:lnTo>
                  <a:cubicBezTo>
                    <a:pt x="620" y="1837"/>
                    <a:pt x="1116" y="1489"/>
                    <a:pt x="1193" y="1157"/>
                  </a:cubicBezTo>
                  <a:close/>
                  <a:moveTo>
                    <a:pt x="1387" y="1414"/>
                  </a:moveTo>
                  <a:cubicBezTo>
                    <a:pt x="1426" y="1425"/>
                    <a:pt x="1436" y="1471"/>
                    <a:pt x="1482" y="1477"/>
                  </a:cubicBezTo>
                  <a:cubicBezTo>
                    <a:pt x="1322" y="1800"/>
                    <a:pt x="1095" y="2054"/>
                    <a:pt x="968" y="2409"/>
                  </a:cubicBezTo>
                  <a:cubicBezTo>
                    <a:pt x="923" y="2145"/>
                    <a:pt x="1275" y="1737"/>
                    <a:pt x="1387" y="1414"/>
                  </a:cubicBezTo>
                  <a:close/>
                  <a:moveTo>
                    <a:pt x="775" y="1"/>
                  </a:moveTo>
                  <a:cubicBezTo>
                    <a:pt x="604" y="184"/>
                    <a:pt x="1" y="1311"/>
                    <a:pt x="35" y="1638"/>
                  </a:cubicBezTo>
                  <a:cubicBezTo>
                    <a:pt x="59" y="1852"/>
                    <a:pt x="330" y="2121"/>
                    <a:pt x="454" y="2282"/>
                  </a:cubicBezTo>
                  <a:cubicBezTo>
                    <a:pt x="621" y="2498"/>
                    <a:pt x="781" y="2675"/>
                    <a:pt x="968" y="2828"/>
                  </a:cubicBezTo>
                  <a:cubicBezTo>
                    <a:pt x="1170" y="2685"/>
                    <a:pt x="1321" y="2459"/>
                    <a:pt x="1482" y="2218"/>
                  </a:cubicBezTo>
                  <a:cubicBezTo>
                    <a:pt x="1609" y="2026"/>
                    <a:pt x="1880" y="1697"/>
                    <a:pt x="1868" y="1478"/>
                  </a:cubicBezTo>
                  <a:cubicBezTo>
                    <a:pt x="1859" y="1357"/>
                    <a:pt x="1635" y="1080"/>
                    <a:pt x="1546" y="932"/>
                  </a:cubicBezTo>
                  <a:cubicBezTo>
                    <a:pt x="1320" y="558"/>
                    <a:pt x="1155" y="169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1640850" y="1268750"/>
              <a:ext cx="4075" cy="3475"/>
            </a:xfrm>
            <a:custGeom>
              <a:avLst/>
              <a:gdLst/>
              <a:ahLst/>
              <a:cxnLst/>
              <a:rect l="l" t="t" r="r" b="b"/>
              <a:pathLst>
                <a:path w="163" h="139" extrusionOk="0">
                  <a:moveTo>
                    <a:pt x="44" y="0"/>
                  </a:moveTo>
                  <a:cubicBezTo>
                    <a:pt x="30" y="0"/>
                    <a:pt x="16" y="1"/>
                    <a:pt x="1" y="3"/>
                  </a:cubicBezTo>
                  <a:lnTo>
                    <a:pt x="1" y="133"/>
                  </a:lnTo>
                  <a:cubicBezTo>
                    <a:pt x="20" y="137"/>
                    <a:pt x="36" y="139"/>
                    <a:pt x="50" y="139"/>
                  </a:cubicBezTo>
                  <a:cubicBezTo>
                    <a:pt x="122" y="139"/>
                    <a:pt x="146" y="91"/>
                    <a:pt x="162" y="36"/>
                  </a:cubicBezTo>
                  <a:cubicBezTo>
                    <a:pt x="131" y="14"/>
                    <a:pt x="95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1644525" y="1255175"/>
              <a:ext cx="10825" cy="6450"/>
            </a:xfrm>
            <a:custGeom>
              <a:avLst/>
              <a:gdLst/>
              <a:ahLst/>
              <a:cxnLst/>
              <a:rect l="l" t="t" r="r" b="b"/>
              <a:pathLst>
                <a:path w="433" h="258" extrusionOk="0">
                  <a:moveTo>
                    <a:pt x="321" y="1"/>
                  </a:moveTo>
                  <a:cubicBezTo>
                    <a:pt x="196" y="1"/>
                    <a:pt x="0" y="235"/>
                    <a:pt x="368" y="257"/>
                  </a:cubicBezTo>
                  <a:cubicBezTo>
                    <a:pt x="432" y="65"/>
                    <a:pt x="386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2004100" y="933100"/>
              <a:ext cx="23200" cy="13650"/>
            </a:xfrm>
            <a:custGeom>
              <a:avLst/>
              <a:gdLst/>
              <a:ahLst/>
              <a:cxnLst/>
              <a:rect l="l" t="t" r="r" b="b"/>
              <a:pathLst>
                <a:path w="928" h="546" extrusionOk="0">
                  <a:moveTo>
                    <a:pt x="630" y="1"/>
                  </a:moveTo>
                  <a:cubicBezTo>
                    <a:pt x="586" y="1"/>
                    <a:pt x="535" y="10"/>
                    <a:pt x="475" y="32"/>
                  </a:cubicBezTo>
                  <a:cubicBezTo>
                    <a:pt x="1" y="201"/>
                    <a:pt x="401" y="545"/>
                    <a:pt x="676" y="545"/>
                  </a:cubicBezTo>
                  <a:cubicBezTo>
                    <a:pt x="818" y="545"/>
                    <a:pt x="927" y="452"/>
                    <a:pt x="861" y="193"/>
                  </a:cubicBezTo>
                  <a:cubicBezTo>
                    <a:pt x="836" y="98"/>
                    <a:pt x="772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1652075" y="1246475"/>
              <a:ext cx="8650" cy="7225"/>
            </a:xfrm>
            <a:custGeom>
              <a:avLst/>
              <a:gdLst/>
              <a:ahLst/>
              <a:cxnLst/>
              <a:rect l="l" t="t" r="r" b="b"/>
              <a:pathLst>
                <a:path w="346" h="289" extrusionOk="0">
                  <a:moveTo>
                    <a:pt x="210" y="1"/>
                  </a:moveTo>
                  <a:cubicBezTo>
                    <a:pt x="99" y="1"/>
                    <a:pt x="1" y="146"/>
                    <a:pt x="98" y="283"/>
                  </a:cubicBezTo>
                  <a:cubicBezTo>
                    <a:pt x="121" y="287"/>
                    <a:pt x="142" y="288"/>
                    <a:pt x="161" y="288"/>
                  </a:cubicBezTo>
                  <a:cubicBezTo>
                    <a:pt x="291" y="288"/>
                    <a:pt x="346" y="211"/>
                    <a:pt x="323" y="58"/>
                  </a:cubicBezTo>
                  <a:cubicBezTo>
                    <a:pt x="289" y="18"/>
                    <a:pt x="249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1656400" y="1240000"/>
              <a:ext cx="6975" cy="6450"/>
            </a:xfrm>
            <a:custGeom>
              <a:avLst/>
              <a:gdLst/>
              <a:ahLst/>
              <a:cxnLst/>
              <a:rect l="l" t="t" r="r" b="b"/>
              <a:pathLst>
                <a:path w="279" h="258" extrusionOk="0">
                  <a:moveTo>
                    <a:pt x="183" y="0"/>
                  </a:moveTo>
                  <a:cubicBezTo>
                    <a:pt x="88" y="0"/>
                    <a:pt x="1" y="149"/>
                    <a:pt x="85" y="254"/>
                  </a:cubicBezTo>
                  <a:cubicBezTo>
                    <a:pt x="102" y="256"/>
                    <a:pt x="118" y="258"/>
                    <a:pt x="132" y="258"/>
                  </a:cubicBezTo>
                  <a:cubicBezTo>
                    <a:pt x="246" y="258"/>
                    <a:pt x="276" y="173"/>
                    <a:pt x="278" y="61"/>
                  </a:cubicBezTo>
                  <a:cubicBezTo>
                    <a:pt x="250" y="18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2008625" y="1238750"/>
              <a:ext cx="20550" cy="14150"/>
            </a:xfrm>
            <a:custGeom>
              <a:avLst/>
              <a:gdLst/>
              <a:ahLst/>
              <a:cxnLst/>
              <a:rect l="l" t="t" r="r" b="b"/>
              <a:pathLst>
                <a:path w="822" h="566" extrusionOk="0">
                  <a:moveTo>
                    <a:pt x="493" y="1"/>
                  </a:moveTo>
                  <a:cubicBezTo>
                    <a:pt x="463" y="1"/>
                    <a:pt x="429" y="5"/>
                    <a:pt x="391" y="15"/>
                  </a:cubicBezTo>
                  <a:cubicBezTo>
                    <a:pt x="1" y="116"/>
                    <a:pt x="192" y="566"/>
                    <a:pt x="470" y="566"/>
                  </a:cubicBezTo>
                  <a:cubicBezTo>
                    <a:pt x="486" y="566"/>
                    <a:pt x="502" y="564"/>
                    <a:pt x="519" y="561"/>
                  </a:cubicBezTo>
                  <a:cubicBezTo>
                    <a:pt x="777" y="512"/>
                    <a:pt x="822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2010925" y="1013600"/>
              <a:ext cx="20100" cy="13900"/>
            </a:xfrm>
            <a:custGeom>
              <a:avLst/>
              <a:gdLst/>
              <a:ahLst/>
              <a:cxnLst/>
              <a:rect l="l" t="t" r="r" b="b"/>
              <a:pathLst>
                <a:path w="804" h="556" extrusionOk="0">
                  <a:moveTo>
                    <a:pt x="339" y="0"/>
                  </a:moveTo>
                  <a:cubicBezTo>
                    <a:pt x="162" y="0"/>
                    <a:pt x="0" y="121"/>
                    <a:pt x="72" y="409"/>
                  </a:cubicBezTo>
                  <a:cubicBezTo>
                    <a:pt x="150" y="498"/>
                    <a:pt x="283" y="555"/>
                    <a:pt x="413" y="555"/>
                  </a:cubicBezTo>
                  <a:cubicBezTo>
                    <a:pt x="499" y="555"/>
                    <a:pt x="584" y="530"/>
                    <a:pt x="651" y="473"/>
                  </a:cubicBezTo>
                  <a:cubicBezTo>
                    <a:pt x="804" y="188"/>
                    <a:pt x="559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2011675" y="857350"/>
              <a:ext cx="19175" cy="13725"/>
            </a:xfrm>
            <a:custGeom>
              <a:avLst/>
              <a:gdLst/>
              <a:ahLst/>
              <a:cxnLst/>
              <a:rect l="l" t="t" r="r" b="b"/>
              <a:pathLst>
                <a:path w="767" h="549" extrusionOk="0">
                  <a:moveTo>
                    <a:pt x="339" y="1"/>
                  </a:moveTo>
                  <a:cubicBezTo>
                    <a:pt x="202" y="1"/>
                    <a:pt x="70" y="66"/>
                    <a:pt x="42" y="202"/>
                  </a:cubicBezTo>
                  <a:cubicBezTo>
                    <a:pt x="0" y="413"/>
                    <a:pt x="178" y="548"/>
                    <a:pt x="369" y="548"/>
                  </a:cubicBezTo>
                  <a:cubicBezTo>
                    <a:pt x="470" y="548"/>
                    <a:pt x="574" y="511"/>
                    <a:pt x="653" y="427"/>
                  </a:cubicBezTo>
                  <a:cubicBezTo>
                    <a:pt x="766" y="150"/>
                    <a:pt x="547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1763250" y="1253625"/>
              <a:ext cx="85650" cy="79850"/>
            </a:xfrm>
            <a:custGeom>
              <a:avLst/>
              <a:gdLst/>
              <a:ahLst/>
              <a:cxnLst/>
              <a:rect l="l" t="t" r="r" b="b"/>
              <a:pathLst>
                <a:path w="3426" h="3194" extrusionOk="0">
                  <a:moveTo>
                    <a:pt x="2912" y="383"/>
                  </a:moveTo>
                  <a:cubicBezTo>
                    <a:pt x="3017" y="1114"/>
                    <a:pt x="2940" y="2026"/>
                    <a:pt x="3073" y="2729"/>
                  </a:cubicBezTo>
                  <a:cubicBezTo>
                    <a:pt x="2482" y="2757"/>
                    <a:pt x="1725" y="2800"/>
                    <a:pt x="982" y="2800"/>
                  </a:cubicBezTo>
                  <a:cubicBezTo>
                    <a:pt x="821" y="2800"/>
                    <a:pt x="660" y="2798"/>
                    <a:pt x="502" y="2793"/>
                  </a:cubicBezTo>
                  <a:cubicBezTo>
                    <a:pt x="481" y="1968"/>
                    <a:pt x="234" y="1197"/>
                    <a:pt x="309" y="383"/>
                  </a:cubicBezTo>
                  <a:lnTo>
                    <a:pt x="309" y="383"/>
                  </a:lnTo>
                  <a:cubicBezTo>
                    <a:pt x="646" y="402"/>
                    <a:pt x="1031" y="409"/>
                    <a:pt x="1431" y="409"/>
                  </a:cubicBezTo>
                  <a:cubicBezTo>
                    <a:pt x="1922" y="409"/>
                    <a:pt x="2437" y="398"/>
                    <a:pt x="2912" y="383"/>
                  </a:cubicBezTo>
                  <a:close/>
                  <a:moveTo>
                    <a:pt x="1957" y="1"/>
                  </a:moveTo>
                  <a:cubicBezTo>
                    <a:pt x="1289" y="1"/>
                    <a:pt x="557" y="109"/>
                    <a:pt x="117" y="190"/>
                  </a:cubicBezTo>
                  <a:cubicBezTo>
                    <a:pt x="1" y="1121"/>
                    <a:pt x="100" y="2303"/>
                    <a:pt x="375" y="3049"/>
                  </a:cubicBezTo>
                  <a:cubicBezTo>
                    <a:pt x="801" y="3121"/>
                    <a:pt x="1403" y="3194"/>
                    <a:pt x="1977" y="3194"/>
                  </a:cubicBezTo>
                  <a:cubicBezTo>
                    <a:pt x="2505" y="3194"/>
                    <a:pt x="3010" y="3132"/>
                    <a:pt x="3331" y="2952"/>
                  </a:cubicBezTo>
                  <a:cubicBezTo>
                    <a:pt x="3356" y="2831"/>
                    <a:pt x="3175" y="2915"/>
                    <a:pt x="3201" y="2793"/>
                  </a:cubicBezTo>
                  <a:cubicBezTo>
                    <a:pt x="3426" y="2126"/>
                    <a:pt x="3241" y="1100"/>
                    <a:pt x="3137" y="447"/>
                  </a:cubicBezTo>
                  <a:cubicBezTo>
                    <a:pt x="3112" y="326"/>
                    <a:pt x="3307" y="425"/>
                    <a:pt x="3265" y="286"/>
                  </a:cubicBezTo>
                  <a:cubicBezTo>
                    <a:pt x="2996" y="72"/>
                    <a:pt x="2498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2013525" y="1089600"/>
              <a:ext cx="20925" cy="13050"/>
            </a:xfrm>
            <a:custGeom>
              <a:avLst/>
              <a:gdLst/>
              <a:ahLst/>
              <a:cxnLst/>
              <a:rect l="l" t="t" r="r" b="b"/>
              <a:pathLst>
                <a:path w="837" h="522" extrusionOk="0">
                  <a:moveTo>
                    <a:pt x="231" y="0"/>
                  </a:moveTo>
                  <a:cubicBezTo>
                    <a:pt x="112" y="0"/>
                    <a:pt x="6" y="101"/>
                    <a:pt x="1" y="391"/>
                  </a:cubicBezTo>
                  <a:cubicBezTo>
                    <a:pt x="57" y="419"/>
                    <a:pt x="100" y="463"/>
                    <a:pt x="129" y="521"/>
                  </a:cubicBezTo>
                  <a:cubicBezTo>
                    <a:pt x="147" y="521"/>
                    <a:pt x="165" y="522"/>
                    <a:pt x="181" y="522"/>
                  </a:cubicBezTo>
                  <a:cubicBezTo>
                    <a:pt x="836" y="522"/>
                    <a:pt x="502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1774275" y="1268800"/>
              <a:ext cx="58800" cy="50400"/>
            </a:xfrm>
            <a:custGeom>
              <a:avLst/>
              <a:gdLst/>
              <a:ahLst/>
              <a:cxnLst/>
              <a:rect l="l" t="t" r="r" b="b"/>
              <a:pathLst>
                <a:path w="2352" h="2016" extrusionOk="0">
                  <a:moveTo>
                    <a:pt x="865" y="517"/>
                  </a:moveTo>
                  <a:cubicBezTo>
                    <a:pt x="1030" y="574"/>
                    <a:pt x="792" y="728"/>
                    <a:pt x="831" y="869"/>
                  </a:cubicBezTo>
                  <a:cubicBezTo>
                    <a:pt x="752" y="789"/>
                    <a:pt x="863" y="623"/>
                    <a:pt x="865" y="517"/>
                  </a:cubicBezTo>
                  <a:close/>
                  <a:moveTo>
                    <a:pt x="1281" y="517"/>
                  </a:moveTo>
                  <a:cubicBezTo>
                    <a:pt x="1207" y="729"/>
                    <a:pt x="1126" y="937"/>
                    <a:pt x="1056" y="1158"/>
                  </a:cubicBezTo>
                  <a:cubicBezTo>
                    <a:pt x="1065" y="1005"/>
                    <a:pt x="1081" y="585"/>
                    <a:pt x="1281" y="517"/>
                  </a:cubicBezTo>
                  <a:close/>
                  <a:moveTo>
                    <a:pt x="1924" y="451"/>
                  </a:moveTo>
                  <a:cubicBezTo>
                    <a:pt x="1734" y="784"/>
                    <a:pt x="1710" y="1286"/>
                    <a:pt x="1442" y="1544"/>
                  </a:cubicBezTo>
                  <a:cubicBezTo>
                    <a:pt x="1616" y="1224"/>
                    <a:pt x="1704" y="820"/>
                    <a:pt x="1828" y="451"/>
                  </a:cubicBezTo>
                  <a:close/>
                  <a:moveTo>
                    <a:pt x="1892" y="1157"/>
                  </a:moveTo>
                  <a:cubicBezTo>
                    <a:pt x="1945" y="1224"/>
                    <a:pt x="1945" y="1510"/>
                    <a:pt x="1892" y="1575"/>
                  </a:cubicBezTo>
                  <a:lnTo>
                    <a:pt x="1764" y="1575"/>
                  </a:lnTo>
                  <a:cubicBezTo>
                    <a:pt x="1771" y="1400"/>
                    <a:pt x="1871" y="1319"/>
                    <a:pt x="1892" y="1157"/>
                  </a:cubicBezTo>
                  <a:close/>
                  <a:moveTo>
                    <a:pt x="396" y="1"/>
                  </a:moveTo>
                  <a:cubicBezTo>
                    <a:pt x="392" y="1"/>
                    <a:pt x="387" y="1"/>
                    <a:pt x="382" y="1"/>
                  </a:cubicBezTo>
                  <a:cubicBezTo>
                    <a:pt x="319" y="46"/>
                    <a:pt x="284" y="117"/>
                    <a:pt x="188" y="131"/>
                  </a:cubicBezTo>
                  <a:cubicBezTo>
                    <a:pt x="258" y="703"/>
                    <a:pt x="0" y="1641"/>
                    <a:pt x="413" y="1930"/>
                  </a:cubicBezTo>
                  <a:cubicBezTo>
                    <a:pt x="502" y="1992"/>
                    <a:pt x="655" y="2015"/>
                    <a:pt x="838" y="2015"/>
                  </a:cubicBezTo>
                  <a:cubicBezTo>
                    <a:pt x="1326" y="2015"/>
                    <a:pt x="2026" y="1849"/>
                    <a:pt x="2278" y="1801"/>
                  </a:cubicBezTo>
                  <a:cubicBezTo>
                    <a:pt x="2201" y="1296"/>
                    <a:pt x="2351" y="588"/>
                    <a:pt x="2181" y="226"/>
                  </a:cubicBezTo>
                  <a:cubicBezTo>
                    <a:pt x="2112" y="79"/>
                    <a:pt x="1976" y="48"/>
                    <a:pt x="1817" y="48"/>
                  </a:cubicBezTo>
                  <a:cubicBezTo>
                    <a:pt x="1699" y="48"/>
                    <a:pt x="1568" y="65"/>
                    <a:pt x="1442" y="65"/>
                  </a:cubicBezTo>
                  <a:cubicBezTo>
                    <a:pt x="1249" y="65"/>
                    <a:pt x="1053" y="39"/>
                    <a:pt x="865" y="39"/>
                  </a:cubicBezTo>
                  <a:cubicBezTo>
                    <a:pt x="731" y="39"/>
                    <a:pt x="600" y="52"/>
                    <a:pt x="479" y="98"/>
                  </a:cubicBezTo>
                  <a:cubicBezTo>
                    <a:pt x="485" y="32"/>
                    <a:pt x="457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2006150" y="1162350"/>
              <a:ext cx="21325" cy="13600"/>
            </a:xfrm>
            <a:custGeom>
              <a:avLst/>
              <a:gdLst/>
              <a:ahLst/>
              <a:cxnLst/>
              <a:rect l="l" t="t" r="r" b="b"/>
              <a:pathLst>
                <a:path w="853" h="544" extrusionOk="0">
                  <a:moveTo>
                    <a:pt x="615" y="0"/>
                  </a:moveTo>
                  <a:cubicBezTo>
                    <a:pt x="576" y="0"/>
                    <a:pt x="534" y="7"/>
                    <a:pt x="490" y="18"/>
                  </a:cubicBezTo>
                  <a:cubicBezTo>
                    <a:pt x="0" y="147"/>
                    <a:pt x="370" y="543"/>
                    <a:pt x="635" y="543"/>
                  </a:cubicBezTo>
                  <a:cubicBezTo>
                    <a:pt x="755" y="543"/>
                    <a:pt x="853" y="463"/>
                    <a:pt x="843" y="243"/>
                  </a:cubicBezTo>
                  <a:cubicBezTo>
                    <a:pt x="835" y="69"/>
                    <a:pt x="743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1614050" y="975600"/>
              <a:ext cx="5475" cy="4150"/>
            </a:xfrm>
            <a:custGeom>
              <a:avLst/>
              <a:gdLst/>
              <a:ahLst/>
              <a:cxnLst/>
              <a:rect l="l" t="t" r="r" b="b"/>
              <a:pathLst>
                <a:path w="219" h="166" extrusionOk="0">
                  <a:moveTo>
                    <a:pt x="135" y="0"/>
                  </a:moveTo>
                  <a:cubicBezTo>
                    <a:pt x="62" y="0"/>
                    <a:pt x="1" y="96"/>
                    <a:pt x="76" y="163"/>
                  </a:cubicBezTo>
                  <a:cubicBezTo>
                    <a:pt x="89" y="165"/>
                    <a:pt x="102" y="166"/>
                    <a:pt x="113" y="166"/>
                  </a:cubicBezTo>
                  <a:cubicBezTo>
                    <a:pt x="188" y="166"/>
                    <a:pt x="219" y="123"/>
                    <a:pt x="205" y="35"/>
                  </a:cubicBezTo>
                  <a:cubicBezTo>
                    <a:pt x="183" y="11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426475" y="920650"/>
              <a:ext cx="98475" cy="104425"/>
            </a:xfrm>
            <a:custGeom>
              <a:avLst/>
              <a:gdLst/>
              <a:ahLst/>
              <a:cxnLst/>
              <a:rect l="l" t="t" r="r" b="b"/>
              <a:pathLst>
                <a:path w="3939" h="4177" extrusionOk="0">
                  <a:moveTo>
                    <a:pt x="3081" y="883"/>
                  </a:moveTo>
                  <a:cubicBezTo>
                    <a:pt x="3056" y="1621"/>
                    <a:pt x="2961" y="2453"/>
                    <a:pt x="3017" y="3164"/>
                  </a:cubicBezTo>
                  <a:cubicBezTo>
                    <a:pt x="2978" y="3163"/>
                    <a:pt x="2939" y="3162"/>
                    <a:pt x="2900" y="3162"/>
                  </a:cubicBezTo>
                  <a:cubicBezTo>
                    <a:pt x="2226" y="3162"/>
                    <a:pt x="1715" y="3327"/>
                    <a:pt x="1039" y="3327"/>
                  </a:cubicBezTo>
                  <a:cubicBezTo>
                    <a:pt x="1003" y="3327"/>
                    <a:pt x="965" y="3326"/>
                    <a:pt x="928" y="3325"/>
                  </a:cubicBezTo>
                  <a:cubicBezTo>
                    <a:pt x="825" y="2710"/>
                    <a:pt x="762" y="2055"/>
                    <a:pt x="736" y="1365"/>
                  </a:cubicBezTo>
                  <a:cubicBezTo>
                    <a:pt x="729" y="1324"/>
                    <a:pt x="740" y="1312"/>
                    <a:pt x="761" y="1312"/>
                  </a:cubicBezTo>
                  <a:cubicBezTo>
                    <a:pt x="793" y="1312"/>
                    <a:pt x="852" y="1344"/>
                    <a:pt x="910" y="1344"/>
                  </a:cubicBezTo>
                  <a:cubicBezTo>
                    <a:pt x="927" y="1344"/>
                    <a:pt x="945" y="1341"/>
                    <a:pt x="961" y="1333"/>
                  </a:cubicBezTo>
                  <a:cubicBezTo>
                    <a:pt x="1006" y="1261"/>
                    <a:pt x="1042" y="1177"/>
                    <a:pt x="1025" y="1043"/>
                  </a:cubicBezTo>
                  <a:cubicBezTo>
                    <a:pt x="1711" y="991"/>
                    <a:pt x="2345" y="886"/>
                    <a:pt x="3081" y="883"/>
                  </a:cubicBezTo>
                  <a:close/>
                  <a:moveTo>
                    <a:pt x="2747" y="383"/>
                  </a:moveTo>
                  <a:cubicBezTo>
                    <a:pt x="3023" y="383"/>
                    <a:pt x="3289" y="412"/>
                    <a:pt x="3531" y="498"/>
                  </a:cubicBezTo>
                  <a:cubicBezTo>
                    <a:pt x="3539" y="1569"/>
                    <a:pt x="3441" y="2696"/>
                    <a:pt x="3531" y="3743"/>
                  </a:cubicBezTo>
                  <a:cubicBezTo>
                    <a:pt x="3465" y="3715"/>
                    <a:pt x="3379" y="3709"/>
                    <a:pt x="3285" y="3709"/>
                  </a:cubicBezTo>
                  <a:cubicBezTo>
                    <a:pt x="3250" y="3709"/>
                    <a:pt x="3214" y="3710"/>
                    <a:pt x="3178" y="3711"/>
                  </a:cubicBezTo>
                  <a:cubicBezTo>
                    <a:pt x="3393" y="2898"/>
                    <a:pt x="3276" y="1583"/>
                    <a:pt x="3306" y="692"/>
                  </a:cubicBezTo>
                  <a:cubicBezTo>
                    <a:pt x="3042" y="616"/>
                    <a:pt x="2729" y="587"/>
                    <a:pt x="2405" y="587"/>
                  </a:cubicBezTo>
                  <a:cubicBezTo>
                    <a:pt x="1851" y="587"/>
                    <a:pt x="1264" y="672"/>
                    <a:pt x="832" y="755"/>
                  </a:cubicBezTo>
                  <a:cubicBezTo>
                    <a:pt x="807" y="779"/>
                    <a:pt x="788" y="788"/>
                    <a:pt x="773" y="788"/>
                  </a:cubicBezTo>
                  <a:cubicBezTo>
                    <a:pt x="715" y="788"/>
                    <a:pt x="708" y="658"/>
                    <a:pt x="620" y="658"/>
                  </a:cubicBezTo>
                  <a:cubicBezTo>
                    <a:pt x="616" y="658"/>
                    <a:pt x="612" y="659"/>
                    <a:pt x="608" y="659"/>
                  </a:cubicBezTo>
                  <a:cubicBezTo>
                    <a:pt x="474" y="1407"/>
                    <a:pt x="554" y="2785"/>
                    <a:pt x="735" y="3615"/>
                  </a:cubicBezTo>
                  <a:cubicBezTo>
                    <a:pt x="1159" y="3613"/>
                    <a:pt x="1988" y="3622"/>
                    <a:pt x="2567" y="3551"/>
                  </a:cubicBezTo>
                  <a:cubicBezTo>
                    <a:pt x="2689" y="3536"/>
                    <a:pt x="2837" y="3481"/>
                    <a:pt x="2948" y="3481"/>
                  </a:cubicBezTo>
                  <a:cubicBezTo>
                    <a:pt x="3040" y="3481"/>
                    <a:pt x="3107" y="3519"/>
                    <a:pt x="3113" y="3647"/>
                  </a:cubicBezTo>
                  <a:cubicBezTo>
                    <a:pt x="2450" y="3849"/>
                    <a:pt x="1455" y="3777"/>
                    <a:pt x="544" y="3808"/>
                  </a:cubicBezTo>
                  <a:cubicBezTo>
                    <a:pt x="301" y="2936"/>
                    <a:pt x="426" y="1698"/>
                    <a:pt x="351" y="659"/>
                  </a:cubicBezTo>
                  <a:cubicBezTo>
                    <a:pt x="559" y="494"/>
                    <a:pt x="841" y="549"/>
                    <a:pt x="1121" y="530"/>
                  </a:cubicBezTo>
                  <a:cubicBezTo>
                    <a:pt x="1635" y="495"/>
                    <a:pt x="2210" y="383"/>
                    <a:pt x="2747" y="383"/>
                  </a:cubicBezTo>
                  <a:close/>
                  <a:moveTo>
                    <a:pt x="2333" y="1"/>
                  </a:moveTo>
                  <a:cubicBezTo>
                    <a:pt x="1506" y="1"/>
                    <a:pt x="629" y="168"/>
                    <a:pt x="126" y="337"/>
                  </a:cubicBezTo>
                  <a:cubicBezTo>
                    <a:pt x="1" y="1556"/>
                    <a:pt x="63" y="3086"/>
                    <a:pt x="351" y="4096"/>
                  </a:cubicBezTo>
                  <a:cubicBezTo>
                    <a:pt x="843" y="4132"/>
                    <a:pt x="1439" y="4176"/>
                    <a:pt x="2031" y="4176"/>
                  </a:cubicBezTo>
                  <a:cubicBezTo>
                    <a:pt x="2611" y="4176"/>
                    <a:pt x="3188" y="4134"/>
                    <a:pt x="3660" y="3999"/>
                  </a:cubicBezTo>
                  <a:cubicBezTo>
                    <a:pt x="3939" y="2860"/>
                    <a:pt x="3819" y="1196"/>
                    <a:pt x="3660" y="16"/>
                  </a:cubicBezTo>
                  <a:cubicBezTo>
                    <a:pt x="3643" y="11"/>
                    <a:pt x="3629" y="8"/>
                    <a:pt x="3617" y="8"/>
                  </a:cubicBezTo>
                  <a:cubicBezTo>
                    <a:pt x="3527" y="8"/>
                    <a:pt x="3574" y="145"/>
                    <a:pt x="3485" y="145"/>
                  </a:cubicBezTo>
                  <a:cubicBezTo>
                    <a:pt x="3480" y="145"/>
                    <a:pt x="3474" y="145"/>
                    <a:pt x="3468" y="144"/>
                  </a:cubicBezTo>
                  <a:cubicBezTo>
                    <a:pt x="3136" y="42"/>
                    <a:pt x="2741" y="1"/>
                    <a:pt x="2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447300" y="947550"/>
              <a:ext cx="49800" cy="51375"/>
            </a:xfrm>
            <a:custGeom>
              <a:avLst/>
              <a:gdLst/>
              <a:ahLst/>
              <a:cxnLst/>
              <a:rect l="l" t="t" r="r" b="b"/>
              <a:pathLst>
                <a:path w="1992" h="2055" extrusionOk="0">
                  <a:moveTo>
                    <a:pt x="1992" y="1"/>
                  </a:moveTo>
                  <a:lnTo>
                    <a:pt x="1992" y="1"/>
                  </a:lnTo>
                  <a:cubicBezTo>
                    <a:pt x="1634" y="59"/>
                    <a:pt x="1526" y="541"/>
                    <a:pt x="1285" y="610"/>
                  </a:cubicBezTo>
                  <a:cubicBezTo>
                    <a:pt x="1306" y="460"/>
                    <a:pt x="1397" y="380"/>
                    <a:pt x="1381" y="193"/>
                  </a:cubicBezTo>
                  <a:lnTo>
                    <a:pt x="1381" y="193"/>
                  </a:lnTo>
                  <a:cubicBezTo>
                    <a:pt x="1206" y="286"/>
                    <a:pt x="1267" y="615"/>
                    <a:pt x="1124" y="740"/>
                  </a:cubicBezTo>
                  <a:cubicBezTo>
                    <a:pt x="1045" y="530"/>
                    <a:pt x="1172" y="112"/>
                    <a:pt x="963" y="33"/>
                  </a:cubicBezTo>
                  <a:lnTo>
                    <a:pt x="963" y="33"/>
                  </a:lnTo>
                  <a:cubicBezTo>
                    <a:pt x="831" y="247"/>
                    <a:pt x="1083" y="640"/>
                    <a:pt x="930" y="771"/>
                  </a:cubicBezTo>
                  <a:cubicBezTo>
                    <a:pt x="709" y="654"/>
                    <a:pt x="561" y="316"/>
                    <a:pt x="288" y="316"/>
                  </a:cubicBezTo>
                  <a:cubicBezTo>
                    <a:pt x="268" y="316"/>
                    <a:pt x="246" y="317"/>
                    <a:pt x="224" y="322"/>
                  </a:cubicBezTo>
                  <a:cubicBezTo>
                    <a:pt x="378" y="596"/>
                    <a:pt x="674" y="728"/>
                    <a:pt x="835" y="996"/>
                  </a:cubicBezTo>
                  <a:cubicBezTo>
                    <a:pt x="658" y="922"/>
                    <a:pt x="497" y="832"/>
                    <a:pt x="246" y="832"/>
                  </a:cubicBezTo>
                  <a:cubicBezTo>
                    <a:pt x="218" y="832"/>
                    <a:pt x="190" y="833"/>
                    <a:pt x="160" y="835"/>
                  </a:cubicBezTo>
                  <a:cubicBezTo>
                    <a:pt x="244" y="987"/>
                    <a:pt x="518" y="949"/>
                    <a:pt x="643" y="1060"/>
                  </a:cubicBezTo>
                  <a:cubicBezTo>
                    <a:pt x="565" y="1092"/>
                    <a:pt x="487" y="1101"/>
                    <a:pt x="414" y="1101"/>
                  </a:cubicBezTo>
                  <a:cubicBezTo>
                    <a:pt x="321" y="1101"/>
                    <a:pt x="234" y="1086"/>
                    <a:pt x="157" y="1086"/>
                  </a:cubicBezTo>
                  <a:cubicBezTo>
                    <a:pt x="98" y="1086"/>
                    <a:pt x="45" y="1095"/>
                    <a:pt x="0" y="1124"/>
                  </a:cubicBezTo>
                  <a:cubicBezTo>
                    <a:pt x="60" y="1358"/>
                    <a:pt x="398" y="1221"/>
                    <a:pt x="643" y="1316"/>
                  </a:cubicBezTo>
                  <a:cubicBezTo>
                    <a:pt x="470" y="1557"/>
                    <a:pt x="410" y="1732"/>
                    <a:pt x="354" y="2055"/>
                  </a:cubicBezTo>
                  <a:cubicBezTo>
                    <a:pt x="595" y="2027"/>
                    <a:pt x="592" y="1759"/>
                    <a:pt x="772" y="1670"/>
                  </a:cubicBezTo>
                  <a:lnTo>
                    <a:pt x="772" y="1670"/>
                  </a:lnTo>
                  <a:cubicBezTo>
                    <a:pt x="792" y="1746"/>
                    <a:pt x="732" y="1902"/>
                    <a:pt x="805" y="1927"/>
                  </a:cubicBezTo>
                  <a:cubicBezTo>
                    <a:pt x="939" y="1771"/>
                    <a:pt x="823" y="1366"/>
                    <a:pt x="1030" y="1284"/>
                  </a:cubicBezTo>
                  <a:lnTo>
                    <a:pt x="1030" y="1284"/>
                  </a:lnTo>
                  <a:cubicBezTo>
                    <a:pt x="1043" y="1571"/>
                    <a:pt x="1001" y="1912"/>
                    <a:pt x="1191" y="2022"/>
                  </a:cubicBezTo>
                  <a:cubicBezTo>
                    <a:pt x="1289" y="1837"/>
                    <a:pt x="1156" y="1495"/>
                    <a:pt x="1223" y="1348"/>
                  </a:cubicBezTo>
                  <a:lnTo>
                    <a:pt x="1223" y="1348"/>
                  </a:lnTo>
                  <a:cubicBezTo>
                    <a:pt x="1333" y="1409"/>
                    <a:pt x="1416" y="1498"/>
                    <a:pt x="1577" y="1509"/>
                  </a:cubicBezTo>
                  <a:cubicBezTo>
                    <a:pt x="1584" y="1416"/>
                    <a:pt x="1516" y="1398"/>
                    <a:pt x="1479" y="1348"/>
                  </a:cubicBezTo>
                  <a:cubicBezTo>
                    <a:pt x="1502" y="1296"/>
                    <a:pt x="1636" y="1356"/>
                    <a:pt x="1607" y="1251"/>
                  </a:cubicBezTo>
                  <a:cubicBezTo>
                    <a:pt x="1553" y="1166"/>
                    <a:pt x="1362" y="1218"/>
                    <a:pt x="1286" y="1154"/>
                  </a:cubicBezTo>
                  <a:cubicBezTo>
                    <a:pt x="1511" y="1101"/>
                    <a:pt x="1729" y="1040"/>
                    <a:pt x="1864" y="897"/>
                  </a:cubicBezTo>
                  <a:cubicBezTo>
                    <a:pt x="1841" y="891"/>
                    <a:pt x="1819" y="889"/>
                    <a:pt x="1796" y="889"/>
                  </a:cubicBezTo>
                  <a:cubicBezTo>
                    <a:pt x="1697" y="889"/>
                    <a:pt x="1604" y="933"/>
                    <a:pt x="1521" y="933"/>
                  </a:cubicBezTo>
                  <a:cubicBezTo>
                    <a:pt x="1483" y="933"/>
                    <a:pt x="1447" y="924"/>
                    <a:pt x="1414" y="897"/>
                  </a:cubicBezTo>
                  <a:cubicBezTo>
                    <a:pt x="1595" y="776"/>
                    <a:pt x="1956" y="673"/>
                    <a:pt x="1960" y="480"/>
                  </a:cubicBezTo>
                  <a:cubicBezTo>
                    <a:pt x="1958" y="479"/>
                    <a:pt x="1956" y="479"/>
                    <a:pt x="1954" y="479"/>
                  </a:cubicBezTo>
                  <a:cubicBezTo>
                    <a:pt x="1811" y="479"/>
                    <a:pt x="1687" y="618"/>
                    <a:pt x="1586" y="618"/>
                  </a:cubicBezTo>
                  <a:cubicBezTo>
                    <a:pt x="1571" y="618"/>
                    <a:pt x="1557" y="615"/>
                    <a:pt x="1543" y="608"/>
                  </a:cubicBezTo>
                  <a:cubicBezTo>
                    <a:pt x="1635" y="351"/>
                    <a:pt x="1990" y="35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517175" y="699350"/>
              <a:ext cx="28950" cy="26525"/>
            </a:xfrm>
            <a:custGeom>
              <a:avLst/>
              <a:gdLst/>
              <a:ahLst/>
              <a:cxnLst/>
              <a:rect l="l" t="t" r="r" b="b"/>
              <a:pathLst>
                <a:path w="1158" h="1061" extrusionOk="0">
                  <a:moveTo>
                    <a:pt x="1093" y="0"/>
                  </a:moveTo>
                  <a:cubicBezTo>
                    <a:pt x="670" y="296"/>
                    <a:pt x="237" y="581"/>
                    <a:pt x="0" y="1061"/>
                  </a:cubicBezTo>
                  <a:cubicBezTo>
                    <a:pt x="447" y="800"/>
                    <a:pt x="781" y="429"/>
                    <a:pt x="1157" y="97"/>
                  </a:cubicBezTo>
                  <a:cubicBezTo>
                    <a:pt x="1158" y="41"/>
                    <a:pt x="1132" y="15"/>
                    <a:pt x="1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1630375" y="1273575"/>
              <a:ext cx="5200" cy="3875"/>
            </a:xfrm>
            <a:custGeom>
              <a:avLst/>
              <a:gdLst/>
              <a:ahLst/>
              <a:cxnLst/>
              <a:rect l="l" t="t" r="r" b="b"/>
              <a:pathLst>
                <a:path w="208" h="155" extrusionOk="0">
                  <a:moveTo>
                    <a:pt x="103" y="0"/>
                  </a:moveTo>
                  <a:cubicBezTo>
                    <a:pt x="92" y="0"/>
                    <a:pt x="80" y="1"/>
                    <a:pt x="66" y="4"/>
                  </a:cubicBezTo>
                  <a:cubicBezTo>
                    <a:pt x="0" y="83"/>
                    <a:pt x="55" y="154"/>
                    <a:pt x="127" y="154"/>
                  </a:cubicBezTo>
                  <a:cubicBezTo>
                    <a:pt x="149" y="154"/>
                    <a:pt x="173" y="147"/>
                    <a:pt x="195" y="132"/>
                  </a:cubicBezTo>
                  <a:cubicBezTo>
                    <a:pt x="208" y="44"/>
                    <a:pt x="177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1489000" y="9859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70" y="1"/>
                  </a:moveTo>
                  <a:cubicBezTo>
                    <a:pt x="24" y="1"/>
                    <a:pt x="0" y="195"/>
                    <a:pt x="66" y="298"/>
                  </a:cubicBezTo>
                  <a:cubicBezTo>
                    <a:pt x="87" y="303"/>
                    <a:pt x="105" y="306"/>
                    <a:pt x="122" y="306"/>
                  </a:cubicBezTo>
                  <a:cubicBezTo>
                    <a:pt x="269" y="306"/>
                    <a:pt x="294" y="111"/>
                    <a:pt x="227" y="9"/>
                  </a:cubicBezTo>
                  <a:cubicBezTo>
                    <a:pt x="206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1569375" y="715400"/>
              <a:ext cx="38600" cy="43425"/>
            </a:xfrm>
            <a:custGeom>
              <a:avLst/>
              <a:gdLst/>
              <a:ahLst/>
              <a:cxnLst/>
              <a:rect l="l" t="t" r="r" b="b"/>
              <a:pathLst>
                <a:path w="1544" h="1737" extrusionOk="0">
                  <a:moveTo>
                    <a:pt x="1495" y="0"/>
                  </a:moveTo>
                  <a:cubicBezTo>
                    <a:pt x="1490" y="0"/>
                    <a:pt x="1484" y="0"/>
                    <a:pt x="1478" y="1"/>
                  </a:cubicBezTo>
                  <a:cubicBezTo>
                    <a:pt x="946" y="519"/>
                    <a:pt x="368" y="1161"/>
                    <a:pt x="1" y="1736"/>
                  </a:cubicBezTo>
                  <a:cubicBezTo>
                    <a:pt x="517" y="1172"/>
                    <a:pt x="1102" y="674"/>
                    <a:pt x="1543" y="33"/>
                  </a:cubicBezTo>
                  <a:cubicBezTo>
                    <a:pt x="1536" y="12"/>
                    <a:pt x="1522" y="0"/>
                    <a:pt x="1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1478925" y="990075"/>
              <a:ext cx="9325" cy="6475"/>
            </a:xfrm>
            <a:custGeom>
              <a:avLst/>
              <a:gdLst/>
              <a:ahLst/>
              <a:cxnLst/>
              <a:rect l="l" t="t" r="r" b="b"/>
              <a:pathLst>
                <a:path w="373" h="259" extrusionOk="0">
                  <a:moveTo>
                    <a:pt x="245" y="0"/>
                  </a:moveTo>
                  <a:cubicBezTo>
                    <a:pt x="123" y="0"/>
                    <a:pt x="0" y="168"/>
                    <a:pt x="181" y="258"/>
                  </a:cubicBezTo>
                  <a:cubicBezTo>
                    <a:pt x="277" y="238"/>
                    <a:pt x="366" y="208"/>
                    <a:pt x="372" y="97"/>
                  </a:cubicBezTo>
                  <a:cubicBezTo>
                    <a:pt x="343" y="27"/>
                    <a:pt x="294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1829500" y="831850"/>
              <a:ext cx="3550" cy="3325"/>
            </a:xfrm>
            <a:custGeom>
              <a:avLst/>
              <a:gdLst/>
              <a:ahLst/>
              <a:cxnLst/>
              <a:rect l="l" t="t" r="r" b="b"/>
              <a:pathLst>
                <a:path w="142" h="133" extrusionOk="0">
                  <a:moveTo>
                    <a:pt x="105" y="1"/>
                  </a:moveTo>
                  <a:cubicBezTo>
                    <a:pt x="1" y="1"/>
                    <a:pt x="6" y="47"/>
                    <a:pt x="36" y="131"/>
                  </a:cubicBezTo>
                  <a:cubicBezTo>
                    <a:pt x="42" y="132"/>
                    <a:pt x="48" y="132"/>
                    <a:pt x="53" y="132"/>
                  </a:cubicBezTo>
                  <a:cubicBezTo>
                    <a:pt x="124" y="132"/>
                    <a:pt x="141" y="80"/>
                    <a:pt x="133" y="2"/>
                  </a:cubicBezTo>
                  <a:cubicBezTo>
                    <a:pt x="123" y="1"/>
                    <a:pt x="113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1621200" y="955500"/>
              <a:ext cx="8125" cy="6300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5" y="1"/>
                  </a:moveTo>
                  <a:cubicBezTo>
                    <a:pt x="50" y="1"/>
                    <a:pt x="0" y="66"/>
                    <a:pt x="15" y="196"/>
                  </a:cubicBezTo>
                  <a:cubicBezTo>
                    <a:pt x="51" y="235"/>
                    <a:pt x="91" y="252"/>
                    <a:pt x="128" y="252"/>
                  </a:cubicBezTo>
                  <a:cubicBezTo>
                    <a:pt x="238" y="252"/>
                    <a:pt x="324" y="109"/>
                    <a:pt x="208" y="4"/>
                  </a:cubicBezTo>
                  <a:cubicBezTo>
                    <a:pt x="192" y="2"/>
                    <a:pt x="178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2012175" y="774700"/>
              <a:ext cx="16925" cy="13300"/>
            </a:xfrm>
            <a:custGeom>
              <a:avLst/>
              <a:gdLst/>
              <a:ahLst/>
              <a:cxnLst/>
              <a:rect l="l" t="t" r="r" b="b"/>
              <a:pathLst>
                <a:path w="677" h="532" extrusionOk="0">
                  <a:moveTo>
                    <a:pt x="307" y="0"/>
                  </a:moveTo>
                  <a:cubicBezTo>
                    <a:pt x="141" y="0"/>
                    <a:pt x="1" y="118"/>
                    <a:pt x="22" y="295"/>
                  </a:cubicBezTo>
                  <a:cubicBezTo>
                    <a:pt x="42" y="449"/>
                    <a:pt x="185" y="531"/>
                    <a:pt x="325" y="531"/>
                  </a:cubicBezTo>
                  <a:cubicBezTo>
                    <a:pt x="504" y="531"/>
                    <a:pt x="677" y="396"/>
                    <a:pt x="569" y="103"/>
                  </a:cubicBezTo>
                  <a:cubicBezTo>
                    <a:pt x="487" y="32"/>
                    <a:pt x="394" y="0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614750" y="964650"/>
              <a:ext cx="8075" cy="7100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200" y="1"/>
                  </a:moveTo>
                  <a:cubicBezTo>
                    <a:pt x="85" y="1"/>
                    <a:pt x="0" y="178"/>
                    <a:pt x="112" y="280"/>
                  </a:cubicBezTo>
                  <a:cubicBezTo>
                    <a:pt x="129" y="282"/>
                    <a:pt x="144" y="283"/>
                    <a:pt x="158" y="283"/>
                  </a:cubicBezTo>
                  <a:cubicBezTo>
                    <a:pt x="284" y="283"/>
                    <a:pt x="323" y="197"/>
                    <a:pt x="307" y="55"/>
                  </a:cubicBezTo>
                  <a:cubicBezTo>
                    <a:pt x="271" y="17"/>
                    <a:pt x="234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641650" y="975550"/>
              <a:ext cx="6800" cy="6575"/>
            </a:xfrm>
            <a:custGeom>
              <a:avLst/>
              <a:gdLst/>
              <a:ahLst/>
              <a:cxnLst/>
              <a:rect l="l" t="t" r="r" b="b"/>
              <a:pathLst>
                <a:path w="272" h="263" extrusionOk="0">
                  <a:moveTo>
                    <a:pt x="112" y="1"/>
                  </a:moveTo>
                  <a:cubicBezTo>
                    <a:pt x="98" y="1"/>
                    <a:pt x="82" y="2"/>
                    <a:pt x="65" y="5"/>
                  </a:cubicBezTo>
                  <a:cubicBezTo>
                    <a:pt x="0" y="80"/>
                    <a:pt x="33" y="252"/>
                    <a:pt x="130" y="262"/>
                  </a:cubicBezTo>
                  <a:cubicBezTo>
                    <a:pt x="161" y="196"/>
                    <a:pt x="271" y="211"/>
                    <a:pt x="258" y="101"/>
                  </a:cubicBezTo>
                  <a:cubicBezTo>
                    <a:pt x="235" y="42"/>
                    <a:pt x="19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591825" y="944300"/>
              <a:ext cx="86250" cy="110075"/>
            </a:xfrm>
            <a:custGeom>
              <a:avLst/>
              <a:gdLst/>
              <a:ahLst/>
              <a:cxnLst/>
              <a:rect l="l" t="t" r="r" b="b"/>
              <a:pathLst>
                <a:path w="3450" h="4403" extrusionOk="0">
                  <a:moveTo>
                    <a:pt x="1383" y="1"/>
                  </a:moveTo>
                  <a:cubicBezTo>
                    <a:pt x="1190" y="50"/>
                    <a:pt x="1046" y="105"/>
                    <a:pt x="933" y="226"/>
                  </a:cubicBezTo>
                  <a:cubicBezTo>
                    <a:pt x="410" y="786"/>
                    <a:pt x="111" y="1948"/>
                    <a:pt x="1" y="2859"/>
                  </a:cubicBezTo>
                  <a:cubicBezTo>
                    <a:pt x="688" y="3276"/>
                    <a:pt x="974" y="4095"/>
                    <a:pt x="1769" y="4403"/>
                  </a:cubicBezTo>
                  <a:cubicBezTo>
                    <a:pt x="2183" y="4089"/>
                    <a:pt x="2588" y="3531"/>
                    <a:pt x="2957" y="3181"/>
                  </a:cubicBezTo>
                  <a:cubicBezTo>
                    <a:pt x="3145" y="3004"/>
                    <a:pt x="3425" y="2870"/>
                    <a:pt x="3439" y="2604"/>
                  </a:cubicBezTo>
                  <a:cubicBezTo>
                    <a:pt x="3449" y="2401"/>
                    <a:pt x="3203" y="2082"/>
                    <a:pt x="3086" y="1896"/>
                  </a:cubicBezTo>
                  <a:cubicBezTo>
                    <a:pt x="2777" y="1412"/>
                    <a:pt x="2548" y="1027"/>
                    <a:pt x="2251" y="612"/>
                  </a:cubicBezTo>
                  <a:cubicBezTo>
                    <a:pt x="2130" y="442"/>
                    <a:pt x="1997" y="154"/>
                    <a:pt x="1720" y="154"/>
                  </a:cubicBezTo>
                  <a:cubicBezTo>
                    <a:pt x="1695" y="154"/>
                    <a:pt x="1668" y="157"/>
                    <a:pt x="1640" y="162"/>
                  </a:cubicBezTo>
                  <a:cubicBezTo>
                    <a:pt x="1702" y="545"/>
                    <a:pt x="1990" y="856"/>
                    <a:pt x="2218" y="1189"/>
                  </a:cubicBezTo>
                  <a:cubicBezTo>
                    <a:pt x="2559" y="1686"/>
                    <a:pt x="2788" y="2267"/>
                    <a:pt x="3150" y="2667"/>
                  </a:cubicBezTo>
                  <a:cubicBezTo>
                    <a:pt x="2862" y="2838"/>
                    <a:pt x="2653" y="2956"/>
                    <a:pt x="2346" y="3213"/>
                  </a:cubicBezTo>
                  <a:cubicBezTo>
                    <a:pt x="2246" y="3296"/>
                    <a:pt x="1761" y="3887"/>
                    <a:pt x="1641" y="3887"/>
                  </a:cubicBezTo>
                  <a:cubicBezTo>
                    <a:pt x="1641" y="3887"/>
                    <a:pt x="1640" y="3887"/>
                    <a:pt x="1640" y="3887"/>
                  </a:cubicBezTo>
                  <a:cubicBezTo>
                    <a:pt x="1593" y="3886"/>
                    <a:pt x="1393" y="3605"/>
                    <a:pt x="1319" y="3535"/>
                  </a:cubicBezTo>
                  <a:cubicBezTo>
                    <a:pt x="952" y="3180"/>
                    <a:pt x="559" y="2857"/>
                    <a:pt x="322" y="2474"/>
                  </a:cubicBezTo>
                  <a:cubicBezTo>
                    <a:pt x="635" y="1758"/>
                    <a:pt x="816" y="912"/>
                    <a:pt x="1222" y="289"/>
                  </a:cubicBezTo>
                  <a:cubicBezTo>
                    <a:pt x="1236" y="250"/>
                    <a:pt x="1266" y="239"/>
                    <a:pt x="1301" y="239"/>
                  </a:cubicBezTo>
                  <a:cubicBezTo>
                    <a:pt x="1342" y="239"/>
                    <a:pt x="1390" y="254"/>
                    <a:pt x="1431" y="254"/>
                  </a:cubicBezTo>
                  <a:cubicBezTo>
                    <a:pt x="1474" y="254"/>
                    <a:pt x="1508" y="236"/>
                    <a:pt x="1511" y="162"/>
                  </a:cubicBezTo>
                  <a:cubicBezTo>
                    <a:pt x="1537" y="38"/>
                    <a:pt x="1442" y="37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546950" y="772575"/>
              <a:ext cx="7175" cy="5500"/>
            </a:xfrm>
            <a:custGeom>
              <a:avLst/>
              <a:gdLst/>
              <a:ahLst/>
              <a:cxnLst/>
              <a:rect l="l" t="t" r="r" b="b"/>
              <a:pathLst>
                <a:path w="287" h="220" extrusionOk="0">
                  <a:moveTo>
                    <a:pt x="189" y="0"/>
                  </a:moveTo>
                  <a:cubicBezTo>
                    <a:pt x="100" y="0"/>
                    <a:pt x="1" y="113"/>
                    <a:pt x="93" y="219"/>
                  </a:cubicBezTo>
                  <a:cubicBezTo>
                    <a:pt x="196" y="214"/>
                    <a:pt x="286" y="197"/>
                    <a:pt x="287" y="92"/>
                  </a:cubicBezTo>
                  <a:cubicBezTo>
                    <a:pt x="272" y="26"/>
                    <a:pt x="231" y="0"/>
                    <a:pt x="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607500" y="965200"/>
              <a:ext cx="46250" cy="61150"/>
            </a:xfrm>
            <a:custGeom>
              <a:avLst/>
              <a:gdLst/>
              <a:ahLst/>
              <a:cxnLst/>
              <a:rect l="l" t="t" r="r" b="b"/>
              <a:pathLst>
                <a:path w="1850" h="2446" extrusionOk="0">
                  <a:moveTo>
                    <a:pt x="823" y="0"/>
                  </a:moveTo>
                  <a:cubicBezTo>
                    <a:pt x="609" y="634"/>
                    <a:pt x="0" y="1461"/>
                    <a:pt x="436" y="2153"/>
                  </a:cubicBezTo>
                  <a:cubicBezTo>
                    <a:pt x="455" y="2151"/>
                    <a:pt x="474" y="2149"/>
                    <a:pt x="492" y="2149"/>
                  </a:cubicBezTo>
                  <a:cubicBezTo>
                    <a:pt x="787" y="2149"/>
                    <a:pt x="867" y="2446"/>
                    <a:pt x="1099" y="2446"/>
                  </a:cubicBezTo>
                  <a:cubicBezTo>
                    <a:pt x="1113" y="2446"/>
                    <a:pt x="1127" y="2445"/>
                    <a:pt x="1143" y="2443"/>
                  </a:cubicBezTo>
                  <a:cubicBezTo>
                    <a:pt x="1424" y="2399"/>
                    <a:pt x="1754" y="1739"/>
                    <a:pt x="1850" y="1510"/>
                  </a:cubicBezTo>
                  <a:cubicBezTo>
                    <a:pt x="1396" y="1117"/>
                    <a:pt x="1251" y="416"/>
                    <a:pt x="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456925" y="772325"/>
              <a:ext cx="27350" cy="5950"/>
            </a:xfrm>
            <a:custGeom>
              <a:avLst/>
              <a:gdLst/>
              <a:ahLst/>
              <a:cxnLst/>
              <a:rect l="l" t="t" r="r" b="b"/>
              <a:pathLst>
                <a:path w="1094" h="238" extrusionOk="0">
                  <a:moveTo>
                    <a:pt x="714" y="1"/>
                  </a:moveTo>
                  <a:cubicBezTo>
                    <a:pt x="453" y="1"/>
                    <a:pt x="148" y="75"/>
                    <a:pt x="0" y="134"/>
                  </a:cubicBezTo>
                  <a:cubicBezTo>
                    <a:pt x="128" y="195"/>
                    <a:pt x="357" y="237"/>
                    <a:pt x="578" y="237"/>
                  </a:cubicBezTo>
                  <a:cubicBezTo>
                    <a:pt x="789" y="237"/>
                    <a:pt x="993" y="199"/>
                    <a:pt x="1093" y="102"/>
                  </a:cubicBezTo>
                  <a:cubicBezTo>
                    <a:pt x="1013" y="28"/>
                    <a:pt x="872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910725" y="1273625"/>
              <a:ext cx="14450" cy="24925"/>
            </a:xfrm>
            <a:custGeom>
              <a:avLst/>
              <a:gdLst/>
              <a:ahLst/>
              <a:cxnLst/>
              <a:rect l="l" t="t" r="r" b="b"/>
              <a:pathLst>
                <a:path w="578" h="997" extrusionOk="0">
                  <a:moveTo>
                    <a:pt x="578" y="1"/>
                  </a:moveTo>
                  <a:cubicBezTo>
                    <a:pt x="381" y="329"/>
                    <a:pt x="129" y="601"/>
                    <a:pt x="0" y="996"/>
                  </a:cubicBezTo>
                  <a:cubicBezTo>
                    <a:pt x="258" y="750"/>
                    <a:pt x="504" y="325"/>
                    <a:pt x="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1393650" y="584425"/>
              <a:ext cx="825925" cy="805675"/>
            </a:xfrm>
            <a:custGeom>
              <a:avLst/>
              <a:gdLst/>
              <a:ahLst/>
              <a:cxnLst/>
              <a:rect l="l" t="t" r="r" b="b"/>
              <a:pathLst>
                <a:path w="33037" h="32227" extrusionOk="0">
                  <a:moveTo>
                    <a:pt x="28940" y="1674"/>
                  </a:moveTo>
                  <a:lnTo>
                    <a:pt x="28940" y="1674"/>
                  </a:lnTo>
                  <a:cubicBezTo>
                    <a:pt x="29197" y="1814"/>
                    <a:pt x="29317" y="2090"/>
                    <a:pt x="29454" y="2348"/>
                  </a:cubicBezTo>
                  <a:cubicBezTo>
                    <a:pt x="29300" y="2107"/>
                    <a:pt x="28993" y="2018"/>
                    <a:pt x="28940" y="1674"/>
                  </a:cubicBezTo>
                  <a:close/>
                  <a:moveTo>
                    <a:pt x="8990" y="356"/>
                  </a:moveTo>
                  <a:cubicBezTo>
                    <a:pt x="9063" y="401"/>
                    <a:pt x="9065" y="517"/>
                    <a:pt x="9151" y="550"/>
                  </a:cubicBezTo>
                  <a:cubicBezTo>
                    <a:pt x="8744" y="941"/>
                    <a:pt x="8416" y="1462"/>
                    <a:pt x="8250" y="2124"/>
                  </a:cubicBezTo>
                  <a:cubicBezTo>
                    <a:pt x="8208" y="2291"/>
                    <a:pt x="8218" y="2606"/>
                    <a:pt x="7952" y="2606"/>
                  </a:cubicBezTo>
                  <a:cubicBezTo>
                    <a:pt x="7945" y="2606"/>
                    <a:pt x="7937" y="2605"/>
                    <a:pt x="7929" y="2605"/>
                  </a:cubicBezTo>
                  <a:cubicBezTo>
                    <a:pt x="7884" y="1541"/>
                    <a:pt x="8424" y="904"/>
                    <a:pt x="8990" y="356"/>
                  </a:cubicBezTo>
                  <a:close/>
                  <a:moveTo>
                    <a:pt x="28845" y="2091"/>
                  </a:moveTo>
                  <a:cubicBezTo>
                    <a:pt x="28999" y="2339"/>
                    <a:pt x="29313" y="2579"/>
                    <a:pt x="29263" y="2927"/>
                  </a:cubicBezTo>
                  <a:cubicBezTo>
                    <a:pt x="29074" y="2697"/>
                    <a:pt x="28905" y="2448"/>
                    <a:pt x="28779" y="2155"/>
                  </a:cubicBezTo>
                  <a:lnTo>
                    <a:pt x="28779" y="2155"/>
                  </a:lnTo>
                  <a:cubicBezTo>
                    <a:pt x="28786" y="2156"/>
                    <a:pt x="28793" y="2157"/>
                    <a:pt x="28798" y="2157"/>
                  </a:cubicBezTo>
                  <a:cubicBezTo>
                    <a:pt x="28836" y="2157"/>
                    <a:pt x="28842" y="2125"/>
                    <a:pt x="28845" y="2091"/>
                  </a:cubicBezTo>
                  <a:close/>
                  <a:moveTo>
                    <a:pt x="28652" y="2252"/>
                  </a:moveTo>
                  <a:lnTo>
                    <a:pt x="28652" y="2252"/>
                  </a:lnTo>
                  <a:cubicBezTo>
                    <a:pt x="28865" y="2540"/>
                    <a:pt x="29189" y="2861"/>
                    <a:pt x="29165" y="3279"/>
                  </a:cubicBezTo>
                  <a:cubicBezTo>
                    <a:pt x="28991" y="2961"/>
                    <a:pt x="28731" y="2557"/>
                    <a:pt x="28652" y="2252"/>
                  </a:cubicBezTo>
                  <a:close/>
                  <a:moveTo>
                    <a:pt x="7222" y="1899"/>
                  </a:moveTo>
                  <a:lnTo>
                    <a:pt x="7222" y="1899"/>
                  </a:lnTo>
                  <a:cubicBezTo>
                    <a:pt x="7003" y="2677"/>
                    <a:pt x="6112" y="3060"/>
                    <a:pt x="5487" y="3537"/>
                  </a:cubicBezTo>
                  <a:cubicBezTo>
                    <a:pt x="5402" y="3071"/>
                    <a:pt x="5963" y="2860"/>
                    <a:pt x="6259" y="2637"/>
                  </a:cubicBezTo>
                  <a:cubicBezTo>
                    <a:pt x="6591" y="2386"/>
                    <a:pt x="6939" y="2150"/>
                    <a:pt x="7222" y="1899"/>
                  </a:cubicBezTo>
                  <a:close/>
                  <a:moveTo>
                    <a:pt x="27430" y="2380"/>
                  </a:moveTo>
                  <a:cubicBezTo>
                    <a:pt x="27775" y="2657"/>
                    <a:pt x="27909" y="3144"/>
                    <a:pt x="28105" y="3568"/>
                  </a:cubicBezTo>
                  <a:cubicBezTo>
                    <a:pt x="27978" y="3330"/>
                    <a:pt x="27587" y="2801"/>
                    <a:pt x="27430" y="2380"/>
                  </a:cubicBezTo>
                  <a:close/>
                  <a:moveTo>
                    <a:pt x="7580" y="2342"/>
                  </a:moveTo>
                  <a:cubicBezTo>
                    <a:pt x="7628" y="2342"/>
                    <a:pt x="7637" y="2381"/>
                    <a:pt x="7686" y="2381"/>
                  </a:cubicBezTo>
                  <a:cubicBezTo>
                    <a:pt x="7692" y="2381"/>
                    <a:pt x="7698" y="2381"/>
                    <a:pt x="7704" y="2380"/>
                  </a:cubicBezTo>
                  <a:lnTo>
                    <a:pt x="7704" y="2380"/>
                  </a:lnTo>
                  <a:cubicBezTo>
                    <a:pt x="7024" y="3006"/>
                    <a:pt x="6339" y="3629"/>
                    <a:pt x="5551" y="4147"/>
                  </a:cubicBezTo>
                  <a:cubicBezTo>
                    <a:pt x="5482" y="3856"/>
                    <a:pt x="5805" y="3748"/>
                    <a:pt x="5969" y="3634"/>
                  </a:cubicBezTo>
                  <a:cubicBezTo>
                    <a:pt x="6501" y="3262"/>
                    <a:pt x="7084" y="2827"/>
                    <a:pt x="7543" y="2348"/>
                  </a:cubicBezTo>
                  <a:cubicBezTo>
                    <a:pt x="7558" y="2344"/>
                    <a:pt x="7570" y="2342"/>
                    <a:pt x="7580" y="2342"/>
                  </a:cubicBezTo>
                  <a:close/>
                  <a:moveTo>
                    <a:pt x="30162" y="1674"/>
                  </a:moveTo>
                  <a:cubicBezTo>
                    <a:pt x="30228" y="1683"/>
                    <a:pt x="30226" y="1759"/>
                    <a:pt x="30258" y="1801"/>
                  </a:cubicBezTo>
                  <a:cubicBezTo>
                    <a:pt x="30057" y="2223"/>
                    <a:pt x="29562" y="2795"/>
                    <a:pt x="29615" y="3473"/>
                  </a:cubicBezTo>
                  <a:cubicBezTo>
                    <a:pt x="29925" y="3054"/>
                    <a:pt x="30028" y="2429"/>
                    <a:pt x="30353" y="2026"/>
                  </a:cubicBezTo>
                  <a:cubicBezTo>
                    <a:pt x="30505" y="2079"/>
                    <a:pt x="30539" y="2249"/>
                    <a:pt x="30612" y="2380"/>
                  </a:cubicBezTo>
                  <a:cubicBezTo>
                    <a:pt x="30215" y="2904"/>
                    <a:pt x="29882" y="3492"/>
                    <a:pt x="29809" y="4340"/>
                  </a:cubicBezTo>
                  <a:cubicBezTo>
                    <a:pt x="28942" y="3630"/>
                    <a:pt x="29567" y="2317"/>
                    <a:pt x="30162" y="1674"/>
                  </a:cubicBezTo>
                  <a:close/>
                  <a:moveTo>
                    <a:pt x="27175" y="2388"/>
                  </a:moveTo>
                  <a:cubicBezTo>
                    <a:pt x="27367" y="2388"/>
                    <a:pt x="27448" y="2689"/>
                    <a:pt x="27528" y="2830"/>
                  </a:cubicBezTo>
                  <a:cubicBezTo>
                    <a:pt x="27816" y="3345"/>
                    <a:pt x="28218" y="4103"/>
                    <a:pt x="28395" y="4532"/>
                  </a:cubicBezTo>
                  <a:cubicBezTo>
                    <a:pt x="27948" y="3832"/>
                    <a:pt x="27488" y="3146"/>
                    <a:pt x="27077" y="2411"/>
                  </a:cubicBezTo>
                  <a:cubicBezTo>
                    <a:pt x="27112" y="2395"/>
                    <a:pt x="27145" y="2388"/>
                    <a:pt x="27175" y="2388"/>
                  </a:cubicBezTo>
                  <a:close/>
                  <a:moveTo>
                    <a:pt x="25696" y="2124"/>
                  </a:moveTo>
                  <a:cubicBezTo>
                    <a:pt x="26129" y="2889"/>
                    <a:pt x="26659" y="3902"/>
                    <a:pt x="26917" y="4630"/>
                  </a:cubicBezTo>
                  <a:cubicBezTo>
                    <a:pt x="26419" y="3950"/>
                    <a:pt x="26122" y="3069"/>
                    <a:pt x="25631" y="2381"/>
                  </a:cubicBezTo>
                  <a:cubicBezTo>
                    <a:pt x="25663" y="2306"/>
                    <a:pt x="25688" y="2222"/>
                    <a:pt x="25696" y="2124"/>
                  </a:cubicBezTo>
                  <a:close/>
                  <a:moveTo>
                    <a:pt x="4458" y="1256"/>
                  </a:moveTo>
                  <a:cubicBezTo>
                    <a:pt x="4761" y="1738"/>
                    <a:pt x="5214" y="3090"/>
                    <a:pt x="5261" y="4115"/>
                  </a:cubicBezTo>
                  <a:cubicBezTo>
                    <a:pt x="5282" y="4565"/>
                    <a:pt x="5336" y="4985"/>
                    <a:pt x="5005" y="5047"/>
                  </a:cubicBezTo>
                  <a:cubicBezTo>
                    <a:pt x="5091" y="3985"/>
                    <a:pt x="4810" y="3044"/>
                    <a:pt x="4394" y="2380"/>
                  </a:cubicBezTo>
                  <a:cubicBezTo>
                    <a:pt x="4419" y="2126"/>
                    <a:pt x="4630" y="1789"/>
                    <a:pt x="4523" y="1608"/>
                  </a:cubicBezTo>
                  <a:lnTo>
                    <a:pt x="4523" y="1608"/>
                  </a:lnTo>
                  <a:cubicBezTo>
                    <a:pt x="4278" y="1685"/>
                    <a:pt x="4263" y="1993"/>
                    <a:pt x="4233" y="2283"/>
                  </a:cubicBezTo>
                  <a:cubicBezTo>
                    <a:pt x="3888" y="2078"/>
                    <a:pt x="4302" y="1470"/>
                    <a:pt x="4458" y="1256"/>
                  </a:cubicBezTo>
                  <a:close/>
                  <a:moveTo>
                    <a:pt x="30065" y="4115"/>
                  </a:moveTo>
                  <a:lnTo>
                    <a:pt x="30065" y="4115"/>
                  </a:lnTo>
                  <a:cubicBezTo>
                    <a:pt x="30353" y="4383"/>
                    <a:pt x="30516" y="4778"/>
                    <a:pt x="30803" y="5047"/>
                  </a:cubicBezTo>
                  <a:cubicBezTo>
                    <a:pt x="30734" y="5095"/>
                    <a:pt x="30623" y="5102"/>
                    <a:pt x="30515" y="5111"/>
                  </a:cubicBezTo>
                  <a:cubicBezTo>
                    <a:pt x="30347" y="4797"/>
                    <a:pt x="30087" y="4574"/>
                    <a:pt x="30065" y="4115"/>
                  </a:cubicBezTo>
                  <a:close/>
                  <a:moveTo>
                    <a:pt x="30065" y="4597"/>
                  </a:moveTo>
                  <a:lnTo>
                    <a:pt x="30065" y="4597"/>
                  </a:lnTo>
                  <a:cubicBezTo>
                    <a:pt x="30189" y="4752"/>
                    <a:pt x="30237" y="4982"/>
                    <a:pt x="30387" y="5111"/>
                  </a:cubicBezTo>
                  <a:cubicBezTo>
                    <a:pt x="30342" y="5160"/>
                    <a:pt x="30265" y="5176"/>
                    <a:pt x="30171" y="5176"/>
                  </a:cubicBezTo>
                  <a:cubicBezTo>
                    <a:pt x="30157" y="5176"/>
                    <a:pt x="30143" y="5176"/>
                    <a:pt x="30129" y="5175"/>
                  </a:cubicBezTo>
                  <a:cubicBezTo>
                    <a:pt x="30002" y="4975"/>
                    <a:pt x="29946" y="4833"/>
                    <a:pt x="30065" y="4597"/>
                  </a:cubicBezTo>
                  <a:close/>
                  <a:moveTo>
                    <a:pt x="28456" y="2311"/>
                  </a:moveTo>
                  <a:cubicBezTo>
                    <a:pt x="28466" y="2311"/>
                    <a:pt x="28477" y="2313"/>
                    <a:pt x="28491" y="2316"/>
                  </a:cubicBezTo>
                  <a:cubicBezTo>
                    <a:pt x="28992" y="3249"/>
                    <a:pt x="29559" y="4290"/>
                    <a:pt x="29969" y="5208"/>
                  </a:cubicBezTo>
                  <a:cubicBezTo>
                    <a:pt x="29961" y="5208"/>
                    <a:pt x="29953" y="5209"/>
                    <a:pt x="29946" y="5209"/>
                  </a:cubicBezTo>
                  <a:cubicBezTo>
                    <a:pt x="29675" y="5209"/>
                    <a:pt x="29558" y="4823"/>
                    <a:pt x="29454" y="4628"/>
                  </a:cubicBezTo>
                  <a:cubicBezTo>
                    <a:pt x="29072" y="3908"/>
                    <a:pt x="28673" y="3076"/>
                    <a:pt x="28297" y="2347"/>
                  </a:cubicBezTo>
                  <a:lnTo>
                    <a:pt x="28297" y="2347"/>
                  </a:lnTo>
                  <a:cubicBezTo>
                    <a:pt x="28310" y="2350"/>
                    <a:pt x="28321" y="2352"/>
                    <a:pt x="28331" y="2352"/>
                  </a:cubicBezTo>
                  <a:cubicBezTo>
                    <a:pt x="28387" y="2352"/>
                    <a:pt x="28401" y="2311"/>
                    <a:pt x="28456" y="2311"/>
                  </a:cubicBezTo>
                  <a:close/>
                  <a:moveTo>
                    <a:pt x="25791" y="3505"/>
                  </a:moveTo>
                  <a:lnTo>
                    <a:pt x="25791" y="3505"/>
                  </a:lnTo>
                  <a:cubicBezTo>
                    <a:pt x="26105" y="4080"/>
                    <a:pt x="26439" y="4637"/>
                    <a:pt x="26755" y="5209"/>
                  </a:cubicBezTo>
                  <a:cubicBezTo>
                    <a:pt x="26738" y="5213"/>
                    <a:pt x="26722" y="5214"/>
                    <a:pt x="26707" y="5214"/>
                  </a:cubicBezTo>
                  <a:cubicBezTo>
                    <a:pt x="26528" y="5214"/>
                    <a:pt x="26489" y="4967"/>
                    <a:pt x="26435" y="4854"/>
                  </a:cubicBezTo>
                  <a:cubicBezTo>
                    <a:pt x="26233" y="4431"/>
                    <a:pt x="25960" y="3980"/>
                    <a:pt x="25791" y="3505"/>
                  </a:cubicBezTo>
                  <a:close/>
                  <a:moveTo>
                    <a:pt x="25279" y="2541"/>
                  </a:moveTo>
                  <a:cubicBezTo>
                    <a:pt x="25489" y="3572"/>
                    <a:pt x="26063" y="4413"/>
                    <a:pt x="26372" y="5239"/>
                  </a:cubicBezTo>
                  <a:cubicBezTo>
                    <a:pt x="26348" y="5245"/>
                    <a:pt x="26326" y="5248"/>
                    <a:pt x="26306" y="5248"/>
                  </a:cubicBezTo>
                  <a:cubicBezTo>
                    <a:pt x="26075" y="5248"/>
                    <a:pt x="26053" y="4896"/>
                    <a:pt x="25986" y="4726"/>
                  </a:cubicBezTo>
                  <a:cubicBezTo>
                    <a:pt x="25739" y="4096"/>
                    <a:pt x="25368" y="3353"/>
                    <a:pt x="25214" y="2637"/>
                  </a:cubicBezTo>
                  <a:cubicBezTo>
                    <a:pt x="25176" y="2632"/>
                    <a:pt x="25187" y="2579"/>
                    <a:pt x="25182" y="2541"/>
                  </a:cubicBezTo>
                  <a:close/>
                  <a:moveTo>
                    <a:pt x="27360" y="3114"/>
                  </a:moveTo>
                  <a:cubicBezTo>
                    <a:pt x="27436" y="3114"/>
                    <a:pt x="27453" y="3246"/>
                    <a:pt x="27495" y="3312"/>
                  </a:cubicBezTo>
                  <a:cubicBezTo>
                    <a:pt x="27889" y="3913"/>
                    <a:pt x="28338" y="4729"/>
                    <a:pt x="28811" y="5272"/>
                  </a:cubicBezTo>
                  <a:cubicBezTo>
                    <a:pt x="28788" y="5291"/>
                    <a:pt x="28761" y="5298"/>
                    <a:pt x="28730" y="5298"/>
                  </a:cubicBezTo>
                  <a:cubicBezTo>
                    <a:pt x="28659" y="5298"/>
                    <a:pt x="28568" y="5262"/>
                    <a:pt x="28474" y="5262"/>
                  </a:cubicBezTo>
                  <a:cubicBezTo>
                    <a:pt x="28447" y="5262"/>
                    <a:pt x="28421" y="5265"/>
                    <a:pt x="28395" y="5272"/>
                  </a:cubicBezTo>
                  <a:cubicBezTo>
                    <a:pt x="28102" y="4494"/>
                    <a:pt x="27690" y="3835"/>
                    <a:pt x="27334" y="3118"/>
                  </a:cubicBezTo>
                  <a:cubicBezTo>
                    <a:pt x="27343" y="3115"/>
                    <a:pt x="27352" y="3114"/>
                    <a:pt x="27360" y="3114"/>
                  </a:cubicBezTo>
                  <a:close/>
                  <a:moveTo>
                    <a:pt x="28138" y="3665"/>
                  </a:moveTo>
                  <a:lnTo>
                    <a:pt x="28138" y="3665"/>
                  </a:lnTo>
                  <a:cubicBezTo>
                    <a:pt x="28436" y="4095"/>
                    <a:pt x="28747" y="4791"/>
                    <a:pt x="29070" y="5303"/>
                  </a:cubicBezTo>
                  <a:cubicBezTo>
                    <a:pt x="28939" y="5262"/>
                    <a:pt x="28884" y="5076"/>
                    <a:pt x="28813" y="4951"/>
                  </a:cubicBezTo>
                  <a:cubicBezTo>
                    <a:pt x="28594" y="4569"/>
                    <a:pt x="28354" y="4072"/>
                    <a:pt x="28138" y="3665"/>
                  </a:cubicBezTo>
                  <a:close/>
                  <a:moveTo>
                    <a:pt x="28120" y="2347"/>
                  </a:moveTo>
                  <a:cubicBezTo>
                    <a:pt x="28158" y="2347"/>
                    <a:pt x="28165" y="2379"/>
                    <a:pt x="28202" y="2381"/>
                  </a:cubicBezTo>
                  <a:cubicBezTo>
                    <a:pt x="28595" y="3411"/>
                    <a:pt x="29273" y="4330"/>
                    <a:pt x="29615" y="5304"/>
                  </a:cubicBezTo>
                  <a:cubicBezTo>
                    <a:pt x="29227" y="4909"/>
                    <a:pt x="29059" y="4323"/>
                    <a:pt x="28779" y="3826"/>
                  </a:cubicBezTo>
                  <a:cubicBezTo>
                    <a:pt x="28504" y="3335"/>
                    <a:pt x="28140" y="2888"/>
                    <a:pt x="28009" y="2380"/>
                  </a:cubicBezTo>
                  <a:lnTo>
                    <a:pt x="28009" y="2380"/>
                  </a:lnTo>
                  <a:cubicBezTo>
                    <a:pt x="28021" y="2381"/>
                    <a:pt x="28034" y="2382"/>
                    <a:pt x="28046" y="2382"/>
                  </a:cubicBezTo>
                  <a:cubicBezTo>
                    <a:pt x="28077" y="2382"/>
                    <a:pt x="28101" y="2376"/>
                    <a:pt x="28105" y="2348"/>
                  </a:cubicBezTo>
                  <a:cubicBezTo>
                    <a:pt x="28110" y="2347"/>
                    <a:pt x="28115" y="2347"/>
                    <a:pt x="28120" y="2347"/>
                  </a:cubicBezTo>
                  <a:close/>
                  <a:moveTo>
                    <a:pt x="25036" y="2604"/>
                  </a:moveTo>
                  <a:cubicBezTo>
                    <a:pt x="25065" y="2604"/>
                    <a:pt x="25080" y="2617"/>
                    <a:pt x="25085" y="2637"/>
                  </a:cubicBezTo>
                  <a:cubicBezTo>
                    <a:pt x="25239" y="3368"/>
                    <a:pt x="25525" y="4048"/>
                    <a:pt x="25792" y="4726"/>
                  </a:cubicBezTo>
                  <a:cubicBezTo>
                    <a:pt x="25869" y="4916"/>
                    <a:pt x="26038" y="5116"/>
                    <a:pt x="25985" y="5303"/>
                  </a:cubicBezTo>
                  <a:cubicBezTo>
                    <a:pt x="25967" y="5311"/>
                    <a:pt x="25952" y="5314"/>
                    <a:pt x="25938" y="5314"/>
                  </a:cubicBezTo>
                  <a:cubicBezTo>
                    <a:pt x="25837" y="5314"/>
                    <a:pt x="25843" y="5124"/>
                    <a:pt x="25824" y="5078"/>
                  </a:cubicBezTo>
                  <a:cubicBezTo>
                    <a:pt x="25541" y="4384"/>
                    <a:pt x="25186" y="3458"/>
                    <a:pt x="25021" y="2605"/>
                  </a:cubicBezTo>
                  <a:cubicBezTo>
                    <a:pt x="25026" y="2604"/>
                    <a:pt x="25031" y="2604"/>
                    <a:pt x="25036" y="2604"/>
                  </a:cubicBezTo>
                  <a:close/>
                  <a:moveTo>
                    <a:pt x="27785" y="2380"/>
                  </a:moveTo>
                  <a:cubicBezTo>
                    <a:pt x="28100" y="2844"/>
                    <a:pt x="28308" y="3372"/>
                    <a:pt x="28588" y="3858"/>
                  </a:cubicBezTo>
                  <a:cubicBezTo>
                    <a:pt x="28865" y="4337"/>
                    <a:pt x="29121" y="4830"/>
                    <a:pt x="29359" y="5335"/>
                  </a:cubicBezTo>
                  <a:cubicBezTo>
                    <a:pt x="28949" y="4989"/>
                    <a:pt x="28753" y="4434"/>
                    <a:pt x="28491" y="3954"/>
                  </a:cubicBezTo>
                  <a:cubicBezTo>
                    <a:pt x="28223" y="3463"/>
                    <a:pt x="27979" y="2956"/>
                    <a:pt x="27720" y="2475"/>
                  </a:cubicBezTo>
                  <a:cubicBezTo>
                    <a:pt x="27684" y="2468"/>
                    <a:pt x="27697" y="2411"/>
                    <a:pt x="27655" y="2411"/>
                  </a:cubicBezTo>
                  <a:cubicBezTo>
                    <a:pt x="27662" y="2383"/>
                    <a:pt x="27696" y="2381"/>
                    <a:pt x="27732" y="2381"/>
                  </a:cubicBezTo>
                  <a:cubicBezTo>
                    <a:pt x="27738" y="2381"/>
                    <a:pt x="27743" y="2382"/>
                    <a:pt x="27749" y="2382"/>
                  </a:cubicBezTo>
                  <a:cubicBezTo>
                    <a:pt x="27761" y="2382"/>
                    <a:pt x="27774" y="2381"/>
                    <a:pt x="27785" y="2380"/>
                  </a:cubicBezTo>
                  <a:close/>
                  <a:moveTo>
                    <a:pt x="22644" y="2540"/>
                  </a:moveTo>
                  <a:lnTo>
                    <a:pt x="22644" y="2540"/>
                  </a:lnTo>
                  <a:cubicBezTo>
                    <a:pt x="22665" y="2541"/>
                    <a:pt x="22686" y="2541"/>
                    <a:pt x="22708" y="2541"/>
                  </a:cubicBezTo>
                  <a:cubicBezTo>
                    <a:pt x="22995" y="3368"/>
                    <a:pt x="23050" y="4428"/>
                    <a:pt x="23255" y="5335"/>
                  </a:cubicBezTo>
                  <a:cubicBezTo>
                    <a:pt x="23235" y="5338"/>
                    <a:pt x="23217" y="5340"/>
                    <a:pt x="23200" y="5340"/>
                  </a:cubicBezTo>
                  <a:cubicBezTo>
                    <a:pt x="22924" y="5340"/>
                    <a:pt x="22988" y="4984"/>
                    <a:pt x="22967" y="4790"/>
                  </a:cubicBezTo>
                  <a:cubicBezTo>
                    <a:pt x="22891" y="4159"/>
                    <a:pt x="22708" y="3335"/>
                    <a:pt x="22677" y="2636"/>
                  </a:cubicBezTo>
                  <a:cubicBezTo>
                    <a:pt x="22660" y="2610"/>
                    <a:pt x="22643" y="2584"/>
                    <a:pt x="22644" y="2540"/>
                  </a:cubicBezTo>
                  <a:close/>
                  <a:moveTo>
                    <a:pt x="26146" y="2059"/>
                  </a:moveTo>
                  <a:cubicBezTo>
                    <a:pt x="26284" y="2081"/>
                    <a:pt x="26425" y="2099"/>
                    <a:pt x="26531" y="2155"/>
                  </a:cubicBezTo>
                  <a:cubicBezTo>
                    <a:pt x="26839" y="2971"/>
                    <a:pt x="27169" y="3839"/>
                    <a:pt x="27559" y="4628"/>
                  </a:cubicBezTo>
                  <a:cubicBezTo>
                    <a:pt x="27680" y="4873"/>
                    <a:pt x="27880" y="5115"/>
                    <a:pt x="27849" y="5369"/>
                  </a:cubicBezTo>
                  <a:cubicBezTo>
                    <a:pt x="27827" y="5376"/>
                    <a:pt x="27807" y="5379"/>
                    <a:pt x="27790" y="5379"/>
                  </a:cubicBezTo>
                  <a:cubicBezTo>
                    <a:pt x="27636" y="5379"/>
                    <a:pt x="27629" y="5135"/>
                    <a:pt x="27591" y="5047"/>
                  </a:cubicBezTo>
                  <a:cubicBezTo>
                    <a:pt x="27179" y="4089"/>
                    <a:pt x="26717" y="2979"/>
                    <a:pt x="26146" y="2155"/>
                  </a:cubicBezTo>
                  <a:lnTo>
                    <a:pt x="26146" y="2059"/>
                  </a:lnTo>
                  <a:close/>
                  <a:moveTo>
                    <a:pt x="30258" y="3601"/>
                  </a:moveTo>
                  <a:lnTo>
                    <a:pt x="30258" y="3601"/>
                  </a:lnTo>
                  <a:cubicBezTo>
                    <a:pt x="30670" y="4132"/>
                    <a:pt x="31171" y="4851"/>
                    <a:pt x="31736" y="5335"/>
                  </a:cubicBezTo>
                  <a:cubicBezTo>
                    <a:pt x="31621" y="5339"/>
                    <a:pt x="31550" y="5386"/>
                    <a:pt x="31446" y="5400"/>
                  </a:cubicBezTo>
                  <a:cubicBezTo>
                    <a:pt x="31114" y="4736"/>
                    <a:pt x="30618" y="4236"/>
                    <a:pt x="30258" y="3601"/>
                  </a:cubicBezTo>
                  <a:close/>
                  <a:moveTo>
                    <a:pt x="22900" y="2606"/>
                  </a:moveTo>
                  <a:lnTo>
                    <a:pt x="22900" y="2606"/>
                  </a:lnTo>
                  <a:cubicBezTo>
                    <a:pt x="22964" y="2633"/>
                    <a:pt x="23048" y="2640"/>
                    <a:pt x="23138" y="2640"/>
                  </a:cubicBezTo>
                  <a:cubicBezTo>
                    <a:pt x="23176" y="2640"/>
                    <a:pt x="23214" y="2638"/>
                    <a:pt x="23253" y="2637"/>
                  </a:cubicBezTo>
                  <a:cubicBezTo>
                    <a:pt x="23423" y="3540"/>
                    <a:pt x="23653" y="4551"/>
                    <a:pt x="23768" y="5401"/>
                  </a:cubicBezTo>
                  <a:cubicBezTo>
                    <a:pt x="23618" y="5250"/>
                    <a:pt x="23589" y="4999"/>
                    <a:pt x="23543" y="4791"/>
                  </a:cubicBezTo>
                  <a:cubicBezTo>
                    <a:pt x="23395" y="4125"/>
                    <a:pt x="23251" y="3395"/>
                    <a:pt x="23125" y="2703"/>
                  </a:cubicBezTo>
                  <a:lnTo>
                    <a:pt x="23125" y="2703"/>
                  </a:lnTo>
                  <a:cubicBezTo>
                    <a:pt x="23090" y="3605"/>
                    <a:pt x="23460" y="4553"/>
                    <a:pt x="23511" y="5370"/>
                  </a:cubicBezTo>
                  <a:cubicBezTo>
                    <a:pt x="23249" y="4862"/>
                    <a:pt x="23226" y="4114"/>
                    <a:pt x="23029" y="3539"/>
                  </a:cubicBezTo>
                  <a:lnTo>
                    <a:pt x="23029" y="3539"/>
                  </a:lnTo>
                  <a:cubicBezTo>
                    <a:pt x="23064" y="3546"/>
                    <a:pt x="23051" y="3602"/>
                    <a:pt x="23093" y="3602"/>
                  </a:cubicBezTo>
                  <a:cubicBezTo>
                    <a:pt x="23031" y="3268"/>
                    <a:pt x="22974" y="2928"/>
                    <a:pt x="22900" y="2606"/>
                  </a:cubicBezTo>
                  <a:close/>
                  <a:moveTo>
                    <a:pt x="23575" y="2637"/>
                  </a:moveTo>
                  <a:cubicBezTo>
                    <a:pt x="23503" y="3749"/>
                    <a:pt x="24052" y="4410"/>
                    <a:pt x="23961" y="5433"/>
                  </a:cubicBezTo>
                  <a:cubicBezTo>
                    <a:pt x="23694" y="4554"/>
                    <a:pt x="23555" y="3546"/>
                    <a:pt x="23318" y="2637"/>
                  </a:cubicBezTo>
                  <a:close/>
                  <a:moveTo>
                    <a:pt x="24442" y="2925"/>
                  </a:moveTo>
                  <a:cubicBezTo>
                    <a:pt x="24777" y="3618"/>
                    <a:pt x="24920" y="4674"/>
                    <a:pt x="25052" y="5463"/>
                  </a:cubicBezTo>
                  <a:cubicBezTo>
                    <a:pt x="25047" y="5463"/>
                    <a:pt x="25042" y="5463"/>
                    <a:pt x="25037" y="5463"/>
                  </a:cubicBezTo>
                  <a:cubicBezTo>
                    <a:pt x="24791" y="5463"/>
                    <a:pt x="24825" y="5121"/>
                    <a:pt x="24796" y="4951"/>
                  </a:cubicBezTo>
                  <a:cubicBezTo>
                    <a:pt x="24759" y="4739"/>
                    <a:pt x="24726" y="4511"/>
                    <a:pt x="24700" y="4307"/>
                  </a:cubicBezTo>
                  <a:cubicBezTo>
                    <a:pt x="24636" y="3806"/>
                    <a:pt x="24486" y="3390"/>
                    <a:pt x="24442" y="2925"/>
                  </a:cubicBezTo>
                  <a:close/>
                  <a:moveTo>
                    <a:pt x="24857" y="2637"/>
                  </a:moveTo>
                  <a:cubicBezTo>
                    <a:pt x="24858" y="2637"/>
                    <a:pt x="24859" y="2637"/>
                    <a:pt x="24861" y="2637"/>
                  </a:cubicBezTo>
                  <a:cubicBezTo>
                    <a:pt x="25174" y="3555"/>
                    <a:pt x="25509" y="4452"/>
                    <a:pt x="25792" y="5401"/>
                  </a:cubicBezTo>
                  <a:cubicBezTo>
                    <a:pt x="25619" y="5434"/>
                    <a:pt x="25444" y="5466"/>
                    <a:pt x="25237" y="5466"/>
                  </a:cubicBezTo>
                  <a:cubicBezTo>
                    <a:pt x="25219" y="5466"/>
                    <a:pt x="25200" y="5466"/>
                    <a:pt x="25182" y="5465"/>
                  </a:cubicBezTo>
                  <a:cubicBezTo>
                    <a:pt x="25024" y="4465"/>
                    <a:pt x="24919" y="3246"/>
                    <a:pt x="24411" y="2703"/>
                  </a:cubicBezTo>
                  <a:cubicBezTo>
                    <a:pt x="24428" y="2700"/>
                    <a:pt x="24444" y="2699"/>
                    <a:pt x="24459" y="2699"/>
                  </a:cubicBezTo>
                  <a:cubicBezTo>
                    <a:pt x="24720" y="2699"/>
                    <a:pt x="24754" y="3066"/>
                    <a:pt x="24828" y="3248"/>
                  </a:cubicBezTo>
                  <a:cubicBezTo>
                    <a:pt x="25082" y="3865"/>
                    <a:pt x="25273" y="4692"/>
                    <a:pt x="25470" y="5401"/>
                  </a:cubicBezTo>
                  <a:cubicBezTo>
                    <a:pt x="25484" y="4392"/>
                    <a:pt x="25005" y="3425"/>
                    <a:pt x="24763" y="2671"/>
                  </a:cubicBezTo>
                  <a:cubicBezTo>
                    <a:pt x="24789" y="2653"/>
                    <a:pt x="24814" y="2637"/>
                    <a:pt x="24857" y="2637"/>
                  </a:cubicBezTo>
                  <a:close/>
                  <a:moveTo>
                    <a:pt x="23639" y="2636"/>
                  </a:moveTo>
                  <a:cubicBezTo>
                    <a:pt x="23800" y="2637"/>
                    <a:pt x="23961" y="2637"/>
                    <a:pt x="24122" y="2637"/>
                  </a:cubicBezTo>
                  <a:cubicBezTo>
                    <a:pt x="23997" y="3709"/>
                    <a:pt x="24447" y="4473"/>
                    <a:pt x="24475" y="5497"/>
                  </a:cubicBezTo>
                  <a:cubicBezTo>
                    <a:pt x="24384" y="5484"/>
                    <a:pt x="24302" y="5460"/>
                    <a:pt x="24198" y="5460"/>
                  </a:cubicBezTo>
                  <a:cubicBezTo>
                    <a:pt x="24174" y="5460"/>
                    <a:pt x="24149" y="5461"/>
                    <a:pt x="24122" y="5464"/>
                  </a:cubicBezTo>
                  <a:cubicBezTo>
                    <a:pt x="24120" y="4362"/>
                    <a:pt x="23660" y="3719"/>
                    <a:pt x="23639" y="2636"/>
                  </a:cubicBezTo>
                  <a:close/>
                  <a:moveTo>
                    <a:pt x="24231" y="2667"/>
                  </a:moveTo>
                  <a:cubicBezTo>
                    <a:pt x="24270" y="2667"/>
                    <a:pt x="24276" y="2699"/>
                    <a:pt x="24314" y="2702"/>
                  </a:cubicBezTo>
                  <a:cubicBezTo>
                    <a:pt x="24328" y="3735"/>
                    <a:pt x="24669" y="4617"/>
                    <a:pt x="24732" y="5497"/>
                  </a:cubicBezTo>
                  <a:cubicBezTo>
                    <a:pt x="24731" y="5497"/>
                    <a:pt x="24731" y="5497"/>
                    <a:pt x="24731" y="5497"/>
                  </a:cubicBezTo>
                  <a:cubicBezTo>
                    <a:pt x="24511" y="5497"/>
                    <a:pt x="24747" y="5240"/>
                    <a:pt x="24636" y="5144"/>
                  </a:cubicBezTo>
                  <a:lnTo>
                    <a:pt x="24636" y="5144"/>
                  </a:lnTo>
                  <a:cubicBezTo>
                    <a:pt x="24593" y="5155"/>
                    <a:pt x="24609" y="5225"/>
                    <a:pt x="24603" y="5272"/>
                  </a:cubicBezTo>
                  <a:cubicBezTo>
                    <a:pt x="24467" y="5151"/>
                    <a:pt x="24523" y="4947"/>
                    <a:pt x="24506" y="4694"/>
                  </a:cubicBezTo>
                  <a:cubicBezTo>
                    <a:pt x="24460" y="4010"/>
                    <a:pt x="24090" y="3487"/>
                    <a:pt x="24217" y="2669"/>
                  </a:cubicBezTo>
                  <a:cubicBezTo>
                    <a:pt x="24222" y="2668"/>
                    <a:pt x="24227" y="2667"/>
                    <a:pt x="24231" y="2667"/>
                  </a:cubicBezTo>
                  <a:close/>
                  <a:moveTo>
                    <a:pt x="30919" y="5329"/>
                  </a:moveTo>
                  <a:cubicBezTo>
                    <a:pt x="30983" y="5329"/>
                    <a:pt x="31036" y="5357"/>
                    <a:pt x="31062" y="5433"/>
                  </a:cubicBezTo>
                  <a:cubicBezTo>
                    <a:pt x="31037" y="5489"/>
                    <a:pt x="30970" y="5503"/>
                    <a:pt x="30889" y="5503"/>
                  </a:cubicBezTo>
                  <a:cubicBezTo>
                    <a:pt x="30814" y="5503"/>
                    <a:pt x="30727" y="5491"/>
                    <a:pt x="30652" y="5491"/>
                  </a:cubicBezTo>
                  <a:cubicBezTo>
                    <a:pt x="30626" y="5491"/>
                    <a:pt x="30601" y="5493"/>
                    <a:pt x="30578" y="5497"/>
                  </a:cubicBezTo>
                  <a:cubicBezTo>
                    <a:pt x="30651" y="5424"/>
                    <a:pt x="30802" y="5329"/>
                    <a:pt x="30919" y="5329"/>
                  </a:cubicBezTo>
                  <a:close/>
                  <a:moveTo>
                    <a:pt x="22098" y="2284"/>
                  </a:moveTo>
                  <a:cubicBezTo>
                    <a:pt x="22242" y="2451"/>
                    <a:pt x="22247" y="2798"/>
                    <a:pt x="22290" y="3086"/>
                  </a:cubicBezTo>
                  <a:cubicBezTo>
                    <a:pt x="22414" y="3912"/>
                    <a:pt x="22550" y="4914"/>
                    <a:pt x="22612" y="5592"/>
                  </a:cubicBezTo>
                  <a:cubicBezTo>
                    <a:pt x="22590" y="5599"/>
                    <a:pt x="22570" y="5602"/>
                    <a:pt x="22553" y="5602"/>
                  </a:cubicBezTo>
                  <a:cubicBezTo>
                    <a:pt x="22413" y="5602"/>
                    <a:pt x="22433" y="5383"/>
                    <a:pt x="22420" y="5303"/>
                  </a:cubicBezTo>
                  <a:cubicBezTo>
                    <a:pt x="22247" y="4376"/>
                    <a:pt x="22306" y="3253"/>
                    <a:pt x="22065" y="2380"/>
                  </a:cubicBezTo>
                  <a:cubicBezTo>
                    <a:pt x="22027" y="2375"/>
                    <a:pt x="22038" y="2321"/>
                    <a:pt x="22034" y="2284"/>
                  </a:cubicBezTo>
                  <a:close/>
                  <a:moveTo>
                    <a:pt x="26855" y="5457"/>
                  </a:moveTo>
                  <a:cubicBezTo>
                    <a:pt x="26922" y="5457"/>
                    <a:pt x="26970" y="5492"/>
                    <a:pt x="26981" y="5592"/>
                  </a:cubicBezTo>
                  <a:cubicBezTo>
                    <a:pt x="26944" y="5588"/>
                    <a:pt x="26909" y="5587"/>
                    <a:pt x="26875" y="5587"/>
                  </a:cubicBezTo>
                  <a:cubicBezTo>
                    <a:pt x="26699" y="5587"/>
                    <a:pt x="26563" y="5626"/>
                    <a:pt x="26388" y="5626"/>
                  </a:cubicBezTo>
                  <a:cubicBezTo>
                    <a:pt x="26371" y="5626"/>
                    <a:pt x="26355" y="5626"/>
                    <a:pt x="26337" y="5625"/>
                  </a:cubicBezTo>
                  <a:cubicBezTo>
                    <a:pt x="26476" y="5619"/>
                    <a:pt x="26710" y="5457"/>
                    <a:pt x="26855" y="5457"/>
                  </a:cubicBezTo>
                  <a:close/>
                  <a:moveTo>
                    <a:pt x="23044" y="5527"/>
                  </a:moveTo>
                  <a:cubicBezTo>
                    <a:pt x="23253" y="5527"/>
                    <a:pt x="23539" y="5658"/>
                    <a:pt x="23817" y="5658"/>
                  </a:cubicBezTo>
                  <a:cubicBezTo>
                    <a:pt x="23822" y="5658"/>
                    <a:pt x="23827" y="5658"/>
                    <a:pt x="23832" y="5658"/>
                  </a:cubicBezTo>
                  <a:lnTo>
                    <a:pt x="23832" y="5658"/>
                  </a:lnTo>
                  <a:cubicBezTo>
                    <a:pt x="23778" y="5669"/>
                    <a:pt x="23709" y="5674"/>
                    <a:pt x="23633" y="5674"/>
                  </a:cubicBezTo>
                  <a:cubicBezTo>
                    <a:pt x="23438" y="5674"/>
                    <a:pt x="23196" y="5644"/>
                    <a:pt x="23030" y="5626"/>
                  </a:cubicBezTo>
                  <a:cubicBezTo>
                    <a:pt x="23031" y="5579"/>
                    <a:pt x="23034" y="5534"/>
                    <a:pt x="22998" y="5529"/>
                  </a:cubicBezTo>
                  <a:cubicBezTo>
                    <a:pt x="23013" y="5527"/>
                    <a:pt x="23028" y="5527"/>
                    <a:pt x="23044" y="5527"/>
                  </a:cubicBezTo>
                  <a:close/>
                  <a:moveTo>
                    <a:pt x="21133" y="3795"/>
                  </a:moveTo>
                  <a:cubicBezTo>
                    <a:pt x="21152" y="4222"/>
                    <a:pt x="21069" y="4821"/>
                    <a:pt x="21102" y="5369"/>
                  </a:cubicBezTo>
                  <a:lnTo>
                    <a:pt x="21102" y="5819"/>
                  </a:lnTo>
                  <a:cubicBezTo>
                    <a:pt x="21114" y="5877"/>
                    <a:pt x="21100" y="5906"/>
                    <a:pt x="21086" y="5906"/>
                  </a:cubicBezTo>
                  <a:cubicBezTo>
                    <a:pt x="21072" y="5906"/>
                    <a:pt x="21058" y="5877"/>
                    <a:pt x="21069" y="5819"/>
                  </a:cubicBezTo>
                  <a:lnTo>
                    <a:pt x="21069" y="5594"/>
                  </a:lnTo>
                  <a:cubicBezTo>
                    <a:pt x="21063" y="4987"/>
                    <a:pt x="21089" y="4257"/>
                    <a:pt x="21037" y="3795"/>
                  </a:cubicBezTo>
                  <a:close/>
                  <a:moveTo>
                    <a:pt x="31927" y="5720"/>
                  </a:moveTo>
                  <a:lnTo>
                    <a:pt x="31927" y="5720"/>
                  </a:lnTo>
                  <a:cubicBezTo>
                    <a:pt x="31944" y="6011"/>
                    <a:pt x="31733" y="6084"/>
                    <a:pt x="31470" y="6084"/>
                  </a:cubicBezTo>
                  <a:cubicBezTo>
                    <a:pt x="31224" y="6084"/>
                    <a:pt x="30933" y="6020"/>
                    <a:pt x="30739" y="6010"/>
                  </a:cubicBezTo>
                  <a:cubicBezTo>
                    <a:pt x="30638" y="6005"/>
                    <a:pt x="30534" y="6003"/>
                    <a:pt x="30428" y="6003"/>
                  </a:cubicBezTo>
                  <a:cubicBezTo>
                    <a:pt x="29902" y="6003"/>
                    <a:pt x="29322" y="6056"/>
                    <a:pt x="28788" y="6056"/>
                  </a:cubicBezTo>
                  <a:cubicBezTo>
                    <a:pt x="28472" y="6056"/>
                    <a:pt x="28173" y="6038"/>
                    <a:pt x="27911" y="5978"/>
                  </a:cubicBezTo>
                  <a:cubicBezTo>
                    <a:pt x="28052" y="5847"/>
                    <a:pt x="28225" y="5809"/>
                    <a:pt x="28411" y="5809"/>
                  </a:cubicBezTo>
                  <a:cubicBezTo>
                    <a:pt x="28670" y="5809"/>
                    <a:pt x="28957" y="5882"/>
                    <a:pt x="29226" y="5882"/>
                  </a:cubicBezTo>
                  <a:cubicBezTo>
                    <a:pt x="29238" y="5882"/>
                    <a:pt x="29249" y="5882"/>
                    <a:pt x="29261" y="5881"/>
                  </a:cubicBezTo>
                  <a:cubicBezTo>
                    <a:pt x="30129" y="5858"/>
                    <a:pt x="31141" y="5898"/>
                    <a:pt x="31927" y="5720"/>
                  </a:cubicBezTo>
                  <a:close/>
                  <a:moveTo>
                    <a:pt x="27173" y="5884"/>
                  </a:moveTo>
                  <a:cubicBezTo>
                    <a:pt x="27304" y="5915"/>
                    <a:pt x="27346" y="6033"/>
                    <a:pt x="27398" y="6141"/>
                  </a:cubicBezTo>
                  <a:cubicBezTo>
                    <a:pt x="26810" y="6270"/>
                    <a:pt x="26128" y="6323"/>
                    <a:pt x="25430" y="6323"/>
                  </a:cubicBezTo>
                  <a:cubicBezTo>
                    <a:pt x="24439" y="6323"/>
                    <a:pt x="23415" y="6217"/>
                    <a:pt x="22580" y="6076"/>
                  </a:cubicBezTo>
                  <a:cubicBezTo>
                    <a:pt x="22648" y="5978"/>
                    <a:pt x="22776" y="5949"/>
                    <a:pt x="22929" y="5949"/>
                  </a:cubicBezTo>
                  <a:cubicBezTo>
                    <a:pt x="23120" y="5949"/>
                    <a:pt x="23349" y="5995"/>
                    <a:pt x="23543" y="6012"/>
                  </a:cubicBezTo>
                  <a:cubicBezTo>
                    <a:pt x="24071" y="6058"/>
                    <a:pt x="24724" y="6109"/>
                    <a:pt x="25368" y="6109"/>
                  </a:cubicBezTo>
                  <a:cubicBezTo>
                    <a:pt x="26029" y="6109"/>
                    <a:pt x="26680" y="6055"/>
                    <a:pt x="27173" y="5884"/>
                  </a:cubicBezTo>
                  <a:close/>
                  <a:moveTo>
                    <a:pt x="4556" y="3890"/>
                  </a:moveTo>
                  <a:cubicBezTo>
                    <a:pt x="4790" y="4213"/>
                    <a:pt x="4162" y="4590"/>
                    <a:pt x="3882" y="4790"/>
                  </a:cubicBezTo>
                  <a:cubicBezTo>
                    <a:pt x="3568" y="5014"/>
                    <a:pt x="3275" y="5137"/>
                    <a:pt x="3046" y="5303"/>
                  </a:cubicBezTo>
                  <a:cubicBezTo>
                    <a:pt x="2773" y="5502"/>
                    <a:pt x="2500" y="5693"/>
                    <a:pt x="2275" y="5881"/>
                  </a:cubicBezTo>
                  <a:cubicBezTo>
                    <a:pt x="2035" y="6084"/>
                    <a:pt x="1862" y="6397"/>
                    <a:pt x="1547" y="6397"/>
                  </a:cubicBezTo>
                  <a:cubicBezTo>
                    <a:pt x="1532" y="6397"/>
                    <a:pt x="1518" y="6396"/>
                    <a:pt x="1503" y="6395"/>
                  </a:cubicBezTo>
                  <a:cubicBezTo>
                    <a:pt x="1477" y="6321"/>
                    <a:pt x="1662" y="6207"/>
                    <a:pt x="1793" y="6107"/>
                  </a:cubicBezTo>
                  <a:cubicBezTo>
                    <a:pt x="2679" y="5429"/>
                    <a:pt x="3718" y="4645"/>
                    <a:pt x="4556" y="3890"/>
                  </a:cubicBezTo>
                  <a:close/>
                  <a:moveTo>
                    <a:pt x="10178" y="2444"/>
                  </a:moveTo>
                  <a:cubicBezTo>
                    <a:pt x="9199" y="3928"/>
                    <a:pt x="7660" y="5130"/>
                    <a:pt x="6450" y="6491"/>
                  </a:cubicBezTo>
                  <a:cubicBezTo>
                    <a:pt x="7165" y="5642"/>
                    <a:pt x="7995" y="4780"/>
                    <a:pt x="8796" y="3889"/>
                  </a:cubicBezTo>
                  <a:cubicBezTo>
                    <a:pt x="9248" y="3387"/>
                    <a:pt x="9639" y="2872"/>
                    <a:pt x="10178" y="2444"/>
                  </a:cubicBezTo>
                  <a:close/>
                  <a:moveTo>
                    <a:pt x="4651" y="4597"/>
                  </a:moveTo>
                  <a:cubicBezTo>
                    <a:pt x="4797" y="4838"/>
                    <a:pt x="4383" y="5088"/>
                    <a:pt x="4138" y="5272"/>
                  </a:cubicBezTo>
                  <a:cubicBezTo>
                    <a:pt x="3715" y="5590"/>
                    <a:pt x="3395" y="5778"/>
                    <a:pt x="2950" y="6140"/>
                  </a:cubicBezTo>
                  <a:cubicBezTo>
                    <a:pt x="2711" y="6332"/>
                    <a:pt x="2528" y="6582"/>
                    <a:pt x="2242" y="6582"/>
                  </a:cubicBezTo>
                  <a:cubicBezTo>
                    <a:pt x="2192" y="6582"/>
                    <a:pt x="2139" y="6574"/>
                    <a:pt x="2082" y="6557"/>
                  </a:cubicBezTo>
                  <a:cubicBezTo>
                    <a:pt x="2847" y="5812"/>
                    <a:pt x="3829" y="5285"/>
                    <a:pt x="4651" y="4597"/>
                  </a:cubicBezTo>
                  <a:close/>
                  <a:moveTo>
                    <a:pt x="22451" y="6235"/>
                  </a:moveTo>
                  <a:cubicBezTo>
                    <a:pt x="23465" y="6339"/>
                    <a:pt x="24713" y="6449"/>
                    <a:pt x="25928" y="6449"/>
                  </a:cubicBezTo>
                  <a:cubicBezTo>
                    <a:pt x="26218" y="6449"/>
                    <a:pt x="26506" y="6443"/>
                    <a:pt x="26789" y="6428"/>
                  </a:cubicBezTo>
                  <a:lnTo>
                    <a:pt x="26789" y="6428"/>
                  </a:lnTo>
                  <a:cubicBezTo>
                    <a:pt x="26204" y="6535"/>
                    <a:pt x="25518" y="6583"/>
                    <a:pt x="24823" y="6583"/>
                  </a:cubicBezTo>
                  <a:cubicBezTo>
                    <a:pt x="23993" y="6583"/>
                    <a:pt x="23150" y="6514"/>
                    <a:pt x="22451" y="6396"/>
                  </a:cubicBezTo>
                  <a:lnTo>
                    <a:pt x="22451" y="6235"/>
                  </a:lnTo>
                  <a:close/>
                  <a:moveTo>
                    <a:pt x="4651" y="5078"/>
                  </a:moveTo>
                  <a:lnTo>
                    <a:pt x="4651" y="5078"/>
                  </a:lnTo>
                  <a:cubicBezTo>
                    <a:pt x="4949" y="5262"/>
                    <a:pt x="4525" y="5481"/>
                    <a:pt x="4330" y="5625"/>
                  </a:cubicBezTo>
                  <a:cubicBezTo>
                    <a:pt x="3918" y="5930"/>
                    <a:pt x="3305" y="6319"/>
                    <a:pt x="3012" y="6620"/>
                  </a:cubicBezTo>
                  <a:lnTo>
                    <a:pt x="2658" y="6620"/>
                  </a:lnTo>
                  <a:cubicBezTo>
                    <a:pt x="3310" y="6094"/>
                    <a:pt x="4023" y="5628"/>
                    <a:pt x="4651" y="5078"/>
                  </a:cubicBezTo>
                  <a:close/>
                  <a:moveTo>
                    <a:pt x="8185" y="3377"/>
                  </a:moveTo>
                  <a:cubicBezTo>
                    <a:pt x="8242" y="3495"/>
                    <a:pt x="8066" y="3551"/>
                    <a:pt x="7993" y="3634"/>
                  </a:cubicBezTo>
                  <a:cubicBezTo>
                    <a:pt x="7069" y="4644"/>
                    <a:pt x="5882" y="5595"/>
                    <a:pt x="4941" y="6621"/>
                  </a:cubicBezTo>
                  <a:lnTo>
                    <a:pt x="4651" y="6621"/>
                  </a:lnTo>
                  <a:cubicBezTo>
                    <a:pt x="4630" y="6505"/>
                    <a:pt x="4864" y="6376"/>
                    <a:pt x="5005" y="6235"/>
                  </a:cubicBezTo>
                  <a:cubicBezTo>
                    <a:pt x="5969" y="5270"/>
                    <a:pt x="7230" y="4375"/>
                    <a:pt x="8185" y="3377"/>
                  </a:cubicBezTo>
                  <a:close/>
                  <a:moveTo>
                    <a:pt x="9439" y="2573"/>
                  </a:moveTo>
                  <a:cubicBezTo>
                    <a:pt x="9486" y="2672"/>
                    <a:pt x="9297" y="2799"/>
                    <a:pt x="9182" y="2927"/>
                  </a:cubicBezTo>
                  <a:cubicBezTo>
                    <a:pt x="8232" y="3981"/>
                    <a:pt x="7303" y="5093"/>
                    <a:pt x="6193" y="6044"/>
                  </a:cubicBezTo>
                  <a:cubicBezTo>
                    <a:pt x="5901" y="6292"/>
                    <a:pt x="5726" y="6609"/>
                    <a:pt x="5293" y="6621"/>
                  </a:cubicBezTo>
                  <a:cubicBezTo>
                    <a:pt x="5511" y="6213"/>
                    <a:pt x="5930" y="5952"/>
                    <a:pt x="6257" y="5626"/>
                  </a:cubicBezTo>
                  <a:cubicBezTo>
                    <a:pt x="6909" y="4975"/>
                    <a:pt x="7709" y="4423"/>
                    <a:pt x="8345" y="3730"/>
                  </a:cubicBezTo>
                  <a:cubicBezTo>
                    <a:pt x="8682" y="3364"/>
                    <a:pt x="9021" y="2970"/>
                    <a:pt x="9342" y="2573"/>
                  </a:cubicBezTo>
                  <a:close/>
                  <a:moveTo>
                    <a:pt x="19046" y="5850"/>
                  </a:moveTo>
                  <a:cubicBezTo>
                    <a:pt x="19119" y="6073"/>
                    <a:pt x="19333" y="6496"/>
                    <a:pt x="19173" y="6652"/>
                  </a:cubicBezTo>
                  <a:cubicBezTo>
                    <a:pt x="19118" y="6421"/>
                    <a:pt x="18926" y="6050"/>
                    <a:pt x="19046" y="5850"/>
                  </a:cubicBezTo>
                  <a:close/>
                  <a:moveTo>
                    <a:pt x="8700" y="2604"/>
                  </a:moveTo>
                  <a:cubicBezTo>
                    <a:pt x="7337" y="4047"/>
                    <a:pt x="5706" y="5220"/>
                    <a:pt x="4331" y="6652"/>
                  </a:cubicBezTo>
                  <a:lnTo>
                    <a:pt x="3882" y="6652"/>
                  </a:lnTo>
                  <a:cubicBezTo>
                    <a:pt x="4074" y="6352"/>
                    <a:pt x="4457" y="6241"/>
                    <a:pt x="4589" y="5881"/>
                  </a:cubicBezTo>
                  <a:lnTo>
                    <a:pt x="4589" y="5881"/>
                  </a:lnTo>
                  <a:cubicBezTo>
                    <a:pt x="4048" y="5894"/>
                    <a:pt x="3983" y="6652"/>
                    <a:pt x="3321" y="6652"/>
                  </a:cubicBezTo>
                  <a:cubicBezTo>
                    <a:pt x="3315" y="6652"/>
                    <a:pt x="3309" y="6652"/>
                    <a:pt x="3303" y="6652"/>
                  </a:cubicBezTo>
                  <a:cubicBezTo>
                    <a:pt x="4534" y="5625"/>
                    <a:pt x="5937" y="4769"/>
                    <a:pt x="6933" y="3504"/>
                  </a:cubicBezTo>
                  <a:lnTo>
                    <a:pt x="6933" y="3504"/>
                  </a:lnTo>
                  <a:cubicBezTo>
                    <a:pt x="6402" y="3776"/>
                    <a:pt x="5974" y="4324"/>
                    <a:pt x="5519" y="4565"/>
                  </a:cubicBezTo>
                  <a:cubicBezTo>
                    <a:pt x="5579" y="4308"/>
                    <a:pt x="5851" y="4188"/>
                    <a:pt x="6034" y="4051"/>
                  </a:cubicBezTo>
                  <a:cubicBezTo>
                    <a:pt x="6596" y="3629"/>
                    <a:pt x="7172" y="3179"/>
                    <a:pt x="7704" y="2701"/>
                  </a:cubicBezTo>
                  <a:lnTo>
                    <a:pt x="7704" y="2701"/>
                  </a:lnTo>
                  <a:cubicBezTo>
                    <a:pt x="7693" y="2936"/>
                    <a:pt x="7318" y="3087"/>
                    <a:pt x="7222" y="3343"/>
                  </a:cubicBezTo>
                  <a:cubicBezTo>
                    <a:pt x="7606" y="3266"/>
                    <a:pt x="7923" y="2845"/>
                    <a:pt x="8281" y="2636"/>
                  </a:cubicBezTo>
                  <a:lnTo>
                    <a:pt x="8281" y="2636"/>
                  </a:lnTo>
                  <a:cubicBezTo>
                    <a:pt x="7679" y="3286"/>
                    <a:pt x="6872" y="3731"/>
                    <a:pt x="6323" y="4435"/>
                  </a:cubicBezTo>
                  <a:cubicBezTo>
                    <a:pt x="7139" y="3977"/>
                    <a:pt x="7842" y="3129"/>
                    <a:pt x="8700" y="2604"/>
                  </a:cubicBezTo>
                  <a:close/>
                  <a:moveTo>
                    <a:pt x="1215" y="6653"/>
                  </a:moveTo>
                  <a:cubicBezTo>
                    <a:pt x="1930" y="6781"/>
                    <a:pt x="2821" y="6949"/>
                    <a:pt x="3645" y="6949"/>
                  </a:cubicBezTo>
                  <a:cubicBezTo>
                    <a:pt x="3735" y="6949"/>
                    <a:pt x="3825" y="6947"/>
                    <a:pt x="3913" y="6943"/>
                  </a:cubicBezTo>
                  <a:cubicBezTo>
                    <a:pt x="4315" y="6922"/>
                    <a:pt x="4682" y="6831"/>
                    <a:pt x="5058" y="6831"/>
                  </a:cubicBezTo>
                  <a:cubicBezTo>
                    <a:pt x="5199" y="6831"/>
                    <a:pt x="5342" y="6844"/>
                    <a:pt x="5487" y="6878"/>
                  </a:cubicBezTo>
                  <a:cubicBezTo>
                    <a:pt x="5415" y="6995"/>
                    <a:pt x="5275" y="7021"/>
                    <a:pt x="5125" y="7021"/>
                  </a:cubicBezTo>
                  <a:cubicBezTo>
                    <a:pt x="5010" y="7021"/>
                    <a:pt x="4889" y="7006"/>
                    <a:pt x="4789" y="7006"/>
                  </a:cubicBezTo>
                  <a:cubicBezTo>
                    <a:pt x="4775" y="7006"/>
                    <a:pt x="4762" y="7006"/>
                    <a:pt x="4749" y="7007"/>
                  </a:cubicBezTo>
                  <a:cubicBezTo>
                    <a:pt x="4248" y="7034"/>
                    <a:pt x="3698" y="7066"/>
                    <a:pt x="3156" y="7066"/>
                  </a:cubicBezTo>
                  <a:cubicBezTo>
                    <a:pt x="2401" y="7066"/>
                    <a:pt x="1659" y="7004"/>
                    <a:pt x="1085" y="6782"/>
                  </a:cubicBezTo>
                  <a:cubicBezTo>
                    <a:pt x="1080" y="6755"/>
                    <a:pt x="1098" y="6752"/>
                    <a:pt x="1118" y="6751"/>
                  </a:cubicBezTo>
                  <a:cubicBezTo>
                    <a:pt x="1125" y="6724"/>
                    <a:pt x="1151" y="6718"/>
                    <a:pt x="1151" y="6687"/>
                  </a:cubicBezTo>
                  <a:cubicBezTo>
                    <a:pt x="1177" y="6679"/>
                    <a:pt x="1183" y="6653"/>
                    <a:pt x="1215" y="6653"/>
                  </a:cubicBezTo>
                  <a:close/>
                  <a:moveTo>
                    <a:pt x="20637" y="3728"/>
                  </a:moveTo>
                  <a:cubicBezTo>
                    <a:pt x="20664" y="3728"/>
                    <a:pt x="20679" y="3739"/>
                    <a:pt x="20684" y="3761"/>
                  </a:cubicBezTo>
                  <a:cubicBezTo>
                    <a:pt x="20619" y="4616"/>
                    <a:pt x="20500" y="5607"/>
                    <a:pt x="20460" y="6493"/>
                  </a:cubicBezTo>
                  <a:cubicBezTo>
                    <a:pt x="20448" y="6749"/>
                    <a:pt x="20520" y="7080"/>
                    <a:pt x="20332" y="7264"/>
                  </a:cubicBezTo>
                  <a:cubicBezTo>
                    <a:pt x="20222" y="6798"/>
                    <a:pt x="20365" y="6259"/>
                    <a:pt x="20427" y="5721"/>
                  </a:cubicBezTo>
                  <a:cubicBezTo>
                    <a:pt x="20505" y="5047"/>
                    <a:pt x="20525" y="4342"/>
                    <a:pt x="20621" y="3729"/>
                  </a:cubicBezTo>
                  <a:cubicBezTo>
                    <a:pt x="20627" y="3728"/>
                    <a:pt x="20632" y="3728"/>
                    <a:pt x="20637" y="3728"/>
                  </a:cubicBezTo>
                  <a:close/>
                  <a:moveTo>
                    <a:pt x="20909" y="4245"/>
                  </a:moveTo>
                  <a:cubicBezTo>
                    <a:pt x="20922" y="5069"/>
                    <a:pt x="21063" y="6455"/>
                    <a:pt x="20909" y="7393"/>
                  </a:cubicBezTo>
                  <a:cubicBezTo>
                    <a:pt x="20648" y="7363"/>
                    <a:pt x="20803" y="7045"/>
                    <a:pt x="20813" y="6878"/>
                  </a:cubicBezTo>
                  <a:cubicBezTo>
                    <a:pt x="20862" y="6046"/>
                    <a:pt x="20876" y="5140"/>
                    <a:pt x="20909" y="4245"/>
                  </a:cubicBezTo>
                  <a:close/>
                  <a:moveTo>
                    <a:pt x="21294" y="3825"/>
                  </a:moveTo>
                  <a:lnTo>
                    <a:pt x="21294" y="3825"/>
                  </a:lnTo>
                  <a:cubicBezTo>
                    <a:pt x="21309" y="4993"/>
                    <a:pt x="21453" y="6417"/>
                    <a:pt x="21262" y="7425"/>
                  </a:cubicBezTo>
                  <a:cubicBezTo>
                    <a:pt x="21082" y="7347"/>
                    <a:pt x="21166" y="7081"/>
                    <a:pt x="21166" y="6943"/>
                  </a:cubicBezTo>
                  <a:cubicBezTo>
                    <a:pt x="21166" y="5987"/>
                    <a:pt x="21230" y="4749"/>
                    <a:pt x="21294" y="3825"/>
                  </a:cubicBezTo>
                  <a:close/>
                  <a:moveTo>
                    <a:pt x="21487" y="3826"/>
                  </a:moveTo>
                  <a:cubicBezTo>
                    <a:pt x="21591" y="4901"/>
                    <a:pt x="21605" y="6270"/>
                    <a:pt x="21550" y="7457"/>
                  </a:cubicBezTo>
                  <a:cubicBezTo>
                    <a:pt x="21405" y="6399"/>
                    <a:pt x="21529" y="4995"/>
                    <a:pt x="21422" y="3921"/>
                  </a:cubicBezTo>
                  <a:lnTo>
                    <a:pt x="21422" y="3826"/>
                  </a:lnTo>
                  <a:close/>
                  <a:moveTo>
                    <a:pt x="21906" y="3890"/>
                  </a:moveTo>
                  <a:cubicBezTo>
                    <a:pt x="22154" y="4851"/>
                    <a:pt x="21985" y="6401"/>
                    <a:pt x="22034" y="7457"/>
                  </a:cubicBezTo>
                  <a:cubicBezTo>
                    <a:pt x="21890" y="6383"/>
                    <a:pt x="22004" y="4987"/>
                    <a:pt x="21906" y="3890"/>
                  </a:cubicBezTo>
                  <a:close/>
                  <a:moveTo>
                    <a:pt x="21713" y="3826"/>
                  </a:moveTo>
                  <a:cubicBezTo>
                    <a:pt x="21892" y="3879"/>
                    <a:pt x="21806" y="4121"/>
                    <a:pt x="21808" y="4243"/>
                  </a:cubicBezTo>
                  <a:cubicBezTo>
                    <a:pt x="21839" y="5292"/>
                    <a:pt x="21851" y="6439"/>
                    <a:pt x="21808" y="7488"/>
                  </a:cubicBezTo>
                  <a:cubicBezTo>
                    <a:pt x="21626" y="7328"/>
                    <a:pt x="21722" y="6980"/>
                    <a:pt x="21713" y="6749"/>
                  </a:cubicBezTo>
                  <a:cubicBezTo>
                    <a:pt x="21675" y="5857"/>
                    <a:pt x="21692" y="4794"/>
                    <a:pt x="21649" y="3921"/>
                  </a:cubicBezTo>
                  <a:lnTo>
                    <a:pt x="21649" y="3826"/>
                  </a:lnTo>
                  <a:close/>
                  <a:moveTo>
                    <a:pt x="18821" y="6140"/>
                  </a:moveTo>
                  <a:cubicBezTo>
                    <a:pt x="18905" y="6323"/>
                    <a:pt x="18910" y="6587"/>
                    <a:pt x="18982" y="6783"/>
                  </a:cubicBezTo>
                  <a:cubicBezTo>
                    <a:pt x="18598" y="7085"/>
                    <a:pt x="18180" y="7353"/>
                    <a:pt x="17985" y="7843"/>
                  </a:cubicBezTo>
                  <a:cubicBezTo>
                    <a:pt x="17838" y="6976"/>
                    <a:pt x="18582" y="6725"/>
                    <a:pt x="18821" y="6140"/>
                  </a:cubicBezTo>
                  <a:close/>
                  <a:moveTo>
                    <a:pt x="837" y="7167"/>
                  </a:moveTo>
                  <a:cubicBezTo>
                    <a:pt x="856" y="7167"/>
                    <a:pt x="858" y="7182"/>
                    <a:pt x="860" y="7200"/>
                  </a:cubicBezTo>
                  <a:cubicBezTo>
                    <a:pt x="1423" y="7380"/>
                    <a:pt x="2131" y="7429"/>
                    <a:pt x="2870" y="7429"/>
                  </a:cubicBezTo>
                  <a:cubicBezTo>
                    <a:pt x="3679" y="7429"/>
                    <a:pt x="4526" y="7371"/>
                    <a:pt x="5262" y="7361"/>
                  </a:cubicBezTo>
                  <a:lnTo>
                    <a:pt x="5262" y="7361"/>
                  </a:lnTo>
                  <a:cubicBezTo>
                    <a:pt x="4921" y="7544"/>
                    <a:pt x="4274" y="7421"/>
                    <a:pt x="3880" y="7555"/>
                  </a:cubicBezTo>
                  <a:cubicBezTo>
                    <a:pt x="3942" y="7666"/>
                    <a:pt x="4090" y="7690"/>
                    <a:pt x="4263" y="7690"/>
                  </a:cubicBezTo>
                  <a:cubicBezTo>
                    <a:pt x="4395" y="7690"/>
                    <a:pt x="4542" y="7675"/>
                    <a:pt x="4675" y="7675"/>
                  </a:cubicBezTo>
                  <a:cubicBezTo>
                    <a:pt x="4723" y="7675"/>
                    <a:pt x="4769" y="7677"/>
                    <a:pt x="4812" y="7682"/>
                  </a:cubicBezTo>
                  <a:cubicBezTo>
                    <a:pt x="4291" y="7829"/>
                    <a:pt x="3596" y="7917"/>
                    <a:pt x="2908" y="7917"/>
                  </a:cubicBezTo>
                  <a:cubicBezTo>
                    <a:pt x="2113" y="7917"/>
                    <a:pt x="1327" y="7800"/>
                    <a:pt x="829" y="7521"/>
                  </a:cubicBezTo>
                  <a:cubicBezTo>
                    <a:pt x="828" y="7403"/>
                    <a:pt x="828" y="7285"/>
                    <a:pt x="828" y="7168"/>
                  </a:cubicBezTo>
                  <a:cubicBezTo>
                    <a:pt x="831" y="7167"/>
                    <a:pt x="834" y="7167"/>
                    <a:pt x="837" y="7167"/>
                  </a:cubicBezTo>
                  <a:close/>
                  <a:moveTo>
                    <a:pt x="20234" y="7489"/>
                  </a:moveTo>
                  <a:cubicBezTo>
                    <a:pt x="20602" y="7555"/>
                    <a:pt x="21020" y="7797"/>
                    <a:pt x="21455" y="7842"/>
                  </a:cubicBezTo>
                  <a:cubicBezTo>
                    <a:pt x="21476" y="7845"/>
                    <a:pt x="21498" y="7846"/>
                    <a:pt x="21521" y="7846"/>
                  </a:cubicBezTo>
                  <a:cubicBezTo>
                    <a:pt x="21654" y="7846"/>
                    <a:pt x="21806" y="7812"/>
                    <a:pt x="21934" y="7812"/>
                  </a:cubicBezTo>
                  <a:cubicBezTo>
                    <a:pt x="21995" y="7812"/>
                    <a:pt x="22051" y="7820"/>
                    <a:pt x="22096" y="7842"/>
                  </a:cubicBezTo>
                  <a:cubicBezTo>
                    <a:pt x="22047" y="7929"/>
                    <a:pt x="21970" y="7957"/>
                    <a:pt x="21880" y="7957"/>
                  </a:cubicBezTo>
                  <a:cubicBezTo>
                    <a:pt x="21736" y="7957"/>
                    <a:pt x="21562" y="7887"/>
                    <a:pt x="21422" y="7875"/>
                  </a:cubicBezTo>
                  <a:cubicBezTo>
                    <a:pt x="20991" y="7835"/>
                    <a:pt x="20474" y="7870"/>
                    <a:pt x="20234" y="7650"/>
                  </a:cubicBezTo>
                  <a:lnTo>
                    <a:pt x="20234" y="7489"/>
                  </a:lnTo>
                  <a:close/>
                  <a:moveTo>
                    <a:pt x="10725" y="7359"/>
                  </a:moveTo>
                  <a:lnTo>
                    <a:pt x="10725" y="7745"/>
                  </a:lnTo>
                  <a:cubicBezTo>
                    <a:pt x="10429" y="7825"/>
                    <a:pt x="10303" y="8074"/>
                    <a:pt x="10050" y="8195"/>
                  </a:cubicBezTo>
                  <a:cubicBezTo>
                    <a:pt x="10142" y="7786"/>
                    <a:pt x="10409" y="7550"/>
                    <a:pt x="10725" y="7359"/>
                  </a:cubicBezTo>
                  <a:close/>
                  <a:moveTo>
                    <a:pt x="19398" y="6878"/>
                  </a:moveTo>
                  <a:cubicBezTo>
                    <a:pt x="19543" y="7229"/>
                    <a:pt x="19393" y="7835"/>
                    <a:pt x="19398" y="8261"/>
                  </a:cubicBezTo>
                  <a:cubicBezTo>
                    <a:pt x="19335" y="7830"/>
                    <a:pt x="19344" y="7331"/>
                    <a:pt x="19302" y="6878"/>
                  </a:cubicBezTo>
                  <a:close/>
                  <a:moveTo>
                    <a:pt x="20170" y="8131"/>
                  </a:moveTo>
                  <a:cubicBezTo>
                    <a:pt x="20426" y="8283"/>
                    <a:pt x="20892" y="8369"/>
                    <a:pt x="21343" y="8369"/>
                  </a:cubicBezTo>
                  <a:cubicBezTo>
                    <a:pt x="21631" y="8369"/>
                    <a:pt x="21913" y="8334"/>
                    <a:pt x="22130" y="8259"/>
                  </a:cubicBezTo>
                  <a:lnTo>
                    <a:pt x="22130" y="8517"/>
                  </a:lnTo>
                  <a:cubicBezTo>
                    <a:pt x="22023" y="8491"/>
                    <a:pt x="21900" y="8482"/>
                    <a:pt x="21769" y="8482"/>
                  </a:cubicBezTo>
                  <a:cubicBezTo>
                    <a:pt x="21482" y="8482"/>
                    <a:pt x="21157" y="8525"/>
                    <a:pt x="20868" y="8525"/>
                  </a:cubicBezTo>
                  <a:cubicBezTo>
                    <a:pt x="20538" y="8525"/>
                    <a:pt x="20256" y="8469"/>
                    <a:pt x="20137" y="8227"/>
                  </a:cubicBezTo>
                  <a:cubicBezTo>
                    <a:pt x="20175" y="8222"/>
                    <a:pt x="20165" y="8169"/>
                    <a:pt x="20170" y="8131"/>
                  </a:cubicBezTo>
                  <a:close/>
                  <a:moveTo>
                    <a:pt x="15901" y="6614"/>
                  </a:moveTo>
                  <a:cubicBezTo>
                    <a:pt x="15949" y="6614"/>
                    <a:pt x="15959" y="6654"/>
                    <a:pt x="16007" y="6654"/>
                  </a:cubicBezTo>
                  <a:cubicBezTo>
                    <a:pt x="16012" y="6654"/>
                    <a:pt x="16018" y="6653"/>
                    <a:pt x="16025" y="6652"/>
                  </a:cubicBezTo>
                  <a:lnTo>
                    <a:pt x="16025" y="6652"/>
                  </a:lnTo>
                  <a:cubicBezTo>
                    <a:pt x="15783" y="7438"/>
                    <a:pt x="15322" y="8005"/>
                    <a:pt x="15029" y="8742"/>
                  </a:cubicBezTo>
                  <a:cubicBezTo>
                    <a:pt x="14765" y="8301"/>
                    <a:pt x="15197" y="7990"/>
                    <a:pt x="15447" y="7584"/>
                  </a:cubicBezTo>
                  <a:cubicBezTo>
                    <a:pt x="15638" y="7273"/>
                    <a:pt x="15778" y="6944"/>
                    <a:pt x="15865" y="6620"/>
                  </a:cubicBezTo>
                  <a:cubicBezTo>
                    <a:pt x="15879" y="6616"/>
                    <a:pt x="15891" y="6614"/>
                    <a:pt x="15901" y="6614"/>
                  </a:cubicBezTo>
                  <a:close/>
                  <a:moveTo>
                    <a:pt x="10771" y="8066"/>
                  </a:moveTo>
                  <a:cubicBezTo>
                    <a:pt x="10809" y="8066"/>
                    <a:pt x="10815" y="8097"/>
                    <a:pt x="10852" y="8100"/>
                  </a:cubicBezTo>
                  <a:cubicBezTo>
                    <a:pt x="10615" y="8342"/>
                    <a:pt x="10406" y="8616"/>
                    <a:pt x="10114" y="8807"/>
                  </a:cubicBezTo>
                  <a:cubicBezTo>
                    <a:pt x="10173" y="8405"/>
                    <a:pt x="10579" y="8352"/>
                    <a:pt x="10756" y="8067"/>
                  </a:cubicBezTo>
                  <a:cubicBezTo>
                    <a:pt x="10762" y="8066"/>
                    <a:pt x="10767" y="8066"/>
                    <a:pt x="10771" y="8066"/>
                  </a:cubicBezTo>
                  <a:close/>
                  <a:moveTo>
                    <a:pt x="22676" y="6846"/>
                  </a:moveTo>
                  <a:cubicBezTo>
                    <a:pt x="23303" y="7004"/>
                    <a:pt x="24096" y="7049"/>
                    <a:pt x="24908" y="7049"/>
                  </a:cubicBezTo>
                  <a:cubicBezTo>
                    <a:pt x="25805" y="7049"/>
                    <a:pt x="26724" y="6994"/>
                    <a:pt x="27463" y="6973"/>
                  </a:cubicBezTo>
                  <a:lnTo>
                    <a:pt x="27463" y="6973"/>
                  </a:lnTo>
                  <a:cubicBezTo>
                    <a:pt x="27417" y="7607"/>
                    <a:pt x="27556" y="8395"/>
                    <a:pt x="27398" y="8838"/>
                  </a:cubicBezTo>
                  <a:cubicBezTo>
                    <a:pt x="26904" y="8875"/>
                    <a:pt x="26402" y="8891"/>
                    <a:pt x="25899" y="8891"/>
                  </a:cubicBezTo>
                  <a:cubicBezTo>
                    <a:pt x="24974" y="8891"/>
                    <a:pt x="24045" y="8839"/>
                    <a:pt x="23157" y="8774"/>
                  </a:cubicBezTo>
                  <a:cubicBezTo>
                    <a:pt x="23162" y="8307"/>
                    <a:pt x="23166" y="7845"/>
                    <a:pt x="23062" y="7489"/>
                  </a:cubicBezTo>
                  <a:cubicBezTo>
                    <a:pt x="22894" y="7787"/>
                    <a:pt x="22978" y="8379"/>
                    <a:pt x="22997" y="8774"/>
                  </a:cubicBezTo>
                  <a:cubicBezTo>
                    <a:pt x="22979" y="8777"/>
                    <a:pt x="22963" y="8778"/>
                    <a:pt x="22948" y="8778"/>
                  </a:cubicBezTo>
                  <a:cubicBezTo>
                    <a:pt x="22861" y="8778"/>
                    <a:pt x="22814" y="8737"/>
                    <a:pt x="22725" y="8737"/>
                  </a:cubicBezTo>
                  <a:cubicBezTo>
                    <a:pt x="22710" y="8737"/>
                    <a:pt x="22694" y="8738"/>
                    <a:pt x="22676" y="8741"/>
                  </a:cubicBezTo>
                  <a:cubicBezTo>
                    <a:pt x="22601" y="8152"/>
                    <a:pt x="22657" y="7447"/>
                    <a:pt x="22676" y="6846"/>
                  </a:cubicBezTo>
                  <a:close/>
                  <a:moveTo>
                    <a:pt x="10950" y="8196"/>
                  </a:moveTo>
                  <a:lnTo>
                    <a:pt x="10950" y="8196"/>
                  </a:lnTo>
                  <a:cubicBezTo>
                    <a:pt x="10855" y="8520"/>
                    <a:pt x="10387" y="8918"/>
                    <a:pt x="10146" y="9095"/>
                  </a:cubicBezTo>
                  <a:cubicBezTo>
                    <a:pt x="10330" y="8713"/>
                    <a:pt x="10710" y="8524"/>
                    <a:pt x="10950" y="8196"/>
                  </a:cubicBezTo>
                  <a:close/>
                  <a:moveTo>
                    <a:pt x="14805" y="8581"/>
                  </a:moveTo>
                  <a:cubicBezTo>
                    <a:pt x="14866" y="8770"/>
                    <a:pt x="14906" y="9084"/>
                    <a:pt x="14805" y="9255"/>
                  </a:cubicBezTo>
                  <a:cubicBezTo>
                    <a:pt x="14715" y="9153"/>
                    <a:pt x="14695" y="8980"/>
                    <a:pt x="14644" y="8838"/>
                  </a:cubicBezTo>
                  <a:cubicBezTo>
                    <a:pt x="14716" y="8771"/>
                    <a:pt x="14736" y="8651"/>
                    <a:pt x="14805" y="8581"/>
                  </a:cubicBezTo>
                  <a:close/>
                  <a:moveTo>
                    <a:pt x="22740" y="9095"/>
                  </a:moveTo>
                  <a:cubicBezTo>
                    <a:pt x="23393" y="9213"/>
                    <a:pt x="24341" y="9295"/>
                    <a:pt x="25270" y="9295"/>
                  </a:cubicBezTo>
                  <a:cubicBezTo>
                    <a:pt x="25840" y="9295"/>
                    <a:pt x="26402" y="9265"/>
                    <a:pt x="26884" y="9193"/>
                  </a:cubicBezTo>
                  <a:cubicBezTo>
                    <a:pt x="26986" y="9177"/>
                    <a:pt x="27193" y="9119"/>
                    <a:pt x="27344" y="9119"/>
                  </a:cubicBezTo>
                  <a:cubicBezTo>
                    <a:pt x="27445" y="9119"/>
                    <a:pt x="27522" y="9145"/>
                    <a:pt x="27528" y="9225"/>
                  </a:cubicBezTo>
                  <a:cubicBezTo>
                    <a:pt x="27542" y="9453"/>
                    <a:pt x="27297" y="9373"/>
                    <a:pt x="27014" y="9416"/>
                  </a:cubicBezTo>
                  <a:cubicBezTo>
                    <a:pt x="26601" y="9480"/>
                    <a:pt x="26112" y="9639"/>
                    <a:pt x="25568" y="9674"/>
                  </a:cubicBezTo>
                  <a:cubicBezTo>
                    <a:pt x="25417" y="9683"/>
                    <a:pt x="25265" y="9687"/>
                    <a:pt x="25113" y="9687"/>
                  </a:cubicBezTo>
                  <a:cubicBezTo>
                    <a:pt x="24245" y="9687"/>
                    <a:pt x="23370" y="9550"/>
                    <a:pt x="22612" y="9449"/>
                  </a:cubicBezTo>
                  <a:cubicBezTo>
                    <a:pt x="22614" y="9291"/>
                    <a:pt x="22665" y="9182"/>
                    <a:pt x="22740" y="9095"/>
                  </a:cubicBezTo>
                  <a:close/>
                  <a:moveTo>
                    <a:pt x="20234" y="8871"/>
                  </a:moveTo>
                  <a:cubicBezTo>
                    <a:pt x="20319" y="8901"/>
                    <a:pt x="20401" y="8935"/>
                    <a:pt x="20517" y="8935"/>
                  </a:cubicBezTo>
                  <a:cubicBezTo>
                    <a:pt x="20519" y="8935"/>
                    <a:pt x="20521" y="8935"/>
                    <a:pt x="20522" y="8935"/>
                  </a:cubicBezTo>
                  <a:lnTo>
                    <a:pt x="20522" y="8935"/>
                  </a:lnTo>
                  <a:cubicBezTo>
                    <a:pt x="20425" y="9202"/>
                    <a:pt x="20286" y="9427"/>
                    <a:pt x="20201" y="9706"/>
                  </a:cubicBezTo>
                  <a:cubicBezTo>
                    <a:pt x="20145" y="9490"/>
                    <a:pt x="20232" y="9137"/>
                    <a:pt x="20234" y="8871"/>
                  </a:cubicBezTo>
                  <a:close/>
                  <a:moveTo>
                    <a:pt x="11289" y="8331"/>
                  </a:moveTo>
                  <a:cubicBezTo>
                    <a:pt x="11301" y="8331"/>
                    <a:pt x="11316" y="8339"/>
                    <a:pt x="11333" y="8357"/>
                  </a:cubicBezTo>
                  <a:cubicBezTo>
                    <a:pt x="11374" y="8475"/>
                    <a:pt x="11199" y="8577"/>
                    <a:pt x="11108" y="8679"/>
                  </a:cubicBezTo>
                  <a:cubicBezTo>
                    <a:pt x="10810" y="9010"/>
                    <a:pt x="10508" y="9467"/>
                    <a:pt x="10240" y="9836"/>
                  </a:cubicBezTo>
                  <a:cubicBezTo>
                    <a:pt x="10016" y="9398"/>
                    <a:pt x="10908" y="8723"/>
                    <a:pt x="11206" y="8421"/>
                  </a:cubicBezTo>
                  <a:cubicBezTo>
                    <a:pt x="11231" y="8395"/>
                    <a:pt x="11251" y="8331"/>
                    <a:pt x="11289" y="8331"/>
                  </a:cubicBezTo>
                  <a:close/>
                  <a:moveTo>
                    <a:pt x="14547" y="9063"/>
                  </a:moveTo>
                  <a:lnTo>
                    <a:pt x="14547" y="9063"/>
                  </a:lnTo>
                  <a:cubicBezTo>
                    <a:pt x="14821" y="9573"/>
                    <a:pt x="14382" y="9974"/>
                    <a:pt x="14291" y="10412"/>
                  </a:cubicBezTo>
                  <a:cubicBezTo>
                    <a:pt x="14198" y="10377"/>
                    <a:pt x="14063" y="10384"/>
                    <a:pt x="13969" y="10348"/>
                  </a:cubicBezTo>
                  <a:cubicBezTo>
                    <a:pt x="14131" y="9888"/>
                    <a:pt x="14362" y="9499"/>
                    <a:pt x="14547" y="9063"/>
                  </a:cubicBezTo>
                  <a:close/>
                  <a:moveTo>
                    <a:pt x="31895" y="6491"/>
                  </a:moveTo>
                  <a:cubicBezTo>
                    <a:pt x="31863" y="7813"/>
                    <a:pt x="31752" y="9174"/>
                    <a:pt x="31799" y="10475"/>
                  </a:cubicBezTo>
                  <a:cubicBezTo>
                    <a:pt x="31368" y="10447"/>
                    <a:pt x="30922" y="10438"/>
                    <a:pt x="30471" y="10438"/>
                  </a:cubicBezTo>
                  <a:cubicBezTo>
                    <a:pt x="29742" y="10438"/>
                    <a:pt x="29000" y="10463"/>
                    <a:pt x="28296" y="10475"/>
                  </a:cubicBezTo>
                  <a:cubicBezTo>
                    <a:pt x="28385" y="9249"/>
                    <a:pt x="28269" y="7954"/>
                    <a:pt x="28232" y="6747"/>
                  </a:cubicBezTo>
                  <a:lnTo>
                    <a:pt x="28232" y="6747"/>
                  </a:lnTo>
                  <a:cubicBezTo>
                    <a:pt x="28385" y="6756"/>
                    <a:pt x="28539" y="6759"/>
                    <a:pt x="28694" y="6759"/>
                  </a:cubicBezTo>
                  <a:cubicBezTo>
                    <a:pt x="29627" y="6759"/>
                    <a:pt x="30578" y="6624"/>
                    <a:pt x="31445" y="6523"/>
                  </a:cubicBezTo>
                  <a:lnTo>
                    <a:pt x="31445" y="6523"/>
                  </a:lnTo>
                  <a:cubicBezTo>
                    <a:pt x="31422" y="7429"/>
                    <a:pt x="31337" y="8611"/>
                    <a:pt x="31511" y="9416"/>
                  </a:cubicBezTo>
                  <a:cubicBezTo>
                    <a:pt x="31720" y="8618"/>
                    <a:pt x="31525" y="7417"/>
                    <a:pt x="31639" y="6525"/>
                  </a:cubicBezTo>
                  <a:lnTo>
                    <a:pt x="31639" y="6525"/>
                  </a:lnTo>
                  <a:cubicBezTo>
                    <a:pt x="31659" y="6525"/>
                    <a:pt x="31679" y="6526"/>
                    <a:pt x="31698" y="6526"/>
                  </a:cubicBezTo>
                  <a:cubicBezTo>
                    <a:pt x="31754" y="6526"/>
                    <a:pt x="31803" y="6520"/>
                    <a:pt x="31831" y="6491"/>
                  </a:cubicBezTo>
                  <a:close/>
                  <a:moveTo>
                    <a:pt x="28040" y="6718"/>
                  </a:moveTo>
                  <a:cubicBezTo>
                    <a:pt x="28170" y="7499"/>
                    <a:pt x="28094" y="8514"/>
                    <a:pt x="28136" y="9449"/>
                  </a:cubicBezTo>
                  <a:cubicBezTo>
                    <a:pt x="28154" y="9830"/>
                    <a:pt x="28238" y="10186"/>
                    <a:pt x="28170" y="10476"/>
                  </a:cubicBezTo>
                  <a:cubicBezTo>
                    <a:pt x="27972" y="10462"/>
                    <a:pt x="28018" y="10060"/>
                    <a:pt x="28009" y="9866"/>
                  </a:cubicBezTo>
                  <a:cubicBezTo>
                    <a:pt x="27967" y="8909"/>
                    <a:pt x="28050" y="7765"/>
                    <a:pt x="27976" y="6814"/>
                  </a:cubicBezTo>
                  <a:lnTo>
                    <a:pt x="27976" y="6718"/>
                  </a:lnTo>
                  <a:close/>
                  <a:moveTo>
                    <a:pt x="9471" y="7233"/>
                  </a:moveTo>
                  <a:cubicBezTo>
                    <a:pt x="9698" y="7490"/>
                    <a:pt x="9815" y="8504"/>
                    <a:pt x="9888" y="9160"/>
                  </a:cubicBezTo>
                  <a:cubicBezTo>
                    <a:pt x="9921" y="9455"/>
                    <a:pt x="10013" y="9756"/>
                    <a:pt x="9984" y="9899"/>
                  </a:cubicBezTo>
                  <a:cubicBezTo>
                    <a:pt x="9926" y="10182"/>
                    <a:pt x="9586" y="10285"/>
                    <a:pt x="9534" y="10509"/>
                  </a:cubicBezTo>
                  <a:cubicBezTo>
                    <a:pt x="9460" y="10306"/>
                    <a:pt x="9496" y="10109"/>
                    <a:pt x="9471" y="9899"/>
                  </a:cubicBezTo>
                  <a:cubicBezTo>
                    <a:pt x="9378" y="9120"/>
                    <a:pt x="9093" y="8426"/>
                    <a:pt x="8892" y="7875"/>
                  </a:cubicBezTo>
                  <a:lnTo>
                    <a:pt x="8892" y="7875"/>
                  </a:lnTo>
                  <a:cubicBezTo>
                    <a:pt x="9334" y="8142"/>
                    <a:pt x="9370" y="9089"/>
                    <a:pt x="9567" y="9706"/>
                  </a:cubicBezTo>
                  <a:cubicBezTo>
                    <a:pt x="9697" y="8990"/>
                    <a:pt x="9378" y="8188"/>
                    <a:pt x="9053" y="7714"/>
                  </a:cubicBezTo>
                  <a:cubicBezTo>
                    <a:pt x="9184" y="7544"/>
                    <a:pt x="9360" y="7420"/>
                    <a:pt x="9471" y="7233"/>
                  </a:cubicBezTo>
                  <a:close/>
                  <a:moveTo>
                    <a:pt x="19976" y="6520"/>
                  </a:moveTo>
                  <a:cubicBezTo>
                    <a:pt x="19986" y="6520"/>
                    <a:pt x="19997" y="6522"/>
                    <a:pt x="20010" y="6525"/>
                  </a:cubicBezTo>
                  <a:cubicBezTo>
                    <a:pt x="19957" y="7886"/>
                    <a:pt x="19743" y="9087"/>
                    <a:pt x="19753" y="10509"/>
                  </a:cubicBezTo>
                  <a:cubicBezTo>
                    <a:pt x="19667" y="9366"/>
                    <a:pt x="19767" y="7701"/>
                    <a:pt x="19816" y="6557"/>
                  </a:cubicBezTo>
                  <a:cubicBezTo>
                    <a:pt x="19829" y="6560"/>
                    <a:pt x="19840" y="6561"/>
                    <a:pt x="19850" y="6561"/>
                  </a:cubicBezTo>
                  <a:cubicBezTo>
                    <a:pt x="19906" y="6561"/>
                    <a:pt x="19920" y="6520"/>
                    <a:pt x="19976" y="6520"/>
                  </a:cubicBezTo>
                  <a:close/>
                  <a:moveTo>
                    <a:pt x="19152" y="6941"/>
                  </a:moveTo>
                  <a:cubicBezTo>
                    <a:pt x="19171" y="6941"/>
                    <a:pt x="19173" y="6958"/>
                    <a:pt x="19175" y="6975"/>
                  </a:cubicBezTo>
                  <a:cubicBezTo>
                    <a:pt x="19187" y="8079"/>
                    <a:pt x="19402" y="9418"/>
                    <a:pt x="19175" y="10542"/>
                  </a:cubicBezTo>
                  <a:cubicBezTo>
                    <a:pt x="19169" y="10543"/>
                    <a:pt x="19163" y="10544"/>
                    <a:pt x="19158" y="10544"/>
                  </a:cubicBezTo>
                  <a:cubicBezTo>
                    <a:pt x="19062" y="10544"/>
                    <a:pt x="19147" y="10310"/>
                    <a:pt x="19142" y="10188"/>
                  </a:cubicBezTo>
                  <a:cubicBezTo>
                    <a:pt x="19115" y="9307"/>
                    <a:pt x="18921" y="8011"/>
                    <a:pt x="19046" y="7007"/>
                  </a:cubicBezTo>
                  <a:cubicBezTo>
                    <a:pt x="19072" y="6980"/>
                    <a:pt x="19133" y="6988"/>
                    <a:pt x="19142" y="6943"/>
                  </a:cubicBezTo>
                  <a:cubicBezTo>
                    <a:pt x="19146" y="6942"/>
                    <a:pt x="19149" y="6941"/>
                    <a:pt x="19152" y="6941"/>
                  </a:cubicBezTo>
                  <a:close/>
                  <a:moveTo>
                    <a:pt x="16256" y="6909"/>
                  </a:moveTo>
                  <a:cubicBezTo>
                    <a:pt x="16305" y="6909"/>
                    <a:pt x="16318" y="6944"/>
                    <a:pt x="16367" y="6944"/>
                  </a:cubicBezTo>
                  <a:cubicBezTo>
                    <a:pt x="16371" y="6944"/>
                    <a:pt x="16374" y="6943"/>
                    <a:pt x="16379" y="6943"/>
                  </a:cubicBezTo>
                  <a:lnTo>
                    <a:pt x="16379" y="6943"/>
                  </a:lnTo>
                  <a:cubicBezTo>
                    <a:pt x="16330" y="7581"/>
                    <a:pt x="15928" y="8173"/>
                    <a:pt x="15704" y="8806"/>
                  </a:cubicBezTo>
                  <a:cubicBezTo>
                    <a:pt x="15481" y="9435"/>
                    <a:pt x="15283" y="10103"/>
                    <a:pt x="14997" y="10605"/>
                  </a:cubicBezTo>
                  <a:cubicBezTo>
                    <a:pt x="14711" y="10483"/>
                    <a:pt x="15005" y="9998"/>
                    <a:pt x="15093" y="9738"/>
                  </a:cubicBezTo>
                  <a:cubicBezTo>
                    <a:pt x="15416" y="8774"/>
                    <a:pt x="15856" y="7749"/>
                    <a:pt x="16250" y="6910"/>
                  </a:cubicBezTo>
                  <a:cubicBezTo>
                    <a:pt x="16252" y="6909"/>
                    <a:pt x="16254" y="6909"/>
                    <a:pt x="16256" y="6909"/>
                  </a:cubicBezTo>
                  <a:close/>
                  <a:moveTo>
                    <a:pt x="18821" y="7264"/>
                  </a:moveTo>
                  <a:cubicBezTo>
                    <a:pt x="18874" y="8170"/>
                    <a:pt x="18963" y="9534"/>
                    <a:pt x="18917" y="10606"/>
                  </a:cubicBezTo>
                  <a:cubicBezTo>
                    <a:pt x="18776" y="9597"/>
                    <a:pt x="18836" y="8452"/>
                    <a:pt x="18821" y="7264"/>
                  </a:cubicBezTo>
                  <a:close/>
                  <a:moveTo>
                    <a:pt x="16393" y="7438"/>
                  </a:moveTo>
                  <a:cubicBezTo>
                    <a:pt x="16403" y="7438"/>
                    <a:pt x="16414" y="7459"/>
                    <a:pt x="16411" y="7489"/>
                  </a:cubicBezTo>
                  <a:cubicBezTo>
                    <a:pt x="16028" y="8353"/>
                    <a:pt x="15821" y="9398"/>
                    <a:pt x="15479" y="10412"/>
                  </a:cubicBezTo>
                  <a:cubicBezTo>
                    <a:pt x="15453" y="10488"/>
                    <a:pt x="15449" y="10685"/>
                    <a:pt x="15323" y="10685"/>
                  </a:cubicBezTo>
                  <a:cubicBezTo>
                    <a:pt x="15304" y="10685"/>
                    <a:pt x="15281" y="10681"/>
                    <a:pt x="15254" y="10669"/>
                  </a:cubicBezTo>
                  <a:cubicBezTo>
                    <a:pt x="15175" y="10408"/>
                    <a:pt x="15375" y="10145"/>
                    <a:pt x="15479" y="9899"/>
                  </a:cubicBezTo>
                  <a:cubicBezTo>
                    <a:pt x="15799" y="9140"/>
                    <a:pt x="16013" y="8221"/>
                    <a:pt x="16379" y="7489"/>
                  </a:cubicBezTo>
                  <a:cubicBezTo>
                    <a:pt x="16377" y="7453"/>
                    <a:pt x="16385" y="7438"/>
                    <a:pt x="16393" y="7438"/>
                  </a:cubicBezTo>
                  <a:close/>
                  <a:moveTo>
                    <a:pt x="18694" y="7359"/>
                  </a:moveTo>
                  <a:lnTo>
                    <a:pt x="18694" y="7359"/>
                  </a:lnTo>
                  <a:cubicBezTo>
                    <a:pt x="18707" y="8336"/>
                    <a:pt x="18653" y="9647"/>
                    <a:pt x="18758" y="10637"/>
                  </a:cubicBezTo>
                  <a:cubicBezTo>
                    <a:pt x="18756" y="10637"/>
                    <a:pt x="18753" y="10637"/>
                    <a:pt x="18751" y="10637"/>
                  </a:cubicBezTo>
                  <a:cubicBezTo>
                    <a:pt x="18595" y="10637"/>
                    <a:pt x="18503" y="10702"/>
                    <a:pt x="18348" y="10702"/>
                  </a:cubicBezTo>
                  <a:cubicBezTo>
                    <a:pt x="18335" y="10702"/>
                    <a:pt x="18322" y="10702"/>
                    <a:pt x="18308" y="10701"/>
                  </a:cubicBezTo>
                  <a:cubicBezTo>
                    <a:pt x="18380" y="9684"/>
                    <a:pt x="18171" y="8476"/>
                    <a:pt x="18371" y="7650"/>
                  </a:cubicBezTo>
                  <a:lnTo>
                    <a:pt x="18371" y="7650"/>
                  </a:lnTo>
                  <a:cubicBezTo>
                    <a:pt x="18446" y="8408"/>
                    <a:pt x="18363" y="9329"/>
                    <a:pt x="18467" y="10060"/>
                  </a:cubicBezTo>
                  <a:cubicBezTo>
                    <a:pt x="18542" y="9277"/>
                    <a:pt x="18478" y="8356"/>
                    <a:pt x="18501" y="7520"/>
                  </a:cubicBezTo>
                  <a:cubicBezTo>
                    <a:pt x="18585" y="7488"/>
                    <a:pt x="18608" y="7393"/>
                    <a:pt x="18694" y="7359"/>
                  </a:cubicBezTo>
                  <a:close/>
                  <a:moveTo>
                    <a:pt x="16733" y="7134"/>
                  </a:moveTo>
                  <a:cubicBezTo>
                    <a:pt x="16567" y="8200"/>
                    <a:pt x="16160" y="9298"/>
                    <a:pt x="15834" y="10380"/>
                  </a:cubicBezTo>
                  <a:cubicBezTo>
                    <a:pt x="15804" y="10478"/>
                    <a:pt x="15828" y="10736"/>
                    <a:pt x="15649" y="10736"/>
                  </a:cubicBezTo>
                  <a:cubicBezTo>
                    <a:pt x="15636" y="10736"/>
                    <a:pt x="15623" y="10735"/>
                    <a:pt x="15609" y="10732"/>
                  </a:cubicBezTo>
                  <a:cubicBezTo>
                    <a:pt x="15580" y="10450"/>
                    <a:pt x="15678" y="10135"/>
                    <a:pt x="15769" y="9833"/>
                  </a:cubicBezTo>
                  <a:cubicBezTo>
                    <a:pt x="16022" y="8994"/>
                    <a:pt x="16384" y="8081"/>
                    <a:pt x="16637" y="7232"/>
                  </a:cubicBezTo>
                  <a:cubicBezTo>
                    <a:pt x="16636" y="7200"/>
                    <a:pt x="16636" y="7168"/>
                    <a:pt x="16636" y="7134"/>
                  </a:cubicBezTo>
                  <a:close/>
                  <a:moveTo>
                    <a:pt x="18122" y="7969"/>
                  </a:moveTo>
                  <a:cubicBezTo>
                    <a:pt x="18141" y="7969"/>
                    <a:pt x="18143" y="7986"/>
                    <a:pt x="18146" y="8002"/>
                  </a:cubicBezTo>
                  <a:cubicBezTo>
                    <a:pt x="18061" y="8726"/>
                    <a:pt x="18195" y="9663"/>
                    <a:pt x="18114" y="10476"/>
                  </a:cubicBezTo>
                  <a:cubicBezTo>
                    <a:pt x="18102" y="10594"/>
                    <a:pt x="18136" y="10775"/>
                    <a:pt x="17988" y="10775"/>
                  </a:cubicBezTo>
                  <a:cubicBezTo>
                    <a:pt x="17969" y="10775"/>
                    <a:pt x="17947" y="10772"/>
                    <a:pt x="17921" y="10766"/>
                  </a:cubicBezTo>
                  <a:cubicBezTo>
                    <a:pt x="17817" y="9882"/>
                    <a:pt x="17786" y="8599"/>
                    <a:pt x="18114" y="7970"/>
                  </a:cubicBezTo>
                  <a:cubicBezTo>
                    <a:pt x="18117" y="7969"/>
                    <a:pt x="18120" y="7969"/>
                    <a:pt x="18122" y="7969"/>
                  </a:cubicBezTo>
                  <a:close/>
                  <a:moveTo>
                    <a:pt x="16989" y="7200"/>
                  </a:moveTo>
                  <a:cubicBezTo>
                    <a:pt x="16911" y="7701"/>
                    <a:pt x="16740" y="8109"/>
                    <a:pt x="16765" y="8710"/>
                  </a:cubicBezTo>
                  <a:cubicBezTo>
                    <a:pt x="16996" y="8298"/>
                    <a:pt x="16976" y="7636"/>
                    <a:pt x="17181" y="7200"/>
                  </a:cubicBezTo>
                  <a:lnTo>
                    <a:pt x="17181" y="7200"/>
                  </a:lnTo>
                  <a:cubicBezTo>
                    <a:pt x="17204" y="7725"/>
                    <a:pt x="17076" y="8357"/>
                    <a:pt x="16989" y="8968"/>
                  </a:cubicBezTo>
                  <a:cubicBezTo>
                    <a:pt x="16898" y="9584"/>
                    <a:pt x="16808" y="10214"/>
                    <a:pt x="16731" y="10799"/>
                  </a:cubicBezTo>
                  <a:cubicBezTo>
                    <a:pt x="16685" y="10799"/>
                    <a:pt x="16639" y="10800"/>
                    <a:pt x="16593" y="10800"/>
                  </a:cubicBezTo>
                  <a:cubicBezTo>
                    <a:pt x="16500" y="10800"/>
                    <a:pt x="16411" y="10795"/>
                    <a:pt x="16346" y="10767"/>
                  </a:cubicBezTo>
                  <a:cubicBezTo>
                    <a:pt x="16406" y="10109"/>
                    <a:pt x="16626" y="9612"/>
                    <a:pt x="16762" y="9032"/>
                  </a:cubicBezTo>
                  <a:lnTo>
                    <a:pt x="16762" y="9032"/>
                  </a:lnTo>
                  <a:cubicBezTo>
                    <a:pt x="16556" y="9131"/>
                    <a:pt x="16496" y="9505"/>
                    <a:pt x="16410" y="9803"/>
                  </a:cubicBezTo>
                  <a:cubicBezTo>
                    <a:pt x="16320" y="10114"/>
                    <a:pt x="16249" y="10473"/>
                    <a:pt x="16185" y="10767"/>
                  </a:cubicBezTo>
                  <a:cubicBezTo>
                    <a:pt x="16160" y="10769"/>
                    <a:pt x="16136" y="10770"/>
                    <a:pt x="16113" y="10770"/>
                  </a:cubicBezTo>
                  <a:cubicBezTo>
                    <a:pt x="16029" y="10770"/>
                    <a:pt x="15959" y="10756"/>
                    <a:pt x="15896" y="10734"/>
                  </a:cubicBezTo>
                  <a:cubicBezTo>
                    <a:pt x="16191" y="9519"/>
                    <a:pt x="16614" y="8431"/>
                    <a:pt x="16892" y="7200"/>
                  </a:cubicBezTo>
                  <a:close/>
                  <a:moveTo>
                    <a:pt x="14567" y="8129"/>
                  </a:moveTo>
                  <a:cubicBezTo>
                    <a:pt x="14604" y="8129"/>
                    <a:pt x="14608" y="8161"/>
                    <a:pt x="14612" y="8195"/>
                  </a:cubicBezTo>
                  <a:cubicBezTo>
                    <a:pt x="14173" y="8915"/>
                    <a:pt x="13789" y="9725"/>
                    <a:pt x="13424" y="10573"/>
                  </a:cubicBezTo>
                  <a:cubicBezTo>
                    <a:pt x="13397" y="10633"/>
                    <a:pt x="13372" y="10803"/>
                    <a:pt x="13263" y="10803"/>
                  </a:cubicBezTo>
                  <a:cubicBezTo>
                    <a:pt x="13253" y="10803"/>
                    <a:pt x="13242" y="10801"/>
                    <a:pt x="13231" y="10798"/>
                  </a:cubicBezTo>
                  <a:cubicBezTo>
                    <a:pt x="13173" y="10596"/>
                    <a:pt x="13311" y="10353"/>
                    <a:pt x="13392" y="10156"/>
                  </a:cubicBezTo>
                  <a:cubicBezTo>
                    <a:pt x="13643" y="9540"/>
                    <a:pt x="13990" y="8852"/>
                    <a:pt x="14195" y="8164"/>
                  </a:cubicBezTo>
                  <a:cubicBezTo>
                    <a:pt x="14274" y="8167"/>
                    <a:pt x="14348" y="8188"/>
                    <a:pt x="14414" y="8188"/>
                  </a:cubicBezTo>
                  <a:cubicBezTo>
                    <a:pt x="14465" y="8188"/>
                    <a:pt x="14510" y="8175"/>
                    <a:pt x="14548" y="8131"/>
                  </a:cubicBezTo>
                  <a:cubicBezTo>
                    <a:pt x="14555" y="8130"/>
                    <a:pt x="14561" y="8129"/>
                    <a:pt x="14567" y="8129"/>
                  </a:cubicBezTo>
                  <a:close/>
                  <a:moveTo>
                    <a:pt x="17374" y="7199"/>
                  </a:moveTo>
                  <a:cubicBezTo>
                    <a:pt x="17406" y="7200"/>
                    <a:pt x="17439" y="7200"/>
                    <a:pt x="17472" y="7200"/>
                  </a:cubicBezTo>
                  <a:cubicBezTo>
                    <a:pt x="17393" y="8440"/>
                    <a:pt x="17199" y="9561"/>
                    <a:pt x="17149" y="10830"/>
                  </a:cubicBezTo>
                  <a:cubicBezTo>
                    <a:pt x="17132" y="10833"/>
                    <a:pt x="17115" y="10834"/>
                    <a:pt x="17100" y="10834"/>
                  </a:cubicBezTo>
                  <a:cubicBezTo>
                    <a:pt x="17013" y="10834"/>
                    <a:pt x="16966" y="10794"/>
                    <a:pt x="16878" y="10794"/>
                  </a:cubicBezTo>
                  <a:cubicBezTo>
                    <a:pt x="16863" y="10794"/>
                    <a:pt x="16846" y="10795"/>
                    <a:pt x="16828" y="10798"/>
                  </a:cubicBezTo>
                  <a:cubicBezTo>
                    <a:pt x="16977" y="9565"/>
                    <a:pt x="17170" y="8377"/>
                    <a:pt x="17374" y="7199"/>
                  </a:cubicBezTo>
                  <a:close/>
                  <a:moveTo>
                    <a:pt x="17728" y="7168"/>
                  </a:moveTo>
                  <a:cubicBezTo>
                    <a:pt x="17850" y="8268"/>
                    <a:pt x="17628" y="9528"/>
                    <a:pt x="17664" y="10798"/>
                  </a:cubicBezTo>
                  <a:cubicBezTo>
                    <a:pt x="17654" y="10798"/>
                    <a:pt x="17645" y="10797"/>
                    <a:pt x="17636" y="10797"/>
                  </a:cubicBezTo>
                  <a:cubicBezTo>
                    <a:pt x="17520" y="10797"/>
                    <a:pt x="17440" y="10836"/>
                    <a:pt x="17323" y="10836"/>
                  </a:cubicBezTo>
                  <a:cubicBezTo>
                    <a:pt x="17299" y="10836"/>
                    <a:pt x="17274" y="10834"/>
                    <a:pt x="17247" y="10830"/>
                  </a:cubicBezTo>
                  <a:cubicBezTo>
                    <a:pt x="17350" y="9585"/>
                    <a:pt x="17482" y="8367"/>
                    <a:pt x="17630" y="7168"/>
                  </a:cubicBezTo>
                  <a:close/>
                  <a:moveTo>
                    <a:pt x="13962" y="8259"/>
                  </a:moveTo>
                  <a:cubicBezTo>
                    <a:pt x="13964" y="8259"/>
                    <a:pt x="13966" y="8259"/>
                    <a:pt x="13968" y="8259"/>
                  </a:cubicBezTo>
                  <a:cubicBezTo>
                    <a:pt x="13796" y="8963"/>
                    <a:pt x="13416" y="9591"/>
                    <a:pt x="13165" y="10251"/>
                  </a:cubicBezTo>
                  <a:cubicBezTo>
                    <a:pt x="13096" y="10434"/>
                    <a:pt x="13127" y="10793"/>
                    <a:pt x="12844" y="10829"/>
                  </a:cubicBezTo>
                  <a:cubicBezTo>
                    <a:pt x="12938" y="10324"/>
                    <a:pt x="13185" y="9972"/>
                    <a:pt x="13261" y="9448"/>
                  </a:cubicBezTo>
                  <a:lnTo>
                    <a:pt x="13261" y="9448"/>
                  </a:lnTo>
                  <a:cubicBezTo>
                    <a:pt x="12990" y="9820"/>
                    <a:pt x="12845" y="10317"/>
                    <a:pt x="12714" y="10829"/>
                  </a:cubicBezTo>
                  <a:cubicBezTo>
                    <a:pt x="12603" y="10902"/>
                    <a:pt x="12414" y="10893"/>
                    <a:pt x="12296" y="10957"/>
                  </a:cubicBezTo>
                  <a:cubicBezTo>
                    <a:pt x="12516" y="10323"/>
                    <a:pt x="12928" y="9665"/>
                    <a:pt x="13227" y="8933"/>
                  </a:cubicBezTo>
                  <a:cubicBezTo>
                    <a:pt x="13311" y="8734"/>
                    <a:pt x="13381" y="8400"/>
                    <a:pt x="13648" y="8356"/>
                  </a:cubicBezTo>
                  <a:lnTo>
                    <a:pt x="13648" y="8356"/>
                  </a:lnTo>
                  <a:cubicBezTo>
                    <a:pt x="13561" y="8580"/>
                    <a:pt x="13482" y="8811"/>
                    <a:pt x="13390" y="9031"/>
                  </a:cubicBezTo>
                  <a:cubicBezTo>
                    <a:pt x="13612" y="8933"/>
                    <a:pt x="13534" y="8259"/>
                    <a:pt x="13962" y="8259"/>
                  </a:cubicBezTo>
                  <a:close/>
                  <a:moveTo>
                    <a:pt x="13358" y="8356"/>
                  </a:moveTo>
                  <a:cubicBezTo>
                    <a:pt x="12994" y="9276"/>
                    <a:pt x="12498" y="10066"/>
                    <a:pt x="12138" y="10990"/>
                  </a:cubicBezTo>
                  <a:cubicBezTo>
                    <a:pt x="12054" y="11002"/>
                    <a:pt x="11961" y="11007"/>
                    <a:pt x="11913" y="11054"/>
                  </a:cubicBezTo>
                  <a:cubicBezTo>
                    <a:pt x="12208" y="10151"/>
                    <a:pt x="12757" y="9221"/>
                    <a:pt x="13197" y="8356"/>
                  </a:cubicBezTo>
                  <a:close/>
                  <a:moveTo>
                    <a:pt x="28105" y="10830"/>
                  </a:moveTo>
                  <a:cubicBezTo>
                    <a:pt x="28459" y="10860"/>
                    <a:pt x="28836" y="10867"/>
                    <a:pt x="29219" y="10867"/>
                  </a:cubicBezTo>
                  <a:cubicBezTo>
                    <a:pt x="29549" y="10867"/>
                    <a:pt x="29884" y="10862"/>
                    <a:pt x="30214" y="10862"/>
                  </a:cubicBezTo>
                  <a:cubicBezTo>
                    <a:pt x="30701" y="10862"/>
                    <a:pt x="31176" y="10873"/>
                    <a:pt x="31607" y="10928"/>
                  </a:cubicBezTo>
                  <a:cubicBezTo>
                    <a:pt x="30436" y="11020"/>
                    <a:pt x="29239" y="11087"/>
                    <a:pt x="27977" y="11088"/>
                  </a:cubicBezTo>
                  <a:cubicBezTo>
                    <a:pt x="27952" y="10934"/>
                    <a:pt x="28023" y="10875"/>
                    <a:pt x="28105" y="10830"/>
                  </a:cubicBezTo>
                  <a:close/>
                  <a:moveTo>
                    <a:pt x="12973" y="8421"/>
                  </a:moveTo>
                  <a:lnTo>
                    <a:pt x="12973" y="8421"/>
                  </a:lnTo>
                  <a:cubicBezTo>
                    <a:pt x="12703" y="9308"/>
                    <a:pt x="12065" y="10105"/>
                    <a:pt x="11784" y="11088"/>
                  </a:cubicBezTo>
                  <a:cubicBezTo>
                    <a:pt x="11668" y="11101"/>
                    <a:pt x="11570" y="11132"/>
                    <a:pt x="11495" y="11185"/>
                  </a:cubicBezTo>
                  <a:cubicBezTo>
                    <a:pt x="11601" y="10762"/>
                    <a:pt x="11868" y="10339"/>
                    <a:pt x="12139" y="9803"/>
                  </a:cubicBezTo>
                  <a:cubicBezTo>
                    <a:pt x="12356" y="9369"/>
                    <a:pt x="12588" y="8607"/>
                    <a:pt x="12973" y="8421"/>
                  </a:cubicBezTo>
                  <a:close/>
                  <a:moveTo>
                    <a:pt x="10370" y="3055"/>
                  </a:moveTo>
                  <a:cubicBezTo>
                    <a:pt x="10408" y="3661"/>
                    <a:pt x="10297" y="5636"/>
                    <a:pt x="10338" y="6558"/>
                  </a:cubicBezTo>
                  <a:cubicBezTo>
                    <a:pt x="10346" y="6770"/>
                    <a:pt x="10398" y="6969"/>
                    <a:pt x="10370" y="7072"/>
                  </a:cubicBezTo>
                  <a:cubicBezTo>
                    <a:pt x="10309" y="7281"/>
                    <a:pt x="9989" y="7390"/>
                    <a:pt x="9888" y="7489"/>
                  </a:cubicBezTo>
                  <a:cubicBezTo>
                    <a:pt x="9795" y="7283"/>
                    <a:pt x="9707" y="7070"/>
                    <a:pt x="9630" y="6847"/>
                  </a:cubicBezTo>
                  <a:cubicBezTo>
                    <a:pt x="9073" y="7018"/>
                    <a:pt x="8834" y="7508"/>
                    <a:pt x="8473" y="7875"/>
                  </a:cubicBezTo>
                  <a:cubicBezTo>
                    <a:pt x="8573" y="8096"/>
                    <a:pt x="8718" y="8272"/>
                    <a:pt x="8795" y="8518"/>
                  </a:cubicBezTo>
                  <a:cubicBezTo>
                    <a:pt x="8038" y="9282"/>
                    <a:pt x="7188" y="10125"/>
                    <a:pt x="6417" y="10767"/>
                  </a:cubicBezTo>
                  <a:cubicBezTo>
                    <a:pt x="6384" y="9846"/>
                    <a:pt x="6350" y="8927"/>
                    <a:pt x="6288" y="8036"/>
                  </a:cubicBezTo>
                  <a:cubicBezTo>
                    <a:pt x="6118" y="8376"/>
                    <a:pt x="6192" y="8937"/>
                    <a:pt x="6192" y="9481"/>
                  </a:cubicBezTo>
                  <a:cubicBezTo>
                    <a:pt x="6192" y="10251"/>
                    <a:pt x="6351" y="11055"/>
                    <a:pt x="5934" y="11280"/>
                  </a:cubicBezTo>
                  <a:cubicBezTo>
                    <a:pt x="5982" y="10437"/>
                    <a:pt x="5840" y="9544"/>
                    <a:pt x="5840" y="8742"/>
                  </a:cubicBezTo>
                  <a:cubicBezTo>
                    <a:pt x="5840" y="8412"/>
                    <a:pt x="5797" y="7796"/>
                    <a:pt x="5937" y="7489"/>
                  </a:cubicBezTo>
                  <a:cubicBezTo>
                    <a:pt x="6006" y="7336"/>
                    <a:pt x="6301" y="7180"/>
                    <a:pt x="6515" y="6975"/>
                  </a:cubicBezTo>
                  <a:cubicBezTo>
                    <a:pt x="7456" y="6071"/>
                    <a:pt x="8278" y="5083"/>
                    <a:pt x="9182" y="4180"/>
                  </a:cubicBezTo>
                  <a:cubicBezTo>
                    <a:pt x="9592" y="3770"/>
                    <a:pt x="10038" y="3471"/>
                    <a:pt x="10370" y="3055"/>
                  </a:cubicBezTo>
                  <a:close/>
                  <a:moveTo>
                    <a:pt x="13873" y="10668"/>
                  </a:moveTo>
                  <a:cubicBezTo>
                    <a:pt x="14861" y="10935"/>
                    <a:pt x="16172" y="11164"/>
                    <a:pt x="17451" y="11164"/>
                  </a:cubicBezTo>
                  <a:cubicBezTo>
                    <a:pt x="17772" y="11164"/>
                    <a:pt x="18091" y="11150"/>
                    <a:pt x="18402" y="11118"/>
                  </a:cubicBezTo>
                  <a:cubicBezTo>
                    <a:pt x="18798" y="11079"/>
                    <a:pt x="19130" y="10819"/>
                    <a:pt x="19498" y="10819"/>
                  </a:cubicBezTo>
                  <a:cubicBezTo>
                    <a:pt x="19539" y="10819"/>
                    <a:pt x="19581" y="10822"/>
                    <a:pt x="19623" y="10829"/>
                  </a:cubicBezTo>
                  <a:cubicBezTo>
                    <a:pt x="18867" y="11160"/>
                    <a:pt x="17916" y="11286"/>
                    <a:pt x="16934" y="11286"/>
                  </a:cubicBezTo>
                  <a:cubicBezTo>
                    <a:pt x="15831" y="11286"/>
                    <a:pt x="14690" y="11128"/>
                    <a:pt x="13744" y="10926"/>
                  </a:cubicBezTo>
                  <a:cubicBezTo>
                    <a:pt x="13752" y="10805"/>
                    <a:pt x="13794" y="10720"/>
                    <a:pt x="13873" y="10668"/>
                  </a:cubicBezTo>
                  <a:close/>
                  <a:moveTo>
                    <a:pt x="12619" y="8389"/>
                  </a:moveTo>
                  <a:lnTo>
                    <a:pt x="12619" y="8389"/>
                  </a:lnTo>
                  <a:cubicBezTo>
                    <a:pt x="12594" y="8638"/>
                    <a:pt x="12411" y="8844"/>
                    <a:pt x="12297" y="9064"/>
                  </a:cubicBezTo>
                  <a:cubicBezTo>
                    <a:pt x="11954" y="9733"/>
                    <a:pt x="11600" y="10462"/>
                    <a:pt x="11333" y="11217"/>
                  </a:cubicBezTo>
                  <a:cubicBezTo>
                    <a:pt x="11183" y="11270"/>
                    <a:pt x="11070" y="11360"/>
                    <a:pt x="10884" y="11379"/>
                  </a:cubicBezTo>
                  <a:cubicBezTo>
                    <a:pt x="10859" y="11255"/>
                    <a:pt x="11087" y="11009"/>
                    <a:pt x="11206" y="10800"/>
                  </a:cubicBezTo>
                  <a:cubicBezTo>
                    <a:pt x="11326" y="10589"/>
                    <a:pt x="11461" y="10353"/>
                    <a:pt x="11527" y="10126"/>
                  </a:cubicBezTo>
                  <a:cubicBezTo>
                    <a:pt x="11533" y="10099"/>
                    <a:pt x="11559" y="10094"/>
                    <a:pt x="11559" y="10062"/>
                  </a:cubicBezTo>
                  <a:lnTo>
                    <a:pt x="11559" y="10062"/>
                  </a:lnTo>
                  <a:cubicBezTo>
                    <a:pt x="11312" y="10235"/>
                    <a:pt x="11235" y="10558"/>
                    <a:pt x="11077" y="10833"/>
                  </a:cubicBezTo>
                  <a:cubicBezTo>
                    <a:pt x="10937" y="11076"/>
                    <a:pt x="10789" y="11427"/>
                    <a:pt x="10434" y="11443"/>
                  </a:cubicBezTo>
                  <a:cubicBezTo>
                    <a:pt x="10888" y="10664"/>
                    <a:pt x="11349" y="9874"/>
                    <a:pt x="11815" y="9099"/>
                  </a:cubicBezTo>
                  <a:cubicBezTo>
                    <a:pt x="11964" y="8850"/>
                    <a:pt x="12111" y="8565"/>
                    <a:pt x="12362" y="8421"/>
                  </a:cubicBezTo>
                  <a:lnTo>
                    <a:pt x="12362" y="8421"/>
                  </a:lnTo>
                  <a:cubicBezTo>
                    <a:pt x="12391" y="8561"/>
                    <a:pt x="12217" y="8776"/>
                    <a:pt x="12105" y="8968"/>
                  </a:cubicBezTo>
                  <a:cubicBezTo>
                    <a:pt x="11987" y="9168"/>
                    <a:pt x="11844" y="9375"/>
                    <a:pt x="11783" y="9579"/>
                  </a:cubicBezTo>
                  <a:cubicBezTo>
                    <a:pt x="12144" y="9265"/>
                    <a:pt x="12325" y="8770"/>
                    <a:pt x="12619" y="8389"/>
                  </a:cubicBezTo>
                  <a:close/>
                  <a:moveTo>
                    <a:pt x="9068" y="9769"/>
                  </a:moveTo>
                  <a:cubicBezTo>
                    <a:pt x="9096" y="9769"/>
                    <a:pt x="9112" y="9782"/>
                    <a:pt x="9117" y="9803"/>
                  </a:cubicBezTo>
                  <a:cubicBezTo>
                    <a:pt x="8724" y="10458"/>
                    <a:pt x="8063" y="10846"/>
                    <a:pt x="7608" y="11440"/>
                  </a:cubicBezTo>
                  <a:cubicBezTo>
                    <a:pt x="7591" y="11444"/>
                    <a:pt x="7577" y="11446"/>
                    <a:pt x="7564" y="11446"/>
                  </a:cubicBezTo>
                  <a:cubicBezTo>
                    <a:pt x="7502" y="11446"/>
                    <a:pt x="7478" y="11408"/>
                    <a:pt x="7418" y="11408"/>
                  </a:cubicBezTo>
                  <a:cubicBezTo>
                    <a:pt x="7417" y="11408"/>
                    <a:pt x="7416" y="11408"/>
                    <a:pt x="7416" y="11408"/>
                  </a:cubicBezTo>
                  <a:cubicBezTo>
                    <a:pt x="7364" y="11295"/>
                    <a:pt x="7626" y="11149"/>
                    <a:pt x="7768" y="11023"/>
                  </a:cubicBezTo>
                  <a:cubicBezTo>
                    <a:pt x="8188" y="10650"/>
                    <a:pt x="8676" y="10188"/>
                    <a:pt x="9053" y="9770"/>
                  </a:cubicBezTo>
                  <a:cubicBezTo>
                    <a:pt x="9059" y="9769"/>
                    <a:pt x="9064" y="9769"/>
                    <a:pt x="9068" y="9769"/>
                  </a:cubicBezTo>
                  <a:close/>
                  <a:moveTo>
                    <a:pt x="9119" y="10026"/>
                  </a:moveTo>
                  <a:cubicBezTo>
                    <a:pt x="9149" y="10028"/>
                    <a:pt x="9142" y="10066"/>
                    <a:pt x="9151" y="10091"/>
                  </a:cubicBezTo>
                  <a:cubicBezTo>
                    <a:pt x="8936" y="10542"/>
                    <a:pt x="8509" y="10782"/>
                    <a:pt x="8186" y="11151"/>
                  </a:cubicBezTo>
                  <a:cubicBezTo>
                    <a:pt x="8102" y="11247"/>
                    <a:pt x="8040" y="11452"/>
                    <a:pt x="7875" y="11452"/>
                  </a:cubicBezTo>
                  <a:cubicBezTo>
                    <a:pt x="7852" y="11452"/>
                    <a:pt x="7828" y="11449"/>
                    <a:pt x="7801" y="11440"/>
                  </a:cubicBezTo>
                  <a:cubicBezTo>
                    <a:pt x="7784" y="11326"/>
                    <a:pt x="7950" y="11194"/>
                    <a:pt x="8059" y="11087"/>
                  </a:cubicBezTo>
                  <a:cubicBezTo>
                    <a:pt x="8383" y="10764"/>
                    <a:pt x="8796" y="10356"/>
                    <a:pt x="9119" y="10026"/>
                  </a:cubicBezTo>
                  <a:close/>
                  <a:moveTo>
                    <a:pt x="9149" y="10381"/>
                  </a:moveTo>
                  <a:cubicBezTo>
                    <a:pt x="9178" y="10395"/>
                    <a:pt x="9206" y="10408"/>
                    <a:pt x="9213" y="10445"/>
                  </a:cubicBezTo>
                  <a:cubicBezTo>
                    <a:pt x="9158" y="10704"/>
                    <a:pt x="8922" y="10883"/>
                    <a:pt x="8764" y="11055"/>
                  </a:cubicBezTo>
                  <a:cubicBezTo>
                    <a:pt x="8622" y="11210"/>
                    <a:pt x="8477" y="11477"/>
                    <a:pt x="8186" y="11477"/>
                  </a:cubicBezTo>
                  <a:cubicBezTo>
                    <a:pt x="8165" y="11477"/>
                    <a:pt x="8144" y="11475"/>
                    <a:pt x="8121" y="11473"/>
                  </a:cubicBezTo>
                  <a:cubicBezTo>
                    <a:pt x="8405" y="11050"/>
                    <a:pt x="8860" y="10798"/>
                    <a:pt x="9149" y="10381"/>
                  </a:cubicBezTo>
                  <a:close/>
                  <a:moveTo>
                    <a:pt x="11945" y="8452"/>
                  </a:moveTo>
                  <a:lnTo>
                    <a:pt x="11945" y="8452"/>
                  </a:lnTo>
                  <a:cubicBezTo>
                    <a:pt x="11987" y="8566"/>
                    <a:pt x="11878" y="8707"/>
                    <a:pt x="11818" y="8806"/>
                  </a:cubicBezTo>
                  <a:cubicBezTo>
                    <a:pt x="11302" y="9633"/>
                    <a:pt x="10715" y="10599"/>
                    <a:pt x="10210" y="11473"/>
                  </a:cubicBezTo>
                  <a:cubicBezTo>
                    <a:pt x="10182" y="11501"/>
                    <a:pt x="10131" y="11507"/>
                    <a:pt x="10074" y="11507"/>
                  </a:cubicBezTo>
                  <a:cubicBezTo>
                    <a:pt x="10036" y="11507"/>
                    <a:pt x="9996" y="11504"/>
                    <a:pt x="9958" y="11504"/>
                  </a:cubicBezTo>
                  <a:cubicBezTo>
                    <a:pt x="9945" y="11504"/>
                    <a:pt x="9933" y="11504"/>
                    <a:pt x="9921" y="11505"/>
                  </a:cubicBezTo>
                  <a:cubicBezTo>
                    <a:pt x="10543" y="10434"/>
                    <a:pt x="11345" y="9544"/>
                    <a:pt x="11945" y="8452"/>
                  </a:cubicBezTo>
                  <a:close/>
                  <a:moveTo>
                    <a:pt x="11590" y="8388"/>
                  </a:moveTo>
                  <a:cubicBezTo>
                    <a:pt x="11631" y="8397"/>
                    <a:pt x="11624" y="8452"/>
                    <a:pt x="11591" y="8452"/>
                  </a:cubicBezTo>
                  <a:cubicBezTo>
                    <a:pt x="10798" y="9490"/>
                    <a:pt x="9964" y="10490"/>
                    <a:pt x="9182" y="11536"/>
                  </a:cubicBezTo>
                  <a:lnTo>
                    <a:pt x="8924" y="11536"/>
                  </a:lnTo>
                  <a:cubicBezTo>
                    <a:pt x="8898" y="11409"/>
                    <a:pt x="9047" y="11323"/>
                    <a:pt x="9116" y="11248"/>
                  </a:cubicBezTo>
                  <a:cubicBezTo>
                    <a:pt x="9393" y="10941"/>
                    <a:pt x="9692" y="10624"/>
                    <a:pt x="9983" y="10285"/>
                  </a:cubicBezTo>
                  <a:cubicBezTo>
                    <a:pt x="10524" y="9650"/>
                    <a:pt x="11009" y="8975"/>
                    <a:pt x="11590" y="8388"/>
                  </a:cubicBezTo>
                  <a:close/>
                  <a:moveTo>
                    <a:pt x="11432" y="8967"/>
                  </a:moveTo>
                  <a:lnTo>
                    <a:pt x="11432" y="8967"/>
                  </a:lnTo>
                  <a:cubicBezTo>
                    <a:pt x="10992" y="9684"/>
                    <a:pt x="10208" y="10612"/>
                    <a:pt x="9729" y="11504"/>
                  </a:cubicBezTo>
                  <a:cubicBezTo>
                    <a:pt x="9695" y="11503"/>
                    <a:pt x="9660" y="11502"/>
                    <a:pt x="9627" y="11502"/>
                  </a:cubicBezTo>
                  <a:cubicBezTo>
                    <a:pt x="9531" y="11502"/>
                    <a:pt x="9441" y="11509"/>
                    <a:pt x="9375" y="11536"/>
                  </a:cubicBezTo>
                  <a:cubicBezTo>
                    <a:pt x="10057" y="10677"/>
                    <a:pt x="10729" y="9807"/>
                    <a:pt x="11432" y="8967"/>
                  </a:cubicBezTo>
                  <a:close/>
                  <a:moveTo>
                    <a:pt x="9232" y="10733"/>
                  </a:moveTo>
                  <a:cubicBezTo>
                    <a:pt x="9258" y="10733"/>
                    <a:pt x="9273" y="10745"/>
                    <a:pt x="9278" y="10767"/>
                  </a:cubicBezTo>
                  <a:cubicBezTo>
                    <a:pt x="9236" y="11064"/>
                    <a:pt x="8903" y="11327"/>
                    <a:pt x="8667" y="11537"/>
                  </a:cubicBezTo>
                  <a:cubicBezTo>
                    <a:pt x="8662" y="11509"/>
                    <a:pt x="8630" y="11506"/>
                    <a:pt x="8595" y="11506"/>
                  </a:cubicBezTo>
                  <a:cubicBezTo>
                    <a:pt x="8586" y="11506"/>
                    <a:pt x="8577" y="11506"/>
                    <a:pt x="8568" y="11506"/>
                  </a:cubicBezTo>
                  <a:cubicBezTo>
                    <a:pt x="8558" y="11506"/>
                    <a:pt x="8548" y="11506"/>
                    <a:pt x="8540" y="11505"/>
                  </a:cubicBezTo>
                  <a:cubicBezTo>
                    <a:pt x="8720" y="11203"/>
                    <a:pt x="9027" y="11029"/>
                    <a:pt x="9214" y="10734"/>
                  </a:cubicBezTo>
                  <a:cubicBezTo>
                    <a:pt x="9221" y="10733"/>
                    <a:pt x="9227" y="10733"/>
                    <a:pt x="9232" y="10733"/>
                  </a:cubicBezTo>
                  <a:close/>
                  <a:moveTo>
                    <a:pt x="31684" y="11311"/>
                  </a:moveTo>
                  <a:cubicBezTo>
                    <a:pt x="31848" y="11311"/>
                    <a:pt x="31757" y="11684"/>
                    <a:pt x="31736" y="11761"/>
                  </a:cubicBezTo>
                  <a:cubicBezTo>
                    <a:pt x="31688" y="11761"/>
                    <a:pt x="31639" y="11761"/>
                    <a:pt x="31591" y="11761"/>
                  </a:cubicBezTo>
                  <a:cubicBezTo>
                    <a:pt x="31199" y="11761"/>
                    <a:pt x="30806" y="11760"/>
                    <a:pt x="30414" y="11760"/>
                  </a:cubicBezTo>
                  <a:cubicBezTo>
                    <a:pt x="29633" y="11760"/>
                    <a:pt x="28857" y="11765"/>
                    <a:pt x="28105" y="11794"/>
                  </a:cubicBezTo>
                  <a:cubicBezTo>
                    <a:pt x="28094" y="11707"/>
                    <a:pt x="28071" y="11585"/>
                    <a:pt x="28072" y="11409"/>
                  </a:cubicBezTo>
                  <a:lnTo>
                    <a:pt x="28072" y="11409"/>
                  </a:lnTo>
                  <a:cubicBezTo>
                    <a:pt x="28446" y="11442"/>
                    <a:pt x="28827" y="11456"/>
                    <a:pt x="29208" y="11456"/>
                  </a:cubicBezTo>
                  <a:cubicBezTo>
                    <a:pt x="30043" y="11456"/>
                    <a:pt x="30883" y="11389"/>
                    <a:pt x="31670" y="11312"/>
                  </a:cubicBezTo>
                  <a:cubicBezTo>
                    <a:pt x="31675" y="11311"/>
                    <a:pt x="31680" y="11311"/>
                    <a:pt x="31684" y="11311"/>
                  </a:cubicBezTo>
                  <a:close/>
                  <a:moveTo>
                    <a:pt x="22716" y="9835"/>
                  </a:moveTo>
                  <a:cubicBezTo>
                    <a:pt x="22799" y="9835"/>
                    <a:pt x="22816" y="9902"/>
                    <a:pt x="22900" y="9902"/>
                  </a:cubicBezTo>
                  <a:cubicBezTo>
                    <a:pt x="22910" y="9902"/>
                    <a:pt x="22921" y="9901"/>
                    <a:pt x="22933" y="9899"/>
                  </a:cubicBezTo>
                  <a:lnTo>
                    <a:pt x="22933" y="9899"/>
                  </a:lnTo>
                  <a:cubicBezTo>
                    <a:pt x="22923" y="10521"/>
                    <a:pt x="22949" y="11276"/>
                    <a:pt x="22933" y="11794"/>
                  </a:cubicBezTo>
                  <a:cubicBezTo>
                    <a:pt x="22932" y="11794"/>
                    <a:pt x="22930" y="11794"/>
                    <a:pt x="22929" y="11794"/>
                  </a:cubicBezTo>
                  <a:cubicBezTo>
                    <a:pt x="22647" y="11794"/>
                    <a:pt x="22718" y="11366"/>
                    <a:pt x="22708" y="11153"/>
                  </a:cubicBezTo>
                  <a:cubicBezTo>
                    <a:pt x="22690" y="10756"/>
                    <a:pt x="22722" y="10281"/>
                    <a:pt x="22708" y="9931"/>
                  </a:cubicBezTo>
                  <a:lnTo>
                    <a:pt x="22708" y="9835"/>
                  </a:lnTo>
                  <a:cubicBezTo>
                    <a:pt x="22711" y="9835"/>
                    <a:pt x="22714" y="9835"/>
                    <a:pt x="22716" y="9835"/>
                  </a:cubicBezTo>
                  <a:close/>
                  <a:moveTo>
                    <a:pt x="8926" y="9063"/>
                  </a:moveTo>
                  <a:cubicBezTo>
                    <a:pt x="8960" y="9071"/>
                    <a:pt x="8948" y="9127"/>
                    <a:pt x="8990" y="9127"/>
                  </a:cubicBezTo>
                  <a:cubicBezTo>
                    <a:pt x="9017" y="9343"/>
                    <a:pt x="8786" y="9406"/>
                    <a:pt x="8667" y="9513"/>
                  </a:cubicBezTo>
                  <a:cubicBezTo>
                    <a:pt x="8101" y="10028"/>
                    <a:pt x="7505" y="10654"/>
                    <a:pt x="6933" y="11216"/>
                  </a:cubicBezTo>
                  <a:cubicBezTo>
                    <a:pt x="6810" y="11337"/>
                    <a:pt x="6694" y="11438"/>
                    <a:pt x="6580" y="11569"/>
                  </a:cubicBezTo>
                  <a:cubicBezTo>
                    <a:pt x="6495" y="11667"/>
                    <a:pt x="6423" y="11854"/>
                    <a:pt x="6259" y="11859"/>
                  </a:cubicBezTo>
                  <a:cubicBezTo>
                    <a:pt x="6182" y="11687"/>
                    <a:pt x="6401" y="11598"/>
                    <a:pt x="6484" y="11504"/>
                  </a:cubicBezTo>
                  <a:cubicBezTo>
                    <a:pt x="6788" y="11159"/>
                    <a:pt x="7092" y="10798"/>
                    <a:pt x="7447" y="10444"/>
                  </a:cubicBezTo>
                  <a:cubicBezTo>
                    <a:pt x="7934" y="9957"/>
                    <a:pt x="8488" y="9532"/>
                    <a:pt x="8926" y="9063"/>
                  </a:cubicBezTo>
                  <a:close/>
                  <a:moveTo>
                    <a:pt x="7343" y="11674"/>
                  </a:moveTo>
                  <a:cubicBezTo>
                    <a:pt x="7653" y="11674"/>
                    <a:pt x="8037" y="11763"/>
                    <a:pt x="8320" y="11763"/>
                  </a:cubicBezTo>
                  <a:cubicBezTo>
                    <a:pt x="8340" y="11763"/>
                    <a:pt x="8360" y="11762"/>
                    <a:pt x="8379" y="11761"/>
                  </a:cubicBezTo>
                  <a:lnTo>
                    <a:pt x="8379" y="11761"/>
                  </a:lnTo>
                  <a:cubicBezTo>
                    <a:pt x="7929" y="11848"/>
                    <a:pt x="7388" y="11841"/>
                    <a:pt x="6869" y="11859"/>
                  </a:cubicBezTo>
                  <a:cubicBezTo>
                    <a:pt x="6952" y="11716"/>
                    <a:pt x="7130" y="11674"/>
                    <a:pt x="7343" y="11674"/>
                  </a:cubicBezTo>
                  <a:close/>
                  <a:moveTo>
                    <a:pt x="12748" y="11280"/>
                  </a:moveTo>
                  <a:cubicBezTo>
                    <a:pt x="12618" y="11553"/>
                    <a:pt x="12239" y="11529"/>
                    <a:pt x="11945" y="11602"/>
                  </a:cubicBezTo>
                  <a:cubicBezTo>
                    <a:pt x="11209" y="11783"/>
                    <a:pt x="10144" y="11844"/>
                    <a:pt x="9151" y="11860"/>
                  </a:cubicBezTo>
                  <a:cubicBezTo>
                    <a:pt x="10437" y="11754"/>
                    <a:pt x="11626" y="11550"/>
                    <a:pt x="12748" y="11280"/>
                  </a:cubicBezTo>
                  <a:close/>
                  <a:moveTo>
                    <a:pt x="868" y="7938"/>
                  </a:moveTo>
                  <a:cubicBezTo>
                    <a:pt x="887" y="7938"/>
                    <a:pt x="890" y="7953"/>
                    <a:pt x="891" y="7970"/>
                  </a:cubicBezTo>
                  <a:cubicBezTo>
                    <a:pt x="1397" y="8271"/>
                    <a:pt x="2119" y="8386"/>
                    <a:pt x="2875" y="8386"/>
                  </a:cubicBezTo>
                  <a:cubicBezTo>
                    <a:pt x="3739" y="8386"/>
                    <a:pt x="4647" y="8235"/>
                    <a:pt x="5325" y="8034"/>
                  </a:cubicBezTo>
                  <a:lnTo>
                    <a:pt x="5325" y="8034"/>
                  </a:lnTo>
                  <a:cubicBezTo>
                    <a:pt x="5205" y="9119"/>
                    <a:pt x="5342" y="10532"/>
                    <a:pt x="5293" y="11634"/>
                  </a:cubicBezTo>
                  <a:cubicBezTo>
                    <a:pt x="5131" y="11699"/>
                    <a:pt x="4963" y="11716"/>
                    <a:pt x="4790" y="11716"/>
                  </a:cubicBezTo>
                  <a:cubicBezTo>
                    <a:pt x="4607" y="11716"/>
                    <a:pt x="4418" y="11697"/>
                    <a:pt x="4224" y="11697"/>
                  </a:cubicBezTo>
                  <a:cubicBezTo>
                    <a:pt x="4216" y="11697"/>
                    <a:pt x="4208" y="11697"/>
                    <a:pt x="4201" y="11697"/>
                  </a:cubicBezTo>
                  <a:cubicBezTo>
                    <a:pt x="3547" y="11701"/>
                    <a:pt x="2856" y="11871"/>
                    <a:pt x="2198" y="11871"/>
                  </a:cubicBezTo>
                  <a:cubicBezTo>
                    <a:pt x="1927" y="11871"/>
                    <a:pt x="1661" y="11842"/>
                    <a:pt x="1406" y="11761"/>
                  </a:cubicBezTo>
                  <a:cubicBezTo>
                    <a:pt x="1380" y="10802"/>
                    <a:pt x="1355" y="9842"/>
                    <a:pt x="1277" y="8933"/>
                  </a:cubicBezTo>
                  <a:cubicBezTo>
                    <a:pt x="1057" y="9669"/>
                    <a:pt x="1189" y="10884"/>
                    <a:pt x="1150" y="11697"/>
                  </a:cubicBezTo>
                  <a:cubicBezTo>
                    <a:pt x="1128" y="11701"/>
                    <a:pt x="1108" y="11703"/>
                    <a:pt x="1090" y="11703"/>
                  </a:cubicBezTo>
                  <a:cubicBezTo>
                    <a:pt x="765" y="11703"/>
                    <a:pt x="891" y="11190"/>
                    <a:pt x="891" y="10894"/>
                  </a:cubicBezTo>
                  <a:cubicBezTo>
                    <a:pt x="891" y="9955"/>
                    <a:pt x="881" y="8954"/>
                    <a:pt x="859" y="8036"/>
                  </a:cubicBezTo>
                  <a:lnTo>
                    <a:pt x="859" y="7939"/>
                  </a:lnTo>
                  <a:cubicBezTo>
                    <a:pt x="862" y="7938"/>
                    <a:pt x="865" y="7938"/>
                    <a:pt x="868" y="7938"/>
                  </a:cubicBezTo>
                  <a:close/>
                  <a:moveTo>
                    <a:pt x="19559" y="11184"/>
                  </a:moveTo>
                  <a:lnTo>
                    <a:pt x="19559" y="11184"/>
                  </a:lnTo>
                  <a:cubicBezTo>
                    <a:pt x="19633" y="11761"/>
                    <a:pt x="19061" y="11970"/>
                    <a:pt x="18499" y="12019"/>
                  </a:cubicBezTo>
                  <a:lnTo>
                    <a:pt x="18499" y="11600"/>
                  </a:lnTo>
                  <a:cubicBezTo>
                    <a:pt x="18931" y="11540"/>
                    <a:pt x="19297" y="11412"/>
                    <a:pt x="19559" y="11184"/>
                  </a:cubicBezTo>
                  <a:close/>
                  <a:moveTo>
                    <a:pt x="27430" y="9833"/>
                  </a:moveTo>
                  <a:cubicBezTo>
                    <a:pt x="27642" y="10005"/>
                    <a:pt x="27496" y="10337"/>
                    <a:pt x="27495" y="10605"/>
                  </a:cubicBezTo>
                  <a:cubicBezTo>
                    <a:pt x="27495" y="11053"/>
                    <a:pt x="27545" y="11558"/>
                    <a:pt x="27559" y="11986"/>
                  </a:cubicBezTo>
                  <a:cubicBezTo>
                    <a:pt x="27115" y="12015"/>
                    <a:pt x="26662" y="12029"/>
                    <a:pt x="26211" y="12029"/>
                  </a:cubicBezTo>
                  <a:cubicBezTo>
                    <a:pt x="25134" y="12029"/>
                    <a:pt x="24064" y="11952"/>
                    <a:pt x="23125" y="11825"/>
                  </a:cubicBezTo>
                  <a:cubicBezTo>
                    <a:pt x="23053" y="11244"/>
                    <a:pt x="23097" y="10548"/>
                    <a:pt x="23029" y="9962"/>
                  </a:cubicBezTo>
                  <a:lnTo>
                    <a:pt x="23029" y="9962"/>
                  </a:lnTo>
                  <a:cubicBezTo>
                    <a:pt x="23664" y="10056"/>
                    <a:pt x="24391" y="10116"/>
                    <a:pt x="25110" y="10116"/>
                  </a:cubicBezTo>
                  <a:cubicBezTo>
                    <a:pt x="25948" y="10116"/>
                    <a:pt x="26775" y="10035"/>
                    <a:pt x="27430" y="9833"/>
                  </a:cubicBezTo>
                  <a:close/>
                  <a:moveTo>
                    <a:pt x="22226" y="11859"/>
                  </a:moveTo>
                  <a:lnTo>
                    <a:pt x="22226" y="11859"/>
                  </a:lnTo>
                  <a:cubicBezTo>
                    <a:pt x="22272" y="11865"/>
                    <a:pt x="22236" y="11954"/>
                    <a:pt x="22290" y="11955"/>
                  </a:cubicBezTo>
                  <a:cubicBezTo>
                    <a:pt x="22300" y="12029"/>
                    <a:pt x="22198" y="11990"/>
                    <a:pt x="22194" y="12052"/>
                  </a:cubicBezTo>
                  <a:cubicBezTo>
                    <a:pt x="22101" y="12006"/>
                    <a:pt x="22251" y="11940"/>
                    <a:pt x="22226" y="11859"/>
                  </a:cubicBezTo>
                  <a:close/>
                  <a:moveTo>
                    <a:pt x="17921" y="11697"/>
                  </a:moveTo>
                  <a:cubicBezTo>
                    <a:pt x="17900" y="11817"/>
                    <a:pt x="17963" y="12018"/>
                    <a:pt x="17889" y="12083"/>
                  </a:cubicBezTo>
                  <a:cubicBezTo>
                    <a:pt x="17751" y="12070"/>
                    <a:pt x="17858" y="11814"/>
                    <a:pt x="17824" y="11697"/>
                  </a:cubicBezTo>
                  <a:close/>
                  <a:moveTo>
                    <a:pt x="18274" y="11666"/>
                  </a:moveTo>
                  <a:cubicBezTo>
                    <a:pt x="18273" y="11806"/>
                    <a:pt x="18263" y="11955"/>
                    <a:pt x="18305" y="12052"/>
                  </a:cubicBezTo>
                  <a:cubicBezTo>
                    <a:pt x="18292" y="12049"/>
                    <a:pt x="18281" y="12047"/>
                    <a:pt x="18271" y="12047"/>
                  </a:cubicBezTo>
                  <a:cubicBezTo>
                    <a:pt x="18216" y="12047"/>
                    <a:pt x="18202" y="12088"/>
                    <a:pt x="18146" y="12088"/>
                  </a:cubicBezTo>
                  <a:cubicBezTo>
                    <a:pt x="18136" y="12088"/>
                    <a:pt x="18125" y="12086"/>
                    <a:pt x="18112" y="12083"/>
                  </a:cubicBezTo>
                  <a:cubicBezTo>
                    <a:pt x="18051" y="11997"/>
                    <a:pt x="18095" y="11802"/>
                    <a:pt x="18080" y="11666"/>
                  </a:cubicBezTo>
                  <a:close/>
                  <a:moveTo>
                    <a:pt x="17221" y="11728"/>
                  </a:moveTo>
                  <a:cubicBezTo>
                    <a:pt x="17247" y="11728"/>
                    <a:pt x="17274" y="11729"/>
                    <a:pt x="17299" y="11729"/>
                  </a:cubicBezTo>
                  <a:cubicBezTo>
                    <a:pt x="17303" y="11729"/>
                    <a:pt x="17307" y="11729"/>
                    <a:pt x="17310" y="11729"/>
                  </a:cubicBezTo>
                  <a:lnTo>
                    <a:pt x="17310" y="12081"/>
                  </a:lnTo>
                  <a:cubicBezTo>
                    <a:pt x="17286" y="12087"/>
                    <a:pt x="17265" y="12090"/>
                    <a:pt x="17246" y="12090"/>
                  </a:cubicBezTo>
                  <a:cubicBezTo>
                    <a:pt x="17085" y="12090"/>
                    <a:pt x="17117" y="11893"/>
                    <a:pt x="17086" y="11761"/>
                  </a:cubicBezTo>
                  <a:cubicBezTo>
                    <a:pt x="17113" y="11733"/>
                    <a:pt x="17165" y="11728"/>
                    <a:pt x="17221" y="11728"/>
                  </a:cubicBezTo>
                  <a:close/>
                  <a:moveTo>
                    <a:pt x="13583" y="11280"/>
                  </a:moveTo>
                  <a:cubicBezTo>
                    <a:pt x="14321" y="11586"/>
                    <a:pt x="15306" y="11792"/>
                    <a:pt x="16291" y="11792"/>
                  </a:cubicBezTo>
                  <a:cubicBezTo>
                    <a:pt x="16503" y="11792"/>
                    <a:pt x="16715" y="11783"/>
                    <a:pt x="16925" y="11762"/>
                  </a:cubicBezTo>
                  <a:lnTo>
                    <a:pt x="16925" y="11762"/>
                  </a:lnTo>
                  <a:cubicBezTo>
                    <a:pt x="16918" y="11865"/>
                    <a:pt x="16981" y="11897"/>
                    <a:pt x="16956" y="12019"/>
                  </a:cubicBezTo>
                  <a:cubicBezTo>
                    <a:pt x="16473" y="11977"/>
                    <a:pt x="15868" y="11985"/>
                    <a:pt x="15318" y="11955"/>
                  </a:cubicBezTo>
                  <a:cubicBezTo>
                    <a:pt x="14773" y="11924"/>
                    <a:pt x="14278" y="11713"/>
                    <a:pt x="13823" y="11713"/>
                  </a:cubicBezTo>
                  <a:cubicBezTo>
                    <a:pt x="13752" y="11713"/>
                    <a:pt x="13683" y="11718"/>
                    <a:pt x="13614" y="11730"/>
                  </a:cubicBezTo>
                  <a:cubicBezTo>
                    <a:pt x="13791" y="11950"/>
                    <a:pt x="14186" y="11951"/>
                    <a:pt x="14482" y="12052"/>
                  </a:cubicBezTo>
                  <a:cubicBezTo>
                    <a:pt x="14223" y="12102"/>
                    <a:pt x="13923" y="12113"/>
                    <a:pt x="13614" y="12116"/>
                  </a:cubicBezTo>
                  <a:cubicBezTo>
                    <a:pt x="13477" y="11845"/>
                    <a:pt x="13523" y="11593"/>
                    <a:pt x="13583" y="11280"/>
                  </a:cubicBezTo>
                  <a:close/>
                  <a:moveTo>
                    <a:pt x="17630" y="11730"/>
                  </a:moveTo>
                  <a:cubicBezTo>
                    <a:pt x="17602" y="11851"/>
                    <a:pt x="17622" y="12021"/>
                    <a:pt x="17567" y="12116"/>
                  </a:cubicBezTo>
                  <a:cubicBezTo>
                    <a:pt x="17430" y="12102"/>
                    <a:pt x="17536" y="11846"/>
                    <a:pt x="17503" y="11730"/>
                  </a:cubicBezTo>
                  <a:close/>
                  <a:moveTo>
                    <a:pt x="28040" y="12084"/>
                  </a:moveTo>
                  <a:lnTo>
                    <a:pt x="28040" y="12084"/>
                  </a:lnTo>
                  <a:cubicBezTo>
                    <a:pt x="28547" y="12138"/>
                    <a:pt x="29124" y="12155"/>
                    <a:pt x="29707" y="12155"/>
                  </a:cubicBezTo>
                  <a:cubicBezTo>
                    <a:pt x="30498" y="12155"/>
                    <a:pt x="31301" y="12124"/>
                    <a:pt x="31961" y="12116"/>
                  </a:cubicBezTo>
                  <a:lnTo>
                    <a:pt x="31961" y="12116"/>
                  </a:lnTo>
                  <a:cubicBezTo>
                    <a:pt x="31281" y="12219"/>
                    <a:pt x="30402" y="12284"/>
                    <a:pt x="29537" y="12284"/>
                  </a:cubicBezTo>
                  <a:cubicBezTo>
                    <a:pt x="29030" y="12284"/>
                    <a:pt x="28528" y="12262"/>
                    <a:pt x="28072" y="12212"/>
                  </a:cubicBezTo>
                  <a:cubicBezTo>
                    <a:pt x="28077" y="12155"/>
                    <a:pt x="28034" y="12144"/>
                    <a:pt x="28040" y="12084"/>
                  </a:cubicBezTo>
                  <a:close/>
                  <a:moveTo>
                    <a:pt x="12942" y="11665"/>
                  </a:moveTo>
                  <a:cubicBezTo>
                    <a:pt x="13090" y="11714"/>
                    <a:pt x="12934" y="11965"/>
                    <a:pt x="12942" y="12081"/>
                  </a:cubicBezTo>
                  <a:cubicBezTo>
                    <a:pt x="11823" y="12446"/>
                    <a:pt x="10318" y="12503"/>
                    <a:pt x="8926" y="12629"/>
                  </a:cubicBezTo>
                  <a:cubicBezTo>
                    <a:pt x="8763" y="12644"/>
                    <a:pt x="8601" y="12651"/>
                    <a:pt x="8440" y="12651"/>
                  </a:cubicBezTo>
                  <a:cubicBezTo>
                    <a:pt x="7594" y="12651"/>
                    <a:pt x="6786" y="12467"/>
                    <a:pt x="6066" y="12341"/>
                  </a:cubicBezTo>
                  <a:cubicBezTo>
                    <a:pt x="6128" y="12261"/>
                    <a:pt x="6213" y="12236"/>
                    <a:pt x="6307" y="12236"/>
                  </a:cubicBezTo>
                  <a:cubicBezTo>
                    <a:pt x="6466" y="12236"/>
                    <a:pt x="6653" y="12308"/>
                    <a:pt x="6805" y="12308"/>
                  </a:cubicBezTo>
                  <a:cubicBezTo>
                    <a:pt x="6921" y="12308"/>
                    <a:pt x="7033" y="12278"/>
                    <a:pt x="7158" y="12275"/>
                  </a:cubicBezTo>
                  <a:cubicBezTo>
                    <a:pt x="7195" y="12274"/>
                    <a:pt x="7233" y="12274"/>
                    <a:pt x="7270" y="12274"/>
                  </a:cubicBezTo>
                  <a:cubicBezTo>
                    <a:pt x="8007" y="12274"/>
                    <a:pt x="8906" y="12389"/>
                    <a:pt x="9753" y="12389"/>
                  </a:cubicBezTo>
                  <a:cubicBezTo>
                    <a:pt x="9930" y="12389"/>
                    <a:pt x="10105" y="12384"/>
                    <a:pt x="10275" y="12372"/>
                  </a:cubicBezTo>
                  <a:cubicBezTo>
                    <a:pt x="11308" y="12298"/>
                    <a:pt x="12395" y="12094"/>
                    <a:pt x="12911" y="11665"/>
                  </a:cubicBezTo>
                  <a:close/>
                  <a:moveTo>
                    <a:pt x="22676" y="12277"/>
                  </a:moveTo>
                  <a:lnTo>
                    <a:pt x="22676" y="12277"/>
                  </a:lnTo>
                  <a:cubicBezTo>
                    <a:pt x="23701" y="12379"/>
                    <a:pt x="24934" y="12544"/>
                    <a:pt x="26179" y="12544"/>
                  </a:cubicBezTo>
                  <a:cubicBezTo>
                    <a:pt x="26522" y="12544"/>
                    <a:pt x="26865" y="12531"/>
                    <a:pt x="27205" y="12502"/>
                  </a:cubicBezTo>
                  <a:lnTo>
                    <a:pt x="27205" y="12502"/>
                  </a:lnTo>
                  <a:cubicBezTo>
                    <a:pt x="26715" y="12671"/>
                    <a:pt x="26115" y="12738"/>
                    <a:pt x="25494" y="12738"/>
                  </a:cubicBezTo>
                  <a:cubicBezTo>
                    <a:pt x="24500" y="12738"/>
                    <a:pt x="23452" y="12567"/>
                    <a:pt x="22708" y="12373"/>
                  </a:cubicBezTo>
                  <a:cubicBezTo>
                    <a:pt x="22691" y="12347"/>
                    <a:pt x="22675" y="12321"/>
                    <a:pt x="22676" y="12277"/>
                  </a:cubicBezTo>
                  <a:close/>
                  <a:moveTo>
                    <a:pt x="5326" y="12116"/>
                  </a:moveTo>
                  <a:cubicBezTo>
                    <a:pt x="5313" y="12402"/>
                    <a:pt x="4758" y="12525"/>
                    <a:pt x="4458" y="12566"/>
                  </a:cubicBezTo>
                  <a:cubicBezTo>
                    <a:pt x="4325" y="12583"/>
                    <a:pt x="4185" y="12590"/>
                    <a:pt x="4041" y="12590"/>
                  </a:cubicBezTo>
                  <a:cubicBezTo>
                    <a:pt x="3521" y="12590"/>
                    <a:pt x="2946" y="12499"/>
                    <a:pt x="2464" y="12499"/>
                  </a:cubicBezTo>
                  <a:cubicBezTo>
                    <a:pt x="2421" y="12499"/>
                    <a:pt x="2379" y="12500"/>
                    <a:pt x="2338" y="12502"/>
                  </a:cubicBezTo>
                  <a:cubicBezTo>
                    <a:pt x="2720" y="12675"/>
                    <a:pt x="3297" y="12656"/>
                    <a:pt x="3815" y="12693"/>
                  </a:cubicBezTo>
                  <a:cubicBezTo>
                    <a:pt x="3411" y="12769"/>
                    <a:pt x="2906" y="12804"/>
                    <a:pt x="2395" y="12804"/>
                  </a:cubicBezTo>
                  <a:cubicBezTo>
                    <a:pt x="1784" y="12804"/>
                    <a:pt x="1165" y="12754"/>
                    <a:pt x="698" y="12661"/>
                  </a:cubicBezTo>
                  <a:cubicBezTo>
                    <a:pt x="664" y="12565"/>
                    <a:pt x="639" y="12335"/>
                    <a:pt x="700" y="12243"/>
                  </a:cubicBezTo>
                  <a:cubicBezTo>
                    <a:pt x="1448" y="12294"/>
                    <a:pt x="2302" y="12356"/>
                    <a:pt x="3129" y="12356"/>
                  </a:cubicBezTo>
                  <a:cubicBezTo>
                    <a:pt x="3924" y="12356"/>
                    <a:pt x="4695" y="12298"/>
                    <a:pt x="5326" y="12116"/>
                  </a:cubicBezTo>
                  <a:close/>
                  <a:moveTo>
                    <a:pt x="22644" y="12502"/>
                  </a:moveTo>
                  <a:cubicBezTo>
                    <a:pt x="23493" y="12722"/>
                    <a:pt x="24454" y="12833"/>
                    <a:pt x="25504" y="12854"/>
                  </a:cubicBezTo>
                  <a:cubicBezTo>
                    <a:pt x="25282" y="12884"/>
                    <a:pt x="25046" y="12898"/>
                    <a:pt x="24804" y="12898"/>
                  </a:cubicBezTo>
                  <a:cubicBezTo>
                    <a:pt x="24029" y="12898"/>
                    <a:pt x="23199" y="12757"/>
                    <a:pt x="22612" y="12566"/>
                  </a:cubicBezTo>
                  <a:cubicBezTo>
                    <a:pt x="22607" y="12528"/>
                    <a:pt x="22618" y="12509"/>
                    <a:pt x="22644" y="12502"/>
                  </a:cubicBezTo>
                  <a:close/>
                  <a:moveTo>
                    <a:pt x="6064" y="12534"/>
                  </a:moveTo>
                  <a:cubicBezTo>
                    <a:pt x="6640" y="12714"/>
                    <a:pt x="7266" y="12769"/>
                    <a:pt x="7918" y="12769"/>
                  </a:cubicBezTo>
                  <a:cubicBezTo>
                    <a:pt x="8932" y="12769"/>
                    <a:pt x="10007" y="12635"/>
                    <a:pt x="11045" y="12629"/>
                  </a:cubicBezTo>
                  <a:lnTo>
                    <a:pt x="11045" y="12629"/>
                  </a:lnTo>
                  <a:cubicBezTo>
                    <a:pt x="10207" y="12747"/>
                    <a:pt x="9278" y="12985"/>
                    <a:pt x="8356" y="12985"/>
                  </a:cubicBezTo>
                  <a:cubicBezTo>
                    <a:pt x="8310" y="12985"/>
                    <a:pt x="8263" y="12984"/>
                    <a:pt x="8217" y="12983"/>
                  </a:cubicBezTo>
                  <a:cubicBezTo>
                    <a:pt x="7464" y="12963"/>
                    <a:pt x="6773" y="12700"/>
                    <a:pt x="6097" y="12629"/>
                  </a:cubicBezTo>
                  <a:cubicBezTo>
                    <a:pt x="6091" y="12630"/>
                    <a:pt x="6085" y="12631"/>
                    <a:pt x="6080" y="12631"/>
                  </a:cubicBezTo>
                  <a:cubicBezTo>
                    <a:pt x="6052" y="12631"/>
                    <a:pt x="6037" y="12619"/>
                    <a:pt x="6032" y="12598"/>
                  </a:cubicBezTo>
                  <a:cubicBezTo>
                    <a:pt x="6027" y="12560"/>
                    <a:pt x="6038" y="12540"/>
                    <a:pt x="6064" y="12534"/>
                  </a:cubicBezTo>
                  <a:close/>
                  <a:moveTo>
                    <a:pt x="12684" y="12949"/>
                  </a:moveTo>
                  <a:cubicBezTo>
                    <a:pt x="12828" y="13031"/>
                    <a:pt x="12710" y="13373"/>
                    <a:pt x="12748" y="13560"/>
                  </a:cubicBezTo>
                  <a:cubicBezTo>
                    <a:pt x="12517" y="13506"/>
                    <a:pt x="12360" y="13392"/>
                    <a:pt x="12127" y="13392"/>
                  </a:cubicBezTo>
                  <a:cubicBezTo>
                    <a:pt x="12053" y="13392"/>
                    <a:pt x="11973" y="13403"/>
                    <a:pt x="11880" y="13430"/>
                  </a:cubicBezTo>
                  <a:cubicBezTo>
                    <a:pt x="11734" y="13475"/>
                    <a:pt x="11637" y="13649"/>
                    <a:pt x="11494" y="13655"/>
                  </a:cubicBezTo>
                  <a:cubicBezTo>
                    <a:pt x="11490" y="13656"/>
                    <a:pt x="11486" y="13656"/>
                    <a:pt x="11482" y="13656"/>
                  </a:cubicBezTo>
                  <a:cubicBezTo>
                    <a:pt x="11297" y="13656"/>
                    <a:pt x="11121" y="13461"/>
                    <a:pt x="10933" y="13461"/>
                  </a:cubicBezTo>
                  <a:cubicBezTo>
                    <a:pt x="10927" y="13461"/>
                    <a:pt x="10922" y="13462"/>
                    <a:pt x="10916" y="13462"/>
                  </a:cubicBezTo>
                  <a:cubicBezTo>
                    <a:pt x="10710" y="13477"/>
                    <a:pt x="10527" y="13771"/>
                    <a:pt x="10273" y="13815"/>
                  </a:cubicBezTo>
                  <a:cubicBezTo>
                    <a:pt x="10245" y="13820"/>
                    <a:pt x="10216" y="13822"/>
                    <a:pt x="10188" y="13822"/>
                  </a:cubicBezTo>
                  <a:cubicBezTo>
                    <a:pt x="9858" y="13822"/>
                    <a:pt x="9503" y="13524"/>
                    <a:pt x="9165" y="13524"/>
                  </a:cubicBezTo>
                  <a:cubicBezTo>
                    <a:pt x="9149" y="13524"/>
                    <a:pt x="9133" y="13524"/>
                    <a:pt x="9117" y="13526"/>
                  </a:cubicBezTo>
                  <a:cubicBezTo>
                    <a:pt x="8925" y="13543"/>
                    <a:pt x="8764" y="13713"/>
                    <a:pt x="8604" y="13815"/>
                  </a:cubicBezTo>
                  <a:cubicBezTo>
                    <a:pt x="8276" y="13796"/>
                    <a:pt x="8149" y="13589"/>
                    <a:pt x="7876" y="13589"/>
                  </a:cubicBezTo>
                  <a:cubicBezTo>
                    <a:pt x="7862" y="13589"/>
                    <a:pt x="7847" y="13589"/>
                    <a:pt x="7832" y="13591"/>
                  </a:cubicBezTo>
                  <a:cubicBezTo>
                    <a:pt x="7575" y="13609"/>
                    <a:pt x="7416" y="13912"/>
                    <a:pt x="7223" y="13912"/>
                  </a:cubicBezTo>
                  <a:cubicBezTo>
                    <a:pt x="7223" y="13912"/>
                    <a:pt x="7222" y="13912"/>
                    <a:pt x="7222" y="13912"/>
                  </a:cubicBezTo>
                  <a:cubicBezTo>
                    <a:pt x="7038" y="13911"/>
                    <a:pt x="6900" y="13628"/>
                    <a:pt x="6675" y="13591"/>
                  </a:cubicBezTo>
                  <a:cubicBezTo>
                    <a:pt x="6628" y="13583"/>
                    <a:pt x="6585" y="13579"/>
                    <a:pt x="6545" y="13579"/>
                  </a:cubicBezTo>
                  <a:cubicBezTo>
                    <a:pt x="6347" y="13579"/>
                    <a:pt x="6219" y="13668"/>
                    <a:pt x="6000" y="13784"/>
                  </a:cubicBezTo>
                  <a:cubicBezTo>
                    <a:pt x="5923" y="13622"/>
                    <a:pt x="5983" y="13319"/>
                    <a:pt x="6000" y="13143"/>
                  </a:cubicBezTo>
                  <a:cubicBezTo>
                    <a:pt x="6838" y="13306"/>
                    <a:pt x="7775" y="13380"/>
                    <a:pt x="8724" y="13380"/>
                  </a:cubicBezTo>
                  <a:cubicBezTo>
                    <a:pt x="10109" y="13380"/>
                    <a:pt x="11519" y="13222"/>
                    <a:pt x="12684" y="12949"/>
                  </a:cubicBezTo>
                  <a:close/>
                  <a:moveTo>
                    <a:pt x="27528" y="12951"/>
                  </a:moveTo>
                  <a:lnTo>
                    <a:pt x="27528" y="12951"/>
                  </a:lnTo>
                  <a:cubicBezTo>
                    <a:pt x="27553" y="13521"/>
                    <a:pt x="27511" y="14304"/>
                    <a:pt x="27528" y="14975"/>
                  </a:cubicBezTo>
                  <a:cubicBezTo>
                    <a:pt x="27074" y="15087"/>
                    <a:pt x="26559" y="15123"/>
                    <a:pt x="26018" y="15123"/>
                  </a:cubicBezTo>
                  <a:cubicBezTo>
                    <a:pt x="25041" y="15123"/>
                    <a:pt x="23976" y="15006"/>
                    <a:pt x="23016" y="15006"/>
                  </a:cubicBezTo>
                  <a:cubicBezTo>
                    <a:pt x="22956" y="15006"/>
                    <a:pt x="22896" y="15007"/>
                    <a:pt x="22837" y="15008"/>
                  </a:cubicBezTo>
                  <a:cubicBezTo>
                    <a:pt x="22843" y="14412"/>
                    <a:pt x="22827" y="13668"/>
                    <a:pt x="22837" y="13176"/>
                  </a:cubicBezTo>
                  <a:cubicBezTo>
                    <a:pt x="22844" y="13176"/>
                    <a:pt x="22851" y="13176"/>
                    <a:pt x="22857" y="13176"/>
                  </a:cubicBezTo>
                  <a:cubicBezTo>
                    <a:pt x="23283" y="13176"/>
                    <a:pt x="22950" y="14093"/>
                    <a:pt x="23094" y="14428"/>
                  </a:cubicBezTo>
                  <a:cubicBezTo>
                    <a:pt x="23241" y="14126"/>
                    <a:pt x="23177" y="13611"/>
                    <a:pt x="23189" y="13176"/>
                  </a:cubicBezTo>
                  <a:lnTo>
                    <a:pt x="23189" y="13176"/>
                  </a:lnTo>
                  <a:cubicBezTo>
                    <a:pt x="23737" y="13267"/>
                    <a:pt x="24386" y="13319"/>
                    <a:pt x="25035" y="13319"/>
                  </a:cubicBezTo>
                  <a:cubicBezTo>
                    <a:pt x="25966" y="13319"/>
                    <a:pt x="26897" y="13211"/>
                    <a:pt x="27528" y="12951"/>
                  </a:cubicBezTo>
                  <a:close/>
                  <a:moveTo>
                    <a:pt x="13390" y="12403"/>
                  </a:moveTo>
                  <a:cubicBezTo>
                    <a:pt x="13453" y="12419"/>
                    <a:pt x="13511" y="12439"/>
                    <a:pt x="13591" y="12439"/>
                  </a:cubicBezTo>
                  <a:cubicBezTo>
                    <a:pt x="13609" y="12439"/>
                    <a:pt x="13627" y="12438"/>
                    <a:pt x="13648" y="12436"/>
                  </a:cubicBezTo>
                  <a:lnTo>
                    <a:pt x="13648" y="12436"/>
                  </a:lnTo>
                  <a:cubicBezTo>
                    <a:pt x="13619" y="13006"/>
                    <a:pt x="13587" y="13861"/>
                    <a:pt x="13614" y="14492"/>
                  </a:cubicBezTo>
                  <a:cubicBezTo>
                    <a:pt x="13624" y="14709"/>
                    <a:pt x="13789" y="15138"/>
                    <a:pt x="13519" y="15167"/>
                  </a:cubicBezTo>
                  <a:cubicBezTo>
                    <a:pt x="13340" y="15108"/>
                    <a:pt x="13425" y="14849"/>
                    <a:pt x="13423" y="14717"/>
                  </a:cubicBezTo>
                  <a:cubicBezTo>
                    <a:pt x="13413" y="14027"/>
                    <a:pt x="13433" y="13184"/>
                    <a:pt x="13390" y="12500"/>
                  </a:cubicBezTo>
                  <a:lnTo>
                    <a:pt x="13390" y="12403"/>
                  </a:lnTo>
                  <a:close/>
                  <a:moveTo>
                    <a:pt x="19462" y="12147"/>
                  </a:moveTo>
                  <a:lnTo>
                    <a:pt x="19462" y="12147"/>
                  </a:lnTo>
                  <a:cubicBezTo>
                    <a:pt x="19454" y="13027"/>
                    <a:pt x="19397" y="14191"/>
                    <a:pt x="19527" y="15103"/>
                  </a:cubicBezTo>
                  <a:cubicBezTo>
                    <a:pt x="19378" y="15137"/>
                    <a:pt x="19282" y="15222"/>
                    <a:pt x="19173" y="15295"/>
                  </a:cubicBezTo>
                  <a:cubicBezTo>
                    <a:pt x="19091" y="14690"/>
                    <a:pt x="19224" y="14008"/>
                    <a:pt x="19046" y="13464"/>
                  </a:cubicBezTo>
                  <a:cubicBezTo>
                    <a:pt x="18922" y="13984"/>
                    <a:pt x="18985" y="14689"/>
                    <a:pt x="18948" y="15295"/>
                  </a:cubicBezTo>
                  <a:cubicBezTo>
                    <a:pt x="18578" y="15344"/>
                    <a:pt x="18215" y="15363"/>
                    <a:pt x="17855" y="15363"/>
                  </a:cubicBezTo>
                  <a:cubicBezTo>
                    <a:pt x="16599" y="15363"/>
                    <a:pt x="15378" y="15133"/>
                    <a:pt x="14036" y="15133"/>
                  </a:cubicBezTo>
                  <a:cubicBezTo>
                    <a:pt x="13971" y="15133"/>
                    <a:pt x="13905" y="15133"/>
                    <a:pt x="13839" y="15134"/>
                  </a:cubicBezTo>
                  <a:cubicBezTo>
                    <a:pt x="13814" y="14247"/>
                    <a:pt x="13821" y="13331"/>
                    <a:pt x="13775" y="12467"/>
                  </a:cubicBezTo>
                  <a:lnTo>
                    <a:pt x="13775" y="12467"/>
                  </a:lnTo>
                  <a:cubicBezTo>
                    <a:pt x="13966" y="12492"/>
                    <a:pt x="14165" y="12500"/>
                    <a:pt x="14372" y="12500"/>
                  </a:cubicBezTo>
                  <a:cubicBezTo>
                    <a:pt x="14844" y="12500"/>
                    <a:pt x="15353" y="12456"/>
                    <a:pt x="15883" y="12456"/>
                  </a:cubicBezTo>
                  <a:cubicBezTo>
                    <a:pt x="16025" y="12456"/>
                    <a:pt x="16168" y="12459"/>
                    <a:pt x="16313" y="12467"/>
                  </a:cubicBezTo>
                  <a:cubicBezTo>
                    <a:pt x="16853" y="12498"/>
                    <a:pt x="17391" y="12544"/>
                    <a:pt x="17880" y="12544"/>
                  </a:cubicBezTo>
                  <a:cubicBezTo>
                    <a:pt x="18535" y="12544"/>
                    <a:pt x="19101" y="12461"/>
                    <a:pt x="19462" y="12147"/>
                  </a:cubicBezTo>
                  <a:close/>
                  <a:moveTo>
                    <a:pt x="22676" y="15328"/>
                  </a:moveTo>
                  <a:cubicBezTo>
                    <a:pt x="23570" y="15473"/>
                    <a:pt x="24621" y="15559"/>
                    <a:pt x="25668" y="15559"/>
                  </a:cubicBezTo>
                  <a:cubicBezTo>
                    <a:pt x="26200" y="15559"/>
                    <a:pt x="26730" y="15537"/>
                    <a:pt x="27239" y="15489"/>
                  </a:cubicBezTo>
                  <a:lnTo>
                    <a:pt x="27239" y="15489"/>
                  </a:lnTo>
                  <a:cubicBezTo>
                    <a:pt x="26688" y="15695"/>
                    <a:pt x="26001" y="15778"/>
                    <a:pt x="25294" y="15778"/>
                  </a:cubicBezTo>
                  <a:cubicBezTo>
                    <a:pt x="24329" y="15778"/>
                    <a:pt x="23326" y="15625"/>
                    <a:pt x="22580" y="15425"/>
                  </a:cubicBezTo>
                  <a:cubicBezTo>
                    <a:pt x="22573" y="15386"/>
                    <a:pt x="22587" y="15367"/>
                    <a:pt x="22612" y="15360"/>
                  </a:cubicBezTo>
                  <a:cubicBezTo>
                    <a:pt x="22638" y="15354"/>
                    <a:pt x="22643" y="15328"/>
                    <a:pt x="22676" y="15328"/>
                  </a:cubicBezTo>
                  <a:close/>
                  <a:moveTo>
                    <a:pt x="18596" y="15746"/>
                  </a:moveTo>
                  <a:cubicBezTo>
                    <a:pt x="18659" y="15768"/>
                    <a:pt x="18731" y="15781"/>
                    <a:pt x="18816" y="15781"/>
                  </a:cubicBezTo>
                  <a:cubicBezTo>
                    <a:pt x="18838" y="15781"/>
                    <a:pt x="18861" y="15780"/>
                    <a:pt x="18884" y="15778"/>
                  </a:cubicBezTo>
                  <a:lnTo>
                    <a:pt x="18884" y="15778"/>
                  </a:lnTo>
                  <a:cubicBezTo>
                    <a:pt x="18808" y="15841"/>
                    <a:pt x="18682" y="15855"/>
                    <a:pt x="18563" y="15876"/>
                  </a:cubicBezTo>
                  <a:cubicBezTo>
                    <a:pt x="18550" y="15808"/>
                    <a:pt x="18585" y="15789"/>
                    <a:pt x="18596" y="15746"/>
                  </a:cubicBezTo>
                  <a:close/>
                  <a:moveTo>
                    <a:pt x="18402" y="15778"/>
                  </a:moveTo>
                  <a:cubicBezTo>
                    <a:pt x="18429" y="15893"/>
                    <a:pt x="18355" y="15909"/>
                    <a:pt x="18265" y="15909"/>
                  </a:cubicBezTo>
                  <a:cubicBezTo>
                    <a:pt x="18237" y="15909"/>
                    <a:pt x="18207" y="15908"/>
                    <a:pt x="18177" y="15907"/>
                  </a:cubicBezTo>
                  <a:lnTo>
                    <a:pt x="18177" y="15778"/>
                  </a:lnTo>
                  <a:close/>
                  <a:moveTo>
                    <a:pt x="17927" y="15780"/>
                  </a:moveTo>
                  <a:cubicBezTo>
                    <a:pt x="17988" y="15780"/>
                    <a:pt x="18042" y="15816"/>
                    <a:pt x="18017" y="15907"/>
                  </a:cubicBezTo>
                  <a:cubicBezTo>
                    <a:pt x="18007" y="15904"/>
                    <a:pt x="17995" y="15903"/>
                    <a:pt x="17982" y="15903"/>
                  </a:cubicBezTo>
                  <a:cubicBezTo>
                    <a:pt x="17944" y="15903"/>
                    <a:pt x="17898" y="15912"/>
                    <a:pt x="17860" y="15912"/>
                  </a:cubicBezTo>
                  <a:cubicBezTo>
                    <a:pt x="17826" y="15912"/>
                    <a:pt x="17799" y="15904"/>
                    <a:pt x="17793" y="15875"/>
                  </a:cubicBezTo>
                  <a:cubicBezTo>
                    <a:pt x="17795" y="15817"/>
                    <a:pt x="17864" y="15780"/>
                    <a:pt x="17927" y="15780"/>
                  </a:cubicBezTo>
                  <a:close/>
                  <a:moveTo>
                    <a:pt x="14017" y="15633"/>
                  </a:moveTo>
                  <a:cubicBezTo>
                    <a:pt x="14606" y="15633"/>
                    <a:pt x="15319" y="15696"/>
                    <a:pt x="15929" y="15746"/>
                  </a:cubicBezTo>
                  <a:cubicBezTo>
                    <a:pt x="16018" y="15753"/>
                    <a:pt x="16106" y="15756"/>
                    <a:pt x="16195" y="15756"/>
                  </a:cubicBezTo>
                  <a:cubicBezTo>
                    <a:pt x="16387" y="15756"/>
                    <a:pt x="16577" y="15744"/>
                    <a:pt x="16767" y="15744"/>
                  </a:cubicBezTo>
                  <a:cubicBezTo>
                    <a:pt x="16809" y="15744"/>
                    <a:pt x="16850" y="15745"/>
                    <a:pt x="16892" y="15746"/>
                  </a:cubicBezTo>
                  <a:cubicBezTo>
                    <a:pt x="16916" y="15747"/>
                    <a:pt x="16941" y="15747"/>
                    <a:pt x="16966" y="15747"/>
                  </a:cubicBezTo>
                  <a:cubicBezTo>
                    <a:pt x="17024" y="15747"/>
                    <a:pt x="17086" y="15746"/>
                    <a:pt x="17147" y="15746"/>
                  </a:cubicBezTo>
                  <a:cubicBezTo>
                    <a:pt x="17349" y="15746"/>
                    <a:pt x="17555" y="15763"/>
                    <a:pt x="17664" y="15907"/>
                  </a:cubicBezTo>
                  <a:cubicBezTo>
                    <a:pt x="17333" y="15960"/>
                    <a:pt x="17005" y="15981"/>
                    <a:pt x="16680" y="15981"/>
                  </a:cubicBezTo>
                  <a:cubicBezTo>
                    <a:pt x="15596" y="15981"/>
                    <a:pt x="14549" y="15744"/>
                    <a:pt x="13551" y="15650"/>
                  </a:cubicBezTo>
                  <a:cubicBezTo>
                    <a:pt x="13693" y="15638"/>
                    <a:pt x="13850" y="15633"/>
                    <a:pt x="14017" y="15633"/>
                  </a:cubicBezTo>
                  <a:close/>
                  <a:moveTo>
                    <a:pt x="22643" y="15651"/>
                  </a:moveTo>
                  <a:lnTo>
                    <a:pt x="22643" y="15651"/>
                  </a:lnTo>
                  <a:cubicBezTo>
                    <a:pt x="23197" y="15835"/>
                    <a:pt x="23936" y="15901"/>
                    <a:pt x="24708" y="15901"/>
                  </a:cubicBezTo>
                  <a:cubicBezTo>
                    <a:pt x="25496" y="15901"/>
                    <a:pt x="26319" y="15832"/>
                    <a:pt x="27012" y="15747"/>
                  </a:cubicBezTo>
                  <a:lnTo>
                    <a:pt x="27012" y="15747"/>
                  </a:lnTo>
                  <a:cubicBezTo>
                    <a:pt x="26439" y="15906"/>
                    <a:pt x="25355" y="16074"/>
                    <a:pt x="24439" y="16074"/>
                  </a:cubicBezTo>
                  <a:cubicBezTo>
                    <a:pt x="24342" y="16074"/>
                    <a:pt x="24246" y="16072"/>
                    <a:pt x="24154" y="16068"/>
                  </a:cubicBezTo>
                  <a:cubicBezTo>
                    <a:pt x="23631" y="16044"/>
                    <a:pt x="22823" y="15965"/>
                    <a:pt x="22643" y="15651"/>
                  </a:cubicBezTo>
                  <a:close/>
                  <a:moveTo>
                    <a:pt x="19431" y="15875"/>
                  </a:moveTo>
                  <a:cubicBezTo>
                    <a:pt x="19530" y="16095"/>
                    <a:pt x="19015" y="16208"/>
                    <a:pt x="18669" y="16208"/>
                  </a:cubicBezTo>
                  <a:cubicBezTo>
                    <a:pt x="18605" y="16208"/>
                    <a:pt x="18546" y="16204"/>
                    <a:pt x="18499" y="16196"/>
                  </a:cubicBezTo>
                  <a:cubicBezTo>
                    <a:pt x="18628" y="15908"/>
                    <a:pt x="19163" y="16024"/>
                    <a:pt x="19431" y="15875"/>
                  </a:cubicBezTo>
                  <a:close/>
                  <a:moveTo>
                    <a:pt x="18402" y="16068"/>
                  </a:moveTo>
                  <a:cubicBezTo>
                    <a:pt x="18389" y="16145"/>
                    <a:pt x="18461" y="16137"/>
                    <a:pt x="18434" y="16228"/>
                  </a:cubicBezTo>
                  <a:lnTo>
                    <a:pt x="18177" y="16228"/>
                  </a:lnTo>
                  <a:lnTo>
                    <a:pt x="18177" y="16068"/>
                  </a:lnTo>
                  <a:close/>
                  <a:moveTo>
                    <a:pt x="17959" y="16066"/>
                  </a:moveTo>
                  <a:cubicBezTo>
                    <a:pt x="17978" y="16066"/>
                    <a:pt x="17997" y="16067"/>
                    <a:pt x="18017" y="16068"/>
                  </a:cubicBezTo>
                  <a:cubicBezTo>
                    <a:pt x="18020" y="16117"/>
                    <a:pt x="18002" y="16189"/>
                    <a:pt x="18049" y="16196"/>
                  </a:cubicBezTo>
                  <a:cubicBezTo>
                    <a:pt x="18048" y="16226"/>
                    <a:pt x="18024" y="16233"/>
                    <a:pt x="17993" y="16233"/>
                  </a:cubicBezTo>
                  <a:cubicBezTo>
                    <a:pt x="17960" y="16233"/>
                    <a:pt x="17919" y="16225"/>
                    <a:pt x="17886" y="16225"/>
                  </a:cubicBezTo>
                  <a:cubicBezTo>
                    <a:pt x="17876" y="16225"/>
                    <a:pt x="17866" y="16226"/>
                    <a:pt x="17857" y="16228"/>
                  </a:cubicBezTo>
                  <a:cubicBezTo>
                    <a:pt x="17861" y="16171"/>
                    <a:pt x="17818" y="16160"/>
                    <a:pt x="17824" y="16101"/>
                  </a:cubicBezTo>
                  <a:cubicBezTo>
                    <a:pt x="17853" y="16073"/>
                    <a:pt x="17902" y="16066"/>
                    <a:pt x="17959" y="16066"/>
                  </a:cubicBezTo>
                  <a:close/>
                  <a:moveTo>
                    <a:pt x="13455" y="15841"/>
                  </a:moveTo>
                  <a:lnTo>
                    <a:pt x="13455" y="15841"/>
                  </a:lnTo>
                  <a:cubicBezTo>
                    <a:pt x="14331" y="15907"/>
                    <a:pt x="15124" y="16107"/>
                    <a:pt x="16121" y="16107"/>
                  </a:cubicBezTo>
                  <a:cubicBezTo>
                    <a:pt x="16226" y="16107"/>
                    <a:pt x="16333" y="16104"/>
                    <a:pt x="16442" y="16100"/>
                  </a:cubicBezTo>
                  <a:cubicBezTo>
                    <a:pt x="16658" y="16090"/>
                    <a:pt x="16892" y="16066"/>
                    <a:pt x="17117" y="16066"/>
                  </a:cubicBezTo>
                  <a:cubicBezTo>
                    <a:pt x="17202" y="16066"/>
                    <a:pt x="17303" y="16050"/>
                    <a:pt x="17400" y="16050"/>
                  </a:cubicBezTo>
                  <a:cubicBezTo>
                    <a:pt x="17513" y="16050"/>
                    <a:pt x="17621" y="16071"/>
                    <a:pt x="17696" y="16163"/>
                  </a:cubicBezTo>
                  <a:cubicBezTo>
                    <a:pt x="17687" y="16306"/>
                    <a:pt x="17409" y="16286"/>
                    <a:pt x="17343" y="16293"/>
                  </a:cubicBezTo>
                  <a:cubicBezTo>
                    <a:pt x="17074" y="16318"/>
                    <a:pt x="16790" y="16326"/>
                    <a:pt x="16497" y="16326"/>
                  </a:cubicBezTo>
                  <a:cubicBezTo>
                    <a:pt x="15771" y="16326"/>
                    <a:pt x="14989" y="16273"/>
                    <a:pt x="14250" y="16273"/>
                  </a:cubicBezTo>
                  <a:cubicBezTo>
                    <a:pt x="14011" y="16273"/>
                    <a:pt x="13778" y="16278"/>
                    <a:pt x="13552" y="16293"/>
                  </a:cubicBezTo>
                  <a:cubicBezTo>
                    <a:pt x="13451" y="16197"/>
                    <a:pt x="13257" y="15953"/>
                    <a:pt x="13455" y="15841"/>
                  </a:cubicBezTo>
                  <a:close/>
                  <a:moveTo>
                    <a:pt x="31832" y="12598"/>
                  </a:moveTo>
                  <a:lnTo>
                    <a:pt x="31832" y="12598"/>
                  </a:lnTo>
                  <a:cubicBezTo>
                    <a:pt x="31739" y="14223"/>
                    <a:pt x="31858" y="15946"/>
                    <a:pt x="31800" y="17546"/>
                  </a:cubicBezTo>
                  <a:cubicBezTo>
                    <a:pt x="30860" y="17639"/>
                    <a:pt x="29925" y="17678"/>
                    <a:pt x="28952" y="17678"/>
                  </a:cubicBezTo>
                  <a:cubicBezTo>
                    <a:pt x="28788" y="17678"/>
                    <a:pt x="28624" y="17677"/>
                    <a:pt x="28458" y="17675"/>
                  </a:cubicBezTo>
                  <a:cubicBezTo>
                    <a:pt x="28340" y="16166"/>
                    <a:pt x="28640" y="14431"/>
                    <a:pt x="28361" y="13048"/>
                  </a:cubicBezTo>
                  <a:lnTo>
                    <a:pt x="28361" y="13048"/>
                  </a:lnTo>
                  <a:cubicBezTo>
                    <a:pt x="28262" y="14480"/>
                    <a:pt x="28197" y="16153"/>
                    <a:pt x="28361" y="17675"/>
                  </a:cubicBezTo>
                  <a:cubicBezTo>
                    <a:pt x="28335" y="17670"/>
                    <a:pt x="28309" y="17669"/>
                    <a:pt x="28282" y="17669"/>
                  </a:cubicBezTo>
                  <a:cubicBezTo>
                    <a:pt x="28193" y="17669"/>
                    <a:pt x="28102" y="17687"/>
                    <a:pt x="28038" y="17687"/>
                  </a:cubicBezTo>
                  <a:cubicBezTo>
                    <a:pt x="28012" y="17687"/>
                    <a:pt x="27990" y="17684"/>
                    <a:pt x="27975" y="17675"/>
                  </a:cubicBezTo>
                  <a:cubicBezTo>
                    <a:pt x="28049" y="17013"/>
                    <a:pt x="27841" y="16436"/>
                    <a:pt x="27913" y="15907"/>
                  </a:cubicBezTo>
                  <a:cubicBezTo>
                    <a:pt x="27935" y="15744"/>
                    <a:pt x="28093" y="15611"/>
                    <a:pt x="28105" y="15457"/>
                  </a:cubicBezTo>
                  <a:cubicBezTo>
                    <a:pt x="28118" y="15302"/>
                    <a:pt x="27988" y="15174"/>
                    <a:pt x="27977" y="15008"/>
                  </a:cubicBezTo>
                  <a:cubicBezTo>
                    <a:pt x="27959" y="14737"/>
                    <a:pt x="28056" y="14199"/>
                    <a:pt x="28073" y="13786"/>
                  </a:cubicBezTo>
                  <a:cubicBezTo>
                    <a:pt x="28088" y="13468"/>
                    <a:pt x="28063" y="13137"/>
                    <a:pt x="28073" y="12790"/>
                  </a:cubicBezTo>
                  <a:lnTo>
                    <a:pt x="28073" y="12790"/>
                  </a:lnTo>
                  <a:cubicBezTo>
                    <a:pt x="28214" y="12795"/>
                    <a:pt x="28352" y="12797"/>
                    <a:pt x="28487" y="12797"/>
                  </a:cubicBezTo>
                  <a:cubicBezTo>
                    <a:pt x="29669" y="12797"/>
                    <a:pt x="30694" y="12641"/>
                    <a:pt x="31832" y="12598"/>
                  </a:cubicBezTo>
                  <a:close/>
                  <a:moveTo>
                    <a:pt x="5295" y="13048"/>
                  </a:moveTo>
                  <a:cubicBezTo>
                    <a:pt x="5356" y="14315"/>
                    <a:pt x="5487" y="15846"/>
                    <a:pt x="5487" y="17289"/>
                  </a:cubicBezTo>
                  <a:cubicBezTo>
                    <a:pt x="5487" y="17465"/>
                    <a:pt x="5569" y="17743"/>
                    <a:pt x="5392" y="17866"/>
                  </a:cubicBezTo>
                  <a:cubicBezTo>
                    <a:pt x="5253" y="17758"/>
                    <a:pt x="5355" y="17410"/>
                    <a:pt x="5263" y="17256"/>
                  </a:cubicBezTo>
                  <a:lnTo>
                    <a:pt x="5263" y="17256"/>
                  </a:lnTo>
                  <a:cubicBezTo>
                    <a:pt x="5195" y="17434"/>
                    <a:pt x="5156" y="17641"/>
                    <a:pt x="5167" y="17899"/>
                  </a:cubicBezTo>
                  <a:cubicBezTo>
                    <a:pt x="3943" y="18107"/>
                    <a:pt x="2663" y="18069"/>
                    <a:pt x="1278" y="18091"/>
                  </a:cubicBezTo>
                  <a:cubicBezTo>
                    <a:pt x="1310" y="17745"/>
                    <a:pt x="1284" y="17186"/>
                    <a:pt x="1246" y="16807"/>
                  </a:cubicBezTo>
                  <a:cubicBezTo>
                    <a:pt x="1068" y="16880"/>
                    <a:pt x="1120" y="17192"/>
                    <a:pt x="1118" y="17448"/>
                  </a:cubicBezTo>
                  <a:cubicBezTo>
                    <a:pt x="1115" y="17692"/>
                    <a:pt x="1198" y="18018"/>
                    <a:pt x="1021" y="18091"/>
                  </a:cubicBezTo>
                  <a:cubicBezTo>
                    <a:pt x="818" y="18086"/>
                    <a:pt x="873" y="17685"/>
                    <a:pt x="860" y="17514"/>
                  </a:cubicBezTo>
                  <a:cubicBezTo>
                    <a:pt x="771" y="16242"/>
                    <a:pt x="810" y="14565"/>
                    <a:pt x="894" y="13175"/>
                  </a:cubicBezTo>
                  <a:cubicBezTo>
                    <a:pt x="900" y="13174"/>
                    <a:pt x="905" y="13174"/>
                    <a:pt x="911" y="13174"/>
                  </a:cubicBezTo>
                  <a:cubicBezTo>
                    <a:pt x="959" y="13174"/>
                    <a:pt x="968" y="13215"/>
                    <a:pt x="1018" y="13215"/>
                  </a:cubicBezTo>
                  <a:cubicBezTo>
                    <a:pt x="1028" y="13215"/>
                    <a:pt x="1039" y="13213"/>
                    <a:pt x="1054" y="13209"/>
                  </a:cubicBezTo>
                  <a:lnTo>
                    <a:pt x="1054" y="13209"/>
                  </a:lnTo>
                  <a:cubicBezTo>
                    <a:pt x="1171" y="14073"/>
                    <a:pt x="993" y="15481"/>
                    <a:pt x="1215" y="16421"/>
                  </a:cubicBezTo>
                  <a:cubicBezTo>
                    <a:pt x="1356" y="15431"/>
                    <a:pt x="1233" y="14330"/>
                    <a:pt x="1278" y="13209"/>
                  </a:cubicBezTo>
                  <a:lnTo>
                    <a:pt x="1278" y="13209"/>
                  </a:lnTo>
                  <a:cubicBezTo>
                    <a:pt x="1976" y="13213"/>
                    <a:pt x="2704" y="13262"/>
                    <a:pt x="3406" y="13262"/>
                  </a:cubicBezTo>
                  <a:cubicBezTo>
                    <a:pt x="4076" y="13262"/>
                    <a:pt x="4722" y="13217"/>
                    <a:pt x="5295" y="13048"/>
                  </a:cubicBezTo>
                  <a:close/>
                  <a:moveTo>
                    <a:pt x="27464" y="16100"/>
                  </a:moveTo>
                  <a:cubicBezTo>
                    <a:pt x="27563" y="16473"/>
                    <a:pt x="27456" y="17496"/>
                    <a:pt x="27495" y="18123"/>
                  </a:cubicBezTo>
                  <a:cubicBezTo>
                    <a:pt x="26657" y="18177"/>
                    <a:pt x="25698" y="18259"/>
                    <a:pt x="24776" y="18259"/>
                  </a:cubicBezTo>
                  <a:cubicBezTo>
                    <a:pt x="24112" y="18259"/>
                    <a:pt x="23468" y="18217"/>
                    <a:pt x="22901" y="18090"/>
                  </a:cubicBezTo>
                  <a:cubicBezTo>
                    <a:pt x="22896" y="17546"/>
                    <a:pt x="22786" y="16772"/>
                    <a:pt x="22933" y="16291"/>
                  </a:cubicBezTo>
                  <a:cubicBezTo>
                    <a:pt x="23215" y="16341"/>
                    <a:pt x="23076" y="16822"/>
                    <a:pt x="23094" y="17190"/>
                  </a:cubicBezTo>
                  <a:cubicBezTo>
                    <a:pt x="23105" y="17412"/>
                    <a:pt x="23118" y="17614"/>
                    <a:pt x="23189" y="17737"/>
                  </a:cubicBezTo>
                  <a:cubicBezTo>
                    <a:pt x="23336" y="17413"/>
                    <a:pt x="23214" y="16819"/>
                    <a:pt x="23254" y="16388"/>
                  </a:cubicBezTo>
                  <a:lnTo>
                    <a:pt x="23254" y="16388"/>
                  </a:lnTo>
                  <a:cubicBezTo>
                    <a:pt x="23821" y="16442"/>
                    <a:pt x="24471" y="16490"/>
                    <a:pt x="25110" y="16490"/>
                  </a:cubicBezTo>
                  <a:cubicBezTo>
                    <a:pt x="26004" y="16490"/>
                    <a:pt x="26875" y="16397"/>
                    <a:pt x="27464" y="16100"/>
                  </a:cubicBezTo>
                  <a:close/>
                  <a:moveTo>
                    <a:pt x="31993" y="18057"/>
                  </a:moveTo>
                  <a:lnTo>
                    <a:pt x="31993" y="18057"/>
                  </a:lnTo>
                  <a:cubicBezTo>
                    <a:pt x="32072" y="18389"/>
                    <a:pt x="31680" y="18328"/>
                    <a:pt x="31480" y="18348"/>
                  </a:cubicBezTo>
                  <a:cubicBezTo>
                    <a:pt x="30769" y="18418"/>
                    <a:pt x="29866" y="18381"/>
                    <a:pt x="29134" y="18412"/>
                  </a:cubicBezTo>
                  <a:cubicBezTo>
                    <a:pt x="28964" y="18420"/>
                    <a:pt x="28717" y="18476"/>
                    <a:pt x="28508" y="18476"/>
                  </a:cubicBezTo>
                  <a:cubicBezTo>
                    <a:pt x="28285" y="18476"/>
                    <a:pt x="28104" y="18411"/>
                    <a:pt x="28107" y="18155"/>
                  </a:cubicBezTo>
                  <a:cubicBezTo>
                    <a:pt x="29240" y="18081"/>
                    <a:pt x="30805" y="18162"/>
                    <a:pt x="31993" y="18057"/>
                  </a:cubicBezTo>
                  <a:close/>
                  <a:moveTo>
                    <a:pt x="27529" y="18542"/>
                  </a:moveTo>
                  <a:lnTo>
                    <a:pt x="27529" y="18542"/>
                  </a:lnTo>
                  <a:cubicBezTo>
                    <a:pt x="26906" y="18879"/>
                    <a:pt x="25890" y="19041"/>
                    <a:pt x="24869" y="19041"/>
                  </a:cubicBezTo>
                  <a:cubicBezTo>
                    <a:pt x="24370" y="19041"/>
                    <a:pt x="23870" y="19002"/>
                    <a:pt x="23414" y="18927"/>
                  </a:cubicBezTo>
                  <a:cubicBezTo>
                    <a:pt x="23168" y="18887"/>
                    <a:pt x="22789" y="18890"/>
                    <a:pt x="22708" y="18638"/>
                  </a:cubicBezTo>
                  <a:cubicBezTo>
                    <a:pt x="22764" y="18635"/>
                    <a:pt x="22821" y="18634"/>
                    <a:pt x="22877" y="18634"/>
                  </a:cubicBezTo>
                  <a:cubicBezTo>
                    <a:pt x="23419" y="18634"/>
                    <a:pt x="23983" y="18738"/>
                    <a:pt x="24604" y="18767"/>
                  </a:cubicBezTo>
                  <a:cubicBezTo>
                    <a:pt x="24686" y="18770"/>
                    <a:pt x="24768" y="18772"/>
                    <a:pt x="24850" y="18772"/>
                  </a:cubicBezTo>
                  <a:cubicBezTo>
                    <a:pt x="25747" y="18772"/>
                    <a:pt x="26645" y="18568"/>
                    <a:pt x="27529" y="18542"/>
                  </a:cubicBezTo>
                  <a:close/>
                  <a:moveTo>
                    <a:pt x="5370" y="18209"/>
                  </a:moveTo>
                  <a:cubicBezTo>
                    <a:pt x="5423" y="18209"/>
                    <a:pt x="5415" y="18270"/>
                    <a:pt x="5456" y="18282"/>
                  </a:cubicBezTo>
                  <a:cubicBezTo>
                    <a:pt x="4942" y="18573"/>
                    <a:pt x="4167" y="18600"/>
                    <a:pt x="3560" y="18796"/>
                  </a:cubicBezTo>
                  <a:cubicBezTo>
                    <a:pt x="3713" y="18830"/>
                    <a:pt x="3875" y="18843"/>
                    <a:pt x="4043" y="18843"/>
                  </a:cubicBezTo>
                  <a:cubicBezTo>
                    <a:pt x="4590" y="18843"/>
                    <a:pt x="5191" y="18697"/>
                    <a:pt x="5680" y="18636"/>
                  </a:cubicBezTo>
                  <a:lnTo>
                    <a:pt x="5680" y="18636"/>
                  </a:lnTo>
                  <a:cubicBezTo>
                    <a:pt x="5398" y="19002"/>
                    <a:pt x="4681" y="19043"/>
                    <a:pt x="4042" y="19088"/>
                  </a:cubicBezTo>
                  <a:cubicBezTo>
                    <a:pt x="3728" y="19109"/>
                    <a:pt x="3395" y="19117"/>
                    <a:pt x="3054" y="19117"/>
                  </a:cubicBezTo>
                  <a:cubicBezTo>
                    <a:pt x="2326" y="19117"/>
                    <a:pt x="1561" y="19080"/>
                    <a:pt x="860" y="19055"/>
                  </a:cubicBezTo>
                  <a:cubicBezTo>
                    <a:pt x="880" y="18937"/>
                    <a:pt x="659" y="18895"/>
                    <a:pt x="732" y="18830"/>
                  </a:cubicBezTo>
                  <a:lnTo>
                    <a:pt x="732" y="18830"/>
                  </a:lnTo>
                  <a:cubicBezTo>
                    <a:pt x="1024" y="18881"/>
                    <a:pt x="1367" y="18899"/>
                    <a:pt x="1713" y="18899"/>
                  </a:cubicBezTo>
                  <a:cubicBezTo>
                    <a:pt x="2231" y="18899"/>
                    <a:pt x="2759" y="18859"/>
                    <a:pt x="3142" y="18830"/>
                  </a:cubicBezTo>
                  <a:cubicBezTo>
                    <a:pt x="2486" y="18575"/>
                    <a:pt x="1320" y="18831"/>
                    <a:pt x="668" y="18573"/>
                  </a:cubicBezTo>
                  <a:lnTo>
                    <a:pt x="668" y="18476"/>
                  </a:lnTo>
                  <a:cubicBezTo>
                    <a:pt x="817" y="18470"/>
                    <a:pt x="973" y="18468"/>
                    <a:pt x="1136" y="18468"/>
                  </a:cubicBezTo>
                  <a:cubicBezTo>
                    <a:pt x="1713" y="18468"/>
                    <a:pt x="2363" y="18496"/>
                    <a:pt x="3004" y="18496"/>
                  </a:cubicBezTo>
                  <a:cubicBezTo>
                    <a:pt x="3847" y="18496"/>
                    <a:pt x="4674" y="18447"/>
                    <a:pt x="5295" y="18218"/>
                  </a:cubicBezTo>
                  <a:lnTo>
                    <a:pt x="5328" y="18218"/>
                  </a:lnTo>
                  <a:cubicBezTo>
                    <a:pt x="5345" y="18212"/>
                    <a:pt x="5359" y="18209"/>
                    <a:pt x="5370" y="18209"/>
                  </a:cubicBezTo>
                  <a:close/>
                  <a:moveTo>
                    <a:pt x="19495" y="16516"/>
                  </a:moveTo>
                  <a:lnTo>
                    <a:pt x="19495" y="16516"/>
                  </a:lnTo>
                  <a:cubicBezTo>
                    <a:pt x="19443" y="17393"/>
                    <a:pt x="19495" y="18466"/>
                    <a:pt x="19495" y="19472"/>
                  </a:cubicBezTo>
                  <a:cubicBezTo>
                    <a:pt x="17442" y="19449"/>
                    <a:pt x="15482" y="19296"/>
                    <a:pt x="13488" y="19278"/>
                  </a:cubicBezTo>
                  <a:cubicBezTo>
                    <a:pt x="13493" y="18438"/>
                    <a:pt x="13489" y="17607"/>
                    <a:pt x="13455" y="16806"/>
                  </a:cubicBezTo>
                  <a:lnTo>
                    <a:pt x="13776" y="16806"/>
                  </a:lnTo>
                  <a:cubicBezTo>
                    <a:pt x="13760" y="17496"/>
                    <a:pt x="13798" y="18132"/>
                    <a:pt x="13905" y="18701"/>
                  </a:cubicBezTo>
                  <a:cubicBezTo>
                    <a:pt x="14065" y="18172"/>
                    <a:pt x="13918" y="17405"/>
                    <a:pt x="13938" y="16806"/>
                  </a:cubicBezTo>
                  <a:cubicBezTo>
                    <a:pt x="15595" y="16740"/>
                    <a:pt x="17351" y="16770"/>
                    <a:pt x="18981" y="16677"/>
                  </a:cubicBezTo>
                  <a:cubicBezTo>
                    <a:pt x="18983" y="17457"/>
                    <a:pt x="19075" y="18146"/>
                    <a:pt x="19109" y="18894"/>
                  </a:cubicBezTo>
                  <a:cubicBezTo>
                    <a:pt x="19256" y="18188"/>
                    <a:pt x="19151" y="17413"/>
                    <a:pt x="19173" y="16613"/>
                  </a:cubicBezTo>
                  <a:cubicBezTo>
                    <a:pt x="19292" y="16592"/>
                    <a:pt x="19419" y="16580"/>
                    <a:pt x="19495" y="16516"/>
                  </a:cubicBezTo>
                  <a:close/>
                  <a:moveTo>
                    <a:pt x="5486" y="19248"/>
                  </a:moveTo>
                  <a:lnTo>
                    <a:pt x="5486" y="19248"/>
                  </a:lnTo>
                  <a:cubicBezTo>
                    <a:pt x="5628" y="19417"/>
                    <a:pt x="5550" y="19877"/>
                    <a:pt x="5421" y="19986"/>
                  </a:cubicBezTo>
                  <a:cubicBezTo>
                    <a:pt x="5348" y="19814"/>
                    <a:pt x="5412" y="19505"/>
                    <a:pt x="5391" y="19280"/>
                  </a:cubicBezTo>
                  <a:lnTo>
                    <a:pt x="5391" y="19280"/>
                  </a:lnTo>
                  <a:cubicBezTo>
                    <a:pt x="5402" y="19281"/>
                    <a:pt x="5413" y="19281"/>
                    <a:pt x="5424" y="19281"/>
                  </a:cubicBezTo>
                  <a:cubicBezTo>
                    <a:pt x="5456" y="19281"/>
                    <a:pt x="5482" y="19276"/>
                    <a:pt x="5486" y="19248"/>
                  </a:cubicBezTo>
                  <a:close/>
                  <a:moveTo>
                    <a:pt x="5551" y="20083"/>
                  </a:moveTo>
                  <a:cubicBezTo>
                    <a:pt x="5668" y="20255"/>
                    <a:pt x="5457" y="20374"/>
                    <a:pt x="5423" y="20501"/>
                  </a:cubicBezTo>
                  <a:cubicBezTo>
                    <a:pt x="5306" y="20330"/>
                    <a:pt x="5535" y="20228"/>
                    <a:pt x="5551" y="20083"/>
                  </a:cubicBezTo>
                  <a:close/>
                  <a:moveTo>
                    <a:pt x="12098" y="13554"/>
                  </a:moveTo>
                  <a:cubicBezTo>
                    <a:pt x="12362" y="13554"/>
                    <a:pt x="12497" y="13741"/>
                    <a:pt x="12747" y="13820"/>
                  </a:cubicBezTo>
                  <a:cubicBezTo>
                    <a:pt x="12761" y="14416"/>
                    <a:pt x="12725" y="14982"/>
                    <a:pt x="12781" y="15521"/>
                  </a:cubicBezTo>
                  <a:cubicBezTo>
                    <a:pt x="12800" y="15716"/>
                    <a:pt x="12898" y="15934"/>
                    <a:pt x="12908" y="16132"/>
                  </a:cubicBezTo>
                  <a:cubicBezTo>
                    <a:pt x="12919" y="16309"/>
                    <a:pt x="12847" y="16462"/>
                    <a:pt x="12876" y="16614"/>
                  </a:cubicBezTo>
                  <a:cubicBezTo>
                    <a:pt x="12902" y="16751"/>
                    <a:pt x="13045" y="16869"/>
                    <a:pt x="13068" y="17000"/>
                  </a:cubicBezTo>
                  <a:cubicBezTo>
                    <a:pt x="13157" y="17503"/>
                    <a:pt x="12959" y="18325"/>
                    <a:pt x="13004" y="18960"/>
                  </a:cubicBezTo>
                  <a:cubicBezTo>
                    <a:pt x="13021" y="19202"/>
                    <a:pt x="13123" y="19387"/>
                    <a:pt x="13037" y="19635"/>
                  </a:cubicBezTo>
                  <a:cubicBezTo>
                    <a:pt x="12881" y="19768"/>
                    <a:pt x="12766" y="19928"/>
                    <a:pt x="12587" y="19956"/>
                  </a:cubicBezTo>
                  <a:cubicBezTo>
                    <a:pt x="12570" y="19958"/>
                    <a:pt x="12553" y="19960"/>
                    <a:pt x="12535" y="19960"/>
                  </a:cubicBezTo>
                  <a:cubicBezTo>
                    <a:pt x="12233" y="19960"/>
                    <a:pt x="11842" y="19595"/>
                    <a:pt x="11461" y="19595"/>
                  </a:cubicBezTo>
                  <a:cubicBezTo>
                    <a:pt x="11429" y="19595"/>
                    <a:pt x="11397" y="19598"/>
                    <a:pt x="11366" y="19603"/>
                  </a:cubicBezTo>
                  <a:cubicBezTo>
                    <a:pt x="11193" y="19631"/>
                    <a:pt x="10953" y="19898"/>
                    <a:pt x="10755" y="19924"/>
                  </a:cubicBezTo>
                  <a:cubicBezTo>
                    <a:pt x="10737" y="19927"/>
                    <a:pt x="10719" y="19928"/>
                    <a:pt x="10701" y="19928"/>
                  </a:cubicBezTo>
                  <a:cubicBezTo>
                    <a:pt x="10402" y="19928"/>
                    <a:pt x="10069" y="19632"/>
                    <a:pt x="9730" y="19632"/>
                  </a:cubicBezTo>
                  <a:cubicBezTo>
                    <a:pt x="9707" y="19632"/>
                    <a:pt x="9685" y="19633"/>
                    <a:pt x="9662" y="19636"/>
                  </a:cubicBezTo>
                  <a:cubicBezTo>
                    <a:pt x="9400" y="19667"/>
                    <a:pt x="9175" y="19923"/>
                    <a:pt x="9019" y="19924"/>
                  </a:cubicBezTo>
                  <a:cubicBezTo>
                    <a:pt x="9018" y="19924"/>
                    <a:pt x="9018" y="19924"/>
                    <a:pt x="9018" y="19924"/>
                  </a:cubicBezTo>
                  <a:cubicBezTo>
                    <a:pt x="8762" y="19924"/>
                    <a:pt x="8586" y="19611"/>
                    <a:pt x="8312" y="19603"/>
                  </a:cubicBezTo>
                  <a:cubicBezTo>
                    <a:pt x="8309" y="19603"/>
                    <a:pt x="8306" y="19603"/>
                    <a:pt x="8304" y="19603"/>
                  </a:cubicBezTo>
                  <a:cubicBezTo>
                    <a:pt x="8118" y="19603"/>
                    <a:pt x="7960" y="19779"/>
                    <a:pt x="7798" y="19795"/>
                  </a:cubicBezTo>
                  <a:cubicBezTo>
                    <a:pt x="7782" y="19796"/>
                    <a:pt x="7766" y="19797"/>
                    <a:pt x="7750" y="19797"/>
                  </a:cubicBezTo>
                  <a:cubicBezTo>
                    <a:pt x="7460" y="19797"/>
                    <a:pt x="7199" y="19539"/>
                    <a:pt x="6917" y="19539"/>
                  </a:cubicBezTo>
                  <a:cubicBezTo>
                    <a:pt x="6828" y="19539"/>
                    <a:pt x="6736" y="19565"/>
                    <a:pt x="6642" y="19634"/>
                  </a:cubicBezTo>
                  <a:cubicBezTo>
                    <a:pt x="6558" y="17875"/>
                    <a:pt x="6509" y="16082"/>
                    <a:pt x="6383" y="14366"/>
                  </a:cubicBezTo>
                  <a:cubicBezTo>
                    <a:pt x="6241" y="15218"/>
                    <a:pt x="6305" y="16233"/>
                    <a:pt x="6351" y="17289"/>
                  </a:cubicBezTo>
                  <a:cubicBezTo>
                    <a:pt x="6388" y="18146"/>
                    <a:pt x="6490" y="19234"/>
                    <a:pt x="6383" y="19731"/>
                  </a:cubicBezTo>
                  <a:cubicBezTo>
                    <a:pt x="6346" y="19905"/>
                    <a:pt x="6205" y="19965"/>
                    <a:pt x="6158" y="20148"/>
                  </a:cubicBezTo>
                  <a:cubicBezTo>
                    <a:pt x="6187" y="20173"/>
                    <a:pt x="6211" y="20183"/>
                    <a:pt x="6231" y="20183"/>
                  </a:cubicBezTo>
                  <a:cubicBezTo>
                    <a:pt x="6304" y="20183"/>
                    <a:pt x="6338" y="20062"/>
                    <a:pt x="6417" y="20051"/>
                  </a:cubicBezTo>
                  <a:lnTo>
                    <a:pt x="6417" y="20468"/>
                  </a:lnTo>
                  <a:cubicBezTo>
                    <a:pt x="6406" y="20468"/>
                    <a:pt x="6396" y="20468"/>
                    <a:pt x="6386" y="20468"/>
                  </a:cubicBezTo>
                  <a:cubicBezTo>
                    <a:pt x="6266" y="20468"/>
                    <a:pt x="6163" y="20483"/>
                    <a:pt x="6158" y="20597"/>
                  </a:cubicBezTo>
                  <a:cubicBezTo>
                    <a:pt x="6136" y="20175"/>
                    <a:pt x="6021" y="19713"/>
                    <a:pt x="6095" y="19248"/>
                  </a:cubicBezTo>
                  <a:cubicBezTo>
                    <a:pt x="6141" y="18956"/>
                    <a:pt x="6263" y="18770"/>
                    <a:pt x="6223" y="18476"/>
                  </a:cubicBezTo>
                  <a:cubicBezTo>
                    <a:pt x="6195" y="18271"/>
                    <a:pt x="6036" y="18119"/>
                    <a:pt x="5998" y="17930"/>
                  </a:cubicBezTo>
                  <a:cubicBezTo>
                    <a:pt x="5952" y="17701"/>
                    <a:pt x="6009" y="17448"/>
                    <a:pt x="5998" y="17222"/>
                  </a:cubicBezTo>
                  <a:cubicBezTo>
                    <a:pt x="5955" y="16193"/>
                    <a:pt x="5968" y="15114"/>
                    <a:pt x="5969" y="13979"/>
                  </a:cubicBezTo>
                  <a:cubicBezTo>
                    <a:pt x="6170" y="13829"/>
                    <a:pt x="6304" y="13740"/>
                    <a:pt x="6502" y="13740"/>
                  </a:cubicBezTo>
                  <a:cubicBezTo>
                    <a:pt x="6546" y="13740"/>
                    <a:pt x="6592" y="13745"/>
                    <a:pt x="6644" y="13754"/>
                  </a:cubicBezTo>
                  <a:cubicBezTo>
                    <a:pt x="6882" y="13796"/>
                    <a:pt x="6974" y="14034"/>
                    <a:pt x="7191" y="14042"/>
                  </a:cubicBezTo>
                  <a:cubicBezTo>
                    <a:pt x="7196" y="14043"/>
                    <a:pt x="7201" y="14043"/>
                    <a:pt x="7206" y="14043"/>
                  </a:cubicBezTo>
                  <a:cubicBezTo>
                    <a:pt x="7469" y="14043"/>
                    <a:pt x="7624" y="13738"/>
                    <a:pt x="7865" y="13721"/>
                  </a:cubicBezTo>
                  <a:cubicBezTo>
                    <a:pt x="7872" y="13721"/>
                    <a:pt x="7879" y="13721"/>
                    <a:pt x="7886" y="13721"/>
                  </a:cubicBezTo>
                  <a:cubicBezTo>
                    <a:pt x="8111" y="13721"/>
                    <a:pt x="8362" y="13947"/>
                    <a:pt x="8555" y="13947"/>
                  </a:cubicBezTo>
                  <a:cubicBezTo>
                    <a:pt x="8561" y="13947"/>
                    <a:pt x="8567" y="13947"/>
                    <a:pt x="8572" y="13946"/>
                  </a:cubicBezTo>
                  <a:cubicBezTo>
                    <a:pt x="8778" y="13930"/>
                    <a:pt x="8912" y="13687"/>
                    <a:pt x="9086" y="13657"/>
                  </a:cubicBezTo>
                  <a:cubicBezTo>
                    <a:pt x="9110" y="13653"/>
                    <a:pt x="9134" y="13651"/>
                    <a:pt x="9159" y="13651"/>
                  </a:cubicBezTo>
                  <a:cubicBezTo>
                    <a:pt x="9471" y="13651"/>
                    <a:pt x="9863" y="13954"/>
                    <a:pt x="10214" y="13954"/>
                  </a:cubicBezTo>
                  <a:cubicBezTo>
                    <a:pt x="10246" y="13954"/>
                    <a:pt x="10277" y="13951"/>
                    <a:pt x="10307" y="13946"/>
                  </a:cubicBezTo>
                  <a:cubicBezTo>
                    <a:pt x="10566" y="13901"/>
                    <a:pt x="10753" y="13597"/>
                    <a:pt x="10948" y="13593"/>
                  </a:cubicBezTo>
                  <a:cubicBezTo>
                    <a:pt x="10950" y="13593"/>
                    <a:pt x="10951" y="13593"/>
                    <a:pt x="10953" y="13593"/>
                  </a:cubicBezTo>
                  <a:cubicBezTo>
                    <a:pt x="11144" y="13593"/>
                    <a:pt x="11327" y="13786"/>
                    <a:pt x="11514" y="13786"/>
                  </a:cubicBezTo>
                  <a:cubicBezTo>
                    <a:pt x="11518" y="13786"/>
                    <a:pt x="11523" y="13786"/>
                    <a:pt x="11527" y="13786"/>
                  </a:cubicBezTo>
                  <a:cubicBezTo>
                    <a:pt x="11721" y="13776"/>
                    <a:pt x="11815" y="13589"/>
                    <a:pt x="12009" y="13561"/>
                  </a:cubicBezTo>
                  <a:cubicBezTo>
                    <a:pt x="12040" y="13557"/>
                    <a:pt x="12070" y="13554"/>
                    <a:pt x="12098" y="13554"/>
                  </a:cubicBezTo>
                  <a:close/>
                  <a:moveTo>
                    <a:pt x="6918" y="19713"/>
                  </a:moveTo>
                  <a:cubicBezTo>
                    <a:pt x="7193" y="19713"/>
                    <a:pt x="7476" y="19990"/>
                    <a:pt x="7781" y="19990"/>
                  </a:cubicBezTo>
                  <a:cubicBezTo>
                    <a:pt x="7798" y="19990"/>
                    <a:pt x="7815" y="19989"/>
                    <a:pt x="7833" y="19987"/>
                  </a:cubicBezTo>
                  <a:cubicBezTo>
                    <a:pt x="8039" y="19965"/>
                    <a:pt x="8075" y="19846"/>
                    <a:pt x="8283" y="19762"/>
                  </a:cubicBezTo>
                  <a:cubicBezTo>
                    <a:pt x="8586" y="19864"/>
                    <a:pt x="8724" y="20087"/>
                    <a:pt x="9026" y="20087"/>
                  </a:cubicBezTo>
                  <a:cubicBezTo>
                    <a:pt x="9045" y="20087"/>
                    <a:pt x="9064" y="20086"/>
                    <a:pt x="9085" y="20084"/>
                  </a:cubicBezTo>
                  <a:cubicBezTo>
                    <a:pt x="9345" y="20060"/>
                    <a:pt x="9527" y="19800"/>
                    <a:pt x="9759" y="19795"/>
                  </a:cubicBezTo>
                  <a:cubicBezTo>
                    <a:pt x="9763" y="19795"/>
                    <a:pt x="9767" y="19794"/>
                    <a:pt x="9770" y="19794"/>
                  </a:cubicBezTo>
                  <a:cubicBezTo>
                    <a:pt x="10103" y="19794"/>
                    <a:pt x="10391" y="20117"/>
                    <a:pt x="10699" y="20117"/>
                  </a:cubicBezTo>
                  <a:cubicBezTo>
                    <a:pt x="10707" y="20117"/>
                    <a:pt x="10715" y="20117"/>
                    <a:pt x="10723" y="20117"/>
                  </a:cubicBezTo>
                  <a:cubicBezTo>
                    <a:pt x="10987" y="20102"/>
                    <a:pt x="11209" y="19810"/>
                    <a:pt x="11462" y="19795"/>
                  </a:cubicBezTo>
                  <a:cubicBezTo>
                    <a:pt x="11471" y="19794"/>
                    <a:pt x="11481" y="19794"/>
                    <a:pt x="11490" y="19794"/>
                  </a:cubicBezTo>
                  <a:cubicBezTo>
                    <a:pt x="11857" y="19794"/>
                    <a:pt x="12175" y="20214"/>
                    <a:pt x="12554" y="20214"/>
                  </a:cubicBezTo>
                  <a:cubicBezTo>
                    <a:pt x="12666" y="20214"/>
                    <a:pt x="12782" y="20178"/>
                    <a:pt x="12907" y="20084"/>
                  </a:cubicBezTo>
                  <a:lnTo>
                    <a:pt x="12907" y="20084"/>
                  </a:lnTo>
                  <a:cubicBezTo>
                    <a:pt x="12829" y="20288"/>
                    <a:pt x="12879" y="20620"/>
                    <a:pt x="13003" y="20728"/>
                  </a:cubicBezTo>
                  <a:cubicBezTo>
                    <a:pt x="10895" y="20725"/>
                    <a:pt x="8657" y="20731"/>
                    <a:pt x="6644" y="20501"/>
                  </a:cubicBezTo>
                  <a:lnTo>
                    <a:pt x="6644" y="19826"/>
                  </a:lnTo>
                  <a:cubicBezTo>
                    <a:pt x="6734" y="19744"/>
                    <a:pt x="6826" y="19713"/>
                    <a:pt x="6918" y="19713"/>
                  </a:cubicBezTo>
                  <a:close/>
                  <a:moveTo>
                    <a:pt x="14204" y="19784"/>
                  </a:moveTo>
                  <a:cubicBezTo>
                    <a:pt x="16039" y="19784"/>
                    <a:pt x="17732" y="20019"/>
                    <a:pt x="19459" y="20019"/>
                  </a:cubicBezTo>
                  <a:cubicBezTo>
                    <a:pt x="19492" y="20019"/>
                    <a:pt x="19526" y="20019"/>
                    <a:pt x="19559" y="20018"/>
                  </a:cubicBezTo>
                  <a:lnTo>
                    <a:pt x="19559" y="20018"/>
                  </a:lnTo>
                  <a:cubicBezTo>
                    <a:pt x="19679" y="20421"/>
                    <a:pt x="19166" y="20489"/>
                    <a:pt x="18821" y="20564"/>
                  </a:cubicBezTo>
                  <a:cubicBezTo>
                    <a:pt x="17793" y="20789"/>
                    <a:pt x="16520" y="20732"/>
                    <a:pt x="15254" y="20789"/>
                  </a:cubicBezTo>
                  <a:cubicBezTo>
                    <a:pt x="15144" y="20794"/>
                    <a:pt x="15028" y="20797"/>
                    <a:pt x="14908" y="20797"/>
                  </a:cubicBezTo>
                  <a:cubicBezTo>
                    <a:pt x="14625" y="20797"/>
                    <a:pt x="14327" y="20783"/>
                    <a:pt x="14066" y="20758"/>
                  </a:cubicBezTo>
                  <a:cubicBezTo>
                    <a:pt x="13753" y="20729"/>
                    <a:pt x="13238" y="20729"/>
                    <a:pt x="13390" y="20276"/>
                  </a:cubicBezTo>
                  <a:cubicBezTo>
                    <a:pt x="13511" y="20269"/>
                    <a:pt x="13638" y="20266"/>
                    <a:pt x="13767" y="20266"/>
                  </a:cubicBezTo>
                  <a:cubicBezTo>
                    <a:pt x="14285" y="20266"/>
                    <a:pt x="14859" y="20309"/>
                    <a:pt x="15431" y="20309"/>
                  </a:cubicBezTo>
                  <a:cubicBezTo>
                    <a:pt x="15447" y="20309"/>
                    <a:pt x="15463" y="20309"/>
                    <a:pt x="15479" y="20309"/>
                  </a:cubicBezTo>
                  <a:cubicBezTo>
                    <a:pt x="16223" y="20304"/>
                    <a:pt x="16976" y="20206"/>
                    <a:pt x="17664" y="20148"/>
                  </a:cubicBezTo>
                  <a:cubicBezTo>
                    <a:pt x="16342" y="20034"/>
                    <a:pt x="14873" y="20069"/>
                    <a:pt x="13455" y="20051"/>
                  </a:cubicBezTo>
                  <a:cubicBezTo>
                    <a:pt x="13450" y="19971"/>
                    <a:pt x="13472" y="19918"/>
                    <a:pt x="13519" y="19890"/>
                  </a:cubicBezTo>
                  <a:cubicBezTo>
                    <a:pt x="13518" y="19835"/>
                    <a:pt x="13543" y="19808"/>
                    <a:pt x="13583" y="19794"/>
                  </a:cubicBezTo>
                  <a:cubicBezTo>
                    <a:pt x="13792" y="19787"/>
                    <a:pt x="13999" y="19784"/>
                    <a:pt x="14204" y="19784"/>
                  </a:cubicBezTo>
                  <a:close/>
                  <a:moveTo>
                    <a:pt x="5551" y="20469"/>
                  </a:moveTo>
                  <a:cubicBezTo>
                    <a:pt x="5665" y="20680"/>
                    <a:pt x="5516" y="20905"/>
                    <a:pt x="5455" y="21048"/>
                  </a:cubicBezTo>
                  <a:cubicBezTo>
                    <a:pt x="5341" y="20835"/>
                    <a:pt x="5490" y="20612"/>
                    <a:pt x="5551" y="20469"/>
                  </a:cubicBezTo>
                  <a:close/>
                  <a:moveTo>
                    <a:pt x="27334" y="19314"/>
                  </a:moveTo>
                  <a:cubicBezTo>
                    <a:pt x="27511" y="19338"/>
                    <a:pt x="27426" y="19584"/>
                    <a:pt x="27430" y="19699"/>
                  </a:cubicBezTo>
                  <a:cubicBezTo>
                    <a:pt x="27446" y="20126"/>
                    <a:pt x="27419" y="20693"/>
                    <a:pt x="27430" y="21144"/>
                  </a:cubicBezTo>
                  <a:cubicBezTo>
                    <a:pt x="26913" y="21287"/>
                    <a:pt x="26261" y="21350"/>
                    <a:pt x="25591" y="21350"/>
                  </a:cubicBezTo>
                  <a:cubicBezTo>
                    <a:pt x="24635" y="21350"/>
                    <a:pt x="23644" y="21222"/>
                    <a:pt x="22964" y="21016"/>
                  </a:cubicBezTo>
                  <a:cubicBezTo>
                    <a:pt x="22982" y="20442"/>
                    <a:pt x="22907" y="19960"/>
                    <a:pt x="22932" y="19377"/>
                  </a:cubicBezTo>
                  <a:cubicBezTo>
                    <a:pt x="22974" y="19377"/>
                    <a:pt x="23017" y="19377"/>
                    <a:pt x="23060" y="19377"/>
                  </a:cubicBezTo>
                  <a:cubicBezTo>
                    <a:pt x="23932" y="19377"/>
                    <a:pt x="24892" y="19480"/>
                    <a:pt x="25787" y="19480"/>
                  </a:cubicBezTo>
                  <a:cubicBezTo>
                    <a:pt x="26339" y="19480"/>
                    <a:pt x="26866" y="19441"/>
                    <a:pt x="27334" y="19314"/>
                  </a:cubicBezTo>
                  <a:close/>
                  <a:moveTo>
                    <a:pt x="19559" y="20886"/>
                  </a:moveTo>
                  <a:lnTo>
                    <a:pt x="19559" y="20886"/>
                  </a:lnTo>
                  <a:cubicBezTo>
                    <a:pt x="19709" y="21217"/>
                    <a:pt x="19354" y="21324"/>
                    <a:pt x="19334" y="21592"/>
                  </a:cubicBezTo>
                  <a:cubicBezTo>
                    <a:pt x="19201" y="21513"/>
                    <a:pt x="19302" y="21198"/>
                    <a:pt x="19270" y="21015"/>
                  </a:cubicBezTo>
                  <a:cubicBezTo>
                    <a:pt x="19381" y="20986"/>
                    <a:pt x="19492" y="20959"/>
                    <a:pt x="19559" y="20886"/>
                  </a:cubicBezTo>
                  <a:close/>
                  <a:moveTo>
                    <a:pt x="5551" y="21111"/>
                  </a:moveTo>
                  <a:lnTo>
                    <a:pt x="5551" y="21111"/>
                  </a:lnTo>
                  <a:cubicBezTo>
                    <a:pt x="5662" y="21319"/>
                    <a:pt x="5498" y="21530"/>
                    <a:pt x="5455" y="21690"/>
                  </a:cubicBezTo>
                  <a:cubicBezTo>
                    <a:pt x="5357" y="21494"/>
                    <a:pt x="5453" y="21217"/>
                    <a:pt x="5551" y="21111"/>
                  </a:cubicBezTo>
                  <a:close/>
                  <a:moveTo>
                    <a:pt x="27438" y="21609"/>
                  </a:moveTo>
                  <a:cubicBezTo>
                    <a:pt x="27492" y="21609"/>
                    <a:pt x="27540" y="21617"/>
                    <a:pt x="27559" y="21625"/>
                  </a:cubicBezTo>
                  <a:cubicBezTo>
                    <a:pt x="27483" y="21690"/>
                    <a:pt x="27356" y="21701"/>
                    <a:pt x="27239" y="21722"/>
                  </a:cubicBezTo>
                  <a:cubicBezTo>
                    <a:pt x="27234" y="21633"/>
                    <a:pt x="27344" y="21609"/>
                    <a:pt x="27438" y="21609"/>
                  </a:cubicBezTo>
                  <a:close/>
                  <a:moveTo>
                    <a:pt x="6953" y="20981"/>
                  </a:moveTo>
                  <a:cubicBezTo>
                    <a:pt x="6991" y="20981"/>
                    <a:pt x="7027" y="20982"/>
                    <a:pt x="7061" y="20984"/>
                  </a:cubicBezTo>
                  <a:cubicBezTo>
                    <a:pt x="7857" y="21012"/>
                    <a:pt x="8925" y="21132"/>
                    <a:pt x="9792" y="21177"/>
                  </a:cubicBezTo>
                  <a:cubicBezTo>
                    <a:pt x="9952" y="21185"/>
                    <a:pt x="10110" y="21189"/>
                    <a:pt x="10267" y="21189"/>
                  </a:cubicBezTo>
                  <a:cubicBezTo>
                    <a:pt x="10838" y="21189"/>
                    <a:pt x="11385" y="21147"/>
                    <a:pt x="11899" y="21147"/>
                  </a:cubicBezTo>
                  <a:cubicBezTo>
                    <a:pt x="12265" y="21147"/>
                    <a:pt x="12613" y="21168"/>
                    <a:pt x="12940" y="21241"/>
                  </a:cubicBezTo>
                  <a:cubicBezTo>
                    <a:pt x="12975" y="21535"/>
                    <a:pt x="12445" y="21641"/>
                    <a:pt x="12201" y="21658"/>
                  </a:cubicBezTo>
                  <a:cubicBezTo>
                    <a:pt x="11838" y="21684"/>
                    <a:pt x="11451" y="21691"/>
                    <a:pt x="11047" y="21691"/>
                  </a:cubicBezTo>
                  <a:cubicBezTo>
                    <a:pt x="10515" y="21691"/>
                    <a:pt x="9954" y="21678"/>
                    <a:pt x="9377" y="21678"/>
                  </a:cubicBezTo>
                  <a:cubicBezTo>
                    <a:pt x="9090" y="21678"/>
                    <a:pt x="8799" y="21682"/>
                    <a:pt x="8506" y="21691"/>
                  </a:cubicBezTo>
                  <a:cubicBezTo>
                    <a:pt x="8087" y="21703"/>
                    <a:pt x="7616" y="21722"/>
                    <a:pt x="7222" y="21722"/>
                  </a:cubicBezTo>
                  <a:cubicBezTo>
                    <a:pt x="7076" y="21722"/>
                    <a:pt x="6905" y="21743"/>
                    <a:pt x="6747" y="21743"/>
                  </a:cubicBezTo>
                  <a:cubicBezTo>
                    <a:pt x="6500" y="21743"/>
                    <a:pt x="6281" y="21692"/>
                    <a:pt x="6225" y="21433"/>
                  </a:cubicBezTo>
                  <a:lnTo>
                    <a:pt x="6225" y="21433"/>
                  </a:lnTo>
                  <a:cubicBezTo>
                    <a:pt x="6754" y="21471"/>
                    <a:pt x="7311" y="21484"/>
                    <a:pt x="7883" y="21484"/>
                  </a:cubicBezTo>
                  <a:cubicBezTo>
                    <a:pt x="9038" y="21484"/>
                    <a:pt x="10252" y="21432"/>
                    <a:pt x="11402" y="21432"/>
                  </a:cubicBezTo>
                  <a:cubicBezTo>
                    <a:pt x="11498" y="21432"/>
                    <a:pt x="11593" y="21433"/>
                    <a:pt x="11688" y="21433"/>
                  </a:cubicBezTo>
                  <a:cubicBezTo>
                    <a:pt x="11524" y="21341"/>
                    <a:pt x="11330" y="21320"/>
                    <a:pt x="11126" y="21320"/>
                  </a:cubicBezTo>
                  <a:cubicBezTo>
                    <a:pt x="10948" y="21320"/>
                    <a:pt x="10762" y="21336"/>
                    <a:pt x="10586" y="21336"/>
                  </a:cubicBezTo>
                  <a:cubicBezTo>
                    <a:pt x="10578" y="21336"/>
                    <a:pt x="10571" y="21336"/>
                    <a:pt x="10564" y="21336"/>
                  </a:cubicBezTo>
                  <a:cubicBezTo>
                    <a:pt x="10171" y="21334"/>
                    <a:pt x="9776" y="21304"/>
                    <a:pt x="9374" y="21304"/>
                  </a:cubicBezTo>
                  <a:cubicBezTo>
                    <a:pt x="8812" y="21304"/>
                    <a:pt x="8221" y="21356"/>
                    <a:pt x="7681" y="21356"/>
                  </a:cubicBezTo>
                  <a:cubicBezTo>
                    <a:pt x="7155" y="21356"/>
                    <a:pt x="6678" y="21306"/>
                    <a:pt x="6323" y="21111"/>
                  </a:cubicBezTo>
                  <a:cubicBezTo>
                    <a:pt x="6475" y="21008"/>
                    <a:pt x="6739" y="20981"/>
                    <a:pt x="6953" y="20981"/>
                  </a:cubicBezTo>
                  <a:close/>
                  <a:moveTo>
                    <a:pt x="22771" y="21466"/>
                  </a:moveTo>
                  <a:cubicBezTo>
                    <a:pt x="23582" y="21645"/>
                    <a:pt x="24560" y="21741"/>
                    <a:pt x="25532" y="21741"/>
                  </a:cubicBezTo>
                  <a:cubicBezTo>
                    <a:pt x="25781" y="21741"/>
                    <a:pt x="26029" y="21735"/>
                    <a:pt x="26274" y="21722"/>
                  </a:cubicBezTo>
                  <a:lnTo>
                    <a:pt x="26274" y="21722"/>
                  </a:lnTo>
                  <a:cubicBezTo>
                    <a:pt x="25724" y="21846"/>
                    <a:pt x="25074" y="21906"/>
                    <a:pt x="24424" y="21906"/>
                  </a:cubicBezTo>
                  <a:cubicBezTo>
                    <a:pt x="23826" y="21906"/>
                    <a:pt x="23227" y="21855"/>
                    <a:pt x="22707" y="21755"/>
                  </a:cubicBezTo>
                  <a:cubicBezTo>
                    <a:pt x="22704" y="21635"/>
                    <a:pt x="22740" y="21552"/>
                    <a:pt x="22771" y="21466"/>
                  </a:cubicBezTo>
                  <a:close/>
                  <a:moveTo>
                    <a:pt x="22740" y="21850"/>
                  </a:moveTo>
                  <a:cubicBezTo>
                    <a:pt x="23176" y="21928"/>
                    <a:pt x="23653" y="21967"/>
                    <a:pt x="24122" y="22011"/>
                  </a:cubicBezTo>
                  <a:lnTo>
                    <a:pt x="24829" y="22011"/>
                  </a:lnTo>
                  <a:cubicBezTo>
                    <a:pt x="24824" y="22048"/>
                    <a:pt x="24770" y="22038"/>
                    <a:pt x="24732" y="22043"/>
                  </a:cubicBezTo>
                  <a:lnTo>
                    <a:pt x="24636" y="22043"/>
                  </a:lnTo>
                  <a:cubicBezTo>
                    <a:pt x="24548" y="22042"/>
                    <a:pt x="24458" y="22041"/>
                    <a:pt x="24368" y="22041"/>
                  </a:cubicBezTo>
                  <a:cubicBezTo>
                    <a:pt x="24255" y="22041"/>
                    <a:pt x="24141" y="22042"/>
                    <a:pt x="24027" y="22042"/>
                  </a:cubicBezTo>
                  <a:cubicBezTo>
                    <a:pt x="23534" y="22042"/>
                    <a:pt x="23055" y="22028"/>
                    <a:pt x="22708" y="21883"/>
                  </a:cubicBezTo>
                  <a:cubicBezTo>
                    <a:pt x="22702" y="21855"/>
                    <a:pt x="22721" y="21852"/>
                    <a:pt x="22740" y="21850"/>
                  </a:cubicBezTo>
                  <a:close/>
                  <a:moveTo>
                    <a:pt x="31927" y="21592"/>
                  </a:moveTo>
                  <a:lnTo>
                    <a:pt x="31927" y="21592"/>
                  </a:lnTo>
                  <a:cubicBezTo>
                    <a:pt x="32048" y="21842"/>
                    <a:pt x="31835" y="22035"/>
                    <a:pt x="31800" y="22236"/>
                  </a:cubicBezTo>
                  <a:cubicBezTo>
                    <a:pt x="31680" y="21986"/>
                    <a:pt x="31874" y="21775"/>
                    <a:pt x="31927" y="21592"/>
                  </a:cubicBezTo>
                  <a:close/>
                  <a:moveTo>
                    <a:pt x="19559" y="21368"/>
                  </a:moveTo>
                  <a:lnTo>
                    <a:pt x="19559" y="21368"/>
                  </a:lnTo>
                  <a:cubicBezTo>
                    <a:pt x="19656" y="21733"/>
                    <a:pt x="19481" y="22103"/>
                    <a:pt x="19367" y="22364"/>
                  </a:cubicBezTo>
                  <a:cubicBezTo>
                    <a:pt x="19167" y="22000"/>
                    <a:pt x="19434" y="21614"/>
                    <a:pt x="19559" y="21368"/>
                  </a:cubicBezTo>
                  <a:close/>
                  <a:moveTo>
                    <a:pt x="5518" y="21882"/>
                  </a:moveTo>
                  <a:lnTo>
                    <a:pt x="5518" y="21882"/>
                  </a:lnTo>
                  <a:cubicBezTo>
                    <a:pt x="5634" y="22063"/>
                    <a:pt x="5469" y="22239"/>
                    <a:pt x="5455" y="22397"/>
                  </a:cubicBezTo>
                  <a:cubicBezTo>
                    <a:pt x="5361" y="22239"/>
                    <a:pt x="5450" y="21986"/>
                    <a:pt x="5518" y="21882"/>
                  </a:cubicBezTo>
                  <a:close/>
                  <a:moveTo>
                    <a:pt x="31930" y="22267"/>
                  </a:moveTo>
                  <a:cubicBezTo>
                    <a:pt x="32041" y="22435"/>
                    <a:pt x="31846" y="22568"/>
                    <a:pt x="31832" y="22717"/>
                  </a:cubicBezTo>
                  <a:cubicBezTo>
                    <a:pt x="31720" y="22550"/>
                    <a:pt x="31880" y="22382"/>
                    <a:pt x="31930" y="22267"/>
                  </a:cubicBezTo>
                  <a:close/>
                  <a:moveTo>
                    <a:pt x="11898" y="22168"/>
                  </a:moveTo>
                  <a:cubicBezTo>
                    <a:pt x="11979" y="22168"/>
                    <a:pt x="12067" y="22175"/>
                    <a:pt x="12149" y="22175"/>
                  </a:cubicBezTo>
                  <a:cubicBezTo>
                    <a:pt x="12178" y="22175"/>
                    <a:pt x="12207" y="22174"/>
                    <a:pt x="12234" y="22172"/>
                  </a:cubicBezTo>
                  <a:cubicBezTo>
                    <a:pt x="12267" y="22397"/>
                    <a:pt x="12260" y="22659"/>
                    <a:pt x="12299" y="22879"/>
                  </a:cubicBezTo>
                  <a:cubicBezTo>
                    <a:pt x="12043" y="22855"/>
                    <a:pt x="12145" y="22475"/>
                    <a:pt x="12106" y="22236"/>
                  </a:cubicBezTo>
                  <a:lnTo>
                    <a:pt x="12106" y="22236"/>
                  </a:lnTo>
                  <a:cubicBezTo>
                    <a:pt x="12009" y="22344"/>
                    <a:pt x="12137" y="22674"/>
                    <a:pt x="12040" y="22783"/>
                  </a:cubicBezTo>
                  <a:cubicBezTo>
                    <a:pt x="12036" y="22783"/>
                    <a:pt x="12032" y="22783"/>
                    <a:pt x="12029" y="22783"/>
                  </a:cubicBezTo>
                  <a:cubicBezTo>
                    <a:pt x="11785" y="22783"/>
                    <a:pt x="12000" y="22325"/>
                    <a:pt x="11849" y="22236"/>
                  </a:cubicBezTo>
                  <a:lnTo>
                    <a:pt x="11849" y="22236"/>
                  </a:lnTo>
                  <a:cubicBezTo>
                    <a:pt x="11704" y="22420"/>
                    <a:pt x="11997" y="22846"/>
                    <a:pt x="11720" y="22879"/>
                  </a:cubicBezTo>
                  <a:cubicBezTo>
                    <a:pt x="11684" y="22701"/>
                    <a:pt x="11653" y="22347"/>
                    <a:pt x="11688" y="22204"/>
                  </a:cubicBezTo>
                  <a:cubicBezTo>
                    <a:pt x="11741" y="22175"/>
                    <a:pt x="11816" y="22168"/>
                    <a:pt x="11898" y="22168"/>
                  </a:cubicBezTo>
                  <a:close/>
                  <a:moveTo>
                    <a:pt x="12619" y="22139"/>
                  </a:moveTo>
                  <a:cubicBezTo>
                    <a:pt x="12754" y="22267"/>
                    <a:pt x="12798" y="22777"/>
                    <a:pt x="12715" y="22910"/>
                  </a:cubicBezTo>
                  <a:cubicBezTo>
                    <a:pt x="12607" y="22730"/>
                    <a:pt x="12631" y="22417"/>
                    <a:pt x="12619" y="22139"/>
                  </a:cubicBezTo>
                  <a:close/>
                  <a:moveTo>
                    <a:pt x="12394" y="22108"/>
                  </a:moveTo>
                  <a:cubicBezTo>
                    <a:pt x="12530" y="22262"/>
                    <a:pt x="12505" y="22747"/>
                    <a:pt x="12490" y="22943"/>
                  </a:cubicBezTo>
                  <a:cubicBezTo>
                    <a:pt x="12322" y="22819"/>
                    <a:pt x="12379" y="22310"/>
                    <a:pt x="12394" y="22108"/>
                  </a:cubicBezTo>
                  <a:close/>
                  <a:moveTo>
                    <a:pt x="11494" y="22203"/>
                  </a:moveTo>
                  <a:cubicBezTo>
                    <a:pt x="11662" y="22309"/>
                    <a:pt x="11577" y="22822"/>
                    <a:pt x="11591" y="22974"/>
                  </a:cubicBezTo>
                  <a:cubicBezTo>
                    <a:pt x="11427" y="22866"/>
                    <a:pt x="11465" y="22399"/>
                    <a:pt x="11494" y="22203"/>
                  </a:cubicBezTo>
                  <a:close/>
                  <a:moveTo>
                    <a:pt x="5519" y="22558"/>
                  </a:moveTo>
                  <a:cubicBezTo>
                    <a:pt x="5635" y="22760"/>
                    <a:pt x="5461" y="22948"/>
                    <a:pt x="5423" y="23104"/>
                  </a:cubicBezTo>
                  <a:cubicBezTo>
                    <a:pt x="5346" y="22941"/>
                    <a:pt x="5448" y="22680"/>
                    <a:pt x="5519" y="22558"/>
                  </a:cubicBezTo>
                  <a:close/>
                  <a:moveTo>
                    <a:pt x="31930" y="22751"/>
                  </a:moveTo>
                  <a:lnTo>
                    <a:pt x="31930" y="22751"/>
                  </a:lnTo>
                  <a:cubicBezTo>
                    <a:pt x="32046" y="22943"/>
                    <a:pt x="31862" y="23110"/>
                    <a:pt x="31832" y="23265"/>
                  </a:cubicBezTo>
                  <a:cubicBezTo>
                    <a:pt x="31716" y="23072"/>
                    <a:pt x="31899" y="22904"/>
                    <a:pt x="31930" y="22751"/>
                  </a:cubicBezTo>
                  <a:close/>
                  <a:moveTo>
                    <a:pt x="6419" y="22108"/>
                  </a:moveTo>
                  <a:cubicBezTo>
                    <a:pt x="7174" y="22273"/>
                    <a:pt x="8068" y="22330"/>
                    <a:pt x="8977" y="22330"/>
                  </a:cubicBezTo>
                  <a:cubicBezTo>
                    <a:pt x="9757" y="22330"/>
                    <a:pt x="10548" y="22288"/>
                    <a:pt x="11271" y="22236"/>
                  </a:cubicBezTo>
                  <a:cubicBezTo>
                    <a:pt x="11319" y="22509"/>
                    <a:pt x="11306" y="22842"/>
                    <a:pt x="11368" y="23104"/>
                  </a:cubicBezTo>
                  <a:cubicBezTo>
                    <a:pt x="11334" y="23112"/>
                    <a:pt x="11303" y="23116"/>
                    <a:pt x="11274" y="23116"/>
                  </a:cubicBezTo>
                  <a:cubicBezTo>
                    <a:pt x="11011" y="23116"/>
                    <a:pt x="10900" y="22802"/>
                    <a:pt x="10628" y="22783"/>
                  </a:cubicBezTo>
                  <a:cubicBezTo>
                    <a:pt x="10620" y="22782"/>
                    <a:pt x="10611" y="22782"/>
                    <a:pt x="10602" y="22782"/>
                  </a:cubicBezTo>
                  <a:cubicBezTo>
                    <a:pt x="10268" y="22782"/>
                    <a:pt x="10045" y="23255"/>
                    <a:pt x="9762" y="23264"/>
                  </a:cubicBezTo>
                  <a:cubicBezTo>
                    <a:pt x="9757" y="23264"/>
                    <a:pt x="9752" y="23264"/>
                    <a:pt x="9747" y="23264"/>
                  </a:cubicBezTo>
                  <a:cubicBezTo>
                    <a:pt x="9317" y="23264"/>
                    <a:pt x="8981" y="22653"/>
                    <a:pt x="8621" y="22653"/>
                  </a:cubicBezTo>
                  <a:cubicBezTo>
                    <a:pt x="8615" y="22653"/>
                    <a:pt x="8610" y="22653"/>
                    <a:pt x="8605" y="22653"/>
                  </a:cubicBezTo>
                  <a:cubicBezTo>
                    <a:pt x="8193" y="22673"/>
                    <a:pt x="8140" y="23279"/>
                    <a:pt x="7752" y="23279"/>
                  </a:cubicBezTo>
                  <a:cubicBezTo>
                    <a:pt x="7718" y="23279"/>
                    <a:pt x="7681" y="23274"/>
                    <a:pt x="7641" y="23264"/>
                  </a:cubicBezTo>
                  <a:cubicBezTo>
                    <a:pt x="7425" y="23207"/>
                    <a:pt x="7355" y="22780"/>
                    <a:pt x="7064" y="22717"/>
                  </a:cubicBezTo>
                  <a:cubicBezTo>
                    <a:pt x="7005" y="22704"/>
                    <a:pt x="6954" y="22698"/>
                    <a:pt x="6907" y="22698"/>
                  </a:cubicBezTo>
                  <a:cubicBezTo>
                    <a:pt x="6724" y="22698"/>
                    <a:pt x="6612" y="22788"/>
                    <a:pt x="6390" y="22909"/>
                  </a:cubicBezTo>
                  <a:cubicBezTo>
                    <a:pt x="6405" y="22650"/>
                    <a:pt x="6348" y="22314"/>
                    <a:pt x="6419" y="22108"/>
                  </a:cubicBezTo>
                  <a:close/>
                  <a:moveTo>
                    <a:pt x="6015" y="21946"/>
                  </a:moveTo>
                  <a:cubicBezTo>
                    <a:pt x="6054" y="21946"/>
                    <a:pt x="6060" y="21978"/>
                    <a:pt x="6098" y="21979"/>
                  </a:cubicBezTo>
                  <a:cubicBezTo>
                    <a:pt x="6183" y="22590"/>
                    <a:pt x="6135" y="23186"/>
                    <a:pt x="6129" y="23842"/>
                  </a:cubicBezTo>
                  <a:cubicBezTo>
                    <a:pt x="5979" y="23573"/>
                    <a:pt x="6014" y="23134"/>
                    <a:pt x="6000" y="22783"/>
                  </a:cubicBezTo>
                  <a:cubicBezTo>
                    <a:pt x="5992" y="22532"/>
                    <a:pt x="6018" y="22279"/>
                    <a:pt x="6000" y="22043"/>
                  </a:cubicBezTo>
                  <a:lnTo>
                    <a:pt x="6000" y="21947"/>
                  </a:lnTo>
                  <a:cubicBezTo>
                    <a:pt x="6006" y="21946"/>
                    <a:pt x="6011" y="21946"/>
                    <a:pt x="6015" y="21946"/>
                  </a:cubicBezTo>
                  <a:close/>
                  <a:moveTo>
                    <a:pt x="31930" y="23329"/>
                  </a:moveTo>
                  <a:lnTo>
                    <a:pt x="31930" y="23329"/>
                  </a:lnTo>
                  <a:cubicBezTo>
                    <a:pt x="32046" y="23521"/>
                    <a:pt x="31862" y="23689"/>
                    <a:pt x="31832" y="23842"/>
                  </a:cubicBezTo>
                  <a:cubicBezTo>
                    <a:pt x="31716" y="23649"/>
                    <a:pt x="31899" y="23481"/>
                    <a:pt x="31930" y="23329"/>
                  </a:cubicBezTo>
                  <a:close/>
                  <a:moveTo>
                    <a:pt x="27495" y="22302"/>
                  </a:moveTo>
                  <a:lnTo>
                    <a:pt x="27495" y="24100"/>
                  </a:lnTo>
                  <a:cubicBezTo>
                    <a:pt x="26796" y="24256"/>
                    <a:pt x="26018" y="24304"/>
                    <a:pt x="25216" y="24304"/>
                  </a:cubicBezTo>
                  <a:cubicBezTo>
                    <a:pt x="24459" y="24304"/>
                    <a:pt x="23682" y="24262"/>
                    <a:pt x="22932" y="24228"/>
                  </a:cubicBezTo>
                  <a:cubicBezTo>
                    <a:pt x="22946" y="23627"/>
                    <a:pt x="22925" y="23060"/>
                    <a:pt x="22901" y="22493"/>
                  </a:cubicBezTo>
                  <a:lnTo>
                    <a:pt x="22901" y="22493"/>
                  </a:lnTo>
                  <a:cubicBezTo>
                    <a:pt x="23283" y="22591"/>
                    <a:pt x="23666" y="22628"/>
                    <a:pt x="24051" y="22628"/>
                  </a:cubicBezTo>
                  <a:cubicBezTo>
                    <a:pt x="25193" y="22628"/>
                    <a:pt x="26343" y="22303"/>
                    <a:pt x="27495" y="22302"/>
                  </a:cubicBezTo>
                  <a:close/>
                  <a:moveTo>
                    <a:pt x="5134" y="19344"/>
                  </a:moveTo>
                  <a:cubicBezTo>
                    <a:pt x="5214" y="20505"/>
                    <a:pt x="5130" y="22189"/>
                    <a:pt x="5262" y="23489"/>
                  </a:cubicBezTo>
                  <a:cubicBezTo>
                    <a:pt x="5479" y="23489"/>
                    <a:pt x="5341" y="23134"/>
                    <a:pt x="5558" y="23134"/>
                  </a:cubicBezTo>
                  <a:cubicBezTo>
                    <a:pt x="5566" y="23134"/>
                    <a:pt x="5574" y="23134"/>
                    <a:pt x="5583" y="23135"/>
                  </a:cubicBezTo>
                  <a:cubicBezTo>
                    <a:pt x="5601" y="23483"/>
                    <a:pt x="5548" y="23900"/>
                    <a:pt x="5617" y="24196"/>
                  </a:cubicBezTo>
                  <a:cubicBezTo>
                    <a:pt x="5017" y="24271"/>
                    <a:pt x="4310" y="24317"/>
                    <a:pt x="3595" y="24317"/>
                  </a:cubicBezTo>
                  <a:cubicBezTo>
                    <a:pt x="2633" y="24317"/>
                    <a:pt x="1655" y="24235"/>
                    <a:pt x="894" y="24035"/>
                  </a:cubicBezTo>
                  <a:cubicBezTo>
                    <a:pt x="824" y="22581"/>
                    <a:pt x="714" y="20782"/>
                    <a:pt x="926" y="19408"/>
                  </a:cubicBezTo>
                  <a:cubicBezTo>
                    <a:pt x="942" y="19405"/>
                    <a:pt x="956" y="19404"/>
                    <a:pt x="970" y="19404"/>
                  </a:cubicBezTo>
                  <a:cubicBezTo>
                    <a:pt x="1195" y="19404"/>
                    <a:pt x="1114" y="19696"/>
                    <a:pt x="1118" y="19825"/>
                  </a:cubicBezTo>
                  <a:cubicBezTo>
                    <a:pt x="1146" y="20728"/>
                    <a:pt x="1004" y="21979"/>
                    <a:pt x="1246" y="22783"/>
                  </a:cubicBezTo>
                  <a:cubicBezTo>
                    <a:pt x="1373" y="21785"/>
                    <a:pt x="1284" y="20571"/>
                    <a:pt x="1310" y="19472"/>
                  </a:cubicBezTo>
                  <a:lnTo>
                    <a:pt x="1310" y="19472"/>
                  </a:lnTo>
                  <a:cubicBezTo>
                    <a:pt x="1740" y="19521"/>
                    <a:pt x="2197" y="19542"/>
                    <a:pt x="2658" y="19542"/>
                  </a:cubicBezTo>
                  <a:cubicBezTo>
                    <a:pt x="3526" y="19542"/>
                    <a:pt x="4405" y="19465"/>
                    <a:pt x="5134" y="19344"/>
                  </a:cubicBezTo>
                  <a:close/>
                  <a:moveTo>
                    <a:pt x="31962" y="23907"/>
                  </a:moveTo>
                  <a:cubicBezTo>
                    <a:pt x="32074" y="24086"/>
                    <a:pt x="31910" y="24260"/>
                    <a:pt x="31865" y="24389"/>
                  </a:cubicBezTo>
                  <a:cubicBezTo>
                    <a:pt x="31765" y="24223"/>
                    <a:pt x="31909" y="24027"/>
                    <a:pt x="31962" y="23907"/>
                  </a:cubicBezTo>
                  <a:close/>
                  <a:moveTo>
                    <a:pt x="19078" y="21049"/>
                  </a:moveTo>
                  <a:lnTo>
                    <a:pt x="19078" y="21049"/>
                  </a:lnTo>
                  <a:cubicBezTo>
                    <a:pt x="19124" y="21395"/>
                    <a:pt x="19166" y="22015"/>
                    <a:pt x="19014" y="22270"/>
                  </a:cubicBezTo>
                  <a:cubicBezTo>
                    <a:pt x="19016" y="22270"/>
                    <a:pt x="19017" y="22270"/>
                    <a:pt x="19018" y="22270"/>
                  </a:cubicBezTo>
                  <a:cubicBezTo>
                    <a:pt x="19061" y="22270"/>
                    <a:pt x="19095" y="22179"/>
                    <a:pt x="19122" y="22179"/>
                  </a:cubicBezTo>
                  <a:cubicBezTo>
                    <a:pt x="19129" y="22179"/>
                    <a:pt x="19136" y="22187"/>
                    <a:pt x="19142" y="22205"/>
                  </a:cubicBezTo>
                  <a:cubicBezTo>
                    <a:pt x="19124" y="22856"/>
                    <a:pt x="19166" y="23447"/>
                    <a:pt x="19207" y="24038"/>
                  </a:cubicBezTo>
                  <a:cubicBezTo>
                    <a:pt x="19516" y="23660"/>
                    <a:pt x="19135" y="22595"/>
                    <a:pt x="19495" y="22270"/>
                  </a:cubicBezTo>
                  <a:lnTo>
                    <a:pt x="19495" y="22270"/>
                  </a:lnTo>
                  <a:cubicBezTo>
                    <a:pt x="19570" y="22946"/>
                    <a:pt x="19490" y="23774"/>
                    <a:pt x="19591" y="24423"/>
                  </a:cubicBezTo>
                  <a:cubicBezTo>
                    <a:pt x="18903" y="24473"/>
                    <a:pt x="18179" y="24495"/>
                    <a:pt x="17442" y="24495"/>
                  </a:cubicBezTo>
                  <a:cubicBezTo>
                    <a:pt x="16253" y="24495"/>
                    <a:pt x="15031" y="24439"/>
                    <a:pt x="13874" y="24359"/>
                  </a:cubicBezTo>
                  <a:cubicBezTo>
                    <a:pt x="13301" y="23740"/>
                    <a:pt x="13653" y="22199"/>
                    <a:pt x="13455" y="21209"/>
                  </a:cubicBezTo>
                  <a:lnTo>
                    <a:pt x="13455" y="21209"/>
                  </a:lnTo>
                  <a:cubicBezTo>
                    <a:pt x="13480" y="21211"/>
                    <a:pt x="13506" y="21212"/>
                    <a:pt x="13533" y="21212"/>
                  </a:cubicBezTo>
                  <a:cubicBezTo>
                    <a:pt x="13610" y="21212"/>
                    <a:pt x="13694" y="21205"/>
                    <a:pt x="13771" y="21205"/>
                  </a:cubicBezTo>
                  <a:cubicBezTo>
                    <a:pt x="13849" y="21205"/>
                    <a:pt x="13920" y="21212"/>
                    <a:pt x="13969" y="21241"/>
                  </a:cubicBezTo>
                  <a:cubicBezTo>
                    <a:pt x="13899" y="22077"/>
                    <a:pt x="13991" y="22955"/>
                    <a:pt x="14066" y="23747"/>
                  </a:cubicBezTo>
                  <a:cubicBezTo>
                    <a:pt x="14292" y="23055"/>
                    <a:pt x="14052" y="22068"/>
                    <a:pt x="14130" y="21210"/>
                  </a:cubicBezTo>
                  <a:lnTo>
                    <a:pt x="14130" y="21210"/>
                  </a:lnTo>
                  <a:cubicBezTo>
                    <a:pt x="14818" y="21249"/>
                    <a:pt x="15584" y="21285"/>
                    <a:pt x="16350" y="21285"/>
                  </a:cubicBezTo>
                  <a:cubicBezTo>
                    <a:pt x="17312" y="21285"/>
                    <a:pt x="18274" y="21228"/>
                    <a:pt x="19078" y="21049"/>
                  </a:cubicBezTo>
                  <a:close/>
                  <a:moveTo>
                    <a:pt x="31962" y="24485"/>
                  </a:moveTo>
                  <a:lnTo>
                    <a:pt x="31962" y="24485"/>
                  </a:lnTo>
                  <a:cubicBezTo>
                    <a:pt x="32113" y="24620"/>
                    <a:pt x="31911" y="24829"/>
                    <a:pt x="31865" y="24966"/>
                  </a:cubicBezTo>
                  <a:cubicBezTo>
                    <a:pt x="31759" y="24796"/>
                    <a:pt x="31940" y="24635"/>
                    <a:pt x="31962" y="24485"/>
                  </a:cubicBezTo>
                  <a:close/>
                  <a:moveTo>
                    <a:pt x="27378" y="24511"/>
                  </a:moveTo>
                  <a:cubicBezTo>
                    <a:pt x="27462" y="24511"/>
                    <a:pt x="27545" y="24527"/>
                    <a:pt x="27624" y="24582"/>
                  </a:cubicBezTo>
                  <a:cubicBezTo>
                    <a:pt x="27156" y="24839"/>
                    <a:pt x="26461" y="24883"/>
                    <a:pt x="25792" y="24934"/>
                  </a:cubicBezTo>
                  <a:cubicBezTo>
                    <a:pt x="25293" y="24973"/>
                    <a:pt x="24764" y="25002"/>
                    <a:pt x="24247" y="25002"/>
                  </a:cubicBezTo>
                  <a:cubicBezTo>
                    <a:pt x="23679" y="25002"/>
                    <a:pt x="23126" y="24967"/>
                    <a:pt x="22644" y="24870"/>
                  </a:cubicBezTo>
                  <a:cubicBezTo>
                    <a:pt x="22696" y="24803"/>
                    <a:pt x="22666" y="24657"/>
                    <a:pt x="22708" y="24582"/>
                  </a:cubicBezTo>
                  <a:cubicBezTo>
                    <a:pt x="23329" y="24628"/>
                    <a:pt x="24004" y="24652"/>
                    <a:pt x="24686" y="24652"/>
                  </a:cubicBezTo>
                  <a:cubicBezTo>
                    <a:pt x="25492" y="24652"/>
                    <a:pt x="26307" y="24618"/>
                    <a:pt x="27046" y="24548"/>
                  </a:cubicBezTo>
                  <a:cubicBezTo>
                    <a:pt x="27157" y="24538"/>
                    <a:pt x="27269" y="24511"/>
                    <a:pt x="27378" y="24511"/>
                  </a:cubicBezTo>
                  <a:close/>
                  <a:moveTo>
                    <a:pt x="1018" y="24474"/>
                  </a:moveTo>
                  <a:cubicBezTo>
                    <a:pt x="1040" y="24474"/>
                    <a:pt x="1062" y="24477"/>
                    <a:pt x="1085" y="24484"/>
                  </a:cubicBezTo>
                  <a:cubicBezTo>
                    <a:pt x="1444" y="24595"/>
                    <a:pt x="2108" y="24713"/>
                    <a:pt x="2659" y="24742"/>
                  </a:cubicBezTo>
                  <a:cubicBezTo>
                    <a:pt x="2799" y="24749"/>
                    <a:pt x="2939" y="24752"/>
                    <a:pt x="3078" y="24752"/>
                  </a:cubicBezTo>
                  <a:cubicBezTo>
                    <a:pt x="3914" y="24752"/>
                    <a:pt x="4726" y="24639"/>
                    <a:pt x="5376" y="24639"/>
                  </a:cubicBezTo>
                  <a:cubicBezTo>
                    <a:pt x="5458" y="24639"/>
                    <a:pt x="5538" y="24641"/>
                    <a:pt x="5616" y="24645"/>
                  </a:cubicBezTo>
                  <a:cubicBezTo>
                    <a:pt x="5624" y="24834"/>
                    <a:pt x="5355" y="24813"/>
                    <a:pt x="5230" y="24837"/>
                  </a:cubicBezTo>
                  <a:cubicBezTo>
                    <a:pt x="4600" y="24963"/>
                    <a:pt x="3738" y="25041"/>
                    <a:pt x="2880" y="25041"/>
                  </a:cubicBezTo>
                  <a:cubicBezTo>
                    <a:pt x="2116" y="25041"/>
                    <a:pt x="1355" y="24980"/>
                    <a:pt x="764" y="24837"/>
                  </a:cubicBezTo>
                  <a:cubicBezTo>
                    <a:pt x="756" y="24656"/>
                    <a:pt x="861" y="24474"/>
                    <a:pt x="1018" y="24474"/>
                  </a:cubicBezTo>
                  <a:close/>
                  <a:moveTo>
                    <a:pt x="31800" y="18796"/>
                  </a:moveTo>
                  <a:lnTo>
                    <a:pt x="31800" y="18796"/>
                  </a:lnTo>
                  <a:cubicBezTo>
                    <a:pt x="31972" y="18817"/>
                    <a:pt x="31943" y="18970"/>
                    <a:pt x="31961" y="19084"/>
                  </a:cubicBezTo>
                  <a:cubicBezTo>
                    <a:pt x="32034" y="19573"/>
                    <a:pt x="32046" y="20625"/>
                    <a:pt x="31961" y="21109"/>
                  </a:cubicBezTo>
                  <a:cubicBezTo>
                    <a:pt x="31925" y="21310"/>
                    <a:pt x="31769" y="21441"/>
                    <a:pt x="31769" y="21590"/>
                  </a:cubicBezTo>
                  <a:cubicBezTo>
                    <a:pt x="31759" y="21593"/>
                    <a:pt x="31750" y="21594"/>
                    <a:pt x="31743" y="21594"/>
                  </a:cubicBezTo>
                  <a:cubicBezTo>
                    <a:pt x="31665" y="21594"/>
                    <a:pt x="31731" y="21449"/>
                    <a:pt x="31671" y="21429"/>
                  </a:cubicBezTo>
                  <a:lnTo>
                    <a:pt x="31671" y="21429"/>
                  </a:lnTo>
                  <a:cubicBezTo>
                    <a:pt x="31523" y="22608"/>
                    <a:pt x="31649" y="24064"/>
                    <a:pt x="31607" y="25348"/>
                  </a:cubicBezTo>
                  <a:cubicBezTo>
                    <a:pt x="31224" y="25364"/>
                    <a:pt x="30828" y="25370"/>
                    <a:pt x="30426" y="25370"/>
                  </a:cubicBezTo>
                  <a:cubicBezTo>
                    <a:pt x="29644" y="25370"/>
                    <a:pt x="28836" y="25346"/>
                    <a:pt x="28041" y="25317"/>
                  </a:cubicBezTo>
                  <a:cubicBezTo>
                    <a:pt x="27854" y="25084"/>
                    <a:pt x="28144" y="24888"/>
                    <a:pt x="28170" y="24645"/>
                  </a:cubicBezTo>
                  <a:cubicBezTo>
                    <a:pt x="28192" y="24447"/>
                    <a:pt x="28087" y="24384"/>
                    <a:pt x="28041" y="24196"/>
                  </a:cubicBezTo>
                  <a:cubicBezTo>
                    <a:pt x="27949" y="23820"/>
                    <a:pt x="27865" y="22796"/>
                    <a:pt x="27944" y="22299"/>
                  </a:cubicBezTo>
                  <a:cubicBezTo>
                    <a:pt x="27963" y="22191"/>
                    <a:pt x="28054" y="22089"/>
                    <a:pt x="28072" y="21978"/>
                  </a:cubicBezTo>
                  <a:cubicBezTo>
                    <a:pt x="28117" y="21722"/>
                    <a:pt x="28008" y="21528"/>
                    <a:pt x="27975" y="21271"/>
                  </a:cubicBezTo>
                  <a:cubicBezTo>
                    <a:pt x="27882" y="20513"/>
                    <a:pt x="27972" y="19648"/>
                    <a:pt x="28009" y="18957"/>
                  </a:cubicBezTo>
                  <a:cubicBezTo>
                    <a:pt x="29113" y="18951"/>
                    <a:pt x="30401" y="18869"/>
                    <a:pt x="31575" y="18828"/>
                  </a:cubicBezTo>
                  <a:cubicBezTo>
                    <a:pt x="31587" y="19288"/>
                    <a:pt x="31614" y="19732"/>
                    <a:pt x="31639" y="20177"/>
                  </a:cubicBezTo>
                  <a:cubicBezTo>
                    <a:pt x="31875" y="19900"/>
                    <a:pt x="31606" y="19118"/>
                    <a:pt x="31800" y="18796"/>
                  </a:cubicBezTo>
                  <a:close/>
                  <a:moveTo>
                    <a:pt x="5584" y="25000"/>
                  </a:moveTo>
                  <a:cubicBezTo>
                    <a:pt x="5616" y="25001"/>
                    <a:pt x="5608" y="25039"/>
                    <a:pt x="5617" y="25064"/>
                  </a:cubicBezTo>
                  <a:cubicBezTo>
                    <a:pt x="5487" y="25343"/>
                    <a:pt x="5054" y="25326"/>
                    <a:pt x="4716" y="25384"/>
                  </a:cubicBezTo>
                  <a:cubicBezTo>
                    <a:pt x="4227" y="25467"/>
                    <a:pt x="3601" y="25525"/>
                    <a:pt x="2976" y="25525"/>
                  </a:cubicBezTo>
                  <a:cubicBezTo>
                    <a:pt x="2134" y="25525"/>
                    <a:pt x="1294" y="25419"/>
                    <a:pt x="796" y="25127"/>
                  </a:cubicBezTo>
                  <a:cubicBezTo>
                    <a:pt x="814" y="25127"/>
                    <a:pt x="831" y="25127"/>
                    <a:pt x="849" y="25127"/>
                  </a:cubicBezTo>
                  <a:cubicBezTo>
                    <a:pt x="1294" y="25127"/>
                    <a:pt x="1848" y="25260"/>
                    <a:pt x="2434" y="25289"/>
                  </a:cubicBezTo>
                  <a:cubicBezTo>
                    <a:pt x="2607" y="25297"/>
                    <a:pt x="2784" y="25300"/>
                    <a:pt x="2962" y="25300"/>
                  </a:cubicBezTo>
                  <a:cubicBezTo>
                    <a:pt x="3683" y="25300"/>
                    <a:pt x="4426" y="25240"/>
                    <a:pt x="5037" y="25160"/>
                  </a:cubicBezTo>
                  <a:cubicBezTo>
                    <a:pt x="5221" y="25136"/>
                    <a:pt x="5466" y="25078"/>
                    <a:pt x="5584" y="25000"/>
                  </a:cubicBezTo>
                  <a:close/>
                  <a:moveTo>
                    <a:pt x="13643" y="24710"/>
                  </a:moveTo>
                  <a:cubicBezTo>
                    <a:pt x="13645" y="24710"/>
                    <a:pt x="13647" y="24710"/>
                    <a:pt x="13649" y="24710"/>
                  </a:cubicBezTo>
                  <a:cubicBezTo>
                    <a:pt x="14428" y="24749"/>
                    <a:pt x="15518" y="24919"/>
                    <a:pt x="16605" y="24966"/>
                  </a:cubicBezTo>
                  <a:cubicBezTo>
                    <a:pt x="16912" y="24981"/>
                    <a:pt x="17223" y="24988"/>
                    <a:pt x="17526" y="24988"/>
                  </a:cubicBezTo>
                  <a:cubicBezTo>
                    <a:pt x="17829" y="24988"/>
                    <a:pt x="18125" y="24981"/>
                    <a:pt x="18403" y="24966"/>
                  </a:cubicBezTo>
                  <a:cubicBezTo>
                    <a:pt x="18650" y="24955"/>
                    <a:pt x="18885" y="24877"/>
                    <a:pt x="19106" y="24877"/>
                  </a:cubicBezTo>
                  <a:cubicBezTo>
                    <a:pt x="19241" y="24877"/>
                    <a:pt x="19372" y="24906"/>
                    <a:pt x="19495" y="25000"/>
                  </a:cubicBezTo>
                  <a:cubicBezTo>
                    <a:pt x="19427" y="25758"/>
                    <a:pt x="18436" y="25699"/>
                    <a:pt x="17535" y="25771"/>
                  </a:cubicBezTo>
                  <a:cubicBezTo>
                    <a:pt x="17169" y="25799"/>
                    <a:pt x="16784" y="25814"/>
                    <a:pt x="16409" y="25814"/>
                  </a:cubicBezTo>
                  <a:cubicBezTo>
                    <a:pt x="16224" y="25814"/>
                    <a:pt x="16041" y="25811"/>
                    <a:pt x="15864" y="25803"/>
                  </a:cubicBezTo>
                  <a:cubicBezTo>
                    <a:pt x="14900" y="25763"/>
                    <a:pt x="13759" y="25881"/>
                    <a:pt x="13455" y="25290"/>
                  </a:cubicBezTo>
                  <a:cubicBezTo>
                    <a:pt x="13469" y="25286"/>
                    <a:pt x="13483" y="25284"/>
                    <a:pt x="13496" y="25284"/>
                  </a:cubicBezTo>
                  <a:cubicBezTo>
                    <a:pt x="13583" y="25284"/>
                    <a:pt x="13652" y="25362"/>
                    <a:pt x="13744" y="25387"/>
                  </a:cubicBezTo>
                  <a:cubicBezTo>
                    <a:pt x="14168" y="25496"/>
                    <a:pt x="14663" y="25526"/>
                    <a:pt x="15178" y="25526"/>
                  </a:cubicBezTo>
                  <a:cubicBezTo>
                    <a:pt x="15793" y="25526"/>
                    <a:pt x="16437" y="25484"/>
                    <a:pt x="17022" y="25483"/>
                  </a:cubicBezTo>
                  <a:cubicBezTo>
                    <a:pt x="17147" y="25483"/>
                    <a:pt x="17275" y="25484"/>
                    <a:pt x="17403" y="25484"/>
                  </a:cubicBezTo>
                  <a:cubicBezTo>
                    <a:pt x="18079" y="25484"/>
                    <a:pt x="18779" y="25462"/>
                    <a:pt x="19270" y="25194"/>
                  </a:cubicBezTo>
                  <a:cubicBezTo>
                    <a:pt x="19176" y="25170"/>
                    <a:pt x="19083" y="25160"/>
                    <a:pt x="18989" y="25160"/>
                  </a:cubicBezTo>
                  <a:cubicBezTo>
                    <a:pt x="18683" y="25160"/>
                    <a:pt x="18377" y="25265"/>
                    <a:pt x="18049" y="25289"/>
                  </a:cubicBezTo>
                  <a:cubicBezTo>
                    <a:pt x="17902" y="25299"/>
                    <a:pt x="17752" y="25304"/>
                    <a:pt x="17600" y="25304"/>
                  </a:cubicBezTo>
                  <a:cubicBezTo>
                    <a:pt x="16973" y="25304"/>
                    <a:pt x="16312" y="25227"/>
                    <a:pt x="15673" y="25191"/>
                  </a:cubicBezTo>
                  <a:cubicBezTo>
                    <a:pt x="14884" y="25148"/>
                    <a:pt x="14087" y="25159"/>
                    <a:pt x="13424" y="24966"/>
                  </a:cubicBezTo>
                  <a:cubicBezTo>
                    <a:pt x="13424" y="24825"/>
                    <a:pt x="13558" y="24710"/>
                    <a:pt x="13643" y="24710"/>
                  </a:cubicBezTo>
                  <a:close/>
                  <a:moveTo>
                    <a:pt x="32122" y="25704"/>
                  </a:moveTo>
                  <a:lnTo>
                    <a:pt x="32122" y="25704"/>
                  </a:lnTo>
                  <a:cubicBezTo>
                    <a:pt x="31964" y="25903"/>
                    <a:pt x="31688" y="25934"/>
                    <a:pt x="31393" y="25934"/>
                  </a:cubicBezTo>
                  <a:cubicBezTo>
                    <a:pt x="31263" y="25934"/>
                    <a:pt x="31129" y="25928"/>
                    <a:pt x="31001" y="25928"/>
                  </a:cubicBezTo>
                  <a:cubicBezTo>
                    <a:pt x="30956" y="25928"/>
                    <a:pt x="30912" y="25929"/>
                    <a:pt x="30869" y="25931"/>
                  </a:cubicBezTo>
                  <a:cubicBezTo>
                    <a:pt x="30660" y="25940"/>
                    <a:pt x="30446" y="25944"/>
                    <a:pt x="30229" y="25944"/>
                  </a:cubicBezTo>
                  <a:cubicBezTo>
                    <a:pt x="30018" y="25944"/>
                    <a:pt x="29803" y="25940"/>
                    <a:pt x="29584" y="25931"/>
                  </a:cubicBezTo>
                  <a:cubicBezTo>
                    <a:pt x="29529" y="25928"/>
                    <a:pt x="29475" y="25927"/>
                    <a:pt x="29420" y="25927"/>
                  </a:cubicBezTo>
                  <a:cubicBezTo>
                    <a:pt x="29189" y="25927"/>
                    <a:pt x="28958" y="25946"/>
                    <a:pt x="28742" y="25946"/>
                  </a:cubicBezTo>
                  <a:cubicBezTo>
                    <a:pt x="28507" y="25946"/>
                    <a:pt x="28289" y="25924"/>
                    <a:pt x="28106" y="25833"/>
                  </a:cubicBezTo>
                  <a:lnTo>
                    <a:pt x="28106" y="25737"/>
                  </a:lnTo>
                  <a:cubicBezTo>
                    <a:pt x="28373" y="25717"/>
                    <a:pt x="28642" y="25710"/>
                    <a:pt x="28912" y="25710"/>
                  </a:cubicBezTo>
                  <a:cubicBezTo>
                    <a:pt x="29647" y="25710"/>
                    <a:pt x="30381" y="25765"/>
                    <a:pt x="31075" y="25765"/>
                  </a:cubicBezTo>
                  <a:cubicBezTo>
                    <a:pt x="31437" y="25765"/>
                    <a:pt x="31788" y="25750"/>
                    <a:pt x="32122" y="25704"/>
                  </a:cubicBezTo>
                  <a:close/>
                  <a:moveTo>
                    <a:pt x="31840" y="26315"/>
                  </a:moveTo>
                  <a:cubicBezTo>
                    <a:pt x="31952" y="26315"/>
                    <a:pt x="31888" y="26541"/>
                    <a:pt x="31808" y="26541"/>
                  </a:cubicBezTo>
                  <a:cubicBezTo>
                    <a:pt x="31806" y="26541"/>
                    <a:pt x="31803" y="26541"/>
                    <a:pt x="31800" y="26540"/>
                  </a:cubicBezTo>
                  <a:cubicBezTo>
                    <a:pt x="31800" y="26456"/>
                    <a:pt x="31788" y="26357"/>
                    <a:pt x="31832" y="26316"/>
                  </a:cubicBezTo>
                  <a:cubicBezTo>
                    <a:pt x="31835" y="26315"/>
                    <a:pt x="31837" y="26315"/>
                    <a:pt x="31840" y="26315"/>
                  </a:cubicBezTo>
                  <a:close/>
                  <a:moveTo>
                    <a:pt x="19430" y="25931"/>
                  </a:moveTo>
                  <a:cubicBezTo>
                    <a:pt x="19460" y="26271"/>
                    <a:pt x="19251" y="26371"/>
                    <a:pt x="19174" y="26605"/>
                  </a:cubicBezTo>
                  <a:cubicBezTo>
                    <a:pt x="19099" y="26477"/>
                    <a:pt x="19163" y="26210"/>
                    <a:pt x="19142" y="26027"/>
                  </a:cubicBezTo>
                  <a:cubicBezTo>
                    <a:pt x="19231" y="25988"/>
                    <a:pt x="19305" y="25933"/>
                    <a:pt x="19430" y="25931"/>
                  </a:cubicBezTo>
                  <a:close/>
                  <a:moveTo>
                    <a:pt x="31671" y="26349"/>
                  </a:moveTo>
                  <a:cubicBezTo>
                    <a:pt x="31619" y="26681"/>
                    <a:pt x="31174" y="26613"/>
                    <a:pt x="30837" y="26638"/>
                  </a:cubicBezTo>
                  <a:cubicBezTo>
                    <a:pt x="30411" y="26669"/>
                    <a:pt x="29970" y="26690"/>
                    <a:pt x="29521" y="26690"/>
                  </a:cubicBezTo>
                  <a:cubicBezTo>
                    <a:pt x="29140" y="26690"/>
                    <a:pt x="28753" y="26675"/>
                    <a:pt x="28363" y="26638"/>
                  </a:cubicBezTo>
                  <a:cubicBezTo>
                    <a:pt x="28360" y="26637"/>
                    <a:pt x="28357" y="26637"/>
                    <a:pt x="28353" y="26637"/>
                  </a:cubicBezTo>
                  <a:cubicBezTo>
                    <a:pt x="28316" y="26637"/>
                    <a:pt x="28254" y="26650"/>
                    <a:pt x="28198" y="26650"/>
                  </a:cubicBezTo>
                  <a:cubicBezTo>
                    <a:pt x="28127" y="26650"/>
                    <a:pt x="28065" y="26630"/>
                    <a:pt x="28073" y="26540"/>
                  </a:cubicBezTo>
                  <a:cubicBezTo>
                    <a:pt x="28080" y="26457"/>
                    <a:pt x="28124" y="26432"/>
                    <a:pt x="28179" y="26432"/>
                  </a:cubicBezTo>
                  <a:cubicBezTo>
                    <a:pt x="28253" y="26432"/>
                    <a:pt x="28347" y="26476"/>
                    <a:pt x="28395" y="26477"/>
                  </a:cubicBezTo>
                  <a:cubicBezTo>
                    <a:pt x="28454" y="26478"/>
                    <a:pt x="28515" y="26478"/>
                    <a:pt x="28577" y="26478"/>
                  </a:cubicBezTo>
                  <a:cubicBezTo>
                    <a:pt x="29516" y="26478"/>
                    <a:pt x="30704" y="26379"/>
                    <a:pt x="31575" y="26349"/>
                  </a:cubicBezTo>
                  <a:close/>
                  <a:moveTo>
                    <a:pt x="19398" y="26574"/>
                  </a:moveTo>
                  <a:lnTo>
                    <a:pt x="19398" y="26574"/>
                  </a:lnTo>
                  <a:cubicBezTo>
                    <a:pt x="19492" y="26828"/>
                    <a:pt x="19283" y="27058"/>
                    <a:pt x="19141" y="27184"/>
                  </a:cubicBezTo>
                  <a:cubicBezTo>
                    <a:pt x="19128" y="26880"/>
                    <a:pt x="19311" y="26775"/>
                    <a:pt x="19398" y="26574"/>
                  </a:cubicBezTo>
                  <a:close/>
                  <a:moveTo>
                    <a:pt x="28105" y="26959"/>
                  </a:moveTo>
                  <a:cubicBezTo>
                    <a:pt x="28462" y="27037"/>
                    <a:pt x="28845" y="27063"/>
                    <a:pt x="29240" y="27063"/>
                  </a:cubicBezTo>
                  <a:cubicBezTo>
                    <a:pt x="29978" y="27063"/>
                    <a:pt x="30757" y="26974"/>
                    <a:pt x="31478" y="26974"/>
                  </a:cubicBezTo>
                  <a:cubicBezTo>
                    <a:pt x="31757" y="26974"/>
                    <a:pt x="32026" y="26987"/>
                    <a:pt x="32282" y="27024"/>
                  </a:cubicBezTo>
                  <a:cubicBezTo>
                    <a:pt x="32268" y="27238"/>
                    <a:pt x="32126" y="27288"/>
                    <a:pt x="31956" y="27288"/>
                  </a:cubicBezTo>
                  <a:cubicBezTo>
                    <a:pt x="31806" y="27288"/>
                    <a:pt x="31635" y="27249"/>
                    <a:pt x="31511" y="27249"/>
                  </a:cubicBezTo>
                  <a:cubicBezTo>
                    <a:pt x="31496" y="27248"/>
                    <a:pt x="31481" y="27248"/>
                    <a:pt x="31466" y="27248"/>
                  </a:cubicBezTo>
                  <a:cubicBezTo>
                    <a:pt x="30803" y="27248"/>
                    <a:pt x="29986" y="27307"/>
                    <a:pt x="29220" y="27307"/>
                  </a:cubicBezTo>
                  <a:cubicBezTo>
                    <a:pt x="28838" y="27307"/>
                    <a:pt x="28469" y="27292"/>
                    <a:pt x="28138" y="27249"/>
                  </a:cubicBezTo>
                  <a:cubicBezTo>
                    <a:pt x="28136" y="27142"/>
                    <a:pt x="28083" y="27088"/>
                    <a:pt x="28105" y="26959"/>
                  </a:cubicBezTo>
                  <a:close/>
                  <a:moveTo>
                    <a:pt x="27464" y="25191"/>
                  </a:moveTo>
                  <a:cubicBezTo>
                    <a:pt x="27598" y="25774"/>
                    <a:pt x="27555" y="26534"/>
                    <a:pt x="27591" y="27215"/>
                  </a:cubicBezTo>
                  <a:cubicBezTo>
                    <a:pt x="26608" y="27246"/>
                    <a:pt x="25643" y="27335"/>
                    <a:pt x="24713" y="27335"/>
                  </a:cubicBezTo>
                  <a:cubicBezTo>
                    <a:pt x="24058" y="27335"/>
                    <a:pt x="23420" y="27291"/>
                    <a:pt x="22804" y="27151"/>
                  </a:cubicBezTo>
                  <a:cubicBezTo>
                    <a:pt x="22806" y="26549"/>
                    <a:pt x="22812" y="25944"/>
                    <a:pt x="22773" y="25384"/>
                  </a:cubicBezTo>
                  <a:lnTo>
                    <a:pt x="22773" y="25384"/>
                  </a:lnTo>
                  <a:cubicBezTo>
                    <a:pt x="23241" y="25433"/>
                    <a:pt x="23729" y="25454"/>
                    <a:pt x="24220" y="25454"/>
                  </a:cubicBezTo>
                  <a:cubicBezTo>
                    <a:pt x="25352" y="25454"/>
                    <a:pt x="26502" y="25341"/>
                    <a:pt x="27464" y="25191"/>
                  </a:cubicBezTo>
                  <a:close/>
                  <a:moveTo>
                    <a:pt x="19398" y="27055"/>
                  </a:moveTo>
                  <a:lnTo>
                    <a:pt x="19398" y="27055"/>
                  </a:lnTo>
                  <a:cubicBezTo>
                    <a:pt x="19524" y="27341"/>
                    <a:pt x="19280" y="27534"/>
                    <a:pt x="19207" y="27730"/>
                  </a:cubicBezTo>
                  <a:cubicBezTo>
                    <a:pt x="19081" y="27443"/>
                    <a:pt x="19325" y="27250"/>
                    <a:pt x="19398" y="27055"/>
                  </a:cubicBezTo>
                  <a:close/>
                  <a:moveTo>
                    <a:pt x="31830" y="27731"/>
                  </a:moveTo>
                  <a:cubicBezTo>
                    <a:pt x="31831" y="27731"/>
                    <a:pt x="31832" y="27731"/>
                    <a:pt x="31832" y="27731"/>
                  </a:cubicBezTo>
                  <a:cubicBezTo>
                    <a:pt x="31866" y="27842"/>
                    <a:pt x="31739" y="28035"/>
                    <a:pt x="31704" y="28180"/>
                  </a:cubicBezTo>
                  <a:cubicBezTo>
                    <a:pt x="31626" y="28097"/>
                    <a:pt x="31710" y="27852"/>
                    <a:pt x="31640" y="27762"/>
                  </a:cubicBezTo>
                  <a:lnTo>
                    <a:pt x="31640" y="27762"/>
                  </a:lnTo>
                  <a:cubicBezTo>
                    <a:pt x="31657" y="27766"/>
                    <a:pt x="31671" y="27768"/>
                    <a:pt x="31684" y="27768"/>
                  </a:cubicBezTo>
                  <a:cubicBezTo>
                    <a:pt x="31746" y="27768"/>
                    <a:pt x="31769" y="27731"/>
                    <a:pt x="31830" y="27731"/>
                  </a:cubicBezTo>
                  <a:close/>
                  <a:moveTo>
                    <a:pt x="27528" y="27667"/>
                  </a:moveTo>
                  <a:cubicBezTo>
                    <a:pt x="27603" y="27924"/>
                    <a:pt x="27297" y="27868"/>
                    <a:pt x="27173" y="27892"/>
                  </a:cubicBezTo>
                  <a:cubicBezTo>
                    <a:pt x="26430" y="28036"/>
                    <a:pt x="25755" y="28189"/>
                    <a:pt x="24826" y="28189"/>
                  </a:cubicBezTo>
                  <a:cubicBezTo>
                    <a:pt x="24703" y="28189"/>
                    <a:pt x="24575" y="28186"/>
                    <a:pt x="24442" y="28180"/>
                  </a:cubicBezTo>
                  <a:cubicBezTo>
                    <a:pt x="23721" y="28149"/>
                    <a:pt x="22943" y="28135"/>
                    <a:pt x="22514" y="27827"/>
                  </a:cubicBezTo>
                  <a:cubicBezTo>
                    <a:pt x="22670" y="27817"/>
                    <a:pt x="22833" y="27813"/>
                    <a:pt x="23001" y="27813"/>
                  </a:cubicBezTo>
                  <a:cubicBezTo>
                    <a:pt x="23429" y="27813"/>
                    <a:pt x="23889" y="27839"/>
                    <a:pt x="24347" y="27858"/>
                  </a:cubicBezTo>
                  <a:cubicBezTo>
                    <a:pt x="24576" y="27868"/>
                    <a:pt x="24808" y="27873"/>
                    <a:pt x="25040" y="27873"/>
                  </a:cubicBezTo>
                  <a:cubicBezTo>
                    <a:pt x="25899" y="27873"/>
                    <a:pt x="26756" y="27804"/>
                    <a:pt x="27464" y="27667"/>
                  </a:cubicBezTo>
                  <a:close/>
                  <a:moveTo>
                    <a:pt x="5519" y="25672"/>
                  </a:moveTo>
                  <a:cubicBezTo>
                    <a:pt x="5559" y="26490"/>
                    <a:pt x="5699" y="27607"/>
                    <a:pt x="5423" y="28276"/>
                  </a:cubicBezTo>
                  <a:cubicBezTo>
                    <a:pt x="5382" y="27433"/>
                    <a:pt x="5396" y="26509"/>
                    <a:pt x="5423" y="25672"/>
                  </a:cubicBezTo>
                  <a:close/>
                  <a:moveTo>
                    <a:pt x="19431" y="27601"/>
                  </a:moveTo>
                  <a:cubicBezTo>
                    <a:pt x="19562" y="27914"/>
                    <a:pt x="19338" y="28150"/>
                    <a:pt x="19239" y="28339"/>
                  </a:cubicBezTo>
                  <a:cubicBezTo>
                    <a:pt x="19104" y="28025"/>
                    <a:pt x="19348" y="27808"/>
                    <a:pt x="19431" y="27601"/>
                  </a:cubicBezTo>
                  <a:close/>
                  <a:moveTo>
                    <a:pt x="31930" y="27956"/>
                  </a:moveTo>
                  <a:lnTo>
                    <a:pt x="31930" y="27956"/>
                  </a:lnTo>
                  <a:cubicBezTo>
                    <a:pt x="32056" y="28308"/>
                    <a:pt x="31802" y="28558"/>
                    <a:pt x="31736" y="28824"/>
                  </a:cubicBezTo>
                  <a:cubicBezTo>
                    <a:pt x="31624" y="28485"/>
                    <a:pt x="31891" y="28249"/>
                    <a:pt x="31930" y="27956"/>
                  </a:cubicBezTo>
                  <a:close/>
                  <a:moveTo>
                    <a:pt x="5518" y="28373"/>
                  </a:moveTo>
                  <a:cubicBezTo>
                    <a:pt x="5634" y="28564"/>
                    <a:pt x="5451" y="28732"/>
                    <a:pt x="5421" y="28886"/>
                  </a:cubicBezTo>
                  <a:cubicBezTo>
                    <a:pt x="5302" y="28689"/>
                    <a:pt x="5472" y="28510"/>
                    <a:pt x="5518" y="28373"/>
                  </a:cubicBezTo>
                  <a:close/>
                  <a:moveTo>
                    <a:pt x="19462" y="28148"/>
                  </a:moveTo>
                  <a:lnTo>
                    <a:pt x="19462" y="28148"/>
                  </a:lnTo>
                  <a:cubicBezTo>
                    <a:pt x="19595" y="28506"/>
                    <a:pt x="19391" y="28804"/>
                    <a:pt x="19270" y="29016"/>
                  </a:cubicBezTo>
                  <a:cubicBezTo>
                    <a:pt x="19142" y="28661"/>
                    <a:pt x="19334" y="28352"/>
                    <a:pt x="19462" y="28148"/>
                  </a:cubicBezTo>
                  <a:close/>
                  <a:moveTo>
                    <a:pt x="31930" y="28564"/>
                  </a:moveTo>
                  <a:lnTo>
                    <a:pt x="31930" y="28564"/>
                  </a:lnTo>
                  <a:cubicBezTo>
                    <a:pt x="32103" y="28813"/>
                    <a:pt x="31810" y="29039"/>
                    <a:pt x="31769" y="29272"/>
                  </a:cubicBezTo>
                  <a:cubicBezTo>
                    <a:pt x="31603" y="29035"/>
                    <a:pt x="31900" y="28812"/>
                    <a:pt x="31930" y="28564"/>
                  </a:cubicBezTo>
                  <a:close/>
                  <a:moveTo>
                    <a:pt x="5518" y="29016"/>
                  </a:moveTo>
                  <a:cubicBezTo>
                    <a:pt x="5701" y="29126"/>
                    <a:pt x="5467" y="29340"/>
                    <a:pt x="5455" y="29466"/>
                  </a:cubicBezTo>
                  <a:cubicBezTo>
                    <a:pt x="5268" y="29332"/>
                    <a:pt x="5504" y="29152"/>
                    <a:pt x="5518" y="29016"/>
                  </a:cubicBezTo>
                  <a:close/>
                  <a:moveTo>
                    <a:pt x="31961" y="28983"/>
                  </a:moveTo>
                  <a:lnTo>
                    <a:pt x="31961" y="28983"/>
                  </a:lnTo>
                  <a:cubicBezTo>
                    <a:pt x="32139" y="29217"/>
                    <a:pt x="31793" y="29447"/>
                    <a:pt x="31769" y="29691"/>
                  </a:cubicBezTo>
                  <a:cubicBezTo>
                    <a:pt x="31649" y="29399"/>
                    <a:pt x="31948" y="29249"/>
                    <a:pt x="31961" y="28983"/>
                  </a:cubicBezTo>
                  <a:close/>
                  <a:moveTo>
                    <a:pt x="13071" y="22012"/>
                  </a:moveTo>
                  <a:cubicBezTo>
                    <a:pt x="13160" y="22790"/>
                    <a:pt x="13072" y="23746"/>
                    <a:pt x="13232" y="24454"/>
                  </a:cubicBezTo>
                  <a:cubicBezTo>
                    <a:pt x="13079" y="24679"/>
                    <a:pt x="12929" y="24922"/>
                    <a:pt x="12974" y="25290"/>
                  </a:cubicBezTo>
                  <a:cubicBezTo>
                    <a:pt x="12997" y="25477"/>
                    <a:pt x="13189" y="25639"/>
                    <a:pt x="13232" y="25837"/>
                  </a:cubicBezTo>
                  <a:cubicBezTo>
                    <a:pt x="13319" y="26239"/>
                    <a:pt x="13194" y="26789"/>
                    <a:pt x="13167" y="27344"/>
                  </a:cubicBezTo>
                  <a:cubicBezTo>
                    <a:pt x="13121" y="28234"/>
                    <a:pt x="13217" y="29069"/>
                    <a:pt x="13167" y="29947"/>
                  </a:cubicBezTo>
                  <a:cubicBezTo>
                    <a:pt x="12930" y="29868"/>
                    <a:pt x="12743" y="29765"/>
                    <a:pt x="12505" y="29765"/>
                  </a:cubicBezTo>
                  <a:cubicBezTo>
                    <a:pt x="12413" y="29765"/>
                    <a:pt x="12314" y="29780"/>
                    <a:pt x="12202" y="29818"/>
                  </a:cubicBezTo>
                  <a:cubicBezTo>
                    <a:pt x="12010" y="29883"/>
                    <a:pt x="11898" y="30066"/>
                    <a:pt x="11753" y="30075"/>
                  </a:cubicBezTo>
                  <a:cubicBezTo>
                    <a:pt x="11746" y="30076"/>
                    <a:pt x="11739" y="30076"/>
                    <a:pt x="11732" y="30076"/>
                  </a:cubicBezTo>
                  <a:cubicBezTo>
                    <a:pt x="11448" y="30076"/>
                    <a:pt x="11177" y="29713"/>
                    <a:pt x="10727" y="29713"/>
                  </a:cubicBezTo>
                  <a:cubicBezTo>
                    <a:pt x="10685" y="29713"/>
                    <a:pt x="10641" y="29716"/>
                    <a:pt x="10596" y="29723"/>
                  </a:cubicBezTo>
                  <a:cubicBezTo>
                    <a:pt x="10423" y="29749"/>
                    <a:pt x="10223" y="29961"/>
                    <a:pt x="10018" y="29980"/>
                  </a:cubicBezTo>
                  <a:cubicBezTo>
                    <a:pt x="10003" y="29982"/>
                    <a:pt x="9988" y="29982"/>
                    <a:pt x="9973" y="29982"/>
                  </a:cubicBezTo>
                  <a:cubicBezTo>
                    <a:pt x="9628" y="29982"/>
                    <a:pt x="9366" y="29650"/>
                    <a:pt x="8992" y="29650"/>
                  </a:cubicBezTo>
                  <a:cubicBezTo>
                    <a:pt x="8960" y="29650"/>
                    <a:pt x="8927" y="29653"/>
                    <a:pt x="8893" y="29658"/>
                  </a:cubicBezTo>
                  <a:cubicBezTo>
                    <a:pt x="8658" y="29697"/>
                    <a:pt x="8531" y="29983"/>
                    <a:pt x="8211" y="29983"/>
                  </a:cubicBezTo>
                  <a:cubicBezTo>
                    <a:pt x="8193" y="29983"/>
                    <a:pt x="8174" y="29982"/>
                    <a:pt x="8155" y="29980"/>
                  </a:cubicBezTo>
                  <a:cubicBezTo>
                    <a:pt x="7800" y="29946"/>
                    <a:pt x="7629" y="29552"/>
                    <a:pt x="7195" y="29552"/>
                  </a:cubicBezTo>
                  <a:cubicBezTo>
                    <a:pt x="7118" y="29552"/>
                    <a:pt x="7031" y="29565"/>
                    <a:pt x="6934" y="29594"/>
                  </a:cubicBezTo>
                  <a:cubicBezTo>
                    <a:pt x="6747" y="29652"/>
                    <a:pt x="6654" y="29818"/>
                    <a:pt x="6485" y="29980"/>
                  </a:cubicBezTo>
                  <a:cubicBezTo>
                    <a:pt x="6509" y="27675"/>
                    <a:pt x="6291" y="25487"/>
                    <a:pt x="6387" y="23297"/>
                  </a:cubicBezTo>
                  <a:cubicBezTo>
                    <a:pt x="6532" y="23089"/>
                    <a:pt x="6644" y="22911"/>
                    <a:pt x="6886" y="22911"/>
                  </a:cubicBezTo>
                  <a:cubicBezTo>
                    <a:pt x="6891" y="22911"/>
                    <a:pt x="6896" y="22911"/>
                    <a:pt x="6901" y="22911"/>
                  </a:cubicBezTo>
                  <a:cubicBezTo>
                    <a:pt x="7299" y="22925"/>
                    <a:pt x="7312" y="23470"/>
                    <a:pt x="7773" y="23470"/>
                  </a:cubicBezTo>
                  <a:cubicBezTo>
                    <a:pt x="7811" y="23470"/>
                    <a:pt x="7853" y="23466"/>
                    <a:pt x="7898" y="23458"/>
                  </a:cubicBezTo>
                  <a:cubicBezTo>
                    <a:pt x="8247" y="23393"/>
                    <a:pt x="8284" y="23089"/>
                    <a:pt x="8572" y="22847"/>
                  </a:cubicBezTo>
                  <a:cubicBezTo>
                    <a:pt x="9054" y="22969"/>
                    <a:pt x="9250" y="23471"/>
                    <a:pt x="9748" y="23471"/>
                  </a:cubicBezTo>
                  <a:cubicBezTo>
                    <a:pt x="9793" y="23471"/>
                    <a:pt x="9840" y="23467"/>
                    <a:pt x="9890" y="23458"/>
                  </a:cubicBezTo>
                  <a:cubicBezTo>
                    <a:pt x="10158" y="23411"/>
                    <a:pt x="10347" y="22987"/>
                    <a:pt x="10565" y="22975"/>
                  </a:cubicBezTo>
                  <a:cubicBezTo>
                    <a:pt x="10569" y="22975"/>
                    <a:pt x="10574" y="22975"/>
                    <a:pt x="10579" y="22975"/>
                  </a:cubicBezTo>
                  <a:cubicBezTo>
                    <a:pt x="10850" y="22975"/>
                    <a:pt x="10997" y="23301"/>
                    <a:pt x="11280" y="23301"/>
                  </a:cubicBezTo>
                  <a:cubicBezTo>
                    <a:pt x="11298" y="23301"/>
                    <a:pt x="11316" y="23300"/>
                    <a:pt x="11335" y="23297"/>
                  </a:cubicBezTo>
                  <a:cubicBezTo>
                    <a:pt x="11549" y="23266"/>
                    <a:pt x="11637" y="23035"/>
                    <a:pt x="11785" y="22911"/>
                  </a:cubicBezTo>
                  <a:cubicBezTo>
                    <a:pt x="11891" y="22952"/>
                    <a:pt x="11886" y="23017"/>
                    <a:pt x="11936" y="23017"/>
                  </a:cubicBezTo>
                  <a:cubicBezTo>
                    <a:pt x="11958" y="23017"/>
                    <a:pt x="11989" y="23006"/>
                    <a:pt x="12043" y="22975"/>
                  </a:cubicBezTo>
                  <a:cubicBezTo>
                    <a:pt x="12150" y="23093"/>
                    <a:pt x="12354" y="23160"/>
                    <a:pt x="12552" y="23160"/>
                  </a:cubicBezTo>
                  <a:cubicBezTo>
                    <a:pt x="12735" y="23160"/>
                    <a:pt x="12914" y="23102"/>
                    <a:pt x="13007" y="22975"/>
                  </a:cubicBezTo>
                  <a:cubicBezTo>
                    <a:pt x="13071" y="22794"/>
                    <a:pt x="12836" y="22910"/>
                    <a:pt x="12846" y="22784"/>
                  </a:cubicBezTo>
                  <a:lnTo>
                    <a:pt x="12846" y="22109"/>
                  </a:lnTo>
                  <a:cubicBezTo>
                    <a:pt x="12944" y="22101"/>
                    <a:pt x="12990" y="22039"/>
                    <a:pt x="13071" y="22012"/>
                  </a:cubicBezTo>
                  <a:close/>
                  <a:moveTo>
                    <a:pt x="31993" y="29432"/>
                  </a:moveTo>
                  <a:lnTo>
                    <a:pt x="31993" y="29432"/>
                  </a:lnTo>
                  <a:cubicBezTo>
                    <a:pt x="32114" y="29767"/>
                    <a:pt x="31797" y="29943"/>
                    <a:pt x="31769" y="30235"/>
                  </a:cubicBezTo>
                  <a:cubicBezTo>
                    <a:pt x="31656" y="29908"/>
                    <a:pt x="31961" y="29722"/>
                    <a:pt x="31993" y="29432"/>
                  </a:cubicBezTo>
                  <a:close/>
                  <a:moveTo>
                    <a:pt x="22355" y="29948"/>
                  </a:moveTo>
                  <a:cubicBezTo>
                    <a:pt x="22426" y="29970"/>
                    <a:pt x="22367" y="30127"/>
                    <a:pt x="22387" y="30204"/>
                  </a:cubicBezTo>
                  <a:cubicBezTo>
                    <a:pt x="22375" y="30203"/>
                    <a:pt x="22363" y="30203"/>
                    <a:pt x="22352" y="30203"/>
                  </a:cubicBezTo>
                  <a:cubicBezTo>
                    <a:pt x="22320" y="30203"/>
                    <a:pt x="22294" y="30209"/>
                    <a:pt x="22290" y="30237"/>
                  </a:cubicBezTo>
                  <a:cubicBezTo>
                    <a:pt x="22205" y="30161"/>
                    <a:pt x="22347" y="30039"/>
                    <a:pt x="22355" y="29948"/>
                  </a:cubicBezTo>
                  <a:close/>
                  <a:moveTo>
                    <a:pt x="22355" y="29047"/>
                  </a:moveTo>
                  <a:cubicBezTo>
                    <a:pt x="22501" y="29432"/>
                    <a:pt x="22257" y="29649"/>
                    <a:pt x="22129" y="29915"/>
                  </a:cubicBezTo>
                  <a:cubicBezTo>
                    <a:pt x="22050" y="30079"/>
                    <a:pt x="22031" y="30307"/>
                    <a:pt x="21860" y="30307"/>
                  </a:cubicBezTo>
                  <a:cubicBezTo>
                    <a:pt x="21844" y="30307"/>
                    <a:pt x="21827" y="30305"/>
                    <a:pt x="21808" y="30300"/>
                  </a:cubicBezTo>
                  <a:cubicBezTo>
                    <a:pt x="21990" y="29882"/>
                    <a:pt x="22198" y="29492"/>
                    <a:pt x="22355" y="29047"/>
                  </a:cubicBezTo>
                  <a:close/>
                  <a:moveTo>
                    <a:pt x="22194" y="28083"/>
                  </a:moveTo>
                  <a:cubicBezTo>
                    <a:pt x="22253" y="28097"/>
                    <a:pt x="22272" y="28148"/>
                    <a:pt x="22344" y="28148"/>
                  </a:cubicBezTo>
                  <a:cubicBezTo>
                    <a:pt x="22348" y="28148"/>
                    <a:pt x="22351" y="28148"/>
                    <a:pt x="22355" y="28148"/>
                  </a:cubicBezTo>
                  <a:lnTo>
                    <a:pt x="22355" y="28148"/>
                  </a:lnTo>
                  <a:cubicBezTo>
                    <a:pt x="22049" y="28689"/>
                    <a:pt x="21754" y="29268"/>
                    <a:pt x="21455" y="29850"/>
                  </a:cubicBezTo>
                  <a:cubicBezTo>
                    <a:pt x="21366" y="30023"/>
                    <a:pt x="21284" y="30279"/>
                    <a:pt x="21069" y="30332"/>
                  </a:cubicBezTo>
                  <a:cubicBezTo>
                    <a:pt x="21014" y="30151"/>
                    <a:pt x="21199" y="29991"/>
                    <a:pt x="21294" y="29818"/>
                  </a:cubicBezTo>
                  <a:cubicBezTo>
                    <a:pt x="21573" y="29315"/>
                    <a:pt x="21869" y="28693"/>
                    <a:pt x="22162" y="28180"/>
                  </a:cubicBezTo>
                  <a:cubicBezTo>
                    <a:pt x="22153" y="28128"/>
                    <a:pt x="22193" y="28124"/>
                    <a:pt x="22194" y="28083"/>
                  </a:cubicBezTo>
                  <a:close/>
                  <a:moveTo>
                    <a:pt x="22387" y="28438"/>
                  </a:moveTo>
                  <a:cubicBezTo>
                    <a:pt x="22418" y="28439"/>
                    <a:pt x="22412" y="28477"/>
                    <a:pt x="22420" y="28501"/>
                  </a:cubicBezTo>
                  <a:cubicBezTo>
                    <a:pt x="22315" y="28839"/>
                    <a:pt x="22129" y="29147"/>
                    <a:pt x="21969" y="29466"/>
                  </a:cubicBezTo>
                  <a:cubicBezTo>
                    <a:pt x="21819" y="29761"/>
                    <a:pt x="21760" y="30164"/>
                    <a:pt x="21455" y="30334"/>
                  </a:cubicBezTo>
                  <a:cubicBezTo>
                    <a:pt x="21727" y="29662"/>
                    <a:pt x="22114" y="29107"/>
                    <a:pt x="22387" y="28438"/>
                  </a:cubicBezTo>
                  <a:close/>
                  <a:moveTo>
                    <a:pt x="22065" y="8935"/>
                  </a:moveTo>
                  <a:cubicBezTo>
                    <a:pt x="22166" y="9376"/>
                    <a:pt x="21835" y="9726"/>
                    <a:pt x="21649" y="10123"/>
                  </a:cubicBezTo>
                  <a:cubicBezTo>
                    <a:pt x="21221" y="11030"/>
                    <a:pt x="20791" y="11969"/>
                    <a:pt x="20524" y="13015"/>
                  </a:cubicBezTo>
                  <a:cubicBezTo>
                    <a:pt x="21147" y="11923"/>
                    <a:pt x="21586" y="10648"/>
                    <a:pt x="22131" y="9481"/>
                  </a:cubicBezTo>
                  <a:lnTo>
                    <a:pt x="22131" y="9481"/>
                  </a:lnTo>
                  <a:cubicBezTo>
                    <a:pt x="22325" y="9817"/>
                    <a:pt x="22046" y="10198"/>
                    <a:pt x="21906" y="10478"/>
                  </a:cubicBezTo>
                  <a:cubicBezTo>
                    <a:pt x="21457" y="11370"/>
                    <a:pt x="20953" y="12325"/>
                    <a:pt x="20684" y="13402"/>
                  </a:cubicBezTo>
                  <a:cubicBezTo>
                    <a:pt x="20920" y="13267"/>
                    <a:pt x="20955" y="12921"/>
                    <a:pt x="21070" y="12664"/>
                  </a:cubicBezTo>
                  <a:cubicBezTo>
                    <a:pt x="21410" y="11896"/>
                    <a:pt x="21839" y="11032"/>
                    <a:pt x="22163" y="10222"/>
                  </a:cubicBezTo>
                  <a:cubicBezTo>
                    <a:pt x="22236" y="10297"/>
                    <a:pt x="22175" y="10510"/>
                    <a:pt x="22195" y="10638"/>
                  </a:cubicBezTo>
                  <a:cubicBezTo>
                    <a:pt x="21774" y="11663"/>
                    <a:pt x="21210" y="12546"/>
                    <a:pt x="20943" y="13722"/>
                  </a:cubicBezTo>
                  <a:cubicBezTo>
                    <a:pt x="21451" y="13052"/>
                    <a:pt x="21761" y="11907"/>
                    <a:pt x="22227" y="11088"/>
                  </a:cubicBezTo>
                  <a:lnTo>
                    <a:pt x="22227" y="11088"/>
                  </a:lnTo>
                  <a:cubicBezTo>
                    <a:pt x="22190" y="11801"/>
                    <a:pt x="21837" y="12357"/>
                    <a:pt x="21584" y="12920"/>
                  </a:cubicBezTo>
                  <a:cubicBezTo>
                    <a:pt x="21367" y="13404"/>
                    <a:pt x="21153" y="13868"/>
                    <a:pt x="20974" y="14366"/>
                  </a:cubicBezTo>
                  <a:cubicBezTo>
                    <a:pt x="20978" y="14366"/>
                    <a:pt x="20981" y="14366"/>
                    <a:pt x="20985" y="14366"/>
                  </a:cubicBezTo>
                  <a:cubicBezTo>
                    <a:pt x="21174" y="14366"/>
                    <a:pt x="21256" y="14096"/>
                    <a:pt x="21327" y="13948"/>
                  </a:cubicBezTo>
                  <a:cubicBezTo>
                    <a:pt x="21583" y="13417"/>
                    <a:pt x="21818" y="12771"/>
                    <a:pt x="22065" y="12246"/>
                  </a:cubicBezTo>
                  <a:cubicBezTo>
                    <a:pt x="22089" y="12489"/>
                    <a:pt x="22169" y="12676"/>
                    <a:pt x="22258" y="12855"/>
                  </a:cubicBezTo>
                  <a:cubicBezTo>
                    <a:pt x="21948" y="13477"/>
                    <a:pt x="21639" y="14099"/>
                    <a:pt x="21424" y="14815"/>
                  </a:cubicBezTo>
                  <a:cubicBezTo>
                    <a:pt x="21771" y="14468"/>
                    <a:pt x="21987" y="13708"/>
                    <a:pt x="22258" y="13177"/>
                  </a:cubicBezTo>
                  <a:lnTo>
                    <a:pt x="22258" y="13177"/>
                  </a:lnTo>
                  <a:cubicBezTo>
                    <a:pt x="22440" y="13938"/>
                    <a:pt x="21948" y="14302"/>
                    <a:pt x="21840" y="14879"/>
                  </a:cubicBezTo>
                  <a:cubicBezTo>
                    <a:pt x="21994" y="14774"/>
                    <a:pt x="22151" y="14397"/>
                    <a:pt x="22258" y="14141"/>
                  </a:cubicBezTo>
                  <a:lnTo>
                    <a:pt x="22258" y="14141"/>
                  </a:lnTo>
                  <a:cubicBezTo>
                    <a:pt x="22494" y="14790"/>
                    <a:pt x="22033" y="15223"/>
                    <a:pt x="21906" y="15715"/>
                  </a:cubicBezTo>
                  <a:cubicBezTo>
                    <a:pt x="22119" y="15667"/>
                    <a:pt x="22205" y="15223"/>
                    <a:pt x="22356" y="15008"/>
                  </a:cubicBezTo>
                  <a:lnTo>
                    <a:pt x="22356" y="15008"/>
                  </a:lnTo>
                  <a:cubicBezTo>
                    <a:pt x="22308" y="15362"/>
                    <a:pt x="22340" y="15882"/>
                    <a:pt x="22163" y="16196"/>
                  </a:cubicBezTo>
                  <a:cubicBezTo>
                    <a:pt x="22163" y="16196"/>
                    <a:pt x="22164" y="16196"/>
                    <a:pt x="22164" y="16196"/>
                  </a:cubicBezTo>
                  <a:cubicBezTo>
                    <a:pt x="22231" y="16196"/>
                    <a:pt x="22326" y="15953"/>
                    <a:pt x="22388" y="15843"/>
                  </a:cubicBezTo>
                  <a:lnTo>
                    <a:pt x="22388" y="15843"/>
                  </a:lnTo>
                  <a:cubicBezTo>
                    <a:pt x="22576" y="16513"/>
                    <a:pt x="22316" y="17434"/>
                    <a:pt x="22452" y="18157"/>
                  </a:cubicBezTo>
                  <a:cubicBezTo>
                    <a:pt x="22267" y="18319"/>
                    <a:pt x="22230" y="18805"/>
                    <a:pt x="22421" y="18992"/>
                  </a:cubicBezTo>
                  <a:cubicBezTo>
                    <a:pt x="22439" y="19569"/>
                    <a:pt x="22397" y="20147"/>
                    <a:pt x="22421" y="20663"/>
                  </a:cubicBezTo>
                  <a:cubicBezTo>
                    <a:pt x="22429" y="20817"/>
                    <a:pt x="22485" y="20960"/>
                    <a:pt x="22452" y="21112"/>
                  </a:cubicBezTo>
                  <a:cubicBezTo>
                    <a:pt x="22404" y="21346"/>
                    <a:pt x="22117" y="21467"/>
                    <a:pt x="22195" y="21884"/>
                  </a:cubicBezTo>
                  <a:cubicBezTo>
                    <a:pt x="22222" y="22030"/>
                    <a:pt x="22407" y="22093"/>
                    <a:pt x="22452" y="22237"/>
                  </a:cubicBezTo>
                  <a:cubicBezTo>
                    <a:pt x="22622" y="22775"/>
                    <a:pt x="22248" y="23453"/>
                    <a:pt x="22451" y="24132"/>
                  </a:cubicBezTo>
                  <a:cubicBezTo>
                    <a:pt x="22043" y="24280"/>
                    <a:pt x="22069" y="24963"/>
                    <a:pt x="22387" y="25191"/>
                  </a:cubicBezTo>
                  <a:cubicBezTo>
                    <a:pt x="22295" y="26075"/>
                    <a:pt x="22400" y="27155"/>
                    <a:pt x="22162" y="27890"/>
                  </a:cubicBezTo>
                  <a:cubicBezTo>
                    <a:pt x="21771" y="28504"/>
                    <a:pt x="21419" y="29165"/>
                    <a:pt x="21038" y="29850"/>
                  </a:cubicBezTo>
                  <a:cubicBezTo>
                    <a:pt x="20945" y="30016"/>
                    <a:pt x="20840" y="30337"/>
                    <a:pt x="20583" y="30337"/>
                  </a:cubicBezTo>
                  <a:cubicBezTo>
                    <a:pt x="20564" y="30337"/>
                    <a:pt x="20545" y="30335"/>
                    <a:pt x="20524" y="30332"/>
                  </a:cubicBezTo>
                  <a:cubicBezTo>
                    <a:pt x="20934" y="29382"/>
                    <a:pt x="21539" y="28626"/>
                    <a:pt x="21970" y="27698"/>
                  </a:cubicBezTo>
                  <a:lnTo>
                    <a:pt x="21970" y="27698"/>
                  </a:lnTo>
                  <a:cubicBezTo>
                    <a:pt x="21442" y="28301"/>
                    <a:pt x="20930" y="29257"/>
                    <a:pt x="20491" y="30074"/>
                  </a:cubicBezTo>
                  <a:cubicBezTo>
                    <a:pt x="20446" y="30158"/>
                    <a:pt x="20416" y="30317"/>
                    <a:pt x="20304" y="30317"/>
                  </a:cubicBezTo>
                  <a:cubicBezTo>
                    <a:pt x="20284" y="30317"/>
                    <a:pt x="20260" y="30311"/>
                    <a:pt x="20234" y="30299"/>
                  </a:cubicBezTo>
                  <a:cubicBezTo>
                    <a:pt x="19968" y="25866"/>
                    <a:pt x="20096" y="20797"/>
                    <a:pt x="20106" y="16097"/>
                  </a:cubicBezTo>
                  <a:cubicBezTo>
                    <a:pt x="20107" y="15245"/>
                    <a:pt x="20013" y="14413"/>
                    <a:pt x="20009" y="13592"/>
                  </a:cubicBezTo>
                  <a:cubicBezTo>
                    <a:pt x="20007" y="12969"/>
                    <a:pt x="20073" y="12173"/>
                    <a:pt x="20106" y="11438"/>
                  </a:cubicBezTo>
                  <a:cubicBezTo>
                    <a:pt x="20124" y="11017"/>
                    <a:pt x="20075" y="10554"/>
                    <a:pt x="20137" y="10186"/>
                  </a:cubicBezTo>
                  <a:cubicBezTo>
                    <a:pt x="20170" y="9997"/>
                    <a:pt x="20324" y="9742"/>
                    <a:pt x="20426" y="9512"/>
                  </a:cubicBezTo>
                  <a:cubicBezTo>
                    <a:pt x="20503" y="9339"/>
                    <a:pt x="20558" y="8990"/>
                    <a:pt x="20756" y="8990"/>
                  </a:cubicBezTo>
                  <a:cubicBezTo>
                    <a:pt x="20774" y="8990"/>
                    <a:pt x="20792" y="8992"/>
                    <a:pt x="20812" y="8998"/>
                  </a:cubicBezTo>
                  <a:cubicBezTo>
                    <a:pt x="20838" y="9231"/>
                    <a:pt x="20615" y="9518"/>
                    <a:pt x="20490" y="9800"/>
                  </a:cubicBezTo>
                  <a:cubicBezTo>
                    <a:pt x="20355" y="10103"/>
                    <a:pt x="20258" y="10418"/>
                    <a:pt x="20169" y="10732"/>
                  </a:cubicBezTo>
                  <a:cubicBezTo>
                    <a:pt x="20444" y="10373"/>
                    <a:pt x="20656" y="9796"/>
                    <a:pt x="20876" y="9319"/>
                  </a:cubicBezTo>
                  <a:cubicBezTo>
                    <a:pt x="20923" y="9215"/>
                    <a:pt x="20952" y="8997"/>
                    <a:pt x="21091" y="8997"/>
                  </a:cubicBezTo>
                  <a:cubicBezTo>
                    <a:pt x="21121" y="8997"/>
                    <a:pt x="21156" y="9007"/>
                    <a:pt x="21197" y="9031"/>
                  </a:cubicBezTo>
                  <a:cubicBezTo>
                    <a:pt x="21254" y="9190"/>
                    <a:pt x="21085" y="9350"/>
                    <a:pt x="21006" y="9513"/>
                  </a:cubicBezTo>
                  <a:cubicBezTo>
                    <a:pt x="20758" y="10015"/>
                    <a:pt x="20516" y="10657"/>
                    <a:pt x="20297" y="11216"/>
                  </a:cubicBezTo>
                  <a:cubicBezTo>
                    <a:pt x="20751" y="10589"/>
                    <a:pt x="20990" y="9746"/>
                    <a:pt x="21358" y="9032"/>
                  </a:cubicBezTo>
                  <a:cubicBezTo>
                    <a:pt x="21411" y="9032"/>
                    <a:pt x="21465" y="9032"/>
                    <a:pt x="21518" y="9032"/>
                  </a:cubicBezTo>
                  <a:cubicBezTo>
                    <a:pt x="21668" y="9032"/>
                    <a:pt x="21811" y="9025"/>
                    <a:pt x="21905" y="8968"/>
                  </a:cubicBezTo>
                  <a:lnTo>
                    <a:pt x="21905" y="8968"/>
                  </a:lnTo>
                  <a:cubicBezTo>
                    <a:pt x="21414" y="10084"/>
                    <a:pt x="20758" y="11312"/>
                    <a:pt x="20362" y="12629"/>
                  </a:cubicBezTo>
                  <a:cubicBezTo>
                    <a:pt x="21024" y="11494"/>
                    <a:pt x="21498" y="10167"/>
                    <a:pt x="22065" y="8935"/>
                  </a:cubicBezTo>
                  <a:close/>
                  <a:moveTo>
                    <a:pt x="5584" y="29561"/>
                  </a:moveTo>
                  <a:cubicBezTo>
                    <a:pt x="5642" y="29834"/>
                    <a:pt x="5675" y="30133"/>
                    <a:pt x="5680" y="30460"/>
                  </a:cubicBezTo>
                  <a:lnTo>
                    <a:pt x="5455" y="30460"/>
                  </a:lnTo>
                  <a:cubicBezTo>
                    <a:pt x="5459" y="30138"/>
                    <a:pt x="5320" y="29689"/>
                    <a:pt x="5584" y="29561"/>
                  </a:cubicBezTo>
                  <a:close/>
                  <a:moveTo>
                    <a:pt x="6098" y="25416"/>
                  </a:moveTo>
                  <a:cubicBezTo>
                    <a:pt x="6165" y="27011"/>
                    <a:pt x="6356" y="28915"/>
                    <a:pt x="6162" y="30460"/>
                  </a:cubicBezTo>
                  <a:cubicBezTo>
                    <a:pt x="5966" y="28928"/>
                    <a:pt x="6166" y="27093"/>
                    <a:pt x="6000" y="25481"/>
                  </a:cubicBezTo>
                  <a:lnTo>
                    <a:pt x="6000" y="25481"/>
                  </a:lnTo>
                  <a:cubicBezTo>
                    <a:pt x="6002" y="25481"/>
                    <a:pt x="6003" y="25481"/>
                    <a:pt x="6004" y="25481"/>
                  </a:cubicBezTo>
                  <a:cubicBezTo>
                    <a:pt x="6057" y="25481"/>
                    <a:pt x="6084" y="25456"/>
                    <a:pt x="6098" y="25416"/>
                  </a:cubicBezTo>
                  <a:close/>
                  <a:moveTo>
                    <a:pt x="32025" y="29979"/>
                  </a:moveTo>
                  <a:cubicBezTo>
                    <a:pt x="32118" y="30120"/>
                    <a:pt x="32074" y="30308"/>
                    <a:pt x="32025" y="30461"/>
                  </a:cubicBezTo>
                  <a:lnTo>
                    <a:pt x="31832" y="30461"/>
                  </a:lnTo>
                  <a:cubicBezTo>
                    <a:pt x="31899" y="30303"/>
                    <a:pt x="31990" y="30169"/>
                    <a:pt x="32025" y="29979"/>
                  </a:cubicBezTo>
                  <a:close/>
                  <a:moveTo>
                    <a:pt x="13767" y="26042"/>
                  </a:moveTo>
                  <a:cubicBezTo>
                    <a:pt x="13833" y="26042"/>
                    <a:pt x="13915" y="26096"/>
                    <a:pt x="14015" y="26096"/>
                  </a:cubicBezTo>
                  <a:cubicBezTo>
                    <a:pt x="14032" y="26096"/>
                    <a:pt x="14049" y="26094"/>
                    <a:pt x="14066" y="26091"/>
                  </a:cubicBezTo>
                  <a:lnTo>
                    <a:pt x="14066" y="26091"/>
                  </a:lnTo>
                  <a:cubicBezTo>
                    <a:pt x="14071" y="27103"/>
                    <a:pt x="14021" y="28170"/>
                    <a:pt x="14194" y="29014"/>
                  </a:cubicBezTo>
                  <a:cubicBezTo>
                    <a:pt x="14266" y="28107"/>
                    <a:pt x="14221" y="27037"/>
                    <a:pt x="14194" y="26122"/>
                  </a:cubicBezTo>
                  <a:lnTo>
                    <a:pt x="14194" y="26122"/>
                  </a:lnTo>
                  <a:cubicBezTo>
                    <a:pt x="14919" y="26242"/>
                    <a:pt x="15776" y="26314"/>
                    <a:pt x="16624" y="26314"/>
                  </a:cubicBezTo>
                  <a:cubicBezTo>
                    <a:pt x="17450" y="26314"/>
                    <a:pt x="18268" y="26246"/>
                    <a:pt x="18948" y="26090"/>
                  </a:cubicBezTo>
                  <a:lnTo>
                    <a:pt x="18948" y="26090"/>
                  </a:lnTo>
                  <a:cubicBezTo>
                    <a:pt x="18922" y="26491"/>
                    <a:pt x="19021" y="27019"/>
                    <a:pt x="18852" y="27278"/>
                  </a:cubicBezTo>
                  <a:cubicBezTo>
                    <a:pt x="18858" y="27306"/>
                    <a:pt x="18868" y="27316"/>
                    <a:pt x="18879" y="27316"/>
                  </a:cubicBezTo>
                  <a:cubicBezTo>
                    <a:pt x="18907" y="27316"/>
                    <a:pt x="18946" y="27249"/>
                    <a:pt x="18966" y="27249"/>
                  </a:cubicBezTo>
                  <a:cubicBezTo>
                    <a:pt x="18973" y="27249"/>
                    <a:pt x="18978" y="27257"/>
                    <a:pt x="18980" y="27278"/>
                  </a:cubicBezTo>
                  <a:cubicBezTo>
                    <a:pt x="18861" y="27754"/>
                    <a:pt x="19128" y="27949"/>
                    <a:pt x="18883" y="28371"/>
                  </a:cubicBezTo>
                  <a:cubicBezTo>
                    <a:pt x="18893" y="28373"/>
                    <a:pt x="18901" y="28374"/>
                    <a:pt x="18908" y="28374"/>
                  </a:cubicBezTo>
                  <a:cubicBezTo>
                    <a:pt x="18965" y="28374"/>
                    <a:pt x="18949" y="28301"/>
                    <a:pt x="18980" y="28274"/>
                  </a:cubicBezTo>
                  <a:cubicBezTo>
                    <a:pt x="19051" y="28796"/>
                    <a:pt x="19076" y="29378"/>
                    <a:pt x="19141" y="29976"/>
                  </a:cubicBezTo>
                  <a:cubicBezTo>
                    <a:pt x="19281" y="29624"/>
                    <a:pt x="19203" y="29054"/>
                    <a:pt x="19494" y="28852"/>
                  </a:cubicBezTo>
                  <a:cubicBezTo>
                    <a:pt x="19549" y="29321"/>
                    <a:pt x="19576" y="29819"/>
                    <a:pt x="19622" y="30298"/>
                  </a:cubicBezTo>
                  <a:cubicBezTo>
                    <a:pt x="18347" y="30459"/>
                    <a:pt x="17022" y="30502"/>
                    <a:pt x="15644" y="30502"/>
                  </a:cubicBezTo>
                  <a:cubicBezTo>
                    <a:pt x="15240" y="30502"/>
                    <a:pt x="14832" y="30498"/>
                    <a:pt x="14419" y="30493"/>
                  </a:cubicBezTo>
                  <a:cubicBezTo>
                    <a:pt x="14382" y="30143"/>
                    <a:pt x="14401" y="29740"/>
                    <a:pt x="14291" y="29464"/>
                  </a:cubicBezTo>
                  <a:cubicBezTo>
                    <a:pt x="14172" y="29718"/>
                    <a:pt x="14184" y="30170"/>
                    <a:pt x="14226" y="30493"/>
                  </a:cubicBezTo>
                  <a:lnTo>
                    <a:pt x="13680" y="30493"/>
                  </a:lnTo>
                  <a:cubicBezTo>
                    <a:pt x="13724" y="28998"/>
                    <a:pt x="13717" y="27543"/>
                    <a:pt x="13713" y="26058"/>
                  </a:cubicBezTo>
                  <a:cubicBezTo>
                    <a:pt x="13729" y="26046"/>
                    <a:pt x="13748" y="26042"/>
                    <a:pt x="13767" y="26042"/>
                  </a:cubicBezTo>
                  <a:close/>
                  <a:moveTo>
                    <a:pt x="31479" y="27762"/>
                  </a:moveTo>
                  <a:cubicBezTo>
                    <a:pt x="31549" y="28625"/>
                    <a:pt x="31521" y="29584"/>
                    <a:pt x="31576" y="30460"/>
                  </a:cubicBezTo>
                  <a:cubicBezTo>
                    <a:pt x="31244" y="30498"/>
                    <a:pt x="30908" y="30512"/>
                    <a:pt x="30574" y="30512"/>
                  </a:cubicBezTo>
                  <a:cubicBezTo>
                    <a:pt x="29758" y="30512"/>
                    <a:pt x="28952" y="30428"/>
                    <a:pt x="28235" y="30397"/>
                  </a:cubicBezTo>
                  <a:cubicBezTo>
                    <a:pt x="28217" y="29621"/>
                    <a:pt x="28119" y="28585"/>
                    <a:pt x="28202" y="27923"/>
                  </a:cubicBezTo>
                  <a:cubicBezTo>
                    <a:pt x="29200" y="27780"/>
                    <a:pt x="30410" y="27847"/>
                    <a:pt x="31479" y="27762"/>
                  </a:cubicBezTo>
                  <a:close/>
                  <a:moveTo>
                    <a:pt x="27559" y="28212"/>
                  </a:moveTo>
                  <a:cubicBezTo>
                    <a:pt x="27619" y="28813"/>
                    <a:pt x="27582" y="29767"/>
                    <a:pt x="27655" y="30460"/>
                  </a:cubicBezTo>
                  <a:cubicBezTo>
                    <a:pt x="27152" y="30540"/>
                    <a:pt x="26644" y="30568"/>
                    <a:pt x="26133" y="30568"/>
                  </a:cubicBezTo>
                  <a:cubicBezTo>
                    <a:pt x="25054" y="30568"/>
                    <a:pt x="23960" y="30441"/>
                    <a:pt x="22868" y="30397"/>
                  </a:cubicBezTo>
                  <a:cubicBezTo>
                    <a:pt x="22900" y="29870"/>
                    <a:pt x="22847" y="29183"/>
                    <a:pt x="22868" y="28564"/>
                  </a:cubicBezTo>
                  <a:lnTo>
                    <a:pt x="22868" y="28564"/>
                  </a:lnTo>
                  <a:cubicBezTo>
                    <a:pt x="23373" y="28663"/>
                    <a:pt x="23906" y="28708"/>
                    <a:pt x="24439" y="28708"/>
                  </a:cubicBezTo>
                  <a:cubicBezTo>
                    <a:pt x="25562" y="28708"/>
                    <a:pt x="26686" y="28510"/>
                    <a:pt x="27559" y="28212"/>
                  </a:cubicBezTo>
                  <a:close/>
                  <a:moveTo>
                    <a:pt x="925" y="25672"/>
                  </a:moveTo>
                  <a:lnTo>
                    <a:pt x="925" y="25672"/>
                  </a:lnTo>
                  <a:cubicBezTo>
                    <a:pt x="1583" y="25851"/>
                    <a:pt x="2364" y="25925"/>
                    <a:pt x="3152" y="25925"/>
                  </a:cubicBezTo>
                  <a:cubicBezTo>
                    <a:pt x="3856" y="25925"/>
                    <a:pt x="4566" y="25866"/>
                    <a:pt x="5197" y="25770"/>
                  </a:cubicBezTo>
                  <a:lnTo>
                    <a:pt x="5197" y="25770"/>
                  </a:lnTo>
                  <a:cubicBezTo>
                    <a:pt x="5236" y="27392"/>
                    <a:pt x="5051" y="28911"/>
                    <a:pt x="5198" y="30460"/>
                  </a:cubicBezTo>
                  <a:cubicBezTo>
                    <a:pt x="3887" y="30562"/>
                    <a:pt x="2452" y="30541"/>
                    <a:pt x="1085" y="30588"/>
                  </a:cubicBezTo>
                  <a:cubicBezTo>
                    <a:pt x="963" y="28992"/>
                    <a:pt x="920" y="27439"/>
                    <a:pt x="925" y="25672"/>
                  </a:cubicBezTo>
                  <a:close/>
                  <a:moveTo>
                    <a:pt x="7223" y="29707"/>
                  </a:moveTo>
                  <a:cubicBezTo>
                    <a:pt x="7274" y="29707"/>
                    <a:pt x="7327" y="29712"/>
                    <a:pt x="7383" y="29723"/>
                  </a:cubicBezTo>
                  <a:cubicBezTo>
                    <a:pt x="7672" y="29779"/>
                    <a:pt x="7848" y="30174"/>
                    <a:pt x="8252" y="30174"/>
                  </a:cubicBezTo>
                  <a:cubicBezTo>
                    <a:pt x="8262" y="30174"/>
                    <a:pt x="8272" y="30173"/>
                    <a:pt x="8283" y="30173"/>
                  </a:cubicBezTo>
                  <a:cubicBezTo>
                    <a:pt x="8535" y="30161"/>
                    <a:pt x="8733" y="29872"/>
                    <a:pt x="8990" y="29851"/>
                  </a:cubicBezTo>
                  <a:cubicBezTo>
                    <a:pt x="9001" y="29850"/>
                    <a:pt x="9012" y="29849"/>
                    <a:pt x="9023" y="29849"/>
                  </a:cubicBezTo>
                  <a:cubicBezTo>
                    <a:pt x="9341" y="29849"/>
                    <a:pt x="9635" y="30181"/>
                    <a:pt x="10010" y="30181"/>
                  </a:cubicBezTo>
                  <a:cubicBezTo>
                    <a:pt x="10044" y="30181"/>
                    <a:pt x="10079" y="30179"/>
                    <a:pt x="10114" y="30173"/>
                  </a:cubicBezTo>
                  <a:cubicBezTo>
                    <a:pt x="10293" y="30142"/>
                    <a:pt x="10491" y="29901"/>
                    <a:pt x="10691" y="29884"/>
                  </a:cubicBezTo>
                  <a:cubicBezTo>
                    <a:pt x="10704" y="29883"/>
                    <a:pt x="10716" y="29883"/>
                    <a:pt x="10728" y="29883"/>
                  </a:cubicBezTo>
                  <a:cubicBezTo>
                    <a:pt x="11074" y="29883"/>
                    <a:pt x="11409" y="30269"/>
                    <a:pt x="11731" y="30269"/>
                  </a:cubicBezTo>
                  <a:cubicBezTo>
                    <a:pt x="11738" y="30269"/>
                    <a:pt x="11745" y="30269"/>
                    <a:pt x="11752" y="30269"/>
                  </a:cubicBezTo>
                  <a:cubicBezTo>
                    <a:pt x="11970" y="30259"/>
                    <a:pt x="12167" y="29964"/>
                    <a:pt x="12362" y="29948"/>
                  </a:cubicBezTo>
                  <a:cubicBezTo>
                    <a:pt x="12375" y="29947"/>
                    <a:pt x="12387" y="29946"/>
                    <a:pt x="12399" y="29946"/>
                  </a:cubicBezTo>
                  <a:cubicBezTo>
                    <a:pt x="12572" y="29946"/>
                    <a:pt x="12681" y="30047"/>
                    <a:pt x="12812" y="30109"/>
                  </a:cubicBezTo>
                  <a:cubicBezTo>
                    <a:pt x="12958" y="30175"/>
                    <a:pt x="13118" y="30198"/>
                    <a:pt x="13198" y="30334"/>
                  </a:cubicBezTo>
                  <a:cubicBezTo>
                    <a:pt x="13158" y="30461"/>
                    <a:pt x="12942" y="30475"/>
                    <a:pt x="12845" y="30493"/>
                  </a:cubicBezTo>
                  <a:cubicBezTo>
                    <a:pt x="12260" y="30599"/>
                    <a:pt x="11624" y="30633"/>
                    <a:pt x="10967" y="30633"/>
                  </a:cubicBezTo>
                  <a:cubicBezTo>
                    <a:pt x="9717" y="30633"/>
                    <a:pt x="8389" y="30508"/>
                    <a:pt x="7192" y="30508"/>
                  </a:cubicBezTo>
                  <a:cubicBezTo>
                    <a:pt x="6950" y="30508"/>
                    <a:pt x="6713" y="30513"/>
                    <a:pt x="6484" y="30525"/>
                  </a:cubicBezTo>
                  <a:cubicBezTo>
                    <a:pt x="6549" y="30100"/>
                    <a:pt x="6782" y="29707"/>
                    <a:pt x="7223" y="29707"/>
                  </a:cubicBezTo>
                  <a:close/>
                  <a:moveTo>
                    <a:pt x="22355" y="30621"/>
                  </a:moveTo>
                  <a:cubicBezTo>
                    <a:pt x="22398" y="30641"/>
                    <a:pt x="22414" y="30690"/>
                    <a:pt x="22418" y="30750"/>
                  </a:cubicBezTo>
                  <a:cubicBezTo>
                    <a:pt x="22263" y="30765"/>
                    <a:pt x="22145" y="30815"/>
                    <a:pt x="21974" y="30815"/>
                  </a:cubicBezTo>
                  <a:cubicBezTo>
                    <a:pt x="21972" y="30815"/>
                    <a:pt x="21970" y="30815"/>
                    <a:pt x="21969" y="30815"/>
                  </a:cubicBezTo>
                  <a:cubicBezTo>
                    <a:pt x="21985" y="30639"/>
                    <a:pt x="22258" y="30719"/>
                    <a:pt x="22355" y="30621"/>
                  </a:cubicBezTo>
                  <a:close/>
                  <a:moveTo>
                    <a:pt x="20234" y="30621"/>
                  </a:moveTo>
                  <a:cubicBezTo>
                    <a:pt x="20322" y="30655"/>
                    <a:pt x="20413" y="30687"/>
                    <a:pt x="20534" y="30687"/>
                  </a:cubicBezTo>
                  <a:cubicBezTo>
                    <a:pt x="20551" y="30687"/>
                    <a:pt x="20568" y="30686"/>
                    <a:pt x="20586" y="30685"/>
                  </a:cubicBezTo>
                  <a:lnTo>
                    <a:pt x="20586" y="30685"/>
                  </a:lnTo>
                  <a:cubicBezTo>
                    <a:pt x="20600" y="30763"/>
                    <a:pt x="20528" y="30754"/>
                    <a:pt x="20554" y="30846"/>
                  </a:cubicBezTo>
                  <a:lnTo>
                    <a:pt x="20296" y="30846"/>
                  </a:lnTo>
                  <a:cubicBezTo>
                    <a:pt x="20272" y="30775"/>
                    <a:pt x="20232" y="30721"/>
                    <a:pt x="20234" y="30621"/>
                  </a:cubicBezTo>
                  <a:close/>
                  <a:moveTo>
                    <a:pt x="21686" y="30747"/>
                  </a:moveTo>
                  <a:cubicBezTo>
                    <a:pt x="21705" y="30747"/>
                    <a:pt x="21725" y="30748"/>
                    <a:pt x="21745" y="30749"/>
                  </a:cubicBezTo>
                  <a:cubicBezTo>
                    <a:pt x="21774" y="30813"/>
                    <a:pt x="21697" y="30854"/>
                    <a:pt x="21632" y="30854"/>
                  </a:cubicBezTo>
                  <a:cubicBezTo>
                    <a:pt x="21584" y="30854"/>
                    <a:pt x="21542" y="30832"/>
                    <a:pt x="21551" y="30781"/>
                  </a:cubicBezTo>
                  <a:cubicBezTo>
                    <a:pt x="21580" y="30754"/>
                    <a:pt x="21629" y="30747"/>
                    <a:pt x="21686" y="30747"/>
                  </a:cubicBezTo>
                  <a:close/>
                  <a:moveTo>
                    <a:pt x="20910" y="30712"/>
                  </a:moveTo>
                  <a:cubicBezTo>
                    <a:pt x="20929" y="30712"/>
                    <a:pt x="20950" y="30714"/>
                    <a:pt x="20972" y="30718"/>
                  </a:cubicBezTo>
                  <a:cubicBezTo>
                    <a:pt x="20989" y="30841"/>
                    <a:pt x="20928" y="30884"/>
                    <a:pt x="20822" y="30884"/>
                  </a:cubicBezTo>
                  <a:cubicBezTo>
                    <a:pt x="20799" y="30884"/>
                    <a:pt x="20774" y="30882"/>
                    <a:pt x="20747" y="30879"/>
                  </a:cubicBezTo>
                  <a:cubicBezTo>
                    <a:pt x="20754" y="30776"/>
                    <a:pt x="20800" y="30712"/>
                    <a:pt x="20910" y="30712"/>
                  </a:cubicBezTo>
                  <a:close/>
                  <a:moveTo>
                    <a:pt x="21298" y="30745"/>
                  </a:moveTo>
                  <a:cubicBezTo>
                    <a:pt x="21317" y="30745"/>
                    <a:pt x="21337" y="30746"/>
                    <a:pt x="21359" y="30750"/>
                  </a:cubicBezTo>
                  <a:cubicBezTo>
                    <a:pt x="21331" y="30816"/>
                    <a:pt x="21309" y="30884"/>
                    <a:pt x="21216" y="30884"/>
                  </a:cubicBezTo>
                  <a:cubicBezTo>
                    <a:pt x="21201" y="30884"/>
                    <a:pt x="21185" y="30883"/>
                    <a:pt x="21166" y="30879"/>
                  </a:cubicBezTo>
                  <a:cubicBezTo>
                    <a:pt x="21162" y="30787"/>
                    <a:pt x="21209" y="30745"/>
                    <a:pt x="21298" y="30745"/>
                  </a:cubicBezTo>
                  <a:close/>
                  <a:moveTo>
                    <a:pt x="1118" y="30781"/>
                  </a:moveTo>
                  <a:lnTo>
                    <a:pt x="1118" y="30781"/>
                  </a:lnTo>
                  <a:cubicBezTo>
                    <a:pt x="1998" y="30843"/>
                    <a:pt x="2909" y="30876"/>
                    <a:pt x="3849" y="30879"/>
                  </a:cubicBezTo>
                  <a:cubicBezTo>
                    <a:pt x="3029" y="31032"/>
                    <a:pt x="2053" y="31032"/>
                    <a:pt x="1086" y="31040"/>
                  </a:cubicBezTo>
                  <a:cubicBezTo>
                    <a:pt x="1063" y="30921"/>
                    <a:pt x="1140" y="30901"/>
                    <a:pt x="1118" y="30781"/>
                  </a:cubicBezTo>
                  <a:close/>
                  <a:moveTo>
                    <a:pt x="19246" y="30750"/>
                  </a:moveTo>
                  <a:cubicBezTo>
                    <a:pt x="19311" y="30750"/>
                    <a:pt x="19294" y="30784"/>
                    <a:pt x="19249" y="30784"/>
                  </a:cubicBezTo>
                  <a:cubicBezTo>
                    <a:pt x="19245" y="30784"/>
                    <a:pt x="19242" y="30784"/>
                    <a:pt x="19238" y="30784"/>
                  </a:cubicBezTo>
                  <a:cubicBezTo>
                    <a:pt x="18122" y="30984"/>
                    <a:pt x="16765" y="31122"/>
                    <a:pt x="15391" y="31122"/>
                  </a:cubicBezTo>
                  <a:cubicBezTo>
                    <a:pt x="14926" y="31122"/>
                    <a:pt x="14460" y="31107"/>
                    <a:pt x="14000" y="31072"/>
                  </a:cubicBezTo>
                  <a:cubicBezTo>
                    <a:pt x="13865" y="31062"/>
                    <a:pt x="13608" y="31089"/>
                    <a:pt x="13583" y="30911"/>
                  </a:cubicBezTo>
                  <a:cubicBezTo>
                    <a:pt x="13600" y="30815"/>
                    <a:pt x="13665" y="30792"/>
                    <a:pt x="13739" y="30792"/>
                  </a:cubicBezTo>
                  <a:cubicBezTo>
                    <a:pt x="13809" y="30792"/>
                    <a:pt x="13886" y="30813"/>
                    <a:pt x="13936" y="30815"/>
                  </a:cubicBezTo>
                  <a:cubicBezTo>
                    <a:pt x="14341" y="30825"/>
                    <a:pt x="14824" y="30921"/>
                    <a:pt x="15318" y="30943"/>
                  </a:cubicBezTo>
                  <a:cubicBezTo>
                    <a:pt x="15520" y="30952"/>
                    <a:pt x="15727" y="30956"/>
                    <a:pt x="15937" y="30956"/>
                  </a:cubicBezTo>
                  <a:cubicBezTo>
                    <a:pt x="17048" y="30956"/>
                    <a:pt x="18241" y="30841"/>
                    <a:pt x="19173" y="30750"/>
                  </a:cubicBezTo>
                  <a:lnTo>
                    <a:pt x="19238" y="30750"/>
                  </a:lnTo>
                  <a:cubicBezTo>
                    <a:pt x="19241" y="30750"/>
                    <a:pt x="19243" y="30750"/>
                    <a:pt x="19246" y="30750"/>
                  </a:cubicBezTo>
                  <a:close/>
                  <a:moveTo>
                    <a:pt x="28491" y="30784"/>
                  </a:moveTo>
                  <a:cubicBezTo>
                    <a:pt x="29118" y="30903"/>
                    <a:pt x="29876" y="30951"/>
                    <a:pt x="30637" y="30951"/>
                  </a:cubicBezTo>
                  <a:cubicBezTo>
                    <a:pt x="31212" y="30951"/>
                    <a:pt x="31789" y="30924"/>
                    <a:pt x="32314" y="30880"/>
                  </a:cubicBezTo>
                  <a:lnTo>
                    <a:pt x="32314" y="30880"/>
                  </a:lnTo>
                  <a:cubicBezTo>
                    <a:pt x="31614" y="31041"/>
                    <a:pt x="30674" y="31168"/>
                    <a:pt x="29777" y="31168"/>
                  </a:cubicBezTo>
                  <a:cubicBezTo>
                    <a:pt x="29289" y="31168"/>
                    <a:pt x="28812" y="31130"/>
                    <a:pt x="28395" y="31040"/>
                  </a:cubicBezTo>
                  <a:cubicBezTo>
                    <a:pt x="28385" y="30912"/>
                    <a:pt x="28433" y="30843"/>
                    <a:pt x="28491" y="30784"/>
                  </a:cubicBezTo>
                  <a:close/>
                  <a:moveTo>
                    <a:pt x="20709" y="31132"/>
                  </a:moveTo>
                  <a:cubicBezTo>
                    <a:pt x="20745" y="31132"/>
                    <a:pt x="20781" y="31143"/>
                    <a:pt x="20813" y="31167"/>
                  </a:cubicBezTo>
                  <a:cubicBezTo>
                    <a:pt x="20787" y="31197"/>
                    <a:pt x="20778" y="31241"/>
                    <a:pt x="20781" y="31296"/>
                  </a:cubicBezTo>
                  <a:lnTo>
                    <a:pt x="20556" y="31296"/>
                  </a:lnTo>
                  <a:cubicBezTo>
                    <a:pt x="20543" y="31196"/>
                    <a:pt x="20623" y="31132"/>
                    <a:pt x="20709" y="31132"/>
                  </a:cubicBezTo>
                  <a:close/>
                  <a:moveTo>
                    <a:pt x="22226" y="31103"/>
                  </a:moveTo>
                  <a:lnTo>
                    <a:pt x="22226" y="31103"/>
                  </a:lnTo>
                  <a:cubicBezTo>
                    <a:pt x="22095" y="31208"/>
                    <a:pt x="21922" y="31270"/>
                    <a:pt x="21713" y="31296"/>
                  </a:cubicBezTo>
                  <a:cubicBezTo>
                    <a:pt x="21730" y="31078"/>
                    <a:pt x="22030" y="31142"/>
                    <a:pt x="22226" y="31103"/>
                  </a:cubicBezTo>
                  <a:close/>
                  <a:moveTo>
                    <a:pt x="21509" y="31161"/>
                  </a:moveTo>
                  <a:cubicBezTo>
                    <a:pt x="21532" y="31161"/>
                    <a:pt x="21556" y="31163"/>
                    <a:pt x="21583" y="31167"/>
                  </a:cubicBezTo>
                  <a:cubicBezTo>
                    <a:pt x="21550" y="31209"/>
                    <a:pt x="21551" y="31287"/>
                    <a:pt x="21519" y="31328"/>
                  </a:cubicBezTo>
                  <a:lnTo>
                    <a:pt x="21294" y="31328"/>
                  </a:lnTo>
                  <a:cubicBezTo>
                    <a:pt x="21324" y="31231"/>
                    <a:pt x="21382" y="31161"/>
                    <a:pt x="21509" y="31161"/>
                  </a:cubicBezTo>
                  <a:close/>
                  <a:moveTo>
                    <a:pt x="21104" y="31162"/>
                  </a:moveTo>
                  <a:cubicBezTo>
                    <a:pt x="21123" y="31162"/>
                    <a:pt x="21143" y="31164"/>
                    <a:pt x="21166" y="31167"/>
                  </a:cubicBezTo>
                  <a:cubicBezTo>
                    <a:pt x="21158" y="31270"/>
                    <a:pt x="21113" y="31334"/>
                    <a:pt x="21003" y="31334"/>
                  </a:cubicBezTo>
                  <a:cubicBezTo>
                    <a:pt x="20984" y="31334"/>
                    <a:pt x="20963" y="31332"/>
                    <a:pt x="20941" y="31328"/>
                  </a:cubicBezTo>
                  <a:cubicBezTo>
                    <a:pt x="20948" y="31226"/>
                    <a:pt x="20994" y="31162"/>
                    <a:pt x="21104" y="31162"/>
                  </a:cubicBezTo>
                  <a:close/>
                  <a:moveTo>
                    <a:pt x="22642" y="30974"/>
                  </a:moveTo>
                  <a:cubicBezTo>
                    <a:pt x="23566" y="31038"/>
                    <a:pt x="24674" y="31130"/>
                    <a:pt x="25756" y="31130"/>
                  </a:cubicBezTo>
                  <a:cubicBezTo>
                    <a:pt x="26402" y="31130"/>
                    <a:pt x="27039" y="31097"/>
                    <a:pt x="27622" y="31006"/>
                  </a:cubicBezTo>
                  <a:lnTo>
                    <a:pt x="27622" y="31006"/>
                  </a:lnTo>
                  <a:cubicBezTo>
                    <a:pt x="27252" y="31386"/>
                    <a:pt x="26466" y="31349"/>
                    <a:pt x="25824" y="31456"/>
                  </a:cubicBezTo>
                  <a:cubicBezTo>
                    <a:pt x="25629" y="31437"/>
                    <a:pt x="25887" y="31424"/>
                    <a:pt x="25888" y="31424"/>
                  </a:cubicBezTo>
                  <a:cubicBezTo>
                    <a:pt x="26048" y="31390"/>
                    <a:pt x="26320" y="31298"/>
                    <a:pt x="26466" y="31295"/>
                  </a:cubicBezTo>
                  <a:cubicBezTo>
                    <a:pt x="25159" y="31232"/>
                    <a:pt x="23796" y="31224"/>
                    <a:pt x="22577" y="31071"/>
                  </a:cubicBezTo>
                  <a:cubicBezTo>
                    <a:pt x="22590" y="31027"/>
                    <a:pt x="22634" y="31020"/>
                    <a:pt x="22642" y="30974"/>
                  </a:cubicBezTo>
                  <a:close/>
                  <a:moveTo>
                    <a:pt x="22677" y="31231"/>
                  </a:moveTo>
                  <a:cubicBezTo>
                    <a:pt x="23555" y="31360"/>
                    <a:pt x="24486" y="31435"/>
                    <a:pt x="25472" y="31456"/>
                  </a:cubicBezTo>
                  <a:cubicBezTo>
                    <a:pt x="25478" y="31455"/>
                    <a:pt x="25483" y="31455"/>
                    <a:pt x="25487" y="31455"/>
                  </a:cubicBezTo>
                  <a:cubicBezTo>
                    <a:pt x="25529" y="31455"/>
                    <a:pt x="25533" y="31488"/>
                    <a:pt x="25504" y="31489"/>
                  </a:cubicBezTo>
                  <a:cubicBezTo>
                    <a:pt x="25395" y="31488"/>
                    <a:pt x="25286" y="31487"/>
                    <a:pt x="25176" y="31487"/>
                  </a:cubicBezTo>
                  <a:cubicBezTo>
                    <a:pt x="24980" y="31487"/>
                    <a:pt x="24782" y="31489"/>
                    <a:pt x="24586" y="31489"/>
                  </a:cubicBezTo>
                  <a:cubicBezTo>
                    <a:pt x="23864" y="31489"/>
                    <a:pt x="23163" y="31467"/>
                    <a:pt x="22644" y="31265"/>
                  </a:cubicBezTo>
                  <a:cubicBezTo>
                    <a:pt x="22639" y="31236"/>
                    <a:pt x="22658" y="31234"/>
                    <a:pt x="22677" y="31231"/>
                  </a:cubicBezTo>
                  <a:close/>
                  <a:moveTo>
                    <a:pt x="13036" y="30845"/>
                  </a:moveTo>
                  <a:lnTo>
                    <a:pt x="13036" y="30845"/>
                  </a:lnTo>
                  <a:cubicBezTo>
                    <a:pt x="13030" y="30873"/>
                    <a:pt x="13049" y="30876"/>
                    <a:pt x="13068" y="30879"/>
                  </a:cubicBezTo>
                  <a:cubicBezTo>
                    <a:pt x="13033" y="31445"/>
                    <a:pt x="12273" y="31480"/>
                    <a:pt x="11815" y="31521"/>
                  </a:cubicBezTo>
                  <a:cubicBezTo>
                    <a:pt x="11643" y="31537"/>
                    <a:pt x="11463" y="31543"/>
                    <a:pt x="11277" y="31543"/>
                  </a:cubicBezTo>
                  <a:cubicBezTo>
                    <a:pt x="10580" y="31543"/>
                    <a:pt x="9796" y="31456"/>
                    <a:pt x="9021" y="31456"/>
                  </a:cubicBezTo>
                  <a:cubicBezTo>
                    <a:pt x="8531" y="31456"/>
                    <a:pt x="8066" y="31446"/>
                    <a:pt x="7591" y="31446"/>
                  </a:cubicBezTo>
                  <a:cubicBezTo>
                    <a:pt x="7354" y="31446"/>
                    <a:pt x="7114" y="31448"/>
                    <a:pt x="6867" y="31456"/>
                  </a:cubicBezTo>
                  <a:cubicBezTo>
                    <a:pt x="6787" y="31459"/>
                    <a:pt x="6664" y="31492"/>
                    <a:pt x="6553" y="31492"/>
                  </a:cubicBezTo>
                  <a:cubicBezTo>
                    <a:pt x="6451" y="31492"/>
                    <a:pt x="6360" y="31464"/>
                    <a:pt x="6322" y="31360"/>
                  </a:cubicBezTo>
                  <a:lnTo>
                    <a:pt x="6322" y="31360"/>
                  </a:lnTo>
                  <a:cubicBezTo>
                    <a:pt x="6603" y="31399"/>
                    <a:pt x="6898" y="31414"/>
                    <a:pt x="7204" y="31414"/>
                  </a:cubicBezTo>
                  <a:cubicBezTo>
                    <a:pt x="7874" y="31414"/>
                    <a:pt x="8597" y="31342"/>
                    <a:pt x="9341" y="31295"/>
                  </a:cubicBezTo>
                  <a:cubicBezTo>
                    <a:pt x="10390" y="31229"/>
                    <a:pt x="11443" y="31309"/>
                    <a:pt x="12297" y="31135"/>
                  </a:cubicBezTo>
                  <a:cubicBezTo>
                    <a:pt x="11965" y="31109"/>
                    <a:pt x="11623" y="31099"/>
                    <a:pt x="11273" y="31099"/>
                  </a:cubicBezTo>
                  <a:cubicBezTo>
                    <a:pt x="10038" y="31099"/>
                    <a:pt x="8714" y="31224"/>
                    <a:pt x="7494" y="31224"/>
                  </a:cubicBezTo>
                  <a:cubicBezTo>
                    <a:pt x="7066" y="31224"/>
                    <a:pt x="6651" y="31209"/>
                    <a:pt x="6257" y="31167"/>
                  </a:cubicBezTo>
                  <a:cubicBezTo>
                    <a:pt x="6278" y="30929"/>
                    <a:pt x="6402" y="30875"/>
                    <a:pt x="6559" y="30875"/>
                  </a:cubicBezTo>
                  <a:cubicBezTo>
                    <a:pt x="6675" y="30875"/>
                    <a:pt x="6810" y="30905"/>
                    <a:pt x="6931" y="30910"/>
                  </a:cubicBezTo>
                  <a:cubicBezTo>
                    <a:pt x="7909" y="30953"/>
                    <a:pt x="9179" y="31016"/>
                    <a:pt x="10388" y="31016"/>
                  </a:cubicBezTo>
                  <a:cubicBezTo>
                    <a:pt x="11375" y="31016"/>
                    <a:pt x="12321" y="30974"/>
                    <a:pt x="13036" y="30845"/>
                  </a:cubicBezTo>
                  <a:close/>
                  <a:moveTo>
                    <a:pt x="19591" y="31071"/>
                  </a:moveTo>
                  <a:cubicBezTo>
                    <a:pt x="19533" y="31329"/>
                    <a:pt x="19166" y="31320"/>
                    <a:pt x="18948" y="31360"/>
                  </a:cubicBezTo>
                  <a:cubicBezTo>
                    <a:pt x="18003" y="31534"/>
                    <a:pt x="16767" y="31695"/>
                    <a:pt x="15563" y="31695"/>
                  </a:cubicBezTo>
                  <a:cubicBezTo>
                    <a:pt x="14956" y="31695"/>
                    <a:pt x="14357" y="31654"/>
                    <a:pt x="13808" y="31553"/>
                  </a:cubicBezTo>
                  <a:cubicBezTo>
                    <a:pt x="13666" y="31514"/>
                    <a:pt x="13691" y="31306"/>
                    <a:pt x="13583" y="31231"/>
                  </a:cubicBezTo>
                  <a:lnTo>
                    <a:pt x="13583" y="31231"/>
                  </a:lnTo>
                  <a:cubicBezTo>
                    <a:pt x="14331" y="31287"/>
                    <a:pt x="15161" y="31321"/>
                    <a:pt x="16002" y="31321"/>
                  </a:cubicBezTo>
                  <a:cubicBezTo>
                    <a:pt x="17214" y="31321"/>
                    <a:pt x="18449" y="31250"/>
                    <a:pt x="19495" y="31071"/>
                  </a:cubicBezTo>
                  <a:close/>
                  <a:moveTo>
                    <a:pt x="5616" y="31136"/>
                  </a:moveTo>
                  <a:lnTo>
                    <a:pt x="5616" y="31136"/>
                  </a:lnTo>
                  <a:cubicBezTo>
                    <a:pt x="5753" y="31200"/>
                    <a:pt x="5524" y="31418"/>
                    <a:pt x="5487" y="31521"/>
                  </a:cubicBezTo>
                  <a:cubicBezTo>
                    <a:pt x="5476" y="31521"/>
                    <a:pt x="5465" y="31521"/>
                    <a:pt x="5454" y="31521"/>
                  </a:cubicBezTo>
                  <a:cubicBezTo>
                    <a:pt x="4451" y="31521"/>
                    <a:pt x="3247" y="31817"/>
                    <a:pt x="2177" y="31817"/>
                  </a:cubicBezTo>
                  <a:cubicBezTo>
                    <a:pt x="2080" y="31817"/>
                    <a:pt x="1984" y="31815"/>
                    <a:pt x="1889" y="31810"/>
                  </a:cubicBezTo>
                  <a:cubicBezTo>
                    <a:pt x="1512" y="31789"/>
                    <a:pt x="791" y="31753"/>
                    <a:pt x="796" y="31328"/>
                  </a:cubicBezTo>
                  <a:lnTo>
                    <a:pt x="796" y="31328"/>
                  </a:lnTo>
                  <a:cubicBezTo>
                    <a:pt x="1190" y="31360"/>
                    <a:pt x="1613" y="31374"/>
                    <a:pt x="2049" y="31374"/>
                  </a:cubicBezTo>
                  <a:cubicBezTo>
                    <a:pt x="3243" y="31374"/>
                    <a:pt x="4538" y="31269"/>
                    <a:pt x="5616" y="31136"/>
                  </a:cubicBezTo>
                  <a:close/>
                  <a:moveTo>
                    <a:pt x="8989" y="0"/>
                  </a:moveTo>
                  <a:cubicBezTo>
                    <a:pt x="8988" y="0"/>
                    <a:pt x="8987" y="0"/>
                    <a:pt x="8985" y="1"/>
                  </a:cubicBezTo>
                  <a:cubicBezTo>
                    <a:pt x="8834" y="4"/>
                    <a:pt x="8554" y="237"/>
                    <a:pt x="8439" y="353"/>
                  </a:cubicBezTo>
                  <a:cubicBezTo>
                    <a:pt x="8044" y="758"/>
                    <a:pt x="7839" y="1558"/>
                    <a:pt x="7700" y="2088"/>
                  </a:cubicBezTo>
                  <a:cubicBezTo>
                    <a:pt x="7527" y="1951"/>
                    <a:pt x="7721" y="1625"/>
                    <a:pt x="7572" y="1445"/>
                  </a:cubicBezTo>
                  <a:lnTo>
                    <a:pt x="7572" y="1445"/>
                  </a:lnTo>
                  <a:cubicBezTo>
                    <a:pt x="6630" y="1543"/>
                    <a:pt x="6056" y="2454"/>
                    <a:pt x="5324" y="2763"/>
                  </a:cubicBezTo>
                  <a:cubicBezTo>
                    <a:pt x="5142" y="2045"/>
                    <a:pt x="4871" y="1417"/>
                    <a:pt x="4552" y="834"/>
                  </a:cubicBezTo>
                  <a:cubicBezTo>
                    <a:pt x="4274" y="904"/>
                    <a:pt x="4126" y="1116"/>
                    <a:pt x="3975" y="1381"/>
                  </a:cubicBezTo>
                  <a:cubicBezTo>
                    <a:pt x="3861" y="1579"/>
                    <a:pt x="3604" y="1968"/>
                    <a:pt x="3652" y="2217"/>
                  </a:cubicBezTo>
                  <a:cubicBezTo>
                    <a:pt x="3699" y="2451"/>
                    <a:pt x="4125" y="2580"/>
                    <a:pt x="4295" y="2858"/>
                  </a:cubicBezTo>
                  <a:cubicBezTo>
                    <a:pt x="4439" y="3092"/>
                    <a:pt x="4389" y="3244"/>
                    <a:pt x="4487" y="3500"/>
                  </a:cubicBezTo>
                  <a:cubicBezTo>
                    <a:pt x="3724" y="4162"/>
                    <a:pt x="2826" y="4915"/>
                    <a:pt x="1950" y="5492"/>
                  </a:cubicBezTo>
                  <a:cubicBezTo>
                    <a:pt x="1480" y="5801"/>
                    <a:pt x="601" y="6218"/>
                    <a:pt x="440" y="6714"/>
                  </a:cubicBezTo>
                  <a:cubicBezTo>
                    <a:pt x="314" y="7100"/>
                    <a:pt x="428" y="7725"/>
                    <a:pt x="407" y="8159"/>
                  </a:cubicBezTo>
                  <a:cubicBezTo>
                    <a:pt x="356" y="9293"/>
                    <a:pt x="389" y="10553"/>
                    <a:pt x="471" y="11630"/>
                  </a:cubicBezTo>
                  <a:cubicBezTo>
                    <a:pt x="374" y="11878"/>
                    <a:pt x="6" y="12090"/>
                    <a:pt x="85" y="12561"/>
                  </a:cubicBezTo>
                  <a:cubicBezTo>
                    <a:pt x="116" y="12741"/>
                    <a:pt x="391" y="12897"/>
                    <a:pt x="439" y="13075"/>
                  </a:cubicBezTo>
                  <a:cubicBezTo>
                    <a:pt x="514" y="13361"/>
                    <a:pt x="391" y="13855"/>
                    <a:pt x="374" y="14264"/>
                  </a:cubicBezTo>
                  <a:cubicBezTo>
                    <a:pt x="325" y="15452"/>
                    <a:pt x="402" y="16798"/>
                    <a:pt x="439" y="17830"/>
                  </a:cubicBezTo>
                  <a:cubicBezTo>
                    <a:pt x="351" y="18021"/>
                    <a:pt x="146" y="18094"/>
                    <a:pt x="53" y="18280"/>
                  </a:cubicBezTo>
                  <a:cubicBezTo>
                    <a:pt x="0" y="18815"/>
                    <a:pt x="121" y="19175"/>
                    <a:pt x="405" y="19373"/>
                  </a:cubicBezTo>
                  <a:cubicBezTo>
                    <a:pt x="339" y="20901"/>
                    <a:pt x="327" y="22471"/>
                    <a:pt x="373" y="24030"/>
                  </a:cubicBezTo>
                  <a:cubicBezTo>
                    <a:pt x="212" y="24333"/>
                    <a:pt x="114" y="24589"/>
                    <a:pt x="180" y="24963"/>
                  </a:cubicBezTo>
                  <a:cubicBezTo>
                    <a:pt x="219" y="25175"/>
                    <a:pt x="403" y="25327"/>
                    <a:pt x="439" y="25509"/>
                  </a:cubicBezTo>
                  <a:cubicBezTo>
                    <a:pt x="466" y="25650"/>
                    <a:pt x="431" y="25816"/>
                    <a:pt x="439" y="25959"/>
                  </a:cubicBezTo>
                  <a:cubicBezTo>
                    <a:pt x="507" y="27487"/>
                    <a:pt x="449" y="29320"/>
                    <a:pt x="630" y="30747"/>
                  </a:cubicBezTo>
                  <a:cubicBezTo>
                    <a:pt x="400" y="30964"/>
                    <a:pt x="235" y="31479"/>
                    <a:pt x="405" y="31806"/>
                  </a:cubicBezTo>
                  <a:cubicBezTo>
                    <a:pt x="457" y="31908"/>
                    <a:pt x="896" y="32224"/>
                    <a:pt x="1016" y="32225"/>
                  </a:cubicBezTo>
                  <a:cubicBezTo>
                    <a:pt x="1143" y="32226"/>
                    <a:pt x="1280" y="32227"/>
                    <a:pt x="1425" y="32227"/>
                  </a:cubicBezTo>
                  <a:cubicBezTo>
                    <a:pt x="2938" y="32227"/>
                    <a:pt x="5294" y="32151"/>
                    <a:pt x="6188" y="31775"/>
                  </a:cubicBezTo>
                  <a:cubicBezTo>
                    <a:pt x="7571" y="31878"/>
                    <a:pt x="9612" y="32000"/>
                    <a:pt x="11217" y="32000"/>
                  </a:cubicBezTo>
                  <a:cubicBezTo>
                    <a:pt x="11244" y="32000"/>
                    <a:pt x="11270" y="32000"/>
                    <a:pt x="11297" y="32000"/>
                  </a:cubicBezTo>
                  <a:cubicBezTo>
                    <a:pt x="12029" y="31999"/>
                    <a:pt x="12944" y="32003"/>
                    <a:pt x="13224" y="31582"/>
                  </a:cubicBezTo>
                  <a:cubicBezTo>
                    <a:pt x="13484" y="32052"/>
                    <a:pt x="14014" y="32096"/>
                    <a:pt x="14637" y="32129"/>
                  </a:cubicBezTo>
                  <a:cubicBezTo>
                    <a:pt x="15038" y="32149"/>
                    <a:pt x="15479" y="32163"/>
                    <a:pt x="15933" y="32163"/>
                  </a:cubicBezTo>
                  <a:cubicBezTo>
                    <a:pt x="17434" y="32163"/>
                    <a:pt x="19076" y="32009"/>
                    <a:pt x="19874" y="31422"/>
                  </a:cubicBezTo>
                  <a:cubicBezTo>
                    <a:pt x="20001" y="31680"/>
                    <a:pt x="20358" y="31767"/>
                    <a:pt x="20772" y="31767"/>
                  </a:cubicBezTo>
                  <a:cubicBezTo>
                    <a:pt x="21367" y="31767"/>
                    <a:pt x="22083" y="31588"/>
                    <a:pt x="22413" y="31485"/>
                  </a:cubicBezTo>
                  <a:cubicBezTo>
                    <a:pt x="22943" y="31761"/>
                    <a:pt x="23875" y="31878"/>
                    <a:pt x="24830" y="31878"/>
                  </a:cubicBezTo>
                  <a:cubicBezTo>
                    <a:pt x="24967" y="31878"/>
                    <a:pt x="25105" y="31876"/>
                    <a:pt x="25241" y="31871"/>
                  </a:cubicBezTo>
                  <a:cubicBezTo>
                    <a:pt x="26081" y="31842"/>
                    <a:pt x="27000" y="31756"/>
                    <a:pt x="27586" y="31549"/>
                  </a:cubicBezTo>
                  <a:cubicBezTo>
                    <a:pt x="27785" y="31480"/>
                    <a:pt x="27921" y="31324"/>
                    <a:pt x="28123" y="31324"/>
                  </a:cubicBezTo>
                  <a:cubicBezTo>
                    <a:pt x="28126" y="31324"/>
                    <a:pt x="28130" y="31324"/>
                    <a:pt x="28133" y="31324"/>
                  </a:cubicBezTo>
                  <a:cubicBezTo>
                    <a:pt x="28321" y="31329"/>
                    <a:pt x="28559" y="31497"/>
                    <a:pt x="28808" y="31518"/>
                  </a:cubicBezTo>
                  <a:cubicBezTo>
                    <a:pt x="29217" y="31551"/>
                    <a:pt x="29785" y="31572"/>
                    <a:pt x="30358" y="31572"/>
                  </a:cubicBezTo>
                  <a:cubicBezTo>
                    <a:pt x="30855" y="31572"/>
                    <a:pt x="31356" y="31556"/>
                    <a:pt x="31763" y="31518"/>
                  </a:cubicBezTo>
                  <a:cubicBezTo>
                    <a:pt x="32605" y="31439"/>
                    <a:pt x="33036" y="31038"/>
                    <a:pt x="32565" y="30297"/>
                  </a:cubicBezTo>
                  <a:cubicBezTo>
                    <a:pt x="32647" y="29467"/>
                    <a:pt x="32523" y="28590"/>
                    <a:pt x="32565" y="27694"/>
                  </a:cubicBezTo>
                  <a:cubicBezTo>
                    <a:pt x="32654" y="27549"/>
                    <a:pt x="32803" y="27432"/>
                    <a:pt x="32829" y="27249"/>
                  </a:cubicBezTo>
                  <a:cubicBezTo>
                    <a:pt x="32862" y="27004"/>
                    <a:pt x="32700" y="26886"/>
                    <a:pt x="32637" y="26540"/>
                  </a:cubicBezTo>
                  <a:cubicBezTo>
                    <a:pt x="32570" y="26184"/>
                    <a:pt x="32771" y="25811"/>
                    <a:pt x="32700" y="25545"/>
                  </a:cubicBezTo>
                  <a:cubicBezTo>
                    <a:pt x="32664" y="25404"/>
                    <a:pt x="32477" y="25338"/>
                    <a:pt x="32443" y="25191"/>
                  </a:cubicBezTo>
                  <a:cubicBezTo>
                    <a:pt x="32337" y="24720"/>
                    <a:pt x="32534" y="23794"/>
                    <a:pt x="32476" y="23071"/>
                  </a:cubicBezTo>
                  <a:cubicBezTo>
                    <a:pt x="32391" y="22030"/>
                    <a:pt x="32490" y="20655"/>
                    <a:pt x="32443" y="19632"/>
                  </a:cubicBezTo>
                  <a:cubicBezTo>
                    <a:pt x="32427" y="19281"/>
                    <a:pt x="32375" y="18972"/>
                    <a:pt x="32411" y="18701"/>
                  </a:cubicBezTo>
                  <a:cubicBezTo>
                    <a:pt x="32482" y="18161"/>
                    <a:pt x="32601" y="17728"/>
                    <a:pt x="32282" y="17447"/>
                  </a:cubicBezTo>
                  <a:cubicBezTo>
                    <a:pt x="32320" y="16833"/>
                    <a:pt x="32313" y="16215"/>
                    <a:pt x="32282" y="15520"/>
                  </a:cubicBezTo>
                  <a:cubicBezTo>
                    <a:pt x="32240" y="14555"/>
                    <a:pt x="32128" y="13304"/>
                    <a:pt x="32250" y="12628"/>
                  </a:cubicBezTo>
                  <a:cubicBezTo>
                    <a:pt x="32278" y="12468"/>
                    <a:pt x="32408" y="12334"/>
                    <a:pt x="32411" y="12179"/>
                  </a:cubicBezTo>
                  <a:cubicBezTo>
                    <a:pt x="32414" y="11906"/>
                    <a:pt x="32186" y="11708"/>
                    <a:pt x="32217" y="11440"/>
                  </a:cubicBezTo>
                  <a:cubicBezTo>
                    <a:pt x="32738" y="11229"/>
                    <a:pt x="32324" y="10830"/>
                    <a:pt x="32250" y="10476"/>
                  </a:cubicBezTo>
                  <a:cubicBezTo>
                    <a:pt x="32147" y="9993"/>
                    <a:pt x="32252" y="9188"/>
                    <a:pt x="32282" y="8484"/>
                  </a:cubicBezTo>
                  <a:cubicBezTo>
                    <a:pt x="32317" y="7676"/>
                    <a:pt x="32259" y="6953"/>
                    <a:pt x="32250" y="6300"/>
                  </a:cubicBezTo>
                  <a:cubicBezTo>
                    <a:pt x="32438" y="6064"/>
                    <a:pt x="32372" y="5659"/>
                    <a:pt x="32282" y="5367"/>
                  </a:cubicBezTo>
                  <a:cubicBezTo>
                    <a:pt x="31702" y="4588"/>
                    <a:pt x="30986" y="3942"/>
                    <a:pt x="30515" y="3054"/>
                  </a:cubicBezTo>
                  <a:cubicBezTo>
                    <a:pt x="30581" y="2752"/>
                    <a:pt x="30969" y="2791"/>
                    <a:pt x="30997" y="2444"/>
                  </a:cubicBezTo>
                  <a:cubicBezTo>
                    <a:pt x="31021" y="2136"/>
                    <a:pt x="30416" y="1351"/>
                    <a:pt x="30197" y="1351"/>
                  </a:cubicBezTo>
                  <a:cubicBezTo>
                    <a:pt x="30196" y="1351"/>
                    <a:pt x="30195" y="1351"/>
                    <a:pt x="30194" y="1351"/>
                  </a:cubicBezTo>
                  <a:cubicBezTo>
                    <a:pt x="29904" y="1361"/>
                    <a:pt x="29865" y="1741"/>
                    <a:pt x="29647" y="1898"/>
                  </a:cubicBezTo>
                  <a:cubicBezTo>
                    <a:pt x="29444" y="1768"/>
                    <a:pt x="29230" y="1307"/>
                    <a:pt x="28979" y="1307"/>
                  </a:cubicBezTo>
                  <a:cubicBezTo>
                    <a:pt x="28956" y="1307"/>
                    <a:pt x="28933" y="1311"/>
                    <a:pt x="28909" y="1319"/>
                  </a:cubicBezTo>
                  <a:cubicBezTo>
                    <a:pt x="28724" y="1384"/>
                    <a:pt x="28752" y="1599"/>
                    <a:pt x="28652" y="1834"/>
                  </a:cubicBezTo>
                  <a:cubicBezTo>
                    <a:pt x="28513" y="1925"/>
                    <a:pt x="28319" y="1947"/>
                    <a:pt x="28108" y="1947"/>
                  </a:cubicBezTo>
                  <a:cubicBezTo>
                    <a:pt x="27912" y="1947"/>
                    <a:pt x="27702" y="1928"/>
                    <a:pt x="27508" y="1928"/>
                  </a:cubicBezTo>
                  <a:cubicBezTo>
                    <a:pt x="27471" y="1928"/>
                    <a:pt x="27434" y="1928"/>
                    <a:pt x="27398" y="1930"/>
                  </a:cubicBezTo>
                  <a:cubicBezTo>
                    <a:pt x="27271" y="1937"/>
                    <a:pt x="27149" y="2000"/>
                    <a:pt x="27038" y="2000"/>
                  </a:cubicBezTo>
                  <a:cubicBezTo>
                    <a:pt x="27018" y="2000"/>
                    <a:pt x="26999" y="1998"/>
                    <a:pt x="26981" y="1994"/>
                  </a:cubicBezTo>
                  <a:cubicBezTo>
                    <a:pt x="26750" y="1939"/>
                    <a:pt x="26765" y="1651"/>
                    <a:pt x="26564" y="1641"/>
                  </a:cubicBezTo>
                  <a:cubicBezTo>
                    <a:pt x="26515" y="1702"/>
                    <a:pt x="26448" y="1717"/>
                    <a:pt x="26374" y="1717"/>
                  </a:cubicBezTo>
                  <a:cubicBezTo>
                    <a:pt x="26304" y="1717"/>
                    <a:pt x="26227" y="1703"/>
                    <a:pt x="26155" y="1703"/>
                  </a:cubicBezTo>
                  <a:cubicBezTo>
                    <a:pt x="26061" y="1703"/>
                    <a:pt x="25975" y="1727"/>
                    <a:pt x="25921" y="1834"/>
                  </a:cubicBezTo>
                  <a:cubicBezTo>
                    <a:pt x="25843" y="1767"/>
                    <a:pt x="25778" y="1739"/>
                    <a:pt x="25723" y="1739"/>
                  </a:cubicBezTo>
                  <a:cubicBezTo>
                    <a:pt x="25522" y="1739"/>
                    <a:pt x="25451" y="2103"/>
                    <a:pt x="25310" y="2186"/>
                  </a:cubicBezTo>
                  <a:cubicBezTo>
                    <a:pt x="25174" y="2268"/>
                    <a:pt x="25006" y="2297"/>
                    <a:pt x="24819" y="2297"/>
                  </a:cubicBezTo>
                  <a:cubicBezTo>
                    <a:pt x="24491" y="2297"/>
                    <a:pt x="24105" y="2208"/>
                    <a:pt x="23736" y="2155"/>
                  </a:cubicBezTo>
                  <a:cubicBezTo>
                    <a:pt x="23595" y="2135"/>
                    <a:pt x="23445" y="2132"/>
                    <a:pt x="23299" y="2132"/>
                  </a:cubicBezTo>
                  <a:cubicBezTo>
                    <a:pt x="23238" y="2132"/>
                    <a:pt x="23178" y="2133"/>
                    <a:pt x="23120" y="2133"/>
                  </a:cubicBezTo>
                  <a:cubicBezTo>
                    <a:pt x="22946" y="2133"/>
                    <a:pt x="22788" y="2128"/>
                    <a:pt x="22676" y="2091"/>
                  </a:cubicBezTo>
                  <a:cubicBezTo>
                    <a:pt x="22506" y="2035"/>
                    <a:pt x="22387" y="1837"/>
                    <a:pt x="22226" y="1834"/>
                  </a:cubicBezTo>
                  <a:cubicBezTo>
                    <a:pt x="22220" y="1834"/>
                    <a:pt x="22214" y="1834"/>
                    <a:pt x="22208" y="1834"/>
                  </a:cubicBezTo>
                  <a:cubicBezTo>
                    <a:pt x="21475" y="1834"/>
                    <a:pt x="21872" y="2942"/>
                    <a:pt x="21680" y="3568"/>
                  </a:cubicBezTo>
                  <a:cubicBezTo>
                    <a:pt x="21599" y="3595"/>
                    <a:pt x="21496" y="3605"/>
                    <a:pt x="21390" y="3605"/>
                  </a:cubicBezTo>
                  <a:cubicBezTo>
                    <a:pt x="21243" y="3605"/>
                    <a:pt x="21089" y="3586"/>
                    <a:pt x="20972" y="3568"/>
                  </a:cubicBezTo>
                  <a:cubicBezTo>
                    <a:pt x="20847" y="3469"/>
                    <a:pt x="20904" y="3362"/>
                    <a:pt x="20715" y="3343"/>
                  </a:cubicBezTo>
                  <a:cubicBezTo>
                    <a:pt x="20707" y="3342"/>
                    <a:pt x="20700" y="3342"/>
                    <a:pt x="20693" y="3342"/>
                  </a:cubicBezTo>
                  <a:cubicBezTo>
                    <a:pt x="20338" y="3342"/>
                    <a:pt x="20294" y="4183"/>
                    <a:pt x="20233" y="4596"/>
                  </a:cubicBezTo>
                  <a:cubicBezTo>
                    <a:pt x="20140" y="5226"/>
                    <a:pt x="20096" y="5749"/>
                    <a:pt x="20040" y="6139"/>
                  </a:cubicBezTo>
                  <a:cubicBezTo>
                    <a:pt x="20004" y="6130"/>
                    <a:pt x="19970" y="6126"/>
                    <a:pt x="19939" y="6126"/>
                  </a:cubicBezTo>
                  <a:cubicBezTo>
                    <a:pt x="19724" y="6126"/>
                    <a:pt x="19601" y="6300"/>
                    <a:pt x="19500" y="6300"/>
                  </a:cubicBezTo>
                  <a:cubicBezTo>
                    <a:pt x="19498" y="6300"/>
                    <a:pt x="19496" y="6300"/>
                    <a:pt x="19494" y="6300"/>
                  </a:cubicBezTo>
                  <a:cubicBezTo>
                    <a:pt x="19393" y="6004"/>
                    <a:pt x="19363" y="5638"/>
                    <a:pt x="19172" y="5431"/>
                  </a:cubicBezTo>
                  <a:cubicBezTo>
                    <a:pt x="19041" y="5492"/>
                    <a:pt x="18961" y="5631"/>
                    <a:pt x="18851" y="5753"/>
                  </a:cubicBezTo>
                  <a:cubicBezTo>
                    <a:pt x="18758" y="5854"/>
                    <a:pt x="18635" y="5953"/>
                    <a:pt x="18529" y="6074"/>
                  </a:cubicBezTo>
                  <a:cubicBezTo>
                    <a:pt x="18339" y="6291"/>
                    <a:pt x="18203" y="6699"/>
                    <a:pt x="17983" y="6813"/>
                  </a:cubicBezTo>
                  <a:cubicBezTo>
                    <a:pt x="17830" y="6892"/>
                    <a:pt x="17666" y="6922"/>
                    <a:pt x="17496" y="6922"/>
                  </a:cubicBezTo>
                  <a:cubicBezTo>
                    <a:pt x="17132" y="6922"/>
                    <a:pt x="16742" y="6787"/>
                    <a:pt x="16375" y="6716"/>
                  </a:cubicBezTo>
                  <a:cubicBezTo>
                    <a:pt x="16301" y="6496"/>
                    <a:pt x="16198" y="6164"/>
                    <a:pt x="15900" y="6164"/>
                  </a:cubicBezTo>
                  <a:cubicBezTo>
                    <a:pt x="15878" y="6164"/>
                    <a:pt x="15854" y="6166"/>
                    <a:pt x="15830" y="6170"/>
                  </a:cubicBezTo>
                  <a:cubicBezTo>
                    <a:pt x="15434" y="6234"/>
                    <a:pt x="15182" y="7263"/>
                    <a:pt x="14833" y="7583"/>
                  </a:cubicBezTo>
                  <a:cubicBezTo>
                    <a:pt x="14678" y="7725"/>
                    <a:pt x="14339" y="7773"/>
                    <a:pt x="14094" y="7840"/>
                  </a:cubicBezTo>
                  <a:cubicBezTo>
                    <a:pt x="13513" y="7998"/>
                    <a:pt x="13062" y="8048"/>
                    <a:pt x="12552" y="8065"/>
                  </a:cubicBezTo>
                  <a:cubicBezTo>
                    <a:pt x="12549" y="8065"/>
                    <a:pt x="12547" y="8066"/>
                    <a:pt x="12545" y="8066"/>
                  </a:cubicBezTo>
                  <a:cubicBezTo>
                    <a:pt x="12482" y="8066"/>
                    <a:pt x="12555" y="7928"/>
                    <a:pt x="12492" y="7928"/>
                  </a:cubicBezTo>
                  <a:cubicBezTo>
                    <a:pt x="12483" y="7928"/>
                    <a:pt x="12471" y="7931"/>
                    <a:pt x="12456" y="7938"/>
                  </a:cubicBezTo>
                  <a:cubicBezTo>
                    <a:pt x="12332" y="8029"/>
                    <a:pt x="12073" y="8078"/>
                    <a:pt x="11805" y="8078"/>
                  </a:cubicBezTo>
                  <a:cubicBezTo>
                    <a:pt x="11499" y="8078"/>
                    <a:pt x="11182" y="8014"/>
                    <a:pt x="11042" y="7873"/>
                  </a:cubicBezTo>
                  <a:cubicBezTo>
                    <a:pt x="10971" y="7553"/>
                    <a:pt x="11036" y="7271"/>
                    <a:pt x="10978" y="6973"/>
                  </a:cubicBezTo>
                  <a:cubicBezTo>
                    <a:pt x="10964" y="6942"/>
                    <a:pt x="10936" y="6933"/>
                    <a:pt x="10904" y="6933"/>
                  </a:cubicBezTo>
                  <a:cubicBezTo>
                    <a:pt x="10845" y="6933"/>
                    <a:pt x="10770" y="6964"/>
                    <a:pt x="10726" y="6964"/>
                  </a:cubicBezTo>
                  <a:cubicBezTo>
                    <a:pt x="10707" y="6964"/>
                    <a:pt x="10693" y="6958"/>
                    <a:pt x="10689" y="6941"/>
                  </a:cubicBezTo>
                  <a:cubicBezTo>
                    <a:pt x="10720" y="6084"/>
                    <a:pt x="10757" y="4899"/>
                    <a:pt x="10689" y="3953"/>
                  </a:cubicBezTo>
                  <a:cubicBezTo>
                    <a:pt x="10642" y="3307"/>
                    <a:pt x="10867" y="1904"/>
                    <a:pt x="10400" y="1863"/>
                  </a:cubicBezTo>
                  <a:cubicBezTo>
                    <a:pt x="10393" y="1863"/>
                    <a:pt x="10387" y="1862"/>
                    <a:pt x="10380" y="1862"/>
                  </a:cubicBezTo>
                  <a:cubicBezTo>
                    <a:pt x="10227" y="1862"/>
                    <a:pt x="10138" y="2017"/>
                    <a:pt x="9982" y="2056"/>
                  </a:cubicBezTo>
                  <a:cubicBezTo>
                    <a:pt x="9954" y="2063"/>
                    <a:pt x="9924" y="2065"/>
                    <a:pt x="9893" y="2065"/>
                  </a:cubicBezTo>
                  <a:cubicBezTo>
                    <a:pt x="9824" y="2065"/>
                    <a:pt x="9750" y="2053"/>
                    <a:pt x="9679" y="2053"/>
                  </a:cubicBezTo>
                  <a:cubicBezTo>
                    <a:pt x="9662" y="2053"/>
                    <a:pt x="9645" y="2054"/>
                    <a:pt x="9629" y="2056"/>
                  </a:cubicBezTo>
                  <a:cubicBezTo>
                    <a:pt x="9369" y="2083"/>
                    <a:pt x="9072" y="2191"/>
                    <a:pt x="8781" y="2191"/>
                  </a:cubicBezTo>
                  <a:cubicBezTo>
                    <a:pt x="8687" y="2191"/>
                    <a:pt x="8595" y="2180"/>
                    <a:pt x="8504" y="2152"/>
                  </a:cubicBezTo>
                  <a:cubicBezTo>
                    <a:pt x="8633" y="1784"/>
                    <a:pt x="8725" y="1444"/>
                    <a:pt x="8954" y="1125"/>
                  </a:cubicBezTo>
                  <a:cubicBezTo>
                    <a:pt x="9075" y="954"/>
                    <a:pt x="9449" y="740"/>
                    <a:pt x="9468" y="546"/>
                  </a:cubicBezTo>
                  <a:cubicBezTo>
                    <a:pt x="9487" y="359"/>
                    <a:pt x="9225" y="0"/>
                    <a:pt x="8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2098800" y="1104950"/>
              <a:ext cx="6900" cy="104425"/>
            </a:xfrm>
            <a:custGeom>
              <a:avLst/>
              <a:gdLst/>
              <a:ahLst/>
              <a:cxnLst/>
              <a:rect l="l" t="t" r="r" b="b"/>
              <a:pathLst>
                <a:path w="276" h="417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13" y="1306"/>
                    <a:pt x="0" y="3026"/>
                    <a:pt x="253" y="4177"/>
                  </a:cubicBezTo>
                  <a:cubicBezTo>
                    <a:pt x="275" y="2842"/>
                    <a:pt x="215" y="1330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905900" y="1280875"/>
              <a:ext cx="24150" cy="44200"/>
            </a:xfrm>
            <a:custGeom>
              <a:avLst/>
              <a:gdLst/>
              <a:ahLst/>
              <a:cxnLst/>
              <a:rect l="l" t="t" r="r" b="b"/>
              <a:pathLst>
                <a:path w="966" h="1768" extrusionOk="0">
                  <a:moveTo>
                    <a:pt x="965" y="0"/>
                  </a:moveTo>
                  <a:cubicBezTo>
                    <a:pt x="654" y="579"/>
                    <a:pt x="129" y="1113"/>
                    <a:pt x="1" y="1768"/>
                  </a:cubicBezTo>
                  <a:cubicBezTo>
                    <a:pt x="320" y="1197"/>
                    <a:pt x="773" y="59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2005275" y="1322175"/>
              <a:ext cx="21625" cy="13775"/>
            </a:xfrm>
            <a:custGeom>
              <a:avLst/>
              <a:gdLst/>
              <a:ahLst/>
              <a:cxnLst/>
              <a:rect l="l" t="t" r="r" b="b"/>
              <a:pathLst>
                <a:path w="865" h="551" extrusionOk="0">
                  <a:moveTo>
                    <a:pt x="540" y="0"/>
                  </a:moveTo>
                  <a:cubicBezTo>
                    <a:pt x="502" y="0"/>
                    <a:pt x="464" y="7"/>
                    <a:pt x="428" y="20"/>
                  </a:cubicBezTo>
                  <a:cubicBezTo>
                    <a:pt x="0" y="172"/>
                    <a:pt x="354" y="551"/>
                    <a:pt x="621" y="551"/>
                  </a:cubicBezTo>
                  <a:cubicBezTo>
                    <a:pt x="733" y="551"/>
                    <a:pt x="829" y="485"/>
                    <a:pt x="846" y="308"/>
                  </a:cubicBezTo>
                  <a:cubicBezTo>
                    <a:pt x="864" y="113"/>
                    <a:pt x="702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901850" y="814175"/>
              <a:ext cx="32950" cy="73100"/>
            </a:xfrm>
            <a:custGeom>
              <a:avLst/>
              <a:gdLst/>
              <a:ahLst/>
              <a:cxnLst/>
              <a:rect l="l" t="t" r="r" b="b"/>
              <a:pathLst>
                <a:path w="1318" h="2924" extrusionOk="0">
                  <a:moveTo>
                    <a:pt x="1272" y="0"/>
                  </a:moveTo>
                  <a:cubicBezTo>
                    <a:pt x="1267" y="0"/>
                    <a:pt x="1261" y="1"/>
                    <a:pt x="1255" y="2"/>
                  </a:cubicBezTo>
                  <a:cubicBezTo>
                    <a:pt x="779" y="896"/>
                    <a:pt x="196" y="1855"/>
                    <a:pt x="1" y="2924"/>
                  </a:cubicBezTo>
                  <a:cubicBezTo>
                    <a:pt x="417" y="1949"/>
                    <a:pt x="879" y="1018"/>
                    <a:pt x="1286" y="32"/>
                  </a:cubicBezTo>
                  <a:cubicBezTo>
                    <a:pt x="1318" y="31"/>
                    <a:pt x="1314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866825" y="730675"/>
              <a:ext cx="10175" cy="20075"/>
            </a:xfrm>
            <a:custGeom>
              <a:avLst/>
              <a:gdLst/>
              <a:ahLst/>
              <a:cxnLst/>
              <a:rect l="l" t="t" r="r" b="b"/>
              <a:pathLst>
                <a:path w="407" h="803" extrusionOk="0">
                  <a:moveTo>
                    <a:pt x="119" y="0"/>
                  </a:moveTo>
                  <a:cubicBezTo>
                    <a:pt x="0" y="200"/>
                    <a:pt x="192" y="571"/>
                    <a:pt x="246" y="802"/>
                  </a:cubicBezTo>
                  <a:cubicBezTo>
                    <a:pt x="406" y="646"/>
                    <a:pt x="192" y="225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897275" y="806150"/>
              <a:ext cx="9500" cy="20925"/>
            </a:xfrm>
            <a:custGeom>
              <a:avLst/>
              <a:gdLst/>
              <a:ahLst/>
              <a:cxnLst/>
              <a:rect l="l" t="t" r="r" b="b"/>
              <a:pathLst>
                <a:path w="380" h="837" extrusionOk="0">
                  <a:moveTo>
                    <a:pt x="90" y="0"/>
                  </a:moveTo>
                  <a:cubicBezTo>
                    <a:pt x="88" y="267"/>
                    <a:pt x="1" y="619"/>
                    <a:pt x="57" y="836"/>
                  </a:cubicBezTo>
                  <a:cubicBezTo>
                    <a:pt x="142" y="558"/>
                    <a:pt x="281" y="331"/>
                    <a:pt x="379" y="64"/>
                  </a:cubicBezTo>
                  <a:lnTo>
                    <a:pt x="379" y="64"/>
                  </a:lnTo>
                  <a:cubicBezTo>
                    <a:pt x="376" y="64"/>
                    <a:pt x="372" y="64"/>
                    <a:pt x="369" y="64"/>
                  </a:cubicBezTo>
                  <a:cubicBezTo>
                    <a:pt x="254" y="64"/>
                    <a:pt x="173" y="31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959850" y="830225"/>
              <a:ext cx="7525" cy="49025"/>
            </a:xfrm>
            <a:custGeom>
              <a:avLst/>
              <a:gdLst/>
              <a:ahLst/>
              <a:cxnLst/>
              <a:rect l="l" t="t" r="r" b="b"/>
              <a:pathLst>
                <a:path w="301" h="1961" extrusionOk="0">
                  <a:moveTo>
                    <a:pt x="69" y="0"/>
                  </a:moveTo>
                  <a:cubicBezTo>
                    <a:pt x="66" y="0"/>
                    <a:pt x="63" y="1"/>
                    <a:pt x="60" y="1"/>
                  </a:cubicBezTo>
                  <a:lnTo>
                    <a:pt x="60" y="98"/>
                  </a:lnTo>
                  <a:cubicBezTo>
                    <a:pt x="74" y="449"/>
                    <a:pt x="42" y="924"/>
                    <a:pt x="60" y="1319"/>
                  </a:cubicBezTo>
                  <a:cubicBezTo>
                    <a:pt x="70" y="1534"/>
                    <a:pt x="0" y="1961"/>
                    <a:pt x="281" y="1961"/>
                  </a:cubicBezTo>
                  <a:cubicBezTo>
                    <a:pt x="282" y="1961"/>
                    <a:pt x="284" y="1961"/>
                    <a:pt x="285" y="1961"/>
                  </a:cubicBezTo>
                  <a:cubicBezTo>
                    <a:pt x="301" y="1443"/>
                    <a:pt x="275" y="686"/>
                    <a:pt x="285" y="66"/>
                  </a:cubicBezTo>
                  <a:lnTo>
                    <a:pt x="285" y="66"/>
                  </a:lnTo>
                  <a:cubicBezTo>
                    <a:pt x="273" y="68"/>
                    <a:pt x="263" y="68"/>
                    <a:pt x="253" y="68"/>
                  </a:cubicBezTo>
                  <a:cubicBezTo>
                    <a:pt x="169" y="68"/>
                    <a:pt x="153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946150" y="880875"/>
              <a:ext cx="5000" cy="4875"/>
            </a:xfrm>
            <a:custGeom>
              <a:avLst/>
              <a:gdLst/>
              <a:ahLst/>
              <a:cxnLst/>
              <a:rect l="l" t="t" r="r" b="b"/>
              <a:pathLst>
                <a:path w="200" h="195" extrusionOk="0">
                  <a:moveTo>
                    <a:pt x="126" y="1"/>
                  </a:moveTo>
                  <a:cubicBezTo>
                    <a:pt x="151" y="82"/>
                    <a:pt x="1" y="148"/>
                    <a:pt x="94" y="194"/>
                  </a:cubicBezTo>
                  <a:cubicBezTo>
                    <a:pt x="98" y="132"/>
                    <a:pt x="199" y="171"/>
                    <a:pt x="190" y="97"/>
                  </a:cubicBezTo>
                  <a:cubicBezTo>
                    <a:pt x="136" y="97"/>
                    <a:pt x="172" y="8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527325" y="1065625"/>
              <a:ext cx="7075" cy="18500"/>
            </a:xfrm>
            <a:custGeom>
              <a:avLst/>
              <a:gdLst/>
              <a:ahLst/>
              <a:cxnLst/>
              <a:rect l="l" t="t" r="r" b="b"/>
              <a:pathLst>
                <a:path w="283" h="740" extrusionOk="0">
                  <a:moveTo>
                    <a:pt x="140" y="1"/>
                  </a:moveTo>
                  <a:lnTo>
                    <a:pt x="140" y="1"/>
                  </a:lnTo>
                  <a:cubicBezTo>
                    <a:pt x="136" y="29"/>
                    <a:pt x="110" y="35"/>
                    <a:pt x="79" y="35"/>
                  </a:cubicBezTo>
                  <a:cubicBezTo>
                    <a:pt x="68" y="35"/>
                    <a:pt x="56" y="34"/>
                    <a:pt x="45" y="33"/>
                  </a:cubicBezTo>
                  <a:lnTo>
                    <a:pt x="45" y="33"/>
                  </a:lnTo>
                  <a:cubicBezTo>
                    <a:pt x="65" y="257"/>
                    <a:pt x="1" y="566"/>
                    <a:pt x="76" y="739"/>
                  </a:cubicBezTo>
                  <a:cubicBezTo>
                    <a:pt x="204" y="630"/>
                    <a:pt x="282" y="169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1526325" y="1086500"/>
              <a:ext cx="9025" cy="10450"/>
            </a:xfrm>
            <a:custGeom>
              <a:avLst/>
              <a:gdLst/>
              <a:ahLst/>
              <a:cxnLst/>
              <a:rect l="l" t="t" r="r" b="b"/>
              <a:pathLst>
                <a:path w="361" h="418" extrusionOk="0">
                  <a:moveTo>
                    <a:pt x="244" y="0"/>
                  </a:moveTo>
                  <a:cubicBezTo>
                    <a:pt x="227" y="145"/>
                    <a:pt x="0" y="247"/>
                    <a:pt x="116" y="418"/>
                  </a:cubicBezTo>
                  <a:cubicBezTo>
                    <a:pt x="152" y="291"/>
                    <a:pt x="361" y="172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27150" y="1096125"/>
              <a:ext cx="8125" cy="14450"/>
            </a:xfrm>
            <a:custGeom>
              <a:avLst/>
              <a:gdLst/>
              <a:ahLst/>
              <a:cxnLst/>
              <a:rect l="l" t="t" r="r" b="b"/>
              <a:pathLst>
                <a:path w="325" h="578" extrusionOk="0">
                  <a:moveTo>
                    <a:pt x="211" y="0"/>
                  </a:moveTo>
                  <a:cubicBezTo>
                    <a:pt x="149" y="142"/>
                    <a:pt x="1" y="367"/>
                    <a:pt x="115" y="577"/>
                  </a:cubicBezTo>
                  <a:cubicBezTo>
                    <a:pt x="176" y="437"/>
                    <a:pt x="325" y="212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527575" y="1112200"/>
              <a:ext cx="7625" cy="14475"/>
            </a:xfrm>
            <a:custGeom>
              <a:avLst/>
              <a:gdLst/>
              <a:ahLst/>
              <a:cxnLst/>
              <a:rect l="l" t="t" r="r" b="b"/>
              <a:pathLst>
                <a:path w="305" h="579" extrusionOk="0">
                  <a:moveTo>
                    <a:pt x="194" y="0"/>
                  </a:moveTo>
                  <a:lnTo>
                    <a:pt x="194" y="0"/>
                  </a:lnTo>
                  <a:cubicBezTo>
                    <a:pt x="95" y="106"/>
                    <a:pt x="0" y="385"/>
                    <a:pt x="98" y="579"/>
                  </a:cubicBezTo>
                  <a:cubicBezTo>
                    <a:pt x="141" y="419"/>
                    <a:pt x="305" y="208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527650" y="1131500"/>
              <a:ext cx="6875" cy="12850"/>
            </a:xfrm>
            <a:custGeom>
              <a:avLst/>
              <a:gdLst/>
              <a:ahLst/>
              <a:cxnLst/>
              <a:rect l="l" t="t" r="r" b="b"/>
              <a:pathLst>
                <a:path w="275" h="514" extrusionOk="0">
                  <a:moveTo>
                    <a:pt x="158" y="0"/>
                  </a:moveTo>
                  <a:lnTo>
                    <a:pt x="158" y="0"/>
                  </a:lnTo>
                  <a:cubicBezTo>
                    <a:pt x="90" y="103"/>
                    <a:pt x="0" y="356"/>
                    <a:pt x="95" y="514"/>
                  </a:cubicBezTo>
                  <a:cubicBezTo>
                    <a:pt x="109" y="356"/>
                    <a:pt x="274" y="18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1543100" y="1133050"/>
              <a:ext cx="5125" cy="47450"/>
            </a:xfrm>
            <a:custGeom>
              <a:avLst/>
              <a:gdLst/>
              <a:ahLst/>
              <a:cxnLst/>
              <a:rect l="l" t="t" r="r" b="b"/>
              <a:pathLst>
                <a:path w="205" h="1898" extrusionOk="0">
                  <a:moveTo>
                    <a:pt x="37" y="1"/>
                  </a:moveTo>
                  <a:cubicBezTo>
                    <a:pt x="33" y="1"/>
                    <a:pt x="28" y="1"/>
                    <a:pt x="22" y="2"/>
                  </a:cubicBezTo>
                  <a:lnTo>
                    <a:pt x="22" y="98"/>
                  </a:lnTo>
                  <a:cubicBezTo>
                    <a:pt x="40" y="334"/>
                    <a:pt x="14" y="587"/>
                    <a:pt x="22" y="838"/>
                  </a:cubicBezTo>
                  <a:cubicBezTo>
                    <a:pt x="36" y="1189"/>
                    <a:pt x="1" y="1627"/>
                    <a:pt x="151" y="1897"/>
                  </a:cubicBezTo>
                  <a:cubicBezTo>
                    <a:pt x="156" y="1239"/>
                    <a:pt x="204" y="645"/>
                    <a:pt x="120" y="34"/>
                  </a:cubicBezTo>
                  <a:cubicBezTo>
                    <a:pt x="83" y="33"/>
                    <a:pt x="76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701675" y="1137125"/>
              <a:ext cx="5200" cy="20875"/>
            </a:xfrm>
            <a:custGeom>
              <a:avLst/>
              <a:gdLst/>
              <a:ahLst/>
              <a:cxnLst/>
              <a:rect l="l" t="t" r="r" b="b"/>
              <a:pathLst>
                <a:path w="208" h="835" extrusionOk="0">
                  <a:moveTo>
                    <a:pt x="73" y="0"/>
                  </a:moveTo>
                  <a:lnTo>
                    <a:pt x="73" y="0"/>
                  </a:lnTo>
                  <a:cubicBezTo>
                    <a:pt x="58" y="202"/>
                    <a:pt x="1" y="709"/>
                    <a:pt x="169" y="835"/>
                  </a:cubicBezTo>
                  <a:cubicBezTo>
                    <a:pt x="183" y="639"/>
                    <a:pt x="208" y="155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1708850" y="1137900"/>
              <a:ext cx="4750" cy="19300"/>
            </a:xfrm>
            <a:custGeom>
              <a:avLst/>
              <a:gdLst/>
              <a:ahLst/>
              <a:cxnLst/>
              <a:rect l="l" t="t" r="r" b="b"/>
              <a:pathLst>
                <a:path w="190" h="772" extrusionOk="0">
                  <a:moveTo>
                    <a:pt x="12" y="0"/>
                  </a:moveTo>
                  <a:lnTo>
                    <a:pt x="12" y="0"/>
                  </a:lnTo>
                  <a:cubicBezTo>
                    <a:pt x="25" y="278"/>
                    <a:pt x="0" y="591"/>
                    <a:pt x="109" y="771"/>
                  </a:cubicBezTo>
                  <a:cubicBezTo>
                    <a:pt x="190" y="638"/>
                    <a:pt x="146" y="128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1679350" y="1139500"/>
              <a:ext cx="5850" cy="19300"/>
            </a:xfrm>
            <a:custGeom>
              <a:avLst/>
              <a:gdLst/>
              <a:ahLst/>
              <a:cxnLst/>
              <a:rect l="l" t="t" r="r" b="b"/>
              <a:pathLst>
                <a:path w="234" h="772" extrusionOk="0">
                  <a:moveTo>
                    <a:pt x="67" y="0"/>
                  </a:moveTo>
                  <a:lnTo>
                    <a:pt x="67" y="0"/>
                  </a:lnTo>
                  <a:cubicBezTo>
                    <a:pt x="39" y="195"/>
                    <a:pt x="1" y="663"/>
                    <a:pt x="165" y="771"/>
                  </a:cubicBezTo>
                  <a:cubicBezTo>
                    <a:pt x="149" y="619"/>
                    <a:pt x="234" y="106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1527275" y="1148350"/>
              <a:ext cx="7275" cy="13675"/>
            </a:xfrm>
            <a:custGeom>
              <a:avLst/>
              <a:gdLst/>
              <a:ahLst/>
              <a:cxnLst/>
              <a:rect l="l" t="t" r="r" b="b"/>
              <a:pathLst>
                <a:path w="291" h="547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03" y="123"/>
                    <a:pt x="1" y="384"/>
                    <a:pt x="78" y="547"/>
                  </a:cubicBezTo>
                  <a:cubicBezTo>
                    <a:pt x="116" y="391"/>
                    <a:pt x="290" y="203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5" name="Google Shape;2455;p42"/>
          <p:cNvGrpSpPr/>
          <p:nvPr/>
        </p:nvGrpSpPr>
        <p:grpSpPr>
          <a:xfrm rot="-548938">
            <a:off x="6622818" y="4015342"/>
            <a:ext cx="494953" cy="759601"/>
            <a:chOff x="3683350" y="999025"/>
            <a:chExt cx="290400" cy="445675"/>
          </a:xfrm>
        </p:grpSpPr>
        <p:sp>
          <p:nvSpPr>
            <p:cNvPr id="2456" name="Google Shape;2456;p42"/>
            <p:cNvSpPr/>
            <p:nvPr/>
          </p:nvSpPr>
          <p:spPr>
            <a:xfrm>
              <a:off x="3688675" y="1113350"/>
              <a:ext cx="1275" cy="4325"/>
            </a:xfrm>
            <a:custGeom>
              <a:avLst/>
              <a:gdLst/>
              <a:ahLst/>
              <a:cxnLst/>
              <a:rect l="l" t="t" r="r" b="b"/>
              <a:pathLst>
                <a:path w="51" h="173" extrusionOk="0">
                  <a:moveTo>
                    <a:pt x="50" y="0"/>
                  </a:moveTo>
                  <a:cubicBezTo>
                    <a:pt x="48" y="0"/>
                    <a:pt x="48" y="1"/>
                    <a:pt x="48" y="2"/>
                  </a:cubicBezTo>
                  <a:cubicBezTo>
                    <a:pt x="48" y="3"/>
                    <a:pt x="48" y="6"/>
                    <a:pt x="47" y="7"/>
                  </a:cubicBezTo>
                  <a:cubicBezTo>
                    <a:pt x="48" y="6"/>
                    <a:pt x="50" y="2"/>
                    <a:pt x="50" y="0"/>
                  </a:cubicBezTo>
                  <a:close/>
                  <a:moveTo>
                    <a:pt x="47" y="7"/>
                  </a:moveTo>
                  <a:lnTo>
                    <a:pt x="25" y="86"/>
                  </a:lnTo>
                  <a:lnTo>
                    <a:pt x="25" y="86"/>
                  </a:lnTo>
                  <a:cubicBezTo>
                    <a:pt x="33" y="60"/>
                    <a:pt x="40" y="33"/>
                    <a:pt x="47" y="7"/>
                  </a:cubicBezTo>
                  <a:close/>
                  <a:moveTo>
                    <a:pt x="25" y="86"/>
                  </a:moveTo>
                  <a:lnTo>
                    <a:pt x="25" y="86"/>
                  </a:lnTo>
                  <a:cubicBezTo>
                    <a:pt x="22" y="96"/>
                    <a:pt x="19" y="105"/>
                    <a:pt x="16" y="114"/>
                  </a:cubicBezTo>
                  <a:lnTo>
                    <a:pt x="16" y="115"/>
                  </a:lnTo>
                  <a:lnTo>
                    <a:pt x="15" y="120"/>
                  </a:lnTo>
                  <a:lnTo>
                    <a:pt x="25" y="86"/>
                  </a:lnTo>
                  <a:close/>
                  <a:moveTo>
                    <a:pt x="15" y="120"/>
                  </a:moveTo>
                  <a:lnTo>
                    <a:pt x="12" y="130"/>
                  </a:lnTo>
                  <a:lnTo>
                    <a:pt x="15" y="122"/>
                  </a:lnTo>
                  <a:lnTo>
                    <a:pt x="15" y="120"/>
                  </a:lnTo>
                  <a:close/>
                  <a:moveTo>
                    <a:pt x="12" y="130"/>
                  </a:moveTo>
                  <a:lnTo>
                    <a:pt x="7" y="149"/>
                  </a:lnTo>
                  <a:cubicBezTo>
                    <a:pt x="6" y="151"/>
                    <a:pt x="5" y="155"/>
                    <a:pt x="5" y="158"/>
                  </a:cubicBezTo>
                  <a:lnTo>
                    <a:pt x="5" y="158"/>
                  </a:lnTo>
                  <a:lnTo>
                    <a:pt x="12" y="130"/>
                  </a:lnTo>
                  <a:close/>
                  <a:moveTo>
                    <a:pt x="5" y="158"/>
                  </a:moveTo>
                  <a:lnTo>
                    <a:pt x="2" y="166"/>
                  </a:lnTo>
                  <a:lnTo>
                    <a:pt x="4" y="162"/>
                  </a:lnTo>
                  <a:cubicBezTo>
                    <a:pt x="4" y="161"/>
                    <a:pt x="4" y="159"/>
                    <a:pt x="5" y="158"/>
                  </a:cubicBezTo>
                  <a:close/>
                  <a:moveTo>
                    <a:pt x="2" y="166"/>
                  </a:moveTo>
                  <a:lnTo>
                    <a:pt x="2" y="168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3689875" y="1112850"/>
              <a:ext cx="100" cy="250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1"/>
                  </a:moveTo>
                  <a:lnTo>
                    <a:pt x="2" y="6"/>
                  </a:lnTo>
                  <a:cubicBezTo>
                    <a:pt x="3" y="8"/>
                    <a:pt x="3" y="10"/>
                    <a:pt x="3" y="10"/>
                  </a:cubicBez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3688400" y="1119900"/>
              <a:ext cx="275" cy="25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1" y="1"/>
                  </a:moveTo>
                  <a:cubicBezTo>
                    <a:pt x="4" y="5"/>
                    <a:pt x="1" y="8"/>
                    <a:pt x="0" y="9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3688800" y="1124250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cubicBezTo>
                    <a:pt x="19" y="1"/>
                    <a:pt x="10" y="6"/>
                    <a:pt x="1" y="11"/>
                  </a:cubicBezTo>
                  <a:cubicBezTo>
                    <a:pt x="7" y="8"/>
                    <a:pt x="14" y="6"/>
                    <a:pt x="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3687075" y="112630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cubicBezTo>
                    <a:pt x="5" y="5"/>
                    <a:pt x="1" y="7"/>
                    <a:pt x="2" y="7"/>
                  </a:cubicBezTo>
                  <a:cubicBezTo>
                    <a:pt x="2" y="7"/>
                    <a:pt x="3" y="7"/>
                    <a:pt x="5" y="6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3687750" y="1120125"/>
              <a:ext cx="775" cy="5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26" y="0"/>
                  </a:moveTo>
                  <a:lnTo>
                    <a:pt x="0" y="22"/>
                  </a:lnTo>
                  <a:cubicBezTo>
                    <a:pt x="30" y="2"/>
                    <a:pt x="21" y="6"/>
                    <a:pt x="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3690950" y="1113475"/>
              <a:ext cx="175" cy="50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3" y="2"/>
                    <a:pt x="6" y="2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3684650" y="111982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8" y="1"/>
                  </a:moveTo>
                  <a:cubicBezTo>
                    <a:pt x="27" y="7"/>
                    <a:pt x="14" y="13"/>
                    <a:pt x="1" y="22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2"/>
            <p:cNvSpPr/>
            <p:nvPr/>
          </p:nvSpPr>
          <p:spPr>
            <a:xfrm>
              <a:off x="3684525" y="1117225"/>
              <a:ext cx="2725" cy="1725"/>
            </a:xfrm>
            <a:custGeom>
              <a:avLst/>
              <a:gdLst/>
              <a:ahLst/>
              <a:cxnLst/>
              <a:rect l="l" t="t" r="r" b="b"/>
              <a:pathLst>
                <a:path w="109" h="69" extrusionOk="0">
                  <a:moveTo>
                    <a:pt x="109" y="1"/>
                  </a:moveTo>
                  <a:cubicBezTo>
                    <a:pt x="76" y="20"/>
                    <a:pt x="61" y="29"/>
                    <a:pt x="54" y="32"/>
                  </a:cubicBezTo>
                  <a:cubicBezTo>
                    <a:pt x="41" y="40"/>
                    <a:pt x="25" y="53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8"/>
                    <a:pt x="75" y="22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3686575" y="1113300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" y="0"/>
                  </a:moveTo>
                  <a:lnTo>
                    <a:pt x="8" y="3"/>
                  </a:lnTo>
                  <a:lnTo>
                    <a:pt x="8" y="3"/>
                  </a:lnTo>
                  <a:cubicBezTo>
                    <a:pt x="6" y="2"/>
                    <a:pt x="3" y="0"/>
                    <a:pt x="1" y="0"/>
                  </a:cubicBezTo>
                  <a:close/>
                  <a:moveTo>
                    <a:pt x="8" y="3"/>
                  </a:moveTo>
                  <a:cubicBezTo>
                    <a:pt x="10" y="4"/>
                    <a:pt x="11" y="4"/>
                    <a:pt x="13" y="4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3685050" y="1120900"/>
              <a:ext cx="700" cy="450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6"/>
                    <a:pt x="7" y="13"/>
                    <a:pt x="0" y="18"/>
                  </a:cubicBezTo>
                  <a:cubicBezTo>
                    <a:pt x="10" y="12"/>
                    <a:pt x="19" y="5"/>
                    <a:pt x="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3720150" y="114335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5" y="0"/>
                  </a:moveTo>
                  <a:cubicBezTo>
                    <a:pt x="10" y="4"/>
                    <a:pt x="6" y="5"/>
                    <a:pt x="1" y="10"/>
                  </a:cubicBezTo>
                  <a:cubicBezTo>
                    <a:pt x="10" y="5"/>
                    <a:pt x="15" y="1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3710700" y="1150750"/>
              <a:ext cx="1200" cy="750"/>
            </a:xfrm>
            <a:custGeom>
              <a:avLst/>
              <a:gdLst/>
              <a:ahLst/>
              <a:cxnLst/>
              <a:rect l="l" t="t" r="r" b="b"/>
              <a:pathLst>
                <a:path w="48" h="30" extrusionOk="0">
                  <a:moveTo>
                    <a:pt x="48" y="1"/>
                  </a:moveTo>
                  <a:lnTo>
                    <a:pt x="43" y="3"/>
                  </a:lnTo>
                  <a:lnTo>
                    <a:pt x="0" y="3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3685275" y="1129025"/>
              <a:ext cx="175" cy="12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2"/>
                    <a:pt x="4" y="2"/>
                    <a:pt x="3" y="3"/>
                  </a:cubicBezTo>
                  <a:lnTo>
                    <a:pt x="3" y="3"/>
                  </a:lnTo>
                  <a:cubicBezTo>
                    <a:pt x="4" y="3"/>
                    <a:pt x="5" y="2"/>
                    <a:pt x="6" y="2"/>
                  </a:cubicBezTo>
                  <a:lnTo>
                    <a:pt x="7" y="1"/>
                  </a:lnTo>
                  <a:close/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2"/>
            <p:cNvSpPr/>
            <p:nvPr/>
          </p:nvSpPr>
          <p:spPr>
            <a:xfrm>
              <a:off x="3693025" y="1135150"/>
              <a:ext cx="4125" cy="2650"/>
            </a:xfrm>
            <a:custGeom>
              <a:avLst/>
              <a:gdLst/>
              <a:ahLst/>
              <a:cxnLst/>
              <a:rect l="l" t="t" r="r" b="b"/>
              <a:pathLst>
                <a:path w="165" h="106" extrusionOk="0">
                  <a:moveTo>
                    <a:pt x="165" y="1"/>
                  </a:moveTo>
                  <a:cubicBezTo>
                    <a:pt x="136" y="20"/>
                    <a:pt x="40" y="72"/>
                    <a:pt x="1" y="105"/>
                  </a:cubicBezTo>
                  <a:cubicBezTo>
                    <a:pt x="66" y="58"/>
                    <a:pt x="92" y="57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3691175" y="1113500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3697100" y="113502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0"/>
                  </a:moveTo>
                  <a:cubicBezTo>
                    <a:pt x="6" y="1"/>
                    <a:pt x="4" y="2"/>
                    <a:pt x="1" y="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3688125" y="11302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3" y="0"/>
                  </a:moveTo>
                  <a:cubicBezTo>
                    <a:pt x="26" y="3"/>
                    <a:pt x="18" y="9"/>
                    <a:pt x="5" y="19"/>
                  </a:cubicBezTo>
                  <a:lnTo>
                    <a:pt x="5" y="19"/>
                  </a:lnTo>
                  <a:cubicBezTo>
                    <a:pt x="16" y="11"/>
                    <a:pt x="25" y="6"/>
                    <a:pt x="33" y="0"/>
                  </a:cubicBezTo>
                  <a:close/>
                  <a:moveTo>
                    <a:pt x="5" y="19"/>
                  </a:moveTo>
                  <a:lnTo>
                    <a:pt x="5" y="19"/>
                  </a:lnTo>
                  <a:cubicBezTo>
                    <a:pt x="4" y="20"/>
                    <a:pt x="2" y="21"/>
                    <a:pt x="1" y="22"/>
                  </a:cubicBezTo>
                  <a:cubicBezTo>
                    <a:pt x="2" y="21"/>
                    <a:pt x="4" y="20"/>
                    <a:pt x="5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3689450" y="1127175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0" y="0"/>
                  </a:moveTo>
                  <a:lnTo>
                    <a:pt x="1" y="8"/>
                  </a:lnTo>
                  <a:cubicBezTo>
                    <a:pt x="7" y="4"/>
                    <a:pt x="10" y="2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2"/>
            <p:cNvSpPr/>
            <p:nvPr/>
          </p:nvSpPr>
          <p:spPr>
            <a:xfrm>
              <a:off x="3691175" y="1129950"/>
              <a:ext cx="400" cy="22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1" y="0"/>
                  </a:moveTo>
                  <a:cubicBezTo>
                    <a:pt x="6" y="4"/>
                    <a:pt x="4" y="5"/>
                    <a:pt x="4" y="6"/>
                  </a:cubicBezTo>
                  <a:lnTo>
                    <a:pt x="4" y="6"/>
                  </a:lnTo>
                  <a:cubicBezTo>
                    <a:pt x="6" y="4"/>
                    <a:pt x="9" y="2"/>
                    <a:pt x="11" y="0"/>
                  </a:cubicBezTo>
                  <a:close/>
                  <a:moveTo>
                    <a:pt x="16" y="0"/>
                  </a:moveTo>
                  <a:cubicBezTo>
                    <a:pt x="10" y="3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6"/>
                  </a:lnTo>
                  <a:cubicBezTo>
                    <a:pt x="2" y="7"/>
                    <a:pt x="1" y="8"/>
                    <a:pt x="2" y="8"/>
                  </a:cubicBezTo>
                  <a:cubicBezTo>
                    <a:pt x="2" y="8"/>
                    <a:pt x="4" y="8"/>
                    <a:pt x="7" y="6"/>
                  </a:cubicBezTo>
                  <a:cubicBezTo>
                    <a:pt x="11" y="3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2"/>
            <p:cNvSpPr/>
            <p:nvPr/>
          </p:nvSpPr>
          <p:spPr>
            <a:xfrm>
              <a:off x="3692050" y="1130650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0"/>
                  </a:moveTo>
                  <a:cubicBezTo>
                    <a:pt x="15" y="0"/>
                    <a:pt x="12" y="1"/>
                    <a:pt x="11" y="1"/>
                  </a:cubicBezTo>
                  <a:lnTo>
                    <a:pt x="0" y="10"/>
                  </a:lnTo>
                  <a:cubicBezTo>
                    <a:pt x="6" y="6"/>
                    <a:pt x="11" y="4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3716000" y="1141000"/>
              <a:ext cx="1975" cy="1200"/>
            </a:xfrm>
            <a:custGeom>
              <a:avLst/>
              <a:gdLst/>
              <a:ahLst/>
              <a:cxnLst/>
              <a:rect l="l" t="t" r="r" b="b"/>
              <a:pathLst>
                <a:path w="79" h="48" extrusionOk="0">
                  <a:moveTo>
                    <a:pt x="68" y="1"/>
                  </a:moveTo>
                  <a:lnTo>
                    <a:pt x="68" y="1"/>
                  </a:lnTo>
                  <a:cubicBezTo>
                    <a:pt x="47" y="15"/>
                    <a:pt x="23" y="32"/>
                    <a:pt x="1" y="48"/>
                  </a:cubicBezTo>
                  <a:cubicBezTo>
                    <a:pt x="55" y="11"/>
                    <a:pt x="78" y="4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3691025" y="11135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1"/>
                  </a:moveTo>
                  <a:lnTo>
                    <a:pt x="5" y="1"/>
                  </a:lnTo>
                  <a:lnTo>
                    <a:pt x="3" y="1"/>
                  </a:lnTo>
                  <a:cubicBezTo>
                    <a:pt x="3" y="1"/>
                    <a:pt x="1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3706375" y="112025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8" y="0"/>
                  </a:moveTo>
                  <a:lnTo>
                    <a:pt x="1" y="13"/>
                  </a:lnTo>
                  <a:cubicBezTo>
                    <a:pt x="7" y="7"/>
                    <a:pt x="9" y="2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3712950" y="1134075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7" y="3"/>
                    <a:pt x="0" y="6"/>
                  </a:cubicBezTo>
                  <a:lnTo>
                    <a:pt x="11" y="2"/>
                  </a:ln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3705675" y="1120875"/>
              <a:ext cx="1300" cy="950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52" y="0"/>
                  </a:moveTo>
                  <a:cubicBezTo>
                    <a:pt x="26" y="18"/>
                    <a:pt x="10" y="29"/>
                    <a:pt x="1" y="37"/>
                  </a:cubicBezTo>
                  <a:cubicBezTo>
                    <a:pt x="8" y="33"/>
                    <a:pt x="13" y="31"/>
                    <a:pt x="22" y="2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3716000" y="114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3684300" y="1111425"/>
              <a:ext cx="37050" cy="43475"/>
            </a:xfrm>
            <a:custGeom>
              <a:avLst/>
              <a:gdLst/>
              <a:ahLst/>
              <a:cxnLst/>
              <a:rect l="l" t="t" r="r" b="b"/>
              <a:pathLst>
                <a:path w="1482" h="1739" extrusionOk="0">
                  <a:moveTo>
                    <a:pt x="460" y="1"/>
                  </a:moveTo>
                  <a:cubicBezTo>
                    <a:pt x="457" y="1"/>
                    <a:pt x="456" y="2"/>
                    <a:pt x="455" y="4"/>
                  </a:cubicBezTo>
                  <a:lnTo>
                    <a:pt x="455" y="4"/>
                  </a:lnTo>
                  <a:cubicBezTo>
                    <a:pt x="456" y="3"/>
                    <a:pt x="458" y="2"/>
                    <a:pt x="460" y="1"/>
                  </a:cubicBezTo>
                  <a:close/>
                  <a:moveTo>
                    <a:pt x="455" y="4"/>
                  </a:moveTo>
                  <a:cubicBezTo>
                    <a:pt x="449" y="7"/>
                    <a:pt x="443" y="11"/>
                    <a:pt x="437" y="15"/>
                  </a:cubicBezTo>
                  <a:lnTo>
                    <a:pt x="437" y="15"/>
                  </a:lnTo>
                  <a:lnTo>
                    <a:pt x="454" y="5"/>
                  </a:lnTo>
                  <a:cubicBezTo>
                    <a:pt x="454" y="4"/>
                    <a:pt x="454" y="4"/>
                    <a:pt x="455" y="4"/>
                  </a:cubicBezTo>
                  <a:close/>
                  <a:moveTo>
                    <a:pt x="233" y="75"/>
                  </a:moveTo>
                  <a:cubicBezTo>
                    <a:pt x="234" y="76"/>
                    <a:pt x="234" y="76"/>
                    <a:pt x="235" y="77"/>
                  </a:cubicBezTo>
                  <a:lnTo>
                    <a:pt x="235" y="77"/>
                  </a:lnTo>
                  <a:cubicBezTo>
                    <a:pt x="234" y="76"/>
                    <a:pt x="234" y="76"/>
                    <a:pt x="233" y="75"/>
                  </a:cubicBezTo>
                  <a:close/>
                  <a:moveTo>
                    <a:pt x="217" y="69"/>
                  </a:moveTo>
                  <a:cubicBezTo>
                    <a:pt x="214" y="69"/>
                    <a:pt x="220" y="74"/>
                    <a:pt x="234" y="78"/>
                  </a:cubicBezTo>
                  <a:lnTo>
                    <a:pt x="238" y="80"/>
                  </a:lnTo>
                  <a:lnTo>
                    <a:pt x="238" y="80"/>
                  </a:lnTo>
                  <a:cubicBezTo>
                    <a:pt x="238" y="79"/>
                    <a:pt x="237" y="79"/>
                    <a:pt x="235" y="78"/>
                  </a:cubicBezTo>
                  <a:cubicBezTo>
                    <a:pt x="234" y="77"/>
                    <a:pt x="234" y="77"/>
                    <a:pt x="233" y="77"/>
                  </a:cubicBezTo>
                  <a:lnTo>
                    <a:pt x="229" y="74"/>
                  </a:lnTo>
                  <a:lnTo>
                    <a:pt x="229" y="74"/>
                  </a:lnTo>
                  <a:cubicBezTo>
                    <a:pt x="231" y="75"/>
                    <a:pt x="233" y="76"/>
                    <a:pt x="235" y="77"/>
                  </a:cubicBezTo>
                  <a:cubicBezTo>
                    <a:pt x="237" y="78"/>
                    <a:pt x="238" y="78"/>
                    <a:pt x="238" y="78"/>
                  </a:cubicBezTo>
                  <a:cubicBezTo>
                    <a:pt x="237" y="77"/>
                    <a:pt x="234" y="76"/>
                    <a:pt x="233" y="75"/>
                  </a:cubicBezTo>
                  <a:lnTo>
                    <a:pt x="233" y="75"/>
                  </a:lnTo>
                  <a:cubicBezTo>
                    <a:pt x="233" y="75"/>
                    <a:pt x="233" y="75"/>
                    <a:pt x="233" y="75"/>
                  </a:cubicBezTo>
                  <a:lnTo>
                    <a:pt x="233" y="75"/>
                  </a:lnTo>
                  <a:cubicBezTo>
                    <a:pt x="233" y="75"/>
                    <a:pt x="233" y="75"/>
                    <a:pt x="233" y="75"/>
                  </a:cubicBezTo>
                  <a:lnTo>
                    <a:pt x="233" y="75"/>
                  </a:lnTo>
                  <a:cubicBezTo>
                    <a:pt x="233" y="75"/>
                    <a:pt x="233" y="75"/>
                    <a:pt x="233" y="75"/>
                  </a:cubicBezTo>
                  <a:lnTo>
                    <a:pt x="233" y="75"/>
                  </a:lnTo>
                  <a:cubicBezTo>
                    <a:pt x="232" y="75"/>
                    <a:pt x="231" y="74"/>
                    <a:pt x="230" y="73"/>
                  </a:cubicBezTo>
                  <a:lnTo>
                    <a:pt x="228" y="72"/>
                  </a:lnTo>
                  <a:lnTo>
                    <a:pt x="227" y="72"/>
                  </a:lnTo>
                  <a:lnTo>
                    <a:pt x="228" y="73"/>
                  </a:lnTo>
                  <a:lnTo>
                    <a:pt x="229" y="74"/>
                  </a:lnTo>
                  <a:lnTo>
                    <a:pt x="229" y="74"/>
                  </a:lnTo>
                  <a:cubicBezTo>
                    <a:pt x="228" y="73"/>
                    <a:pt x="226" y="73"/>
                    <a:pt x="224" y="72"/>
                  </a:cubicBezTo>
                  <a:cubicBezTo>
                    <a:pt x="222" y="70"/>
                    <a:pt x="219" y="69"/>
                    <a:pt x="218" y="69"/>
                  </a:cubicBezTo>
                  <a:cubicBezTo>
                    <a:pt x="218" y="69"/>
                    <a:pt x="217" y="69"/>
                    <a:pt x="217" y="69"/>
                  </a:cubicBezTo>
                  <a:close/>
                  <a:moveTo>
                    <a:pt x="176" y="68"/>
                  </a:moveTo>
                  <a:cubicBezTo>
                    <a:pt x="193" y="73"/>
                    <a:pt x="212" y="78"/>
                    <a:pt x="230" y="80"/>
                  </a:cubicBezTo>
                  <a:cubicBezTo>
                    <a:pt x="234" y="82"/>
                    <a:pt x="239" y="83"/>
                    <a:pt x="244" y="84"/>
                  </a:cubicBezTo>
                  <a:lnTo>
                    <a:pt x="244" y="84"/>
                  </a:lnTo>
                  <a:cubicBezTo>
                    <a:pt x="244" y="83"/>
                    <a:pt x="243" y="83"/>
                    <a:pt x="243" y="83"/>
                  </a:cubicBezTo>
                  <a:lnTo>
                    <a:pt x="243" y="83"/>
                  </a:lnTo>
                  <a:lnTo>
                    <a:pt x="243" y="83"/>
                  </a:lnTo>
                  <a:lnTo>
                    <a:pt x="243" y="83"/>
                  </a:lnTo>
                  <a:cubicBezTo>
                    <a:pt x="244" y="83"/>
                    <a:pt x="245" y="84"/>
                    <a:pt x="247" y="84"/>
                  </a:cubicBezTo>
                  <a:cubicBezTo>
                    <a:pt x="246" y="84"/>
                    <a:pt x="245" y="83"/>
                    <a:pt x="245" y="83"/>
                  </a:cubicBezTo>
                  <a:lnTo>
                    <a:pt x="245" y="83"/>
                  </a:lnTo>
                  <a:lnTo>
                    <a:pt x="269" y="88"/>
                  </a:lnTo>
                  <a:lnTo>
                    <a:pt x="269" y="88"/>
                  </a:lnTo>
                  <a:cubicBezTo>
                    <a:pt x="266" y="87"/>
                    <a:pt x="263" y="86"/>
                    <a:pt x="261" y="86"/>
                  </a:cubicBezTo>
                  <a:cubicBezTo>
                    <a:pt x="259" y="86"/>
                    <a:pt x="258" y="86"/>
                    <a:pt x="254" y="85"/>
                  </a:cubicBezTo>
                  <a:cubicBezTo>
                    <a:pt x="252" y="85"/>
                    <a:pt x="248" y="84"/>
                    <a:pt x="245" y="83"/>
                  </a:cubicBezTo>
                  <a:lnTo>
                    <a:pt x="238" y="80"/>
                  </a:lnTo>
                  <a:lnTo>
                    <a:pt x="238" y="80"/>
                  </a:lnTo>
                  <a:cubicBezTo>
                    <a:pt x="239" y="80"/>
                    <a:pt x="239" y="80"/>
                    <a:pt x="239" y="80"/>
                  </a:cubicBezTo>
                  <a:cubicBezTo>
                    <a:pt x="239" y="80"/>
                    <a:pt x="239" y="80"/>
                    <a:pt x="238" y="80"/>
                  </a:cubicBezTo>
                  <a:lnTo>
                    <a:pt x="238" y="80"/>
                  </a:lnTo>
                  <a:cubicBezTo>
                    <a:pt x="238" y="80"/>
                    <a:pt x="239" y="80"/>
                    <a:pt x="239" y="81"/>
                  </a:cubicBezTo>
                  <a:lnTo>
                    <a:pt x="239" y="81"/>
                  </a:lnTo>
                  <a:cubicBezTo>
                    <a:pt x="239" y="81"/>
                    <a:pt x="239" y="81"/>
                    <a:pt x="239" y="80"/>
                  </a:cubicBezTo>
                  <a:lnTo>
                    <a:pt x="239" y="80"/>
                  </a:lnTo>
                  <a:cubicBezTo>
                    <a:pt x="239" y="81"/>
                    <a:pt x="239" y="81"/>
                    <a:pt x="239" y="81"/>
                  </a:cubicBezTo>
                  <a:lnTo>
                    <a:pt x="239" y="81"/>
                  </a:lnTo>
                  <a:cubicBezTo>
                    <a:pt x="239" y="81"/>
                    <a:pt x="239" y="81"/>
                    <a:pt x="239" y="81"/>
                  </a:cubicBezTo>
                  <a:lnTo>
                    <a:pt x="239" y="81"/>
                  </a:lnTo>
                  <a:cubicBezTo>
                    <a:pt x="240" y="81"/>
                    <a:pt x="241" y="82"/>
                    <a:pt x="242" y="82"/>
                  </a:cubicBezTo>
                  <a:lnTo>
                    <a:pt x="242" y="82"/>
                  </a:lnTo>
                  <a:cubicBezTo>
                    <a:pt x="242" y="82"/>
                    <a:pt x="242" y="82"/>
                    <a:pt x="243" y="83"/>
                  </a:cubicBezTo>
                  <a:lnTo>
                    <a:pt x="243" y="83"/>
                  </a:lnTo>
                  <a:lnTo>
                    <a:pt x="242" y="83"/>
                  </a:lnTo>
                  <a:cubicBezTo>
                    <a:pt x="219" y="78"/>
                    <a:pt x="197" y="73"/>
                    <a:pt x="176" y="68"/>
                  </a:cubicBezTo>
                  <a:close/>
                  <a:moveTo>
                    <a:pt x="269" y="88"/>
                  </a:moveTo>
                  <a:cubicBezTo>
                    <a:pt x="271" y="88"/>
                    <a:pt x="273" y="89"/>
                    <a:pt x="274" y="89"/>
                  </a:cubicBezTo>
                  <a:lnTo>
                    <a:pt x="269" y="88"/>
                  </a:lnTo>
                  <a:close/>
                  <a:moveTo>
                    <a:pt x="271" y="89"/>
                  </a:moveTo>
                  <a:lnTo>
                    <a:pt x="275" y="89"/>
                  </a:lnTo>
                  <a:lnTo>
                    <a:pt x="275" y="89"/>
                  </a:lnTo>
                  <a:cubicBezTo>
                    <a:pt x="274" y="89"/>
                    <a:pt x="273" y="89"/>
                    <a:pt x="271" y="89"/>
                  </a:cubicBezTo>
                  <a:close/>
                  <a:moveTo>
                    <a:pt x="260" y="89"/>
                  </a:moveTo>
                  <a:cubicBezTo>
                    <a:pt x="262" y="89"/>
                    <a:pt x="264" y="90"/>
                    <a:pt x="266" y="90"/>
                  </a:cubicBezTo>
                  <a:cubicBezTo>
                    <a:pt x="262" y="89"/>
                    <a:pt x="261" y="89"/>
                    <a:pt x="260" y="89"/>
                  </a:cubicBezTo>
                  <a:close/>
                  <a:moveTo>
                    <a:pt x="275" y="89"/>
                  </a:moveTo>
                  <a:cubicBezTo>
                    <a:pt x="278" y="89"/>
                    <a:pt x="281" y="90"/>
                    <a:pt x="283" y="90"/>
                  </a:cubicBezTo>
                  <a:lnTo>
                    <a:pt x="275" y="89"/>
                  </a:lnTo>
                  <a:close/>
                  <a:moveTo>
                    <a:pt x="289" y="94"/>
                  </a:moveTo>
                  <a:cubicBezTo>
                    <a:pt x="290" y="94"/>
                    <a:pt x="291" y="94"/>
                    <a:pt x="292" y="94"/>
                  </a:cubicBezTo>
                  <a:lnTo>
                    <a:pt x="299" y="94"/>
                  </a:lnTo>
                  <a:cubicBezTo>
                    <a:pt x="299" y="94"/>
                    <a:pt x="295" y="94"/>
                    <a:pt x="289" y="94"/>
                  </a:cubicBezTo>
                  <a:close/>
                  <a:moveTo>
                    <a:pt x="287" y="110"/>
                  </a:moveTo>
                  <a:lnTo>
                    <a:pt x="283" y="113"/>
                  </a:lnTo>
                  <a:lnTo>
                    <a:pt x="283" y="113"/>
                  </a:lnTo>
                  <a:cubicBezTo>
                    <a:pt x="284" y="112"/>
                    <a:pt x="284" y="112"/>
                    <a:pt x="284" y="112"/>
                  </a:cubicBezTo>
                  <a:cubicBezTo>
                    <a:pt x="285" y="111"/>
                    <a:pt x="286" y="111"/>
                    <a:pt x="287" y="110"/>
                  </a:cubicBezTo>
                  <a:close/>
                  <a:moveTo>
                    <a:pt x="222" y="263"/>
                  </a:moveTo>
                  <a:cubicBezTo>
                    <a:pt x="219" y="265"/>
                    <a:pt x="216" y="266"/>
                    <a:pt x="214" y="267"/>
                  </a:cubicBezTo>
                  <a:lnTo>
                    <a:pt x="214" y="267"/>
                  </a:lnTo>
                  <a:cubicBezTo>
                    <a:pt x="216" y="266"/>
                    <a:pt x="219" y="265"/>
                    <a:pt x="222" y="263"/>
                  </a:cubicBezTo>
                  <a:close/>
                  <a:moveTo>
                    <a:pt x="214" y="267"/>
                  </a:moveTo>
                  <a:lnTo>
                    <a:pt x="214" y="267"/>
                  </a:lnTo>
                  <a:cubicBezTo>
                    <a:pt x="214" y="267"/>
                    <a:pt x="214" y="267"/>
                    <a:pt x="214" y="267"/>
                  </a:cubicBezTo>
                  <a:cubicBezTo>
                    <a:pt x="214" y="267"/>
                    <a:pt x="214" y="267"/>
                    <a:pt x="214" y="267"/>
                  </a:cubicBezTo>
                  <a:close/>
                  <a:moveTo>
                    <a:pt x="648" y="301"/>
                  </a:moveTo>
                  <a:cubicBezTo>
                    <a:pt x="648" y="301"/>
                    <a:pt x="647" y="301"/>
                    <a:pt x="647" y="301"/>
                  </a:cubicBezTo>
                  <a:lnTo>
                    <a:pt x="647" y="301"/>
                  </a:lnTo>
                  <a:cubicBezTo>
                    <a:pt x="647" y="301"/>
                    <a:pt x="647" y="301"/>
                    <a:pt x="647" y="301"/>
                  </a:cubicBezTo>
                  <a:cubicBezTo>
                    <a:pt x="648" y="301"/>
                    <a:pt x="648" y="301"/>
                    <a:pt x="648" y="301"/>
                  </a:cubicBezTo>
                  <a:cubicBezTo>
                    <a:pt x="648" y="301"/>
                    <a:pt x="648" y="301"/>
                    <a:pt x="648" y="301"/>
                  </a:cubicBezTo>
                  <a:close/>
                  <a:moveTo>
                    <a:pt x="72" y="311"/>
                  </a:moveTo>
                  <a:cubicBezTo>
                    <a:pt x="67" y="315"/>
                    <a:pt x="60" y="319"/>
                    <a:pt x="53" y="323"/>
                  </a:cubicBezTo>
                  <a:lnTo>
                    <a:pt x="71" y="313"/>
                  </a:lnTo>
                  <a:cubicBezTo>
                    <a:pt x="71" y="312"/>
                    <a:pt x="72" y="312"/>
                    <a:pt x="72" y="311"/>
                  </a:cubicBezTo>
                  <a:close/>
                  <a:moveTo>
                    <a:pt x="730" y="300"/>
                  </a:moveTo>
                  <a:cubicBezTo>
                    <a:pt x="728" y="300"/>
                    <a:pt x="719" y="304"/>
                    <a:pt x="690" y="323"/>
                  </a:cubicBezTo>
                  <a:lnTo>
                    <a:pt x="707" y="316"/>
                  </a:lnTo>
                  <a:lnTo>
                    <a:pt x="707" y="316"/>
                  </a:lnTo>
                  <a:cubicBezTo>
                    <a:pt x="705" y="317"/>
                    <a:pt x="704" y="317"/>
                    <a:pt x="703" y="318"/>
                  </a:cubicBezTo>
                  <a:lnTo>
                    <a:pt x="703" y="318"/>
                  </a:lnTo>
                  <a:cubicBezTo>
                    <a:pt x="713" y="313"/>
                    <a:pt x="722" y="307"/>
                    <a:pt x="730" y="303"/>
                  </a:cubicBezTo>
                  <a:cubicBezTo>
                    <a:pt x="728" y="303"/>
                    <a:pt x="731" y="300"/>
                    <a:pt x="730" y="300"/>
                  </a:cubicBezTo>
                  <a:close/>
                  <a:moveTo>
                    <a:pt x="71" y="686"/>
                  </a:moveTo>
                  <a:cubicBezTo>
                    <a:pt x="69" y="687"/>
                    <a:pt x="67" y="688"/>
                    <a:pt x="64" y="689"/>
                  </a:cubicBezTo>
                  <a:cubicBezTo>
                    <a:pt x="65" y="689"/>
                    <a:pt x="68" y="688"/>
                    <a:pt x="71" y="686"/>
                  </a:cubicBezTo>
                  <a:close/>
                  <a:moveTo>
                    <a:pt x="6" y="710"/>
                  </a:moveTo>
                  <a:cubicBezTo>
                    <a:pt x="4" y="710"/>
                    <a:pt x="2" y="711"/>
                    <a:pt x="0" y="712"/>
                  </a:cubicBezTo>
                  <a:lnTo>
                    <a:pt x="6" y="710"/>
                  </a:lnTo>
                  <a:close/>
                  <a:moveTo>
                    <a:pt x="352" y="712"/>
                  </a:moveTo>
                  <a:lnTo>
                    <a:pt x="352" y="712"/>
                  </a:lnTo>
                  <a:cubicBezTo>
                    <a:pt x="347" y="714"/>
                    <a:pt x="343" y="717"/>
                    <a:pt x="337" y="720"/>
                  </a:cubicBezTo>
                  <a:cubicBezTo>
                    <a:pt x="337" y="720"/>
                    <a:pt x="344" y="716"/>
                    <a:pt x="352" y="712"/>
                  </a:cubicBezTo>
                  <a:close/>
                  <a:moveTo>
                    <a:pt x="351" y="779"/>
                  </a:moveTo>
                  <a:cubicBezTo>
                    <a:pt x="350" y="780"/>
                    <a:pt x="350" y="780"/>
                    <a:pt x="350" y="781"/>
                  </a:cubicBezTo>
                  <a:lnTo>
                    <a:pt x="350" y="781"/>
                  </a:lnTo>
                  <a:cubicBezTo>
                    <a:pt x="350" y="780"/>
                    <a:pt x="350" y="780"/>
                    <a:pt x="351" y="779"/>
                  </a:cubicBezTo>
                  <a:close/>
                  <a:moveTo>
                    <a:pt x="336" y="845"/>
                  </a:moveTo>
                  <a:cubicBezTo>
                    <a:pt x="334" y="846"/>
                    <a:pt x="333" y="847"/>
                    <a:pt x="331" y="848"/>
                  </a:cubicBezTo>
                  <a:cubicBezTo>
                    <a:pt x="333" y="847"/>
                    <a:pt x="334" y="846"/>
                    <a:pt x="336" y="845"/>
                  </a:cubicBezTo>
                  <a:close/>
                  <a:moveTo>
                    <a:pt x="1178" y="866"/>
                  </a:moveTo>
                  <a:cubicBezTo>
                    <a:pt x="1169" y="870"/>
                    <a:pt x="1161" y="874"/>
                    <a:pt x="1153" y="878"/>
                  </a:cubicBezTo>
                  <a:lnTo>
                    <a:pt x="1153" y="878"/>
                  </a:lnTo>
                  <a:cubicBezTo>
                    <a:pt x="1156" y="877"/>
                    <a:pt x="1163" y="874"/>
                    <a:pt x="1178" y="866"/>
                  </a:cubicBezTo>
                  <a:close/>
                  <a:moveTo>
                    <a:pt x="1165" y="1163"/>
                  </a:moveTo>
                  <a:cubicBezTo>
                    <a:pt x="1164" y="1163"/>
                    <a:pt x="1161" y="1164"/>
                    <a:pt x="1157" y="1164"/>
                  </a:cubicBezTo>
                  <a:cubicBezTo>
                    <a:pt x="1159" y="1164"/>
                    <a:pt x="1159" y="1163"/>
                    <a:pt x="1159" y="1163"/>
                  </a:cubicBezTo>
                  <a:close/>
                  <a:moveTo>
                    <a:pt x="1148" y="1154"/>
                  </a:moveTo>
                  <a:cubicBezTo>
                    <a:pt x="1145" y="1158"/>
                    <a:pt x="1146" y="1159"/>
                    <a:pt x="1148" y="1161"/>
                  </a:cubicBezTo>
                  <a:cubicBezTo>
                    <a:pt x="1124" y="1177"/>
                    <a:pt x="1097" y="1193"/>
                    <a:pt x="1095" y="1193"/>
                  </a:cubicBezTo>
                  <a:cubicBezTo>
                    <a:pt x="1095" y="1193"/>
                    <a:pt x="1094" y="1193"/>
                    <a:pt x="1094" y="1193"/>
                  </a:cubicBezTo>
                  <a:cubicBezTo>
                    <a:pt x="1113" y="1183"/>
                    <a:pt x="1128" y="1169"/>
                    <a:pt x="1148" y="1154"/>
                  </a:cubicBezTo>
                  <a:close/>
                  <a:moveTo>
                    <a:pt x="1268" y="1230"/>
                  </a:moveTo>
                  <a:lnTo>
                    <a:pt x="1268" y="1230"/>
                  </a:lnTo>
                  <a:cubicBezTo>
                    <a:pt x="1262" y="1233"/>
                    <a:pt x="1256" y="1237"/>
                    <a:pt x="1250" y="1241"/>
                  </a:cubicBezTo>
                  <a:lnTo>
                    <a:pt x="1250" y="1241"/>
                  </a:lnTo>
                  <a:cubicBezTo>
                    <a:pt x="1256" y="1237"/>
                    <a:pt x="1262" y="1233"/>
                    <a:pt x="1268" y="1230"/>
                  </a:cubicBezTo>
                  <a:close/>
                  <a:moveTo>
                    <a:pt x="1365" y="1287"/>
                  </a:moveTo>
                  <a:cubicBezTo>
                    <a:pt x="1365" y="1287"/>
                    <a:pt x="1365" y="1287"/>
                    <a:pt x="1365" y="1287"/>
                  </a:cubicBezTo>
                  <a:lnTo>
                    <a:pt x="1365" y="1287"/>
                  </a:lnTo>
                  <a:cubicBezTo>
                    <a:pt x="1365" y="1288"/>
                    <a:pt x="1364" y="1288"/>
                    <a:pt x="1364" y="1289"/>
                  </a:cubicBezTo>
                  <a:cubicBezTo>
                    <a:pt x="1365" y="1288"/>
                    <a:pt x="1365" y="1287"/>
                    <a:pt x="1365" y="1287"/>
                  </a:cubicBezTo>
                  <a:close/>
                  <a:moveTo>
                    <a:pt x="1425" y="1330"/>
                  </a:moveTo>
                  <a:cubicBezTo>
                    <a:pt x="1423" y="1331"/>
                    <a:pt x="1421" y="1332"/>
                    <a:pt x="1419" y="1334"/>
                  </a:cubicBezTo>
                  <a:lnTo>
                    <a:pt x="1419" y="1334"/>
                  </a:lnTo>
                  <a:cubicBezTo>
                    <a:pt x="1421" y="1333"/>
                    <a:pt x="1423" y="1331"/>
                    <a:pt x="1425" y="1330"/>
                  </a:cubicBezTo>
                  <a:close/>
                  <a:moveTo>
                    <a:pt x="1445" y="1347"/>
                  </a:moveTo>
                  <a:cubicBezTo>
                    <a:pt x="1443" y="1347"/>
                    <a:pt x="1429" y="1355"/>
                    <a:pt x="1413" y="1365"/>
                  </a:cubicBezTo>
                  <a:lnTo>
                    <a:pt x="1413" y="1365"/>
                  </a:lnTo>
                  <a:lnTo>
                    <a:pt x="1412" y="1364"/>
                  </a:lnTo>
                  <a:lnTo>
                    <a:pt x="1405" y="1369"/>
                  </a:lnTo>
                  <a:lnTo>
                    <a:pt x="1405" y="1369"/>
                  </a:lnTo>
                  <a:cubicBezTo>
                    <a:pt x="1408" y="1367"/>
                    <a:pt x="1410" y="1366"/>
                    <a:pt x="1413" y="1365"/>
                  </a:cubicBezTo>
                  <a:lnTo>
                    <a:pt x="1413" y="1365"/>
                  </a:lnTo>
                  <a:lnTo>
                    <a:pt x="1420" y="1366"/>
                  </a:lnTo>
                  <a:cubicBezTo>
                    <a:pt x="1440" y="1353"/>
                    <a:pt x="1446" y="1347"/>
                    <a:pt x="1445" y="1347"/>
                  </a:cubicBezTo>
                  <a:close/>
                  <a:moveTo>
                    <a:pt x="710" y="1382"/>
                  </a:moveTo>
                  <a:cubicBezTo>
                    <a:pt x="707" y="1384"/>
                    <a:pt x="706" y="1385"/>
                    <a:pt x="706" y="1386"/>
                  </a:cubicBezTo>
                  <a:lnTo>
                    <a:pt x="706" y="1386"/>
                  </a:lnTo>
                  <a:cubicBezTo>
                    <a:pt x="707" y="1385"/>
                    <a:pt x="708" y="1383"/>
                    <a:pt x="710" y="1382"/>
                  </a:cubicBezTo>
                  <a:close/>
                  <a:moveTo>
                    <a:pt x="437" y="15"/>
                  </a:moveTo>
                  <a:lnTo>
                    <a:pt x="314" y="94"/>
                  </a:lnTo>
                  <a:lnTo>
                    <a:pt x="314" y="94"/>
                  </a:lnTo>
                  <a:cubicBezTo>
                    <a:pt x="306" y="94"/>
                    <a:pt x="298" y="94"/>
                    <a:pt x="291" y="95"/>
                  </a:cubicBezTo>
                  <a:cubicBezTo>
                    <a:pt x="274" y="96"/>
                    <a:pt x="258" y="97"/>
                    <a:pt x="243" y="97"/>
                  </a:cubicBezTo>
                  <a:cubicBezTo>
                    <a:pt x="220" y="97"/>
                    <a:pt x="200" y="95"/>
                    <a:pt x="183" y="91"/>
                  </a:cubicBezTo>
                  <a:cubicBezTo>
                    <a:pt x="190" y="91"/>
                    <a:pt x="197" y="90"/>
                    <a:pt x="204" y="90"/>
                  </a:cubicBezTo>
                  <a:cubicBezTo>
                    <a:pt x="224" y="90"/>
                    <a:pt x="244" y="91"/>
                    <a:pt x="260" y="93"/>
                  </a:cubicBezTo>
                  <a:cubicBezTo>
                    <a:pt x="271" y="93"/>
                    <a:pt x="282" y="94"/>
                    <a:pt x="289" y="94"/>
                  </a:cubicBezTo>
                  <a:lnTo>
                    <a:pt x="289" y="94"/>
                  </a:lnTo>
                  <a:cubicBezTo>
                    <a:pt x="285" y="94"/>
                    <a:pt x="282" y="93"/>
                    <a:pt x="278" y="93"/>
                  </a:cubicBezTo>
                  <a:lnTo>
                    <a:pt x="274" y="93"/>
                  </a:lnTo>
                  <a:cubicBezTo>
                    <a:pt x="265" y="91"/>
                    <a:pt x="268" y="91"/>
                    <a:pt x="258" y="89"/>
                  </a:cubicBezTo>
                  <a:cubicBezTo>
                    <a:pt x="258" y="89"/>
                    <a:pt x="259" y="89"/>
                    <a:pt x="260" y="89"/>
                  </a:cubicBezTo>
                  <a:lnTo>
                    <a:pt x="260" y="89"/>
                  </a:lnTo>
                  <a:cubicBezTo>
                    <a:pt x="258" y="89"/>
                    <a:pt x="257" y="88"/>
                    <a:pt x="255" y="88"/>
                  </a:cubicBezTo>
                  <a:lnTo>
                    <a:pt x="255" y="88"/>
                  </a:lnTo>
                  <a:cubicBezTo>
                    <a:pt x="260" y="88"/>
                    <a:pt x="265" y="89"/>
                    <a:pt x="270" y="89"/>
                  </a:cubicBezTo>
                  <a:cubicBezTo>
                    <a:pt x="270" y="89"/>
                    <a:pt x="271" y="89"/>
                    <a:pt x="271" y="89"/>
                  </a:cubicBezTo>
                  <a:lnTo>
                    <a:pt x="271" y="89"/>
                  </a:lnTo>
                  <a:lnTo>
                    <a:pt x="271" y="89"/>
                  </a:lnTo>
                  <a:lnTo>
                    <a:pt x="258" y="86"/>
                  </a:lnTo>
                  <a:cubicBezTo>
                    <a:pt x="253" y="85"/>
                    <a:pt x="249" y="84"/>
                    <a:pt x="244" y="84"/>
                  </a:cubicBezTo>
                  <a:lnTo>
                    <a:pt x="244" y="84"/>
                  </a:lnTo>
                  <a:cubicBezTo>
                    <a:pt x="248" y="85"/>
                    <a:pt x="251" y="87"/>
                    <a:pt x="255" y="88"/>
                  </a:cubicBezTo>
                  <a:lnTo>
                    <a:pt x="255" y="88"/>
                  </a:lnTo>
                  <a:cubicBezTo>
                    <a:pt x="255" y="88"/>
                    <a:pt x="254" y="88"/>
                    <a:pt x="253" y="88"/>
                  </a:cubicBezTo>
                  <a:lnTo>
                    <a:pt x="214" y="84"/>
                  </a:lnTo>
                  <a:cubicBezTo>
                    <a:pt x="188" y="80"/>
                    <a:pt x="165" y="78"/>
                    <a:pt x="156" y="74"/>
                  </a:cubicBezTo>
                  <a:cubicBezTo>
                    <a:pt x="123" y="74"/>
                    <a:pt x="134" y="78"/>
                    <a:pt x="146" y="80"/>
                  </a:cubicBezTo>
                  <a:cubicBezTo>
                    <a:pt x="156" y="84"/>
                    <a:pt x="166" y="85"/>
                    <a:pt x="129" y="86"/>
                  </a:cubicBezTo>
                  <a:cubicBezTo>
                    <a:pt x="118" y="86"/>
                    <a:pt x="110" y="86"/>
                    <a:pt x="105" y="85"/>
                  </a:cubicBezTo>
                  <a:lnTo>
                    <a:pt x="105" y="85"/>
                  </a:lnTo>
                  <a:cubicBezTo>
                    <a:pt x="119" y="89"/>
                    <a:pt x="133" y="91"/>
                    <a:pt x="146" y="94"/>
                  </a:cubicBezTo>
                  <a:cubicBezTo>
                    <a:pt x="141" y="94"/>
                    <a:pt x="135" y="94"/>
                    <a:pt x="128" y="94"/>
                  </a:cubicBezTo>
                  <a:cubicBezTo>
                    <a:pt x="118" y="94"/>
                    <a:pt x="107" y="94"/>
                    <a:pt x="97" y="94"/>
                  </a:cubicBezTo>
                  <a:cubicBezTo>
                    <a:pt x="76" y="94"/>
                    <a:pt x="60" y="93"/>
                    <a:pt x="71" y="90"/>
                  </a:cubicBezTo>
                  <a:lnTo>
                    <a:pt x="71" y="90"/>
                  </a:lnTo>
                  <a:cubicBezTo>
                    <a:pt x="31" y="99"/>
                    <a:pt x="57" y="108"/>
                    <a:pt x="79" y="111"/>
                  </a:cubicBezTo>
                  <a:cubicBezTo>
                    <a:pt x="103" y="115"/>
                    <a:pt x="121" y="115"/>
                    <a:pt x="72" y="125"/>
                  </a:cubicBezTo>
                  <a:lnTo>
                    <a:pt x="64" y="125"/>
                  </a:lnTo>
                  <a:cubicBezTo>
                    <a:pt x="74" y="129"/>
                    <a:pt x="84" y="130"/>
                    <a:pt x="94" y="130"/>
                  </a:cubicBezTo>
                  <a:cubicBezTo>
                    <a:pt x="110" y="130"/>
                    <a:pt x="126" y="127"/>
                    <a:pt x="146" y="124"/>
                  </a:cubicBezTo>
                  <a:cubicBezTo>
                    <a:pt x="178" y="117"/>
                    <a:pt x="221" y="112"/>
                    <a:pt x="278" y="101"/>
                  </a:cubicBezTo>
                  <a:lnTo>
                    <a:pt x="278" y="101"/>
                  </a:lnTo>
                  <a:cubicBezTo>
                    <a:pt x="198" y="119"/>
                    <a:pt x="120" y="140"/>
                    <a:pt x="42" y="163"/>
                  </a:cubicBezTo>
                  <a:cubicBezTo>
                    <a:pt x="74" y="156"/>
                    <a:pt x="107" y="150"/>
                    <a:pt x="138" y="142"/>
                  </a:cubicBezTo>
                  <a:lnTo>
                    <a:pt x="138" y="142"/>
                  </a:lnTo>
                  <a:cubicBezTo>
                    <a:pt x="135" y="145"/>
                    <a:pt x="129" y="150"/>
                    <a:pt x="90" y="160"/>
                  </a:cubicBezTo>
                  <a:cubicBezTo>
                    <a:pt x="124" y="155"/>
                    <a:pt x="134" y="151"/>
                    <a:pt x="143" y="147"/>
                  </a:cubicBezTo>
                  <a:cubicBezTo>
                    <a:pt x="152" y="143"/>
                    <a:pt x="162" y="141"/>
                    <a:pt x="192" y="132"/>
                  </a:cubicBezTo>
                  <a:lnTo>
                    <a:pt x="192" y="132"/>
                  </a:lnTo>
                  <a:cubicBezTo>
                    <a:pt x="151" y="150"/>
                    <a:pt x="162" y="152"/>
                    <a:pt x="166" y="156"/>
                  </a:cubicBezTo>
                  <a:cubicBezTo>
                    <a:pt x="170" y="160"/>
                    <a:pt x="166" y="166"/>
                    <a:pt x="95" y="202"/>
                  </a:cubicBezTo>
                  <a:cubicBezTo>
                    <a:pt x="130" y="187"/>
                    <a:pt x="141" y="178"/>
                    <a:pt x="152" y="172"/>
                  </a:cubicBezTo>
                  <a:cubicBezTo>
                    <a:pt x="162" y="166"/>
                    <a:pt x="170" y="161"/>
                    <a:pt x="195" y="153"/>
                  </a:cubicBezTo>
                  <a:lnTo>
                    <a:pt x="195" y="153"/>
                  </a:lnTo>
                  <a:cubicBezTo>
                    <a:pt x="139" y="181"/>
                    <a:pt x="130" y="190"/>
                    <a:pt x="136" y="190"/>
                  </a:cubicBezTo>
                  <a:cubicBezTo>
                    <a:pt x="138" y="190"/>
                    <a:pt x="142" y="189"/>
                    <a:pt x="147" y="187"/>
                  </a:cubicBezTo>
                  <a:cubicBezTo>
                    <a:pt x="157" y="184"/>
                    <a:pt x="171" y="179"/>
                    <a:pt x="175" y="179"/>
                  </a:cubicBezTo>
                  <a:cubicBezTo>
                    <a:pt x="178" y="179"/>
                    <a:pt x="175" y="182"/>
                    <a:pt x="161" y="192"/>
                  </a:cubicBezTo>
                  <a:cubicBezTo>
                    <a:pt x="87" y="240"/>
                    <a:pt x="121" y="205"/>
                    <a:pt x="60" y="256"/>
                  </a:cubicBezTo>
                  <a:cubicBezTo>
                    <a:pt x="95" y="234"/>
                    <a:pt x="109" y="227"/>
                    <a:pt x="111" y="227"/>
                  </a:cubicBezTo>
                  <a:lnTo>
                    <a:pt x="111" y="227"/>
                  </a:lnTo>
                  <a:cubicBezTo>
                    <a:pt x="117" y="227"/>
                    <a:pt x="56" y="271"/>
                    <a:pt x="63" y="271"/>
                  </a:cubicBezTo>
                  <a:cubicBezTo>
                    <a:pt x="63" y="271"/>
                    <a:pt x="64" y="271"/>
                    <a:pt x="66" y="270"/>
                  </a:cubicBezTo>
                  <a:cubicBezTo>
                    <a:pt x="110" y="242"/>
                    <a:pt x="124" y="235"/>
                    <a:pt x="129" y="235"/>
                  </a:cubicBezTo>
                  <a:cubicBezTo>
                    <a:pt x="134" y="235"/>
                    <a:pt x="132" y="240"/>
                    <a:pt x="137" y="240"/>
                  </a:cubicBezTo>
                  <a:cubicBezTo>
                    <a:pt x="140" y="240"/>
                    <a:pt x="143" y="239"/>
                    <a:pt x="150" y="236"/>
                  </a:cubicBezTo>
                  <a:lnTo>
                    <a:pt x="150" y="236"/>
                  </a:lnTo>
                  <a:cubicBezTo>
                    <a:pt x="116" y="256"/>
                    <a:pt x="103" y="282"/>
                    <a:pt x="72" y="311"/>
                  </a:cubicBezTo>
                  <a:lnTo>
                    <a:pt x="72" y="311"/>
                  </a:lnTo>
                  <a:cubicBezTo>
                    <a:pt x="153" y="262"/>
                    <a:pt x="141" y="277"/>
                    <a:pt x="162" y="269"/>
                  </a:cubicBezTo>
                  <a:lnTo>
                    <a:pt x="162" y="269"/>
                  </a:lnTo>
                  <a:cubicBezTo>
                    <a:pt x="103" y="308"/>
                    <a:pt x="78" y="322"/>
                    <a:pt x="50" y="337"/>
                  </a:cubicBezTo>
                  <a:lnTo>
                    <a:pt x="52" y="340"/>
                  </a:lnTo>
                  <a:cubicBezTo>
                    <a:pt x="84" y="321"/>
                    <a:pt x="103" y="311"/>
                    <a:pt x="115" y="307"/>
                  </a:cubicBezTo>
                  <a:lnTo>
                    <a:pt x="115" y="307"/>
                  </a:lnTo>
                  <a:lnTo>
                    <a:pt x="41" y="353"/>
                  </a:lnTo>
                  <a:cubicBezTo>
                    <a:pt x="41" y="353"/>
                    <a:pt x="41" y="353"/>
                    <a:pt x="41" y="353"/>
                  </a:cubicBezTo>
                  <a:cubicBezTo>
                    <a:pt x="49" y="353"/>
                    <a:pt x="92" y="331"/>
                    <a:pt x="102" y="331"/>
                  </a:cubicBezTo>
                  <a:cubicBezTo>
                    <a:pt x="106" y="331"/>
                    <a:pt x="105" y="335"/>
                    <a:pt x="92" y="347"/>
                  </a:cubicBezTo>
                  <a:cubicBezTo>
                    <a:pt x="161" y="302"/>
                    <a:pt x="281" y="215"/>
                    <a:pt x="333" y="194"/>
                  </a:cubicBezTo>
                  <a:lnTo>
                    <a:pt x="333" y="194"/>
                  </a:lnTo>
                  <a:cubicBezTo>
                    <a:pt x="300" y="215"/>
                    <a:pt x="246" y="250"/>
                    <a:pt x="222" y="263"/>
                  </a:cubicBezTo>
                  <a:lnTo>
                    <a:pt x="222" y="263"/>
                  </a:lnTo>
                  <a:cubicBezTo>
                    <a:pt x="228" y="260"/>
                    <a:pt x="235" y="257"/>
                    <a:pt x="236" y="257"/>
                  </a:cubicBezTo>
                  <a:lnTo>
                    <a:pt x="236" y="257"/>
                  </a:lnTo>
                  <a:cubicBezTo>
                    <a:pt x="237" y="257"/>
                    <a:pt x="236" y="258"/>
                    <a:pt x="233" y="261"/>
                  </a:cubicBezTo>
                  <a:lnTo>
                    <a:pt x="167" y="298"/>
                  </a:lnTo>
                  <a:cubicBezTo>
                    <a:pt x="163" y="302"/>
                    <a:pt x="162" y="303"/>
                    <a:pt x="162" y="303"/>
                  </a:cubicBezTo>
                  <a:cubicBezTo>
                    <a:pt x="166" y="303"/>
                    <a:pt x="214" y="272"/>
                    <a:pt x="217" y="272"/>
                  </a:cubicBezTo>
                  <a:lnTo>
                    <a:pt x="217" y="272"/>
                  </a:lnTo>
                  <a:cubicBezTo>
                    <a:pt x="217" y="272"/>
                    <a:pt x="217" y="272"/>
                    <a:pt x="217" y="272"/>
                  </a:cubicBezTo>
                  <a:cubicBezTo>
                    <a:pt x="162" y="308"/>
                    <a:pt x="180" y="300"/>
                    <a:pt x="136" y="326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4" y="326"/>
                    <a:pt x="145" y="317"/>
                    <a:pt x="144" y="317"/>
                  </a:cubicBezTo>
                  <a:lnTo>
                    <a:pt x="144" y="317"/>
                  </a:lnTo>
                  <a:cubicBezTo>
                    <a:pt x="143" y="317"/>
                    <a:pt x="141" y="319"/>
                    <a:pt x="135" y="322"/>
                  </a:cubicBezTo>
                  <a:cubicBezTo>
                    <a:pt x="128" y="331"/>
                    <a:pt x="98" y="355"/>
                    <a:pt x="57" y="383"/>
                  </a:cubicBezTo>
                  <a:cubicBezTo>
                    <a:pt x="87" y="364"/>
                    <a:pt x="130" y="337"/>
                    <a:pt x="138" y="334"/>
                  </a:cubicBezTo>
                  <a:lnTo>
                    <a:pt x="138" y="334"/>
                  </a:lnTo>
                  <a:cubicBezTo>
                    <a:pt x="146" y="337"/>
                    <a:pt x="74" y="378"/>
                    <a:pt x="48" y="399"/>
                  </a:cubicBezTo>
                  <a:cubicBezTo>
                    <a:pt x="87" y="375"/>
                    <a:pt x="50" y="404"/>
                    <a:pt x="131" y="353"/>
                  </a:cubicBezTo>
                  <a:lnTo>
                    <a:pt x="131" y="353"/>
                  </a:lnTo>
                  <a:cubicBezTo>
                    <a:pt x="131" y="354"/>
                    <a:pt x="95" y="379"/>
                    <a:pt x="73" y="395"/>
                  </a:cubicBezTo>
                  <a:cubicBezTo>
                    <a:pt x="110" y="375"/>
                    <a:pt x="93" y="401"/>
                    <a:pt x="176" y="343"/>
                  </a:cubicBezTo>
                  <a:lnTo>
                    <a:pt x="181" y="339"/>
                  </a:lnTo>
                  <a:cubicBezTo>
                    <a:pt x="182" y="339"/>
                    <a:pt x="183" y="338"/>
                    <a:pt x="185" y="338"/>
                  </a:cubicBezTo>
                  <a:cubicBezTo>
                    <a:pt x="201" y="330"/>
                    <a:pt x="210" y="327"/>
                    <a:pt x="214" y="327"/>
                  </a:cubicBezTo>
                  <a:cubicBezTo>
                    <a:pt x="229" y="327"/>
                    <a:pt x="170" y="375"/>
                    <a:pt x="186" y="375"/>
                  </a:cubicBezTo>
                  <a:cubicBezTo>
                    <a:pt x="188" y="375"/>
                    <a:pt x="190" y="375"/>
                    <a:pt x="192" y="374"/>
                  </a:cubicBezTo>
                  <a:lnTo>
                    <a:pt x="192" y="374"/>
                  </a:lnTo>
                  <a:lnTo>
                    <a:pt x="165" y="391"/>
                  </a:lnTo>
                  <a:cubicBezTo>
                    <a:pt x="198" y="376"/>
                    <a:pt x="191" y="392"/>
                    <a:pt x="252" y="358"/>
                  </a:cubicBezTo>
                  <a:lnTo>
                    <a:pt x="252" y="358"/>
                  </a:lnTo>
                  <a:cubicBezTo>
                    <a:pt x="253" y="359"/>
                    <a:pt x="206" y="394"/>
                    <a:pt x="172" y="414"/>
                  </a:cubicBezTo>
                  <a:cubicBezTo>
                    <a:pt x="186" y="409"/>
                    <a:pt x="201" y="401"/>
                    <a:pt x="205" y="401"/>
                  </a:cubicBezTo>
                  <a:lnTo>
                    <a:pt x="205" y="401"/>
                  </a:lnTo>
                  <a:cubicBezTo>
                    <a:pt x="208" y="401"/>
                    <a:pt x="204" y="406"/>
                    <a:pt x="186" y="421"/>
                  </a:cubicBezTo>
                  <a:cubicBezTo>
                    <a:pt x="154" y="437"/>
                    <a:pt x="146" y="444"/>
                    <a:pt x="146" y="444"/>
                  </a:cubicBezTo>
                  <a:cubicBezTo>
                    <a:pt x="146" y="444"/>
                    <a:pt x="148" y="442"/>
                    <a:pt x="149" y="438"/>
                  </a:cubicBezTo>
                  <a:lnTo>
                    <a:pt x="149" y="438"/>
                  </a:lnTo>
                  <a:cubicBezTo>
                    <a:pt x="136" y="451"/>
                    <a:pt x="115" y="468"/>
                    <a:pt x="120" y="468"/>
                  </a:cubicBezTo>
                  <a:cubicBezTo>
                    <a:pt x="123" y="468"/>
                    <a:pt x="135" y="462"/>
                    <a:pt x="164" y="447"/>
                  </a:cubicBezTo>
                  <a:lnTo>
                    <a:pt x="164" y="447"/>
                  </a:lnTo>
                  <a:cubicBezTo>
                    <a:pt x="107" y="481"/>
                    <a:pt x="87" y="498"/>
                    <a:pt x="93" y="498"/>
                  </a:cubicBezTo>
                  <a:cubicBezTo>
                    <a:pt x="95" y="498"/>
                    <a:pt x="98" y="497"/>
                    <a:pt x="102" y="495"/>
                  </a:cubicBezTo>
                  <a:lnTo>
                    <a:pt x="149" y="461"/>
                  </a:lnTo>
                  <a:cubicBezTo>
                    <a:pt x="151" y="460"/>
                    <a:pt x="153" y="460"/>
                    <a:pt x="154" y="460"/>
                  </a:cubicBezTo>
                  <a:cubicBezTo>
                    <a:pt x="158" y="460"/>
                    <a:pt x="155" y="465"/>
                    <a:pt x="152" y="469"/>
                  </a:cubicBezTo>
                  <a:lnTo>
                    <a:pt x="60" y="526"/>
                  </a:lnTo>
                  <a:cubicBezTo>
                    <a:pt x="40" y="543"/>
                    <a:pt x="36" y="549"/>
                    <a:pt x="40" y="549"/>
                  </a:cubicBezTo>
                  <a:cubicBezTo>
                    <a:pt x="52" y="549"/>
                    <a:pt x="128" y="507"/>
                    <a:pt x="139" y="507"/>
                  </a:cubicBezTo>
                  <a:cubicBezTo>
                    <a:pt x="144" y="507"/>
                    <a:pt x="132" y="519"/>
                    <a:pt x="82" y="554"/>
                  </a:cubicBezTo>
                  <a:cubicBezTo>
                    <a:pt x="147" y="516"/>
                    <a:pt x="123" y="519"/>
                    <a:pt x="198" y="474"/>
                  </a:cubicBezTo>
                  <a:lnTo>
                    <a:pt x="198" y="474"/>
                  </a:lnTo>
                  <a:cubicBezTo>
                    <a:pt x="195" y="480"/>
                    <a:pt x="160" y="506"/>
                    <a:pt x="128" y="530"/>
                  </a:cubicBezTo>
                  <a:cubicBezTo>
                    <a:pt x="110" y="541"/>
                    <a:pt x="95" y="552"/>
                    <a:pt x="83" y="562"/>
                  </a:cubicBezTo>
                  <a:cubicBezTo>
                    <a:pt x="78" y="566"/>
                    <a:pt x="73" y="570"/>
                    <a:pt x="69" y="572"/>
                  </a:cubicBezTo>
                  <a:cubicBezTo>
                    <a:pt x="66" y="575"/>
                    <a:pt x="64" y="576"/>
                    <a:pt x="64" y="576"/>
                  </a:cubicBezTo>
                  <a:cubicBezTo>
                    <a:pt x="57" y="582"/>
                    <a:pt x="55" y="584"/>
                    <a:pt x="57" y="584"/>
                  </a:cubicBezTo>
                  <a:cubicBezTo>
                    <a:pt x="66" y="584"/>
                    <a:pt x="165" y="522"/>
                    <a:pt x="174" y="522"/>
                  </a:cubicBezTo>
                  <a:lnTo>
                    <a:pt x="174" y="522"/>
                  </a:lnTo>
                  <a:cubicBezTo>
                    <a:pt x="176" y="522"/>
                    <a:pt x="175" y="523"/>
                    <a:pt x="171" y="526"/>
                  </a:cubicBezTo>
                  <a:cubicBezTo>
                    <a:pt x="203" y="505"/>
                    <a:pt x="290" y="449"/>
                    <a:pt x="323" y="435"/>
                  </a:cubicBezTo>
                  <a:lnTo>
                    <a:pt x="323" y="435"/>
                  </a:lnTo>
                  <a:cubicBezTo>
                    <a:pt x="315" y="448"/>
                    <a:pt x="192" y="528"/>
                    <a:pt x="164" y="542"/>
                  </a:cubicBezTo>
                  <a:cubicBezTo>
                    <a:pt x="160" y="542"/>
                    <a:pt x="170" y="536"/>
                    <a:pt x="181" y="528"/>
                  </a:cubicBezTo>
                  <a:lnTo>
                    <a:pt x="181" y="528"/>
                  </a:lnTo>
                  <a:cubicBezTo>
                    <a:pt x="167" y="535"/>
                    <a:pt x="152" y="541"/>
                    <a:pt x="119" y="566"/>
                  </a:cubicBezTo>
                  <a:lnTo>
                    <a:pt x="151" y="545"/>
                  </a:lnTo>
                  <a:lnTo>
                    <a:pt x="151" y="545"/>
                  </a:lnTo>
                  <a:cubicBezTo>
                    <a:pt x="120" y="568"/>
                    <a:pt x="128" y="573"/>
                    <a:pt x="73" y="606"/>
                  </a:cubicBezTo>
                  <a:cubicBezTo>
                    <a:pt x="97" y="595"/>
                    <a:pt x="115" y="583"/>
                    <a:pt x="128" y="572"/>
                  </a:cubicBezTo>
                  <a:lnTo>
                    <a:pt x="128" y="572"/>
                  </a:lnTo>
                  <a:cubicBezTo>
                    <a:pt x="111" y="590"/>
                    <a:pt x="143" y="575"/>
                    <a:pt x="120" y="598"/>
                  </a:cubicBezTo>
                  <a:cubicBezTo>
                    <a:pt x="136" y="586"/>
                    <a:pt x="173" y="562"/>
                    <a:pt x="175" y="562"/>
                  </a:cubicBezTo>
                  <a:cubicBezTo>
                    <a:pt x="175" y="562"/>
                    <a:pt x="175" y="562"/>
                    <a:pt x="175" y="562"/>
                  </a:cubicBezTo>
                  <a:cubicBezTo>
                    <a:pt x="168" y="569"/>
                    <a:pt x="166" y="572"/>
                    <a:pt x="168" y="572"/>
                  </a:cubicBezTo>
                  <a:cubicBezTo>
                    <a:pt x="177" y="572"/>
                    <a:pt x="243" y="526"/>
                    <a:pt x="258" y="524"/>
                  </a:cubicBezTo>
                  <a:lnTo>
                    <a:pt x="258" y="524"/>
                  </a:lnTo>
                  <a:cubicBezTo>
                    <a:pt x="220" y="553"/>
                    <a:pt x="165" y="584"/>
                    <a:pt x="170" y="584"/>
                  </a:cubicBezTo>
                  <a:cubicBezTo>
                    <a:pt x="172" y="584"/>
                    <a:pt x="176" y="582"/>
                    <a:pt x="185" y="578"/>
                  </a:cubicBezTo>
                  <a:lnTo>
                    <a:pt x="185" y="578"/>
                  </a:lnTo>
                  <a:cubicBezTo>
                    <a:pt x="154" y="604"/>
                    <a:pt x="99" y="634"/>
                    <a:pt x="72" y="650"/>
                  </a:cubicBezTo>
                  <a:cubicBezTo>
                    <a:pt x="84" y="644"/>
                    <a:pt x="91" y="641"/>
                    <a:pt x="93" y="641"/>
                  </a:cubicBezTo>
                  <a:lnTo>
                    <a:pt x="93" y="641"/>
                  </a:lnTo>
                  <a:cubicBezTo>
                    <a:pt x="104" y="641"/>
                    <a:pt x="36" y="689"/>
                    <a:pt x="29" y="700"/>
                  </a:cubicBezTo>
                  <a:lnTo>
                    <a:pt x="6" y="710"/>
                  </a:lnTo>
                  <a:lnTo>
                    <a:pt x="6" y="710"/>
                  </a:lnTo>
                  <a:cubicBezTo>
                    <a:pt x="12" y="707"/>
                    <a:pt x="15" y="706"/>
                    <a:pt x="16" y="706"/>
                  </a:cubicBezTo>
                  <a:cubicBezTo>
                    <a:pt x="18" y="706"/>
                    <a:pt x="18" y="707"/>
                    <a:pt x="19" y="708"/>
                  </a:cubicBezTo>
                  <a:lnTo>
                    <a:pt x="82" y="664"/>
                  </a:lnTo>
                  <a:lnTo>
                    <a:pt x="82" y="664"/>
                  </a:lnTo>
                  <a:cubicBezTo>
                    <a:pt x="72" y="674"/>
                    <a:pt x="73" y="676"/>
                    <a:pt x="46" y="692"/>
                  </a:cubicBezTo>
                  <a:cubicBezTo>
                    <a:pt x="90" y="668"/>
                    <a:pt x="152" y="622"/>
                    <a:pt x="213" y="589"/>
                  </a:cubicBezTo>
                  <a:lnTo>
                    <a:pt x="213" y="589"/>
                  </a:lnTo>
                  <a:cubicBezTo>
                    <a:pt x="202" y="597"/>
                    <a:pt x="204" y="598"/>
                    <a:pt x="207" y="598"/>
                  </a:cubicBezTo>
                  <a:cubicBezTo>
                    <a:pt x="208" y="598"/>
                    <a:pt x="209" y="598"/>
                    <a:pt x="210" y="598"/>
                  </a:cubicBezTo>
                  <a:cubicBezTo>
                    <a:pt x="214" y="598"/>
                    <a:pt x="214" y="600"/>
                    <a:pt x="167" y="630"/>
                  </a:cubicBezTo>
                  <a:cubicBezTo>
                    <a:pt x="171" y="626"/>
                    <a:pt x="171" y="625"/>
                    <a:pt x="170" y="625"/>
                  </a:cubicBezTo>
                  <a:lnTo>
                    <a:pt x="170" y="625"/>
                  </a:lnTo>
                  <a:cubicBezTo>
                    <a:pt x="163" y="625"/>
                    <a:pt x="97" y="674"/>
                    <a:pt x="71" y="686"/>
                  </a:cubicBezTo>
                  <a:lnTo>
                    <a:pt x="71" y="686"/>
                  </a:lnTo>
                  <a:cubicBezTo>
                    <a:pt x="72" y="686"/>
                    <a:pt x="72" y="686"/>
                    <a:pt x="73" y="686"/>
                  </a:cubicBezTo>
                  <a:lnTo>
                    <a:pt x="73" y="686"/>
                  </a:lnTo>
                  <a:cubicBezTo>
                    <a:pt x="75" y="686"/>
                    <a:pt x="72" y="689"/>
                    <a:pt x="66" y="695"/>
                  </a:cubicBezTo>
                  <a:cubicBezTo>
                    <a:pt x="56" y="702"/>
                    <a:pt x="47" y="707"/>
                    <a:pt x="42" y="710"/>
                  </a:cubicBezTo>
                  <a:cubicBezTo>
                    <a:pt x="28" y="721"/>
                    <a:pt x="23" y="726"/>
                    <a:pt x="25" y="726"/>
                  </a:cubicBezTo>
                  <a:cubicBezTo>
                    <a:pt x="31" y="726"/>
                    <a:pt x="131" y="660"/>
                    <a:pt x="143" y="660"/>
                  </a:cubicBezTo>
                  <a:cubicBezTo>
                    <a:pt x="144" y="660"/>
                    <a:pt x="144" y="660"/>
                    <a:pt x="144" y="660"/>
                  </a:cubicBezTo>
                  <a:cubicBezTo>
                    <a:pt x="98" y="688"/>
                    <a:pt x="59" y="717"/>
                    <a:pt x="64" y="717"/>
                  </a:cubicBezTo>
                  <a:cubicBezTo>
                    <a:pt x="64" y="717"/>
                    <a:pt x="65" y="717"/>
                    <a:pt x="66" y="716"/>
                  </a:cubicBezTo>
                  <a:cubicBezTo>
                    <a:pt x="64" y="712"/>
                    <a:pt x="144" y="663"/>
                    <a:pt x="185" y="643"/>
                  </a:cubicBezTo>
                  <a:lnTo>
                    <a:pt x="185" y="643"/>
                  </a:lnTo>
                  <a:cubicBezTo>
                    <a:pt x="176" y="650"/>
                    <a:pt x="174" y="653"/>
                    <a:pt x="175" y="653"/>
                  </a:cubicBezTo>
                  <a:cubicBezTo>
                    <a:pt x="180" y="653"/>
                    <a:pt x="209" y="635"/>
                    <a:pt x="213" y="635"/>
                  </a:cubicBezTo>
                  <a:cubicBezTo>
                    <a:pt x="213" y="635"/>
                    <a:pt x="213" y="635"/>
                    <a:pt x="213" y="635"/>
                  </a:cubicBezTo>
                  <a:lnTo>
                    <a:pt x="228" y="622"/>
                  </a:lnTo>
                  <a:cubicBezTo>
                    <a:pt x="278" y="592"/>
                    <a:pt x="273" y="598"/>
                    <a:pt x="291" y="592"/>
                  </a:cubicBezTo>
                  <a:lnTo>
                    <a:pt x="291" y="592"/>
                  </a:lnTo>
                  <a:cubicBezTo>
                    <a:pt x="253" y="617"/>
                    <a:pt x="263" y="604"/>
                    <a:pt x="247" y="618"/>
                  </a:cubicBezTo>
                  <a:cubicBezTo>
                    <a:pt x="263" y="608"/>
                    <a:pt x="271" y="605"/>
                    <a:pt x="273" y="605"/>
                  </a:cubicBezTo>
                  <a:lnTo>
                    <a:pt x="273" y="605"/>
                  </a:lnTo>
                  <a:cubicBezTo>
                    <a:pt x="280" y="605"/>
                    <a:pt x="205" y="658"/>
                    <a:pt x="214" y="658"/>
                  </a:cubicBezTo>
                  <a:cubicBezTo>
                    <a:pt x="215" y="658"/>
                    <a:pt x="219" y="657"/>
                    <a:pt x="226" y="653"/>
                  </a:cubicBezTo>
                  <a:lnTo>
                    <a:pt x="226" y="653"/>
                  </a:lnTo>
                  <a:cubicBezTo>
                    <a:pt x="195" y="676"/>
                    <a:pt x="135" y="711"/>
                    <a:pt x="114" y="728"/>
                  </a:cubicBezTo>
                  <a:cubicBezTo>
                    <a:pt x="126" y="722"/>
                    <a:pt x="132" y="720"/>
                    <a:pt x="134" y="720"/>
                  </a:cubicBezTo>
                  <a:lnTo>
                    <a:pt x="134" y="720"/>
                  </a:lnTo>
                  <a:cubicBezTo>
                    <a:pt x="141" y="720"/>
                    <a:pt x="88" y="755"/>
                    <a:pt x="94" y="755"/>
                  </a:cubicBezTo>
                  <a:cubicBezTo>
                    <a:pt x="96" y="755"/>
                    <a:pt x="100" y="754"/>
                    <a:pt x="108" y="749"/>
                  </a:cubicBezTo>
                  <a:cubicBezTo>
                    <a:pt x="171" y="706"/>
                    <a:pt x="156" y="716"/>
                    <a:pt x="222" y="680"/>
                  </a:cubicBezTo>
                  <a:lnTo>
                    <a:pt x="222" y="680"/>
                  </a:lnTo>
                  <a:lnTo>
                    <a:pt x="169" y="698"/>
                  </a:lnTo>
                  <a:lnTo>
                    <a:pt x="268" y="644"/>
                  </a:lnTo>
                  <a:cubicBezTo>
                    <a:pt x="268" y="643"/>
                    <a:pt x="267" y="643"/>
                    <a:pt x="267" y="643"/>
                  </a:cubicBezTo>
                  <a:cubicBezTo>
                    <a:pt x="260" y="643"/>
                    <a:pt x="235" y="656"/>
                    <a:pt x="231" y="656"/>
                  </a:cubicBezTo>
                  <a:cubicBezTo>
                    <a:pt x="231" y="656"/>
                    <a:pt x="231" y="656"/>
                    <a:pt x="233" y="654"/>
                  </a:cubicBezTo>
                  <a:cubicBezTo>
                    <a:pt x="289" y="623"/>
                    <a:pt x="271" y="633"/>
                    <a:pt x="325" y="597"/>
                  </a:cubicBezTo>
                  <a:lnTo>
                    <a:pt x="325" y="597"/>
                  </a:lnTo>
                  <a:cubicBezTo>
                    <a:pt x="298" y="616"/>
                    <a:pt x="291" y="622"/>
                    <a:pt x="294" y="622"/>
                  </a:cubicBezTo>
                  <a:cubicBezTo>
                    <a:pt x="299" y="622"/>
                    <a:pt x="334" y="603"/>
                    <a:pt x="339" y="603"/>
                  </a:cubicBezTo>
                  <a:lnTo>
                    <a:pt x="339" y="603"/>
                  </a:lnTo>
                  <a:cubicBezTo>
                    <a:pt x="342" y="603"/>
                    <a:pt x="338" y="607"/>
                    <a:pt x="325" y="617"/>
                  </a:cubicBezTo>
                  <a:lnTo>
                    <a:pt x="164" y="720"/>
                  </a:lnTo>
                  <a:cubicBezTo>
                    <a:pt x="149" y="733"/>
                    <a:pt x="145" y="738"/>
                    <a:pt x="149" y="738"/>
                  </a:cubicBezTo>
                  <a:cubicBezTo>
                    <a:pt x="159" y="738"/>
                    <a:pt x="213" y="709"/>
                    <a:pt x="224" y="709"/>
                  </a:cubicBezTo>
                  <a:cubicBezTo>
                    <a:pt x="227" y="709"/>
                    <a:pt x="227" y="711"/>
                    <a:pt x="221" y="717"/>
                  </a:cubicBezTo>
                  <a:lnTo>
                    <a:pt x="247" y="696"/>
                  </a:lnTo>
                  <a:cubicBezTo>
                    <a:pt x="270" y="682"/>
                    <a:pt x="278" y="678"/>
                    <a:pt x="280" y="678"/>
                  </a:cubicBezTo>
                  <a:lnTo>
                    <a:pt x="280" y="678"/>
                  </a:lnTo>
                  <a:cubicBezTo>
                    <a:pt x="284" y="678"/>
                    <a:pt x="276" y="687"/>
                    <a:pt x="281" y="687"/>
                  </a:cubicBezTo>
                  <a:cubicBezTo>
                    <a:pt x="282" y="687"/>
                    <a:pt x="284" y="686"/>
                    <a:pt x="289" y="684"/>
                  </a:cubicBezTo>
                  <a:lnTo>
                    <a:pt x="289" y="684"/>
                  </a:lnTo>
                  <a:cubicBezTo>
                    <a:pt x="234" y="717"/>
                    <a:pt x="216" y="733"/>
                    <a:pt x="183" y="755"/>
                  </a:cubicBezTo>
                  <a:cubicBezTo>
                    <a:pt x="223" y="729"/>
                    <a:pt x="185" y="765"/>
                    <a:pt x="292" y="696"/>
                  </a:cubicBezTo>
                  <a:lnTo>
                    <a:pt x="292" y="696"/>
                  </a:lnTo>
                  <a:lnTo>
                    <a:pt x="224" y="747"/>
                  </a:lnTo>
                  <a:cubicBezTo>
                    <a:pt x="222" y="750"/>
                    <a:pt x="222" y="751"/>
                    <a:pt x="223" y="751"/>
                  </a:cubicBezTo>
                  <a:cubicBezTo>
                    <a:pt x="236" y="751"/>
                    <a:pt x="359" y="675"/>
                    <a:pt x="371" y="675"/>
                  </a:cubicBezTo>
                  <a:cubicBezTo>
                    <a:pt x="372" y="675"/>
                    <a:pt x="373" y="675"/>
                    <a:pt x="372" y="677"/>
                  </a:cubicBezTo>
                  <a:cubicBezTo>
                    <a:pt x="311" y="712"/>
                    <a:pt x="275" y="741"/>
                    <a:pt x="230" y="763"/>
                  </a:cubicBezTo>
                  <a:cubicBezTo>
                    <a:pt x="231" y="764"/>
                    <a:pt x="229" y="766"/>
                    <a:pt x="231" y="766"/>
                  </a:cubicBezTo>
                  <a:cubicBezTo>
                    <a:pt x="233" y="766"/>
                    <a:pt x="240" y="763"/>
                    <a:pt x="260" y="751"/>
                  </a:cubicBezTo>
                  <a:lnTo>
                    <a:pt x="260" y="751"/>
                  </a:lnTo>
                  <a:cubicBezTo>
                    <a:pt x="254" y="755"/>
                    <a:pt x="253" y="757"/>
                    <a:pt x="254" y="757"/>
                  </a:cubicBezTo>
                  <a:cubicBezTo>
                    <a:pt x="258" y="757"/>
                    <a:pt x="295" y="736"/>
                    <a:pt x="300" y="736"/>
                  </a:cubicBezTo>
                  <a:lnTo>
                    <a:pt x="300" y="736"/>
                  </a:lnTo>
                  <a:cubicBezTo>
                    <a:pt x="301" y="736"/>
                    <a:pt x="298" y="739"/>
                    <a:pt x="287" y="747"/>
                  </a:cubicBezTo>
                  <a:cubicBezTo>
                    <a:pt x="310" y="734"/>
                    <a:pt x="359" y="702"/>
                    <a:pt x="364" y="702"/>
                  </a:cubicBezTo>
                  <a:cubicBezTo>
                    <a:pt x="364" y="702"/>
                    <a:pt x="365" y="702"/>
                    <a:pt x="364" y="703"/>
                  </a:cubicBezTo>
                  <a:cubicBezTo>
                    <a:pt x="361" y="706"/>
                    <a:pt x="356" y="709"/>
                    <a:pt x="352" y="712"/>
                  </a:cubicBezTo>
                  <a:lnTo>
                    <a:pt x="352" y="712"/>
                  </a:lnTo>
                  <a:cubicBezTo>
                    <a:pt x="371" y="701"/>
                    <a:pt x="388" y="694"/>
                    <a:pt x="435" y="660"/>
                  </a:cubicBezTo>
                  <a:lnTo>
                    <a:pt x="435" y="660"/>
                  </a:lnTo>
                  <a:cubicBezTo>
                    <a:pt x="271" y="777"/>
                    <a:pt x="462" y="675"/>
                    <a:pt x="322" y="774"/>
                  </a:cubicBezTo>
                  <a:cubicBezTo>
                    <a:pt x="339" y="769"/>
                    <a:pt x="356" y="766"/>
                    <a:pt x="366" y="766"/>
                  </a:cubicBezTo>
                  <a:cubicBezTo>
                    <a:pt x="369" y="766"/>
                    <a:pt x="371" y="766"/>
                    <a:pt x="373" y="767"/>
                  </a:cubicBezTo>
                  <a:cubicBezTo>
                    <a:pt x="360" y="775"/>
                    <a:pt x="350" y="781"/>
                    <a:pt x="350" y="781"/>
                  </a:cubicBezTo>
                  <a:cubicBezTo>
                    <a:pt x="349" y="781"/>
                    <a:pt x="349" y="781"/>
                    <a:pt x="350" y="781"/>
                  </a:cubicBezTo>
                  <a:lnTo>
                    <a:pt x="350" y="781"/>
                  </a:lnTo>
                  <a:cubicBezTo>
                    <a:pt x="345" y="785"/>
                    <a:pt x="343" y="787"/>
                    <a:pt x="345" y="787"/>
                  </a:cubicBezTo>
                  <a:cubicBezTo>
                    <a:pt x="352" y="787"/>
                    <a:pt x="456" y="720"/>
                    <a:pt x="464" y="720"/>
                  </a:cubicBezTo>
                  <a:lnTo>
                    <a:pt x="464" y="720"/>
                  </a:lnTo>
                  <a:cubicBezTo>
                    <a:pt x="466" y="720"/>
                    <a:pt x="464" y="722"/>
                    <a:pt x="457" y="729"/>
                  </a:cubicBezTo>
                  <a:cubicBezTo>
                    <a:pt x="373" y="789"/>
                    <a:pt x="408" y="755"/>
                    <a:pt x="375" y="778"/>
                  </a:cubicBezTo>
                  <a:cubicBezTo>
                    <a:pt x="310" y="821"/>
                    <a:pt x="297" y="831"/>
                    <a:pt x="301" y="831"/>
                  </a:cubicBezTo>
                  <a:cubicBezTo>
                    <a:pt x="306" y="831"/>
                    <a:pt x="328" y="820"/>
                    <a:pt x="333" y="820"/>
                  </a:cubicBezTo>
                  <a:lnTo>
                    <a:pt x="333" y="820"/>
                  </a:lnTo>
                  <a:cubicBezTo>
                    <a:pt x="337" y="820"/>
                    <a:pt x="332" y="826"/>
                    <a:pt x="305" y="845"/>
                  </a:cubicBezTo>
                  <a:lnTo>
                    <a:pt x="294" y="850"/>
                  </a:lnTo>
                  <a:cubicBezTo>
                    <a:pt x="281" y="859"/>
                    <a:pt x="278" y="863"/>
                    <a:pt x="280" y="863"/>
                  </a:cubicBezTo>
                  <a:cubicBezTo>
                    <a:pt x="287" y="863"/>
                    <a:pt x="348" y="829"/>
                    <a:pt x="357" y="829"/>
                  </a:cubicBezTo>
                  <a:cubicBezTo>
                    <a:pt x="359" y="829"/>
                    <a:pt x="359" y="830"/>
                    <a:pt x="358" y="831"/>
                  </a:cubicBezTo>
                  <a:cubicBezTo>
                    <a:pt x="358" y="831"/>
                    <a:pt x="346" y="839"/>
                    <a:pt x="336" y="845"/>
                  </a:cubicBezTo>
                  <a:lnTo>
                    <a:pt x="336" y="845"/>
                  </a:lnTo>
                  <a:cubicBezTo>
                    <a:pt x="426" y="795"/>
                    <a:pt x="460" y="784"/>
                    <a:pt x="489" y="774"/>
                  </a:cubicBezTo>
                  <a:lnTo>
                    <a:pt x="489" y="774"/>
                  </a:lnTo>
                  <a:cubicBezTo>
                    <a:pt x="419" y="817"/>
                    <a:pt x="450" y="795"/>
                    <a:pt x="382" y="842"/>
                  </a:cubicBezTo>
                  <a:cubicBezTo>
                    <a:pt x="393" y="838"/>
                    <a:pt x="494" y="768"/>
                    <a:pt x="518" y="762"/>
                  </a:cubicBezTo>
                  <a:lnTo>
                    <a:pt x="518" y="762"/>
                  </a:lnTo>
                  <a:cubicBezTo>
                    <a:pt x="482" y="788"/>
                    <a:pt x="450" y="814"/>
                    <a:pt x="377" y="862"/>
                  </a:cubicBezTo>
                  <a:lnTo>
                    <a:pt x="368" y="860"/>
                  </a:lnTo>
                  <a:cubicBezTo>
                    <a:pt x="333" y="884"/>
                    <a:pt x="325" y="891"/>
                    <a:pt x="328" y="891"/>
                  </a:cubicBezTo>
                  <a:cubicBezTo>
                    <a:pt x="333" y="891"/>
                    <a:pt x="359" y="877"/>
                    <a:pt x="363" y="877"/>
                  </a:cubicBezTo>
                  <a:lnTo>
                    <a:pt x="363" y="877"/>
                  </a:lnTo>
                  <a:cubicBezTo>
                    <a:pt x="364" y="877"/>
                    <a:pt x="364" y="878"/>
                    <a:pt x="362" y="879"/>
                  </a:cubicBezTo>
                  <a:lnTo>
                    <a:pt x="320" y="907"/>
                  </a:lnTo>
                  <a:cubicBezTo>
                    <a:pt x="337" y="907"/>
                    <a:pt x="427" y="850"/>
                    <a:pt x="442" y="850"/>
                  </a:cubicBezTo>
                  <a:cubicBezTo>
                    <a:pt x="444" y="850"/>
                    <a:pt x="444" y="851"/>
                    <a:pt x="444" y="852"/>
                  </a:cubicBezTo>
                  <a:lnTo>
                    <a:pt x="475" y="830"/>
                  </a:lnTo>
                  <a:cubicBezTo>
                    <a:pt x="502" y="815"/>
                    <a:pt x="512" y="809"/>
                    <a:pt x="513" y="809"/>
                  </a:cubicBezTo>
                  <a:lnTo>
                    <a:pt x="513" y="809"/>
                  </a:lnTo>
                  <a:cubicBezTo>
                    <a:pt x="517" y="809"/>
                    <a:pt x="473" y="839"/>
                    <a:pt x="476" y="839"/>
                  </a:cubicBezTo>
                  <a:cubicBezTo>
                    <a:pt x="477" y="839"/>
                    <a:pt x="484" y="836"/>
                    <a:pt x="499" y="827"/>
                  </a:cubicBezTo>
                  <a:lnTo>
                    <a:pt x="499" y="827"/>
                  </a:lnTo>
                  <a:lnTo>
                    <a:pt x="393" y="899"/>
                  </a:lnTo>
                  <a:cubicBezTo>
                    <a:pt x="421" y="886"/>
                    <a:pt x="504" y="843"/>
                    <a:pt x="529" y="836"/>
                  </a:cubicBezTo>
                  <a:lnTo>
                    <a:pt x="529" y="836"/>
                  </a:lnTo>
                  <a:cubicBezTo>
                    <a:pt x="447" y="884"/>
                    <a:pt x="403" y="904"/>
                    <a:pt x="352" y="930"/>
                  </a:cubicBezTo>
                  <a:cubicBezTo>
                    <a:pt x="352" y="931"/>
                    <a:pt x="354" y="932"/>
                    <a:pt x="357" y="932"/>
                  </a:cubicBezTo>
                  <a:cubicBezTo>
                    <a:pt x="365" y="932"/>
                    <a:pt x="383" y="926"/>
                    <a:pt x="420" y="904"/>
                  </a:cubicBezTo>
                  <a:lnTo>
                    <a:pt x="420" y="904"/>
                  </a:lnTo>
                  <a:cubicBezTo>
                    <a:pt x="412" y="908"/>
                    <a:pt x="395" y="917"/>
                    <a:pt x="393" y="917"/>
                  </a:cubicBezTo>
                  <a:cubicBezTo>
                    <a:pt x="392" y="917"/>
                    <a:pt x="394" y="916"/>
                    <a:pt x="398" y="913"/>
                  </a:cubicBezTo>
                  <a:cubicBezTo>
                    <a:pt x="471" y="870"/>
                    <a:pt x="515" y="848"/>
                    <a:pt x="528" y="848"/>
                  </a:cubicBezTo>
                  <a:cubicBezTo>
                    <a:pt x="531" y="848"/>
                    <a:pt x="532" y="849"/>
                    <a:pt x="532" y="850"/>
                  </a:cubicBezTo>
                  <a:cubicBezTo>
                    <a:pt x="322" y="983"/>
                    <a:pt x="491" y="900"/>
                    <a:pt x="331" y="1009"/>
                  </a:cubicBezTo>
                  <a:cubicBezTo>
                    <a:pt x="347" y="1002"/>
                    <a:pt x="356" y="999"/>
                    <a:pt x="361" y="999"/>
                  </a:cubicBezTo>
                  <a:cubicBezTo>
                    <a:pt x="381" y="999"/>
                    <a:pt x="316" y="1054"/>
                    <a:pt x="333" y="1058"/>
                  </a:cubicBezTo>
                  <a:cubicBezTo>
                    <a:pt x="408" y="1008"/>
                    <a:pt x="414" y="1004"/>
                    <a:pt x="417" y="1004"/>
                  </a:cubicBezTo>
                  <a:cubicBezTo>
                    <a:pt x="417" y="1004"/>
                    <a:pt x="418" y="1005"/>
                    <a:pt x="418" y="1005"/>
                  </a:cubicBezTo>
                  <a:cubicBezTo>
                    <a:pt x="421" y="1005"/>
                    <a:pt x="430" y="1001"/>
                    <a:pt x="507" y="951"/>
                  </a:cubicBezTo>
                  <a:cubicBezTo>
                    <a:pt x="511" y="949"/>
                    <a:pt x="514" y="949"/>
                    <a:pt x="515" y="949"/>
                  </a:cubicBezTo>
                  <a:cubicBezTo>
                    <a:pt x="518" y="949"/>
                    <a:pt x="515" y="952"/>
                    <a:pt x="507" y="957"/>
                  </a:cubicBezTo>
                  <a:lnTo>
                    <a:pt x="414" y="1031"/>
                  </a:lnTo>
                  <a:cubicBezTo>
                    <a:pt x="367" y="1065"/>
                    <a:pt x="375" y="1052"/>
                    <a:pt x="337" y="1076"/>
                  </a:cubicBezTo>
                  <a:cubicBezTo>
                    <a:pt x="330" y="1092"/>
                    <a:pt x="269" y="1125"/>
                    <a:pt x="227" y="1158"/>
                  </a:cubicBezTo>
                  <a:cubicBezTo>
                    <a:pt x="269" y="1131"/>
                    <a:pt x="295" y="1116"/>
                    <a:pt x="300" y="1116"/>
                  </a:cubicBezTo>
                  <a:lnTo>
                    <a:pt x="300" y="1116"/>
                  </a:lnTo>
                  <a:cubicBezTo>
                    <a:pt x="302" y="1116"/>
                    <a:pt x="300" y="1119"/>
                    <a:pt x="294" y="1125"/>
                  </a:cubicBezTo>
                  <a:lnTo>
                    <a:pt x="367" y="1070"/>
                  </a:lnTo>
                  <a:cubicBezTo>
                    <a:pt x="381" y="1063"/>
                    <a:pt x="388" y="1060"/>
                    <a:pt x="390" y="1060"/>
                  </a:cubicBezTo>
                  <a:lnTo>
                    <a:pt x="390" y="1060"/>
                  </a:lnTo>
                  <a:cubicBezTo>
                    <a:pt x="401" y="1060"/>
                    <a:pt x="293" y="1131"/>
                    <a:pt x="305" y="1131"/>
                  </a:cubicBezTo>
                  <a:cubicBezTo>
                    <a:pt x="307" y="1131"/>
                    <a:pt x="314" y="1128"/>
                    <a:pt x="327" y="1122"/>
                  </a:cubicBezTo>
                  <a:lnTo>
                    <a:pt x="327" y="1122"/>
                  </a:lnTo>
                  <a:lnTo>
                    <a:pt x="273" y="1153"/>
                  </a:lnTo>
                  <a:cubicBezTo>
                    <a:pt x="306" y="1137"/>
                    <a:pt x="283" y="1172"/>
                    <a:pt x="420" y="1091"/>
                  </a:cubicBezTo>
                  <a:lnTo>
                    <a:pt x="420" y="1091"/>
                  </a:lnTo>
                  <a:cubicBezTo>
                    <a:pt x="403" y="1104"/>
                    <a:pt x="357" y="1135"/>
                    <a:pt x="344" y="1140"/>
                  </a:cubicBezTo>
                  <a:cubicBezTo>
                    <a:pt x="342" y="1143"/>
                    <a:pt x="343" y="1145"/>
                    <a:pt x="347" y="1145"/>
                  </a:cubicBezTo>
                  <a:cubicBezTo>
                    <a:pt x="363" y="1145"/>
                    <a:pt x="427" y="1115"/>
                    <a:pt x="443" y="1115"/>
                  </a:cubicBezTo>
                  <a:cubicBezTo>
                    <a:pt x="450" y="1115"/>
                    <a:pt x="447" y="1121"/>
                    <a:pt x="427" y="1137"/>
                  </a:cubicBezTo>
                  <a:lnTo>
                    <a:pt x="385" y="1163"/>
                  </a:lnTo>
                  <a:cubicBezTo>
                    <a:pt x="395" y="1159"/>
                    <a:pt x="434" y="1136"/>
                    <a:pt x="438" y="1136"/>
                  </a:cubicBezTo>
                  <a:lnTo>
                    <a:pt x="438" y="1136"/>
                  </a:lnTo>
                  <a:cubicBezTo>
                    <a:pt x="439" y="1136"/>
                    <a:pt x="436" y="1139"/>
                    <a:pt x="426" y="1147"/>
                  </a:cubicBezTo>
                  <a:cubicBezTo>
                    <a:pt x="409" y="1157"/>
                    <a:pt x="384" y="1171"/>
                    <a:pt x="383" y="1174"/>
                  </a:cubicBezTo>
                  <a:cubicBezTo>
                    <a:pt x="394" y="1168"/>
                    <a:pt x="434" y="1146"/>
                    <a:pt x="440" y="1146"/>
                  </a:cubicBezTo>
                  <a:lnTo>
                    <a:pt x="440" y="1146"/>
                  </a:lnTo>
                  <a:cubicBezTo>
                    <a:pt x="441" y="1146"/>
                    <a:pt x="441" y="1148"/>
                    <a:pt x="436" y="1152"/>
                  </a:cubicBezTo>
                  <a:lnTo>
                    <a:pt x="388" y="1179"/>
                  </a:lnTo>
                  <a:cubicBezTo>
                    <a:pt x="380" y="1187"/>
                    <a:pt x="379" y="1191"/>
                    <a:pt x="383" y="1191"/>
                  </a:cubicBezTo>
                  <a:cubicBezTo>
                    <a:pt x="400" y="1191"/>
                    <a:pt x="518" y="1123"/>
                    <a:pt x="545" y="1116"/>
                  </a:cubicBezTo>
                  <a:lnTo>
                    <a:pt x="545" y="1116"/>
                  </a:lnTo>
                  <a:cubicBezTo>
                    <a:pt x="424" y="1194"/>
                    <a:pt x="392" y="1228"/>
                    <a:pt x="375" y="1245"/>
                  </a:cubicBezTo>
                  <a:lnTo>
                    <a:pt x="358" y="1255"/>
                  </a:lnTo>
                  <a:cubicBezTo>
                    <a:pt x="357" y="1259"/>
                    <a:pt x="359" y="1260"/>
                    <a:pt x="363" y="1260"/>
                  </a:cubicBezTo>
                  <a:cubicBezTo>
                    <a:pt x="386" y="1260"/>
                    <a:pt x="480" y="1211"/>
                    <a:pt x="528" y="1195"/>
                  </a:cubicBezTo>
                  <a:lnTo>
                    <a:pt x="528" y="1195"/>
                  </a:lnTo>
                  <a:cubicBezTo>
                    <a:pt x="403" y="1288"/>
                    <a:pt x="491" y="1256"/>
                    <a:pt x="426" y="1317"/>
                  </a:cubicBezTo>
                  <a:cubicBezTo>
                    <a:pt x="446" y="1301"/>
                    <a:pt x="519" y="1256"/>
                    <a:pt x="533" y="1251"/>
                  </a:cubicBezTo>
                  <a:lnTo>
                    <a:pt x="533" y="1251"/>
                  </a:lnTo>
                  <a:cubicBezTo>
                    <a:pt x="530" y="1254"/>
                    <a:pt x="530" y="1255"/>
                    <a:pt x="531" y="1255"/>
                  </a:cubicBezTo>
                  <a:cubicBezTo>
                    <a:pt x="535" y="1255"/>
                    <a:pt x="558" y="1242"/>
                    <a:pt x="561" y="1242"/>
                  </a:cubicBezTo>
                  <a:lnTo>
                    <a:pt x="561" y="1242"/>
                  </a:lnTo>
                  <a:cubicBezTo>
                    <a:pt x="563" y="1242"/>
                    <a:pt x="553" y="1250"/>
                    <a:pt x="512" y="1276"/>
                  </a:cubicBezTo>
                  <a:lnTo>
                    <a:pt x="513" y="1273"/>
                  </a:lnTo>
                  <a:lnTo>
                    <a:pt x="513" y="1273"/>
                  </a:lnTo>
                  <a:cubicBezTo>
                    <a:pt x="406" y="1345"/>
                    <a:pt x="439" y="1333"/>
                    <a:pt x="439" y="1339"/>
                  </a:cubicBezTo>
                  <a:lnTo>
                    <a:pt x="582" y="1247"/>
                  </a:lnTo>
                  <a:lnTo>
                    <a:pt x="582" y="1247"/>
                  </a:lnTo>
                  <a:cubicBezTo>
                    <a:pt x="509" y="1301"/>
                    <a:pt x="502" y="1313"/>
                    <a:pt x="515" y="1313"/>
                  </a:cubicBezTo>
                  <a:cubicBezTo>
                    <a:pt x="525" y="1313"/>
                    <a:pt x="547" y="1305"/>
                    <a:pt x="556" y="1305"/>
                  </a:cubicBezTo>
                  <a:cubicBezTo>
                    <a:pt x="565" y="1305"/>
                    <a:pt x="558" y="1315"/>
                    <a:pt x="497" y="1358"/>
                  </a:cubicBezTo>
                  <a:cubicBezTo>
                    <a:pt x="534" y="1337"/>
                    <a:pt x="538" y="1340"/>
                    <a:pt x="575" y="1322"/>
                  </a:cubicBezTo>
                  <a:lnTo>
                    <a:pt x="575" y="1322"/>
                  </a:lnTo>
                  <a:lnTo>
                    <a:pt x="497" y="1371"/>
                  </a:lnTo>
                  <a:cubicBezTo>
                    <a:pt x="483" y="1390"/>
                    <a:pt x="476" y="1401"/>
                    <a:pt x="498" y="1401"/>
                  </a:cubicBezTo>
                  <a:cubicBezTo>
                    <a:pt x="499" y="1401"/>
                    <a:pt x="500" y="1401"/>
                    <a:pt x="501" y="1401"/>
                  </a:cubicBezTo>
                  <a:lnTo>
                    <a:pt x="501" y="1401"/>
                  </a:lnTo>
                  <a:lnTo>
                    <a:pt x="444" y="1434"/>
                  </a:lnTo>
                  <a:cubicBezTo>
                    <a:pt x="444" y="1434"/>
                    <a:pt x="444" y="1434"/>
                    <a:pt x="445" y="1434"/>
                  </a:cubicBezTo>
                  <a:cubicBezTo>
                    <a:pt x="456" y="1434"/>
                    <a:pt x="666" y="1301"/>
                    <a:pt x="678" y="1301"/>
                  </a:cubicBezTo>
                  <a:cubicBezTo>
                    <a:pt x="678" y="1301"/>
                    <a:pt x="678" y="1301"/>
                    <a:pt x="679" y="1301"/>
                  </a:cubicBezTo>
                  <a:lnTo>
                    <a:pt x="564" y="1376"/>
                  </a:lnTo>
                  <a:cubicBezTo>
                    <a:pt x="570" y="1383"/>
                    <a:pt x="522" y="1424"/>
                    <a:pt x="537" y="1424"/>
                  </a:cubicBezTo>
                  <a:cubicBezTo>
                    <a:pt x="543" y="1424"/>
                    <a:pt x="559" y="1418"/>
                    <a:pt x="589" y="1402"/>
                  </a:cubicBezTo>
                  <a:lnTo>
                    <a:pt x="589" y="1402"/>
                  </a:lnTo>
                  <a:cubicBezTo>
                    <a:pt x="572" y="1412"/>
                    <a:pt x="539" y="1434"/>
                    <a:pt x="533" y="1436"/>
                  </a:cubicBezTo>
                  <a:cubicBezTo>
                    <a:pt x="533" y="1439"/>
                    <a:pt x="513" y="1460"/>
                    <a:pt x="522" y="1460"/>
                  </a:cubicBezTo>
                  <a:cubicBezTo>
                    <a:pt x="528" y="1460"/>
                    <a:pt x="551" y="1448"/>
                    <a:pt x="612" y="1408"/>
                  </a:cubicBezTo>
                  <a:lnTo>
                    <a:pt x="612" y="1408"/>
                  </a:lnTo>
                  <a:cubicBezTo>
                    <a:pt x="584" y="1427"/>
                    <a:pt x="576" y="1434"/>
                    <a:pt x="580" y="1434"/>
                  </a:cubicBezTo>
                  <a:cubicBezTo>
                    <a:pt x="588" y="1434"/>
                    <a:pt x="639" y="1409"/>
                    <a:pt x="669" y="1394"/>
                  </a:cubicBezTo>
                  <a:lnTo>
                    <a:pt x="669" y="1394"/>
                  </a:lnTo>
                  <a:lnTo>
                    <a:pt x="592" y="1442"/>
                  </a:lnTo>
                  <a:cubicBezTo>
                    <a:pt x="693" y="1384"/>
                    <a:pt x="720" y="1366"/>
                    <a:pt x="751" y="1356"/>
                  </a:cubicBezTo>
                  <a:lnTo>
                    <a:pt x="751" y="1356"/>
                  </a:lnTo>
                  <a:cubicBezTo>
                    <a:pt x="744" y="1363"/>
                    <a:pt x="708" y="1386"/>
                    <a:pt x="706" y="1386"/>
                  </a:cubicBezTo>
                  <a:cubicBezTo>
                    <a:pt x="706" y="1386"/>
                    <a:pt x="706" y="1386"/>
                    <a:pt x="706" y="1386"/>
                  </a:cubicBezTo>
                  <a:lnTo>
                    <a:pt x="706" y="1386"/>
                  </a:lnTo>
                  <a:cubicBezTo>
                    <a:pt x="702" y="1389"/>
                    <a:pt x="702" y="1390"/>
                    <a:pt x="703" y="1390"/>
                  </a:cubicBezTo>
                  <a:cubicBezTo>
                    <a:pt x="707" y="1390"/>
                    <a:pt x="749" y="1363"/>
                    <a:pt x="754" y="1363"/>
                  </a:cubicBezTo>
                  <a:lnTo>
                    <a:pt x="754" y="1363"/>
                  </a:lnTo>
                  <a:cubicBezTo>
                    <a:pt x="755" y="1363"/>
                    <a:pt x="754" y="1366"/>
                    <a:pt x="747" y="1372"/>
                  </a:cubicBezTo>
                  <a:lnTo>
                    <a:pt x="696" y="1401"/>
                  </a:lnTo>
                  <a:cubicBezTo>
                    <a:pt x="696" y="1402"/>
                    <a:pt x="696" y="1403"/>
                    <a:pt x="698" y="1403"/>
                  </a:cubicBezTo>
                  <a:cubicBezTo>
                    <a:pt x="704" y="1403"/>
                    <a:pt x="730" y="1386"/>
                    <a:pt x="778" y="1359"/>
                  </a:cubicBezTo>
                  <a:cubicBezTo>
                    <a:pt x="783" y="1356"/>
                    <a:pt x="787" y="1355"/>
                    <a:pt x="788" y="1355"/>
                  </a:cubicBezTo>
                  <a:lnTo>
                    <a:pt x="788" y="1355"/>
                  </a:lnTo>
                  <a:cubicBezTo>
                    <a:pt x="795" y="1355"/>
                    <a:pt x="754" y="1388"/>
                    <a:pt x="696" y="1427"/>
                  </a:cubicBezTo>
                  <a:cubicBezTo>
                    <a:pt x="732" y="1405"/>
                    <a:pt x="777" y="1378"/>
                    <a:pt x="781" y="1378"/>
                  </a:cubicBezTo>
                  <a:lnTo>
                    <a:pt x="781" y="1378"/>
                  </a:lnTo>
                  <a:cubicBezTo>
                    <a:pt x="782" y="1378"/>
                    <a:pt x="781" y="1379"/>
                    <a:pt x="778" y="1382"/>
                  </a:cubicBezTo>
                  <a:cubicBezTo>
                    <a:pt x="752" y="1400"/>
                    <a:pt x="736" y="1408"/>
                    <a:pt x="727" y="1413"/>
                  </a:cubicBezTo>
                  <a:cubicBezTo>
                    <a:pt x="717" y="1422"/>
                    <a:pt x="716" y="1425"/>
                    <a:pt x="719" y="1425"/>
                  </a:cubicBezTo>
                  <a:cubicBezTo>
                    <a:pt x="727" y="1425"/>
                    <a:pt x="765" y="1405"/>
                    <a:pt x="772" y="1405"/>
                  </a:cubicBezTo>
                  <a:lnTo>
                    <a:pt x="772" y="1405"/>
                  </a:lnTo>
                  <a:cubicBezTo>
                    <a:pt x="775" y="1405"/>
                    <a:pt x="771" y="1410"/>
                    <a:pt x="753" y="1423"/>
                  </a:cubicBezTo>
                  <a:cubicBezTo>
                    <a:pt x="729" y="1441"/>
                    <a:pt x="716" y="1448"/>
                    <a:pt x="710" y="1454"/>
                  </a:cubicBezTo>
                  <a:cubicBezTo>
                    <a:pt x="707" y="1446"/>
                    <a:pt x="709" y="1438"/>
                    <a:pt x="714" y="1434"/>
                  </a:cubicBezTo>
                  <a:lnTo>
                    <a:pt x="714" y="1434"/>
                  </a:lnTo>
                  <a:cubicBezTo>
                    <a:pt x="643" y="1479"/>
                    <a:pt x="634" y="1493"/>
                    <a:pt x="534" y="1551"/>
                  </a:cubicBezTo>
                  <a:cubicBezTo>
                    <a:pt x="581" y="1526"/>
                    <a:pt x="671" y="1476"/>
                    <a:pt x="683" y="1476"/>
                  </a:cubicBezTo>
                  <a:cubicBezTo>
                    <a:pt x="685" y="1476"/>
                    <a:pt x="685" y="1478"/>
                    <a:pt x="680" y="1483"/>
                  </a:cubicBezTo>
                  <a:cubicBezTo>
                    <a:pt x="672" y="1488"/>
                    <a:pt x="665" y="1493"/>
                    <a:pt x="657" y="1499"/>
                  </a:cubicBezTo>
                  <a:lnTo>
                    <a:pt x="648" y="1503"/>
                  </a:lnTo>
                  <a:cubicBezTo>
                    <a:pt x="646" y="1505"/>
                    <a:pt x="646" y="1506"/>
                    <a:pt x="647" y="1506"/>
                  </a:cubicBezTo>
                  <a:cubicBezTo>
                    <a:pt x="648" y="1506"/>
                    <a:pt x="654" y="1503"/>
                    <a:pt x="662" y="1499"/>
                  </a:cubicBezTo>
                  <a:lnTo>
                    <a:pt x="662" y="1499"/>
                  </a:lnTo>
                  <a:cubicBezTo>
                    <a:pt x="660" y="1501"/>
                    <a:pt x="659" y="1502"/>
                    <a:pt x="657" y="1504"/>
                  </a:cubicBezTo>
                  <a:lnTo>
                    <a:pt x="657" y="1504"/>
                  </a:lnTo>
                  <a:cubicBezTo>
                    <a:pt x="659" y="1503"/>
                    <a:pt x="661" y="1502"/>
                    <a:pt x="663" y="1501"/>
                  </a:cubicBezTo>
                  <a:cubicBezTo>
                    <a:pt x="664" y="1501"/>
                    <a:pt x="665" y="1500"/>
                    <a:pt x="666" y="1500"/>
                  </a:cubicBezTo>
                  <a:lnTo>
                    <a:pt x="666" y="1500"/>
                  </a:lnTo>
                  <a:cubicBezTo>
                    <a:pt x="661" y="1503"/>
                    <a:pt x="656" y="1505"/>
                    <a:pt x="652" y="1508"/>
                  </a:cubicBezTo>
                  <a:lnTo>
                    <a:pt x="652" y="1508"/>
                  </a:lnTo>
                  <a:cubicBezTo>
                    <a:pt x="653" y="1507"/>
                    <a:pt x="655" y="1505"/>
                    <a:pt x="657" y="1504"/>
                  </a:cubicBezTo>
                  <a:lnTo>
                    <a:pt x="657" y="1504"/>
                  </a:lnTo>
                  <a:cubicBezTo>
                    <a:pt x="654" y="1504"/>
                    <a:pt x="652" y="1504"/>
                    <a:pt x="652" y="1504"/>
                  </a:cubicBezTo>
                  <a:cubicBezTo>
                    <a:pt x="639" y="1513"/>
                    <a:pt x="627" y="1521"/>
                    <a:pt x="629" y="1521"/>
                  </a:cubicBezTo>
                  <a:cubicBezTo>
                    <a:pt x="630" y="1521"/>
                    <a:pt x="631" y="1521"/>
                    <a:pt x="633" y="1520"/>
                  </a:cubicBezTo>
                  <a:cubicBezTo>
                    <a:pt x="639" y="1516"/>
                    <a:pt x="645" y="1512"/>
                    <a:pt x="652" y="1508"/>
                  </a:cubicBezTo>
                  <a:lnTo>
                    <a:pt x="652" y="1508"/>
                  </a:lnTo>
                  <a:cubicBezTo>
                    <a:pt x="647" y="1512"/>
                    <a:pt x="643" y="1515"/>
                    <a:pt x="643" y="1517"/>
                  </a:cubicBezTo>
                  <a:cubicBezTo>
                    <a:pt x="586" y="1555"/>
                    <a:pt x="616" y="1543"/>
                    <a:pt x="615" y="1548"/>
                  </a:cubicBezTo>
                  <a:cubicBezTo>
                    <a:pt x="691" y="1499"/>
                    <a:pt x="681" y="1511"/>
                    <a:pt x="742" y="1467"/>
                  </a:cubicBezTo>
                  <a:lnTo>
                    <a:pt x="742" y="1467"/>
                  </a:lnTo>
                  <a:cubicBezTo>
                    <a:pt x="737" y="1470"/>
                    <a:pt x="732" y="1472"/>
                    <a:pt x="727" y="1472"/>
                  </a:cubicBezTo>
                  <a:cubicBezTo>
                    <a:pt x="725" y="1473"/>
                    <a:pt x="724" y="1473"/>
                    <a:pt x="719" y="1475"/>
                  </a:cubicBezTo>
                  <a:cubicBezTo>
                    <a:pt x="721" y="1474"/>
                    <a:pt x="722" y="1473"/>
                    <a:pt x="725" y="1472"/>
                  </a:cubicBezTo>
                  <a:cubicBezTo>
                    <a:pt x="721" y="1472"/>
                    <a:pt x="719" y="1470"/>
                    <a:pt x="716" y="1468"/>
                  </a:cubicBezTo>
                  <a:cubicBezTo>
                    <a:pt x="741" y="1453"/>
                    <a:pt x="763" y="1441"/>
                    <a:pt x="767" y="1441"/>
                  </a:cubicBezTo>
                  <a:lnTo>
                    <a:pt x="767" y="1441"/>
                  </a:lnTo>
                  <a:cubicBezTo>
                    <a:pt x="770" y="1441"/>
                    <a:pt x="765" y="1445"/>
                    <a:pt x="750" y="1457"/>
                  </a:cubicBezTo>
                  <a:cubicBezTo>
                    <a:pt x="799" y="1427"/>
                    <a:pt x="850" y="1397"/>
                    <a:pt x="876" y="1381"/>
                  </a:cubicBezTo>
                  <a:lnTo>
                    <a:pt x="876" y="1381"/>
                  </a:lnTo>
                  <a:cubicBezTo>
                    <a:pt x="771" y="1454"/>
                    <a:pt x="717" y="1498"/>
                    <a:pt x="653" y="1542"/>
                  </a:cubicBezTo>
                  <a:cubicBezTo>
                    <a:pt x="700" y="1522"/>
                    <a:pt x="694" y="1543"/>
                    <a:pt x="840" y="1457"/>
                  </a:cubicBezTo>
                  <a:cubicBezTo>
                    <a:pt x="842" y="1456"/>
                    <a:pt x="844" y="1455"/>
                    <a:pt x="844" y="1455"/>
                  </a:cubicBezTo>
                  <a:lnTo>
                    <a:pt x="844" y="1455"/>
                  </a:lnTo>
                  <a:cubicBezTo>
                    <a:pt x="848" y="1455"/>
                    <a:pt x="800" y="1487"/>
                    <a:pt x="779" y="1500"/>
                  </a:cubicBezTo>
                  <a:cubicBezTo>
                    <a:pt x="764" y="1509"/>
                    <a:pt x="766" y="1505"/>
                    <a:pt x="745" y="1517"/>
                  </a:cubicBezTo>
                  <a:cubicBezTo>
                    <a:pt x="784" y="1498"/>
                    <a:pt x="768" y="1522"/>
                    <a:pt x="869" y="1459"/>
                  </a:cubicBezTo>
                  <a:lnTo>
                    <a:pt x="869" y="1459"/>
                  </a:lnTo>
                  <a:cubicBezTo>
                    <a:pt x="829" y="1493"/>
                    <a:pt x="777" y="1514"/>
                    <a:pt x="795" y="1514"/>
                  </a:cubicBezTo>
                  <a:cubicBezTo>
                    <a:pt x="796" y="1514"/>
                    <a:pt x="796" y="1514"/>
                    <a:pt x="797" y="1514"/>
                  </a:cubicBezTo>
                  <a:lnTo>
                    <a:pt x="797" y="1514"/>
                  </a:lnTo>
                  <a:lnTo>
                    <a:pt x="766" y="1531"/>
                  </a:lnTo>
                  <a:cubicBezTo>
                    <a:pt x="736" y="1555"/>
                    <a:pt x="729" y="1564"/>
                    <a:pt x="735" y="1564"/>
                  </a:cubicBezTo>
                  <a:cubicBezTo>
                    <a:pt x="752" y="1564"/>
                    <a:pt x="876" y="1494"/>
                    <a:pt x="894" y="1494"/>
                  </a:cubicBezTo>
                  <a:cubicBezTo>
                    <a:pt x="902" y="1494"/>
                    <a:pt x="891" y="1507"/>
                    <a:pt x="844" y="1543"/>
                  </a:cubicBezTo>
                  <a:cubicBezTo>
                    <a:pt x="856" y="1534"/>
                    <a:pt x="861" y="1529"/>
                    <a:pt x="878" y="1519"/>
                  </a:cubicBezTo>
                  <a:lnTo>
                    <a:pt x="878" y="1519"/>
                  </a:lnTo>
                  <a:cubicBezTo>
                    <a:pt x="800" y="1598"/>
                    <a:pt x="991" y="1505"/>
                    <a:pt x="860" y="1619"/>
                  </a:cubicBezTo>
                  <a:cubicBezTo>
                    <a:pt x="854" y="1625"/>
                    <a:pt x="853" y="1627"/>
                    <a:pt x="855" y="1627"/>
                  </a:cubicBezTo>
                  <a:cubicBezTo>
                    <a:pt x="862" y="1627"/>
                    <a:pt x="910" y="1598"/>
                    <a:pt x="950" y="1576"/>
                  </a:cubicBezTo>
                  <a:lnTo>
                    <a:pt x="950" y="1576"/>
                  </a:lnTo>
                  <a:lnTo>
                    <a:pt x="869" y="1630"/>
                  </a:lnTo>
                  <a:lnTo>
                    <a:pt x="968" y="1576"/>
                  </a:lnTo>
                  <a:cubicBezTo>
                    <a:pt x="975" y="1573"/>
                    <a:pt x="979" y="1571"/>
                    <a:pt x="980" y="1571"/>
                  </a:cubicBezTo>
                  <a:lnTo>
                    <a:pt x="980" y="1571"/>
                  </a:lnTo>
                  <a:cubicBezTo>
                    <a:pt x="994" y="1571"/>
                    <a:pt x="860" y="1665"/>
                    <a:pt x="874" y="1665"/>
                  </a:cubicBezTo>
                  <a:cubicBezTo>
                    <a:pt x="878" y="1665"/>
                    <a:pt x="889" y="1659"/>
                    <a:pt x="913" y="1646"/>
                  </a:cubicBezTo>
                  <a:lnTo>
                    <a:pt x="968" y="1609"/>
                  </a:lnTo>
                  <a:lnTo>
                    <a:pt x="968" y="1609"/>
                  </a:lnTo>
                  <a:cubicBezTo>
                    <a:pt x="960" y="1619"/>
                    <a:pt x="1007" y="1600"/>
                    <a:pt x="944" y="1640"/>
                  </a:cubicBezTo>
                  <a:cubicBezTo>
                    <a:pt x="952" y="1636"/>
                    <a:pt x="981" y="1617"/>
                    <a:pt x="983" y="1617"/>
                  </a:cubicBezTo>
                  <a:lnTo>
                    <a:pt x="983" y="1617"/>
                  </a:lnTo>
                  <a:cubicBezTo>
                    <a:pt x="984" y="1617"/>
                    <a:pt x="982" y="1619"/>
                    <a:pt x="975" y="1625"/>
                  </a:cubicBezTo>
                  <a:lnTo>
                    <a:pt x="933" y="1652"/>
                  </a:lnTo>
                  <a:lnTo>
                    <a:pt x="933" y="1652"/>
                  </a:lnTo>
                  <a:lnTo>
                    <a:pt x="1013" y="1614"/>
                  </a:lnTo>
                  <a:lnTo>
                    <a:pt x="1013" y="1614"/>
                  </a:lnTo>
                  <a:cubicBezTo>
                    <a:pt x="987" y="1641"/>
                    <a:pt x="841" y="1723"/>
                    <a:pt x="839" y="1739"/>
                  </a:cubicBezTo>
                  <a:cubicBezTo>
                    <a:pt x="859" y="1733"/>
                    <a:pt x="971" y="1670"/>
                    <a:pt x="1000" y="1650"/>
                  </a:cubicBezTo>
                  <a:cubicBezTo>
                    <a:pt x="1001" y="1646"/>
                    <a:pt x="1025" y="1629"/>
                    <a:pt x="1067" y="1600"/>
                  </a:cubicBezTo>
                  <a:lnTo>
                    <a:pt x="1092" y="1589"/>
                  </a:lnTo>
                  <a:cubicBezTo>
                    <a:pt x="1219" y="1510"/>
                    <a:pt x="1352" y="1428"/>
                    <a:pt x="1435" y="1361"/>
                  </a:cubicBezTo>
                  <a:lnTo>
                    <a:pt x="1435" y="1361"/>
                  </a:lnTo>
                  <a:lnTo>
                    <a:pt x="1353" y="1406"/>
                  </a:lnTo>
                  <a:lnTo>
                    <a:pt x="1405" y="1369"/>
                  </a:lnTo>
                  <a:lnTo>
                    <a:pt x="1405" y="1369"/>
                  </a:lnTo>
                  <a:cubicBezTo>
                    <a:pt x="1400" y="1372"/>
                    <a:pt x="1394" y="1376"/>
                    <a:pt x="1388" y="1379"/>
                  </a:cubicBezTo>
                  <a:cubicBezTo>
                    <a:pt x="1420" y="1356"/>
                    <a:pt x="1442" y="1340"/>
                    <a:pt x="1453" y="1332"/>
                  </a:cubicBezTo>
                  <a:lnTo>
                    <a:pt x="1453" y="1332"/>
                  </a:lnTo>
                  <a:lnTo>
                    <a:pt x="1328" y="1403"/>
                  </a:lnTo>
                  <a:cubicBezTo>
                    <a:pt x="1378" y="1371"/>
                    <a:pt x="1427" y="1343"/>
                    <a:pt x="1453" y="1320"/>
                  </a:cubicBezTo>
                  <a:lnTo>
                    <a:pt x="1453" y="1320"/>
                  </a:lnTo>
                  <a:cubicBezTo>
                    <a:pt x="1395" y="1354"/>
                    <a:pt x="1343" y="1394"/>
                    <a:pt x="1305" y="1413"/>
                  </a:cubicBezTo>
                  <a:cubicBezTo>
                    <a:pt x="1345" y="1384"/>
                    <a:pt x="1382" y="1361"/>
                    <a:pt x="1379" y="1361"/>
                  </a:cubicBezTo>
                  <a:lnTo>
                    <a:pt x="1379" y="1361"/>
                  </a:lnTo>
                  <a:cubicBezTo>
                    <a:pt x="1378" y="1361"/>
                    <a:pt x="1371" y="1364"/>
                    <a:pt x="1357" y="1372"/>
                  </a:cubicBezTo>
                  <a:cubicBezTo>
                    <a:pt x="1385" y="1353"/>
                    <a:pt x="1404" y="1342"/>
                    <a:pt x="1419" y="1334"/>
                  </a:cubicBezTo>
                  <a:lnTo>
                    <a:pt x="1419" y="1334"/>
                  </a:lnTo>
                  <a:cubicBezTo>
                    <a:pt x="1386" y="1351"/>
                    <a:pt x="1400" y="1336"/>
                    <a:pt x="1334" y="1375"/>
                  </a:cubicBezTo>
                  <a:cubicBezTo>
                    <a:pt x="1403" y="1325"/>
                    <a:pt x="1308" y="1376"/>
                    <a:pt x="1429" y="1299"/>
                  </a:cubicBezTo>
                  <a:lnTo>
                    <a:pt x="1429" y="1299"/>
                  </a:lnTo>
                  <a:cubicBezTo>
                    <a:pt x="1399" y="1318"/>
                    <a:pt x="1332" y="1355"/>
                    <a:pt x="1324" y="1355"/>
                  </a:cubicBezTo>
                  <a:cubicBezTo>
                    <a:pt x="1472" y="1268"/>
                    <a:pt x="1326" y="1338"/>
                    <a:pt x="1481" y="1241"/>
                  </a:cubicBezTo>
                  <a:lnTo>
                    <a:pt x="1481" y="1241"/>
                  </a:lnTo>
                  <a:cubicBezTo>
                    <a:pt x="1349" y="1320"/>
                    <a:pt x="1415" y="1265"/>
                    <a:pt x="1338" y="1303"/>
                  </a:cubicBezTo>
                  <a:cubicBezTo>
                    <a:pt x="1347" y="1298"/>
                    <a:pt x="1364" y="1288"/>
                    <a:pt x="1365" y="1287"/>
                  </a:cubicBezTo>
                  <a:lnTo>
                    <a:pt x="1365" y="1287"/>
                  </a:lnTo>
                  <a:cubicBezTo>
                    <a:pt x="1375" y="1276"/>
                    <a:pt x="1412" y="1251"/>
                    <a:pt x="1433" y="1234"/>
                  </a:cubicBezTo>
                  <a:lnTo>
                    <a:pt x="1433" y="1234"/>
                  </a:lnTo>
                  <a:cubicBezTo>
                    <a:pt x="1326" y="1302"/>
                    <a:pt x="1298" y="1311"/>
                    <a:pt x="1229" y="1350"/>
                  </a:cubicBezTo>
                  <a:cubicBezTo>
                    <a:pt x="1329" y="1278"/>
                    <a:pt x="1357" y="1272"/>
                    <a:pt x="1455" y="1208"/>
                  </a:cubicBezTo>
                  <a:lnTo>
                    <a:pt x="1455" y="1208"/>
                  </a:lnTo>
                  <a:cubicBezTo>
                    <a:pt x="1368" y="1263"/>
                    <a:pt x="1363" y="1255"/>
                    <a:pt x="1291" y="1303"/>
                  </a:cubicBezTo>
                  <a:cubicBezTo>
                    <a:pt x="1353" y="1260"/>
                    <a:pt x="1321" y="1280"/>
                    <a:pt x="1409" y="1221"/>
                  </a:cubicBezTo>
                  <a:lnTo>
                    <a:pt x="1409" y="1221"/>
                  </a:lnTo>
                  <a:cubicBezTo>
                    <a:pt x="1350" y="1259"/>
                    <a:pt x="1338" y="1266"/>
                    <a:pt x="1336" y="1266"/>
                  </a:cubicBezTo>
                  <a:cubicBezTo>
                    <a:pt x="1335" y="1266"/>
                    <a:pt x="1337" y="1264"/>
                    <a:pt x="1335" y="1264"/>
                  </a:cubicBezTo>
                  <a:lnTo>
                    <a:pt x="1335" y="1264"/>
                  </a:lnTo>
                  <a:cubicBezTo>
                    <a:pt x="1333" y="1264"/>
                    <a:pt x="1326" y="1267"/>
                    <a:pt x="1300" y="1282"/>
                  </a:cubicBezTo>
                  <a:cubicBezTo>
                    <a:pt x="1349" y="1244"/>
                    <a:pt x="1399" y="1215"/>
                    <a:pt x="1394" y="1215"/>
                  </a:cubicBezTo>
                  <a:lnTo>
                    <a:pt x="1394" y="1215"/>
                  </a:lnTo>
                  <a:cubicBezTo>
                    <a:pt x="1393" y="1215"/>
                    <a:pt x="1389" y="1217"/>
                    <a:pt x="1380" y="1221"/>
                  </a:cubicBezTo>
                  <a:cubicBezTo>
                    <a:pt x="1425" y="1179"/>
                    <a:pt x="1476" y="1154"/>
                    <a:pt x="1476" y="1154"/>
                  </a:cubicBezTo>
                  <a:cubicBezTo>
                    <a:pt x="1476" y="1153"/>
                    <a:pt x="1476" y="1153"/>
                    <a:pt x="1475" y="1153"/>
                  </a:cubicBezTo>
                  <a:cubicBezTo>
                    <a:pt x="1465" y="1153"/>
                    <a:pt x="1374" y="1217"/>
                    <a:pt x="1316" y="1250"/>
                  </a:cubicBezTo>
                  <a:cubicBezTo>
                    <a:pt x="1314" y="1251"/>
                    <a:pt x="1312" y="1252"/>
                    <a:pt x="1311" y="1252"/>
                  </a:cubicBezTo>
                  <a:cubicBezTo>
                    <a:pt x="1299" y="1252"/>
                    <a:pt x="1393" y="1196"/>
                    <a:pt x="1438" y="1163"/>
                  </a:cubicBezTo>
                  <a:lnTo>
                    <a:pt x="1438" y="1163"/>
                  </a:lnTo>
                  <a:cubicBezTo>
                    <a:pt x="1410" y="1176"/>
                    <a:pt x="1322" y="1227"/>
                    <a:pt x="1317" y="1227"/>
                  </a:cubicBezTo>
                  <a:cubicBezTo>
                    <a:pt x="1316" y="1227"/>
                    <a:pt x="1316" y="1227"/>
                    <a:pt x="1316" y="1226"/>
                  </a:cubicBezTo>
                  <a:cubicBezTo>
                    <a:pt x="1333" y="1216"/>
                    <a:pt x="1338" y="1211"/>
                    <a:pt x="1359" y="1198"/>
                  </a:cubicBezTo>
                  <a:lnTo>
                    <a:pt x="1359" y="1198"/>
                  </a:lnTo>
                  <a:cubicBezTo>
                    <a:pt x="1329" y="1215"/>
                    <a:pt x="1319" y="1218"/>
                    <a:pt x="1314" y="1218"/>
                  </a:cubicBezTo>
                  <a:cubicBezTo>
                    <a:pt x="1310" y="1218"/>
                    <a:pt x="1309" y="1217"/>
                    <a:pt x="1305" y="1217"/>
                  </a:cubicBezTo>
                  <a:cubicBezTo>
                    <a:pt x="1299" y="1217"/>
                    <a:pt x="1286" y="1222"/>
                    <a:pt x="1243" y="1246"/>
                  </a:cubicBezTo>
                  <a:cubicBezTo>
                    <a:pt x="1245" y="1244"/>
                    <a:pt x="1248" y="1243"/>
                    <a:pt x="1250" y="1241"/>
                  </a:cubicBezTo>
                  <a:lnTo>
                    <a:pt x="1250" y="1241"/>
                  </a:lnTo>
                  <a:cubicBezTo>
                    <a:pt x="1206" y="1270"/>
                    <a:pt x="1162" y="1299"/>
                    <a:pt x="1130" y="1319"/>
                  </a:cubicBezTo>
                  <a:cubicBezTo>
                    <a:pt x="1130" y="1319"/>
                    <a:pt x="1130" y="1319"/>
                    <a:pt x="1129" y="1319"/>
                  </a:cubicBezTo>
                  <a:cubicBezTo>
                    <a:pt x="1126" y="1319"/>
                    <a:pt x="1101" y="1333"/>
                    <a:pt x="1099" y="1333"/>
                  </a:cubicBezTo>
                  <a:cubicBezTo>
                    <a:pt x="1097" y="1333"/>
                    <a:pt x="1104" y="1328"/>
                    <a:pt x="1129" y="1311"/>
                  </a:cubicBezTo>
                  <a:lnTo>
                    <a:pt x="1129" y="1311"/>
                  </a:lnTo>
                  <a:cubicBezTo>
                    <a:pt x="1129" y="1312"/>
                    <a:pt x="1129" y="1312"/>
                    <a:pt x="1129" y="1312"/>
                  </a:cubicBezTo>
                  <a:cubicBezTo>
                    <a:pt x="1130" y="1312"/>
                    <a:pt x="1156" y="1296"/>
                    <a:pt x="1175" y="1286"/>
                  </a:cubicBezTo>
                  <a:lnTo>
                    <a:pt x="1175" y="1286"/>
                  </a:lnTo>
                  <a:lnTo>
                    <a:pt x="1145" y="1301"/>
                  </a:lnTo>
                  <a:cubicBezTo>
                    <a:pt x="1239" y="1237"/>
                    <a:pt x="1181" y="1283"/>
                    <a:pt x="1250" y="1239"/>
                  </a:cubicBezTo>
                  <a:lnTo>
                    <a:pt x="1250" y="1239"/>
                  </a:lnTo>
                  <a:cubicBezTo>
                    <a:pt x="1223" y="1250"/>
                    <a:pt x="1163" y="1282"/>
                    <a:pt x="1154" y="1282"/>
                  </a:cubicBezTo>
                  <a:cubicBezTo>
                    <a:pt x="1153" y="1282"/>
                    <a:pt x="1153" y="1280"/>
                    <a:pt x="1158" y="1276"/>
                  </a:cubicBezTo>
                  <a:cubicBezTo>
                    <a:pt x="1250" y="1215"/>
                    <a:pt x="1196" y="1266"/>
                    <a:pt x="1275" y="1208"/>
                  </a:cubicBezTo>
                  <a:lnTo>
                    <a:pt x="1275" y="1208"/>
                  </a:lnTo>
                  <a:lnTo>
                    <a:pt x="1244" y="1236"/>
                  </a:lnTo>
                  <a:cubicBezTo>
                    <a:pt x="1301" y="1196"/>
                    <a:pt x="1311" y="1190"/>
                    <a:pt x="1312" y="1190"/>
                  </a:cubicBezTo>
                  <a:lnTo>
                    <a:pt x="1312" y="1190"/>
                  </a:lnTo>
                  <a:cubicBezTo>
                    <a:pt x="1313" y="1190"/>
                    <a:pt x="1311" y="1192"/>
                    <a:pt x="1312" y="1192"/>
                  </a:cubicBezTo>
                  <a:cubicBezTo>
                    <a:pt x="1314" y="1192"/>
                    <a:pt x="1325" y="1185"/>
                    <a:pt x="1389" y="1141"/>
                  </a:cubicBezTo>
                  <a:cubicBezTo>
                    <a:pt x="1394" y="1135"/>
                    <a:pt x="1394" y="1133"/>
                    <a:pt x="1391" y="1133"/>
                  </a:cubicBezTo>
                  <a:cubicBezTo>
                    <a:pt x="1384" y="1133"/>
                    <a:pt x="1363" y="1144"/>
                    <a:pt x="1356" y="1144"/>
                  </a:cubicBezTo>
                  <a:cubicBezTo>
                    <a:pt x="1353" y="1144"/>
                    <a:pt x="1353" y="1142"/>
                    <a:pt x="1358" y="1136"/>
                  </a:cubicBezTo>
                  <a:lnTo>
                    <a:pt x="1358" y="1136"/>
                  </a:lnTo>
                  <a:cubicBezTo>
                    <a:pt x="1305" y="1167"/>
                    <a:pt x="1282" y="1185"/>
                    <a:pt x="1229" y="1216"/>
                  </a:cubicBezTo>
                  <a:cubicBezTo>
                    <a:pt x="1219" y="1221"/>
                    <a:pt x="1213" y="1223"/>
                    <a:pt x="1211" y="1223"/>
                  </a:cubicBezTo>
                  <a:cubicBezTo>
                    <a:pt x="1196" y="1223"/>
                    <a:pt x="1367" y="1113"/>
                    <a:pt x="1357" y="1113"/>
                  </a:cubicBezTo>
                  <a:lnTo>
                    <a:pt x="1357" y="1113"/>
                  </a:lnTo>
                  <a:cubicBezTo>
                    <a:pt x="1355" y="1113"/>
                    <a:pt x="1346" y="1117"/>
                    <a:pt x="1327" y="1128"/>
                  </a:cubicBezTo>
                  <a:cubicBezTo>
                    <a:pt x="1278" y="1157"/>
                    <a:pt x="1195" y="1209"/>
                    <a:pt x="1188" y="1209"/>
                  </a:cubicBezTo>
                  <a:cubicBezTo>
                    <a:pt x="1186" y="1209"/>
                    <a:pt x="1190" y="1204"/>
                    <a:pt x="1203" y="1194"/>
                  </a:cubicBezTo>
                  <a:lnTo>
                    <a:pt x="1310" y="1129"/>
                  </a:lnTo>
                  <a:cubicBezTo>
                    <a:pt x="1310" y="1128"/>
                    <a:pt x="1310" y="1128"/>
                    <a:pt x="1309" y="1128"/>
                  </a:cubicBezTo>
                  <a:cubicBezTo>
                    <a:pt x="1300" y="1128"/>
                    <a:pt x="1214" y="1183"/>
                    <a:pt x="1207" y="1183"/>
                  </a:cubicBezTo>
                  <a:cubicBezTo>
                    <a:pt x="1205" y="1183"/>
                    <a:pt x="1209" y="1179"/>
                    <a:pt x="1222" y="1168"/>
                  </a:cubicBezTo>
                  <a:cubicBezTo>
                    <a:pt x="1263" y="1143"/>
                    <a:pt x="1260" y="1153"/>
                    <a:pt x="1272" y="1143"/>
                  </a:cubicBezTo>
                  <a:cubicBezTo>
                    <a:pt x="1291" y="1129"/>
                    <a:pt x="1297" y="1124"/>
                    <a:pt x="1296" y="1124"/>
                  </a:cubicBezTo>
                  <a:lnTo>
                    <a:pt x="1296" y="1124"/>
                  </a:lnTo>
                  <a:cubicBezTo>
                    <a:pt x="1291" y="1124"/>
                    <a:pt x="1214" y="1174"/>
                    <a:pt x="1208" y="1174"/>
                  </a:cubicBezTo>
                  <a:cubicBezTo>
                    <a:pt x="1208" y="1174"/>
                    <a:pt x="1208" y="1174"/>
                    <a:pt x="1207" y="1174"/>
                  </a:cubicBezTo>
                  <a:lnTo>
                    <a:pt x="1300" y="1112"/>
                  </a:lnTo>
                  <a:lnTo>
                    <a:pt x="1300" y="1112"/>
                  </a:lnTo>
                  <a:cubicBezTo>
                    <a:pt x="1279" y="1113"/>
                    <a:pt x="1206" y="1147"/>
                    <a:pt x="1183" y="1148"/>
                  </a:cubicBezTo>
                  <a:cubicBezTo>
                    <a:pt x="1212" y="1131"/>
                    <a:pt x="1242" y="1113"/>
                    <a:pt x="1268" y="1093"/>
                  </a:cubicBezTo>
                  <a:lnTo>
                    <a:pt x="1268" y="1093"/>
                  </a:lnTo>
                  <a:cubicBezTo>
                    <a:pt x="1260" y="1095"/>
                    <a:pt x="1254" y="1097"/>
                    <a:pt x="1250" y="1097"/>
                  </a:cubicBezTo>
                  <a:cubicBezTo>
                    <a:pt x="1227" y="1097"/>
                    <a:pt x="1269" y="1053"/>
                    <a:pt x="1310" y="1013"/>
                  </a:cubicBezTo>
                  <a:lnTo>
                    <a:pt x="1310" y="1013"/>
                  </a:lnTo>
                  <a:lnTo>
                    <a:pt x="1227" y="1059"/>
                  </a:lnTo>
                  <a:cubicBezTo>
                    <a:pt x="1227" y="1058"/>
                    <a:pt x="1262" y="1035"/>
                    <a:pt x="1278" y="1025"/>
                  </a:cubicBezTo>
                  <a:cubicBezTo>
                    <a:pt x="1283" y="1021"/>
                    <a:pt x="1284" y="1019"/>
                    <a:pt x="1283" y="1019"/>
                  </a:cubicBezTo>
                  <a:lnTo>
                    <a:pt x="1283" y="1019"/>
                  </a:lnTo>
                  <a:cubicBezTo>
                    <a:pt x="1280" y="1019"/>
                    <a:pt x="1221" y="1061"/>
                    <a:pt x="1193" y="1076"/>
                  </a:cubicBezTo>
                  <a:cubicBezTo>
                    <a:pt x="1193" y="1076"/>
                    <a:pt x="1193" y="1076"/>
                    <a:pt x="1193" y="1076"/>
                  </a:cubicBezTo>
                  <a:cubicBezTo>
                    <a:pt x="1187" y="1076"/>
                    <a:pt x="1238" y="1044"/>
                    <a:pt x="1262" y="1029"/>
                  </a:cubicBezTo>
                  <a:lnTo>
                    <a:pt x="1262" y="1029"/>
                  </a:lnTo>
                  <a:cubicBezTo>
                    <a:pt x="1219" y="1051"/>
                    <a:pt x="1169" y="1072"/>
                    <a:pt x="1154" y="1072"/>
                  </a:cubicBezTo>
                  <a:cubicBezTo>
                    <a:pt x="1145" y="1072"/>
                    <a:pt x="1150" y="1063"/>
                    <a:pt x="1182" y="1038"/>
                  </a:cubicBezTo>
                  <a:lnTo>
                    <a:pt x="1206" y="1023"/>
                  </a:lnTo>
                  <a:cubicBezTo>
                    <a:pt x="1209" y="1020"/>
                    <a:pt x="1210" y="1019"/>
                    <a:pt x="1209" y="1019"/>
                  </a:cubicBezTo>
                  <a:lnTo>
                    <a:pt x="1209" y="1019"/>
                  </a:lnTo>
                  <a:cubicBezTo>
                    <a:pt x="1200" y="1019"/>
                    <a:pt x="1101" y="1081"/>
                    <a:pt x="1093" y="1081"/>
                  </a:cubicBezTo>
                  <a:cubicBezTo>
                    <a:pt x="1091" y="1081"/>
                    <a:pt x="1095" y="1077"/>
                    <a:pt x="1108" y="1067"/>
                  </a:cubicBezTo>
                  <a:lnTo>
                    <a:pt x="1123" y="1059"/>
                  </a:lnTo>
                  <a:cubicBezTo>
                    <a:pt x="1149" y="1023"/>
                    <a:pt x="1064" y="1054"/>
                    <a:pt x="1178" y="966"/>
                  </a:cubicBezTo>
                  <a:lnTo>
                    <a:pt x="1178" y="966"/>
                  </a:lnTo>
                  <a:cubicBezTo>
                    <a:pt x="1148" y="985"/>
                    <a:pt x="1136" y="991"/>
                    <a:pt x="1133" y="991"/>
                  </a:cubicBezTo>
                  <a:cubicBezTo>
                    <a:pt x="1128" y="991"/>
                    <a:pt x="1142" y="978"/>
                    <a:pt x="1137" y="978"/>
                  </a:cubicBezTo>
                  <a:lnTo>
                    <a:pt x="1137" y="978"/>
                  </a:lnTo>
                  <a:cubicBezTo>
                    <a:pt x="1133" y="978"/>
                    <a:pt x="1115" y="987"/>
                    <a:pt x="1060" y="1022"/>
                  </a:cubicBezTo>
                  <a:cubicBezTo>
                    <a:pt x="1134" y="962"/>
                    <a:pt x="1165" y="946"/>
                    <a:pt x="1211" y="900"/>
                  </a:cubicBezTo>
                  <a:cubicBezTo>
                    <a:pt x="1211" y="899"/>
                    <a:pt x="1211" y="899"/>
                    <a:pt x="1211" y="899"/>
                  </a:cubicBezTo>
                  <a:cubicBezTo>
                    <a:pt x="1205" y="899"/>
                    <a:pt x="1106" y="960"/>
                    <a:pt x="1087" y="967"/>
                  </a:cubicBezTo>
                  <a:lnTo>
                    <a:pt x="1171" y="913"/>
                  </a:lnTo>
                  <a:lnTo>
                    <a:pt x="1079" y="965"/>
                  </a:lnTo>
                  <a:lnTo>
                    <a:pt x="1177" y="898"/>
                  </a:lnTo>
                  <a:lnTo>
                    <a:pt x="1155" y="908"/>
                  </a:lnTo>
                  <a:cubicBezTo>
                    <a:pt x="1150" y="913"/>
                    <a:pt x="1118" y="935"/>
                    <a:pt x="1094" y="951"/>
                  </a:cubicBezTo>
                  <a:cubicBezTo>
                    <a:pt x="1090" y="953"/>
                    <a:pt x="1086" y="954"/>
                    <a:pt x="1085" y="954"/>
                  </a:cubicBezTo>
                  <a:cubicBezTo>
                    <a:pt x="1074" y="954"/>
                    <a:pt x="1149" y="896"/>
                    <a:pt x="1188" y="872"/>
                  </a:cubicBezTo>
                  <a:lnTo>
                    <a:pt x="1188" y="872"/>
                  </a:lnTo>
                  <a:lnTo>
                    <a:pt x="1109" y="904"/>
                  </a:lnTo>
                  <a:cubicBezTo>
                    <a:pt x="1129" y="891"/>
                    <a:pt x="1141" y="884"/>
                    <a:pt x="1153" y="878"/>
                  </a:cubicBezTo>
                  <a:lnTo>
                    <a:pt x="1153" y="878"/>
                  </a:lnTo>
                  <a:cubicBezTo>
                    <a:pt x="1153" y="878"/>
                    <a:pt x="1153" y="878"/>
                    <a:pt x="1152" y="878"/>
                  </a:cubicBezTo>
                  <a:cubicBezTo>
                    <a:pt x="1148" y="878"/>
                    <a:pt x="1210" y="840"/>
                    <a:pt x="1206" y="840"/>
                  </a:cubicBezTo>
                  <a:lnTo>
                    <a:pt x="1206" y="840"/>
                  </a:lnTo>
                  <a:cubicBezTo>
                    <a:pt x="1205" y="840"/>
                    <a:pt x="1199" y="843"/>
                    <a:pt x="1184" y="851"/>
                  </a:cubicBezTo>
                  <a:cubicBezTo>
                    <a:pt x="1166" y="863"/>
                    <a:pt x="1134" y="882"/>
                    <a:pt x="1116" y="894"/>
                  </a:cubicBezTo>
                  <a:cubicBezTo>
                    <a:pt x="1154" y="866"/>
                    <a:pt x="1160" y="855"/>
                    <a:pt x="1150" y="855"/>
                  </a:cubicBezTo>
                  <a:cubicBezTo>
                    <a:pt x="1147" y="855"/>
                    <a:pt x="1142" y="856"/>
                    <a:pt x="1136" y="858"/>
                  </a:cubicBezTo>
                  <a:lnTo>
                    <a:pt x="1194" y="822"/>
                  </a:lnTo>
                  <a:cubicBezTo>
                    <a:pt x="1198" y="814"/>
                    <a:pt x="1191" y="812"/>
                    <a:pt x="1181" y="812"/>
                  </a:cubicBezTo>
                  <a:cubicBezTo>
                    <a:pt x="1175" y="812"/>
                    <a:pt x="1169" y="813"/>
                    <a:pt x="1163" y="813"/>
                  </a:cubicBezTo>
                  <a:cubicBezTo>
                    <a:pt x="1155" y="813"/>
                    <a:pt x="1149" y="812"/>
                    <a:pt x="1147" y="808"/>
                  </a:cubicBezTo>
                  <a:cubicBezTo>
                    <a:pt x="1123" y="829"/>
                    <a:pt x="1022" y="894"/>
                    <a:pt x="1010" y="897"/>
                  </a:cubicBezTo>
                  <a:lnTo>
                    <a:pt x="1099" y="838"/>
                  </a:lnTo>
                  <a:lnTo>
                    <a:pt x="1099" y="838"/>
                  </a:lnTo>
                  <a:cubicBezTo>
                    <a:pt x="1043" y="872"/>
                    <a:pt x="1067" y="862"/>
                    <a:pt x="997" y="902"/>
                  </a:cubicBezTo>
                  <a:cubicBezTo>
                    <a:pt x="1005" y="891"/>
                    <a:pt x="1098" y="834"/>
                    <a:pt x="1127" y="817"/>
                  </a:cubicBezTo>
                  <a:lnTo>
                    <a:pt x="1127" y="817"/>
                  </a:lnTo>
                  <a:lnTo>
                    <a:pt x="1093" y="831"/>
                  </a:lnTo>
                  <a:cubicBezTo>
                    <a:pt x="1119" y="815"/>
                    <a:pt x="1135" y="806"/>
                    <a:pt x="1168" y="785"/>
                  </a:cubicBezTo>
                  <a:lnTo>
                    <a:pt x="1168" y="785"/>
                  </a:lnTo>
                  <a:cubicBezTo>
                    <a:pt x="1159" y="790"/>
                    <a:pt x="1155" y="792"/>
                    <a:pt x="1154" y="792"/>
                  </a:cubicBezTo>
                  <a:cubicBezTo>
                    <a:pt x="1150" y="792"/>
                    <a:pt x="1194" y="758"/>
                    <a:pt x="1189" y="758"/>
                  </a:cubicBezTo>
                  <a:lnTo>
                    <a:pt x="1189" y="758"/>
                  </a:lnTo>
                  <a:cubicBezTo>
                    <a:pt x="1187" y="758"/>
                    <a:pt x="1177" y="763"/>
                    <a:pt x="1155" y="777"/>
                  </a:cubicBezTo>
                  <a:lnTo>
                    <a:pt x="1181" y="760"/>
                  </a:lnTo>
                  <a:cubicBezTo>
                    <a:pt x="1178" y="756"/>
                    <a:pt x="1174" y="755"/>
                    <a:pt x="1169" y="755"/>
                  </a:cubicBezTo>
                  <a:cubicBezTo>
                    <a:pt x="1159" y="755"/>
                    <a:pt x="1146" y="759"/>
                    <a:pt x="1137" y="759"/>
                  </a:cubicBezTo>
                  <a:cubicBezTo>
                    <a:pt x="1134" y="759"/>
                    <a:pt x="1132" y="759"/>
                    <a:pt x="1130" y="758"/>
                  </a:cubicBezTo>
                  <a:cubicBezTo>
                    <a:pt x="1053" y="806"/>
                    <a:pt x="1067" y="793"/>
                    <a:pt x="1004" y="829"/>
                  </a:cubicBezTo>
                  <a:cubicBezTo>
                    <a:pt x="1025" y="806"/>
                    <a:pt x="1079" y="760"/>
                    <a:pt x="1069" y="757"/>
                  </a:cubicBezTo>
                  <a:lnTo>
                    <a:pt x="1069" y="757"/>
                  </a:lnTo>
                  <a:cubicBezTo>
                    <a:pt x="1027" y="775"/>
                    <a:pt x="1002" y="796"/>
                    <a:pt x="955" y="824"/>
                  </a:cubicBezTo>
                  <a:cubicBezTo>
                    <a:pt x="1026" y="778"/>
                    <a:pt x="1015" y="774"/>
                    <a:pt x="1066" y="747"/>
                  </a:cubicBezTo>
                  <a:cubicBezTo>
                    <a:pt x="1062" y="746"/>
                    <a:pt x="1058" y="746"/>
                    <a:pt x="1054" y="746"/>
                  </a:cubicBezTo>
                  <a:cubicBezTo>
                    <a:pt x="1042" y="746"/>
                    <a:pt x="1027" y="751"/>
                    <a:pt x="980" y="768"/>
                  </a:cubicBezTo>
                  <a:cubicBezTo>
                    <a:pt x="953" y="788"/>
                    <a:pt x="942" y="796"/>
                    <a:pt x="917" y="812"/>
                  </a:cubicBezTo>
                  <a:cubicBezTo>
                    <a:pt x="916" y="812"/>
                    <a:pt x="915" y="812"/>
                    <a:pt x="915" y="812"/>
                  </a:cubicBezTo>
                  <a:cubicBezTo>
                    <a:pt x="910" y="812"/>
                    <a:pt x="946" y="787"/>
                    <a:pt x="976" y="767"/>
                  </a:cubicBezTo>
                  <a:lnTo>
                    <a:pt x="985" y="763"/>
                  </a:lnTo>
                  <a:lnTo>
                    <a:pt x="985" y="763"/>
                  </a:lnTo>
                  <a:cubicBezTo>
                    <a:pt x="972" y="769"/>
                    <a:pt x="964" y="772"/>
                    <a:pt x="961" y="772"/>
                  </a:cubicBezTo>
                  <a:cubicBezTo>
                    <a:pt x="938" y="772"/>
                    <a:pt x="1078" y="665"/>
                    <a:pt x="1058" y="665"/>
                  </a:cubicBezTo>
                  <a:cubicBezTo>
                    <a:pt x="1054" y="665"/>
                    <a:pt x="1041" y="670"/>
                    <a:pt x="1016" y="684"/>
                  </a:cubicBezTo>
                  <a:lnTo>
                    <a:pt x="1023" y="680"/>
                  </a:lnTo>
                  <a:lnTo>
                    <a:pt x="940" y="717"/>
                  </a:lnTo>
                  <a:cubicBezTo>
                    <a:pt x="949" y="705"/>
                    <a:pt x="995" y="686"/>
                    <a:pt x="1035" y="655"/>
                  </a:cubicBezTo>
                  <a:lnTo>
                    <a:pt x="1035" y="655"/>
                  </a:lnTo>
                  <a:cubicBezTo>
                    <a:pt x="1002" y="672"/>
                    <a:pt x="987" y="678"/>
                    <a:pt x="981" y="678"/>
                  </a:cubicBezTo>
                  <a:cubicBezTo>
                    <a:pt x="969" y="678"/>
                    <a:pt x="995" y="655"/>
                    <a:pt x="984" y="655"/>
                  </a:cubicBezTo>
                  <a:cubicBezTo>
                    <a:pt x="980" y="655"/>
                    <a:pt x="972" y="658"/>
                    <a:pt x="955" y="665"/>
                  </a:cubicBezTo>
                  <a:cubicBezTo>
                    <a:pt x="1049" y="601"/>
                    <a:pt x="1049" y="592"/>
                    <a:pt x="1034" y="592"/>
                  </a:cubicBezTo>
                  <a:cubicBezTo>
                    <a:pt x="1029" y="592"/>
                    <a:pt x="1022" y="593"/>
                    <a:pt x="1017" y="593"/>
                  </a:cubicBezTo>
                  <a:cubicBezTo>
                    <a:pt x="1005" y="593"/>
                    <a:pt x="1002" y="588"/>
                    <a:pt x="1049" y="552"/>
                  </a:cubicBezTo>
                  <a:lnTo>
                    <a:pt x="1049" y="552"/>
                  </a:lnTo>
                  <a:lnTo>
                    <a:pt x="1001" y="586"/>
                  </a:lnTo>
                  <a:cubicBezTo>
                    <a:pt x="990" y="592"/>
                    <a:pt x="986" y="594"/>
                    <a:pt x="985" y="594"/>
                  </a:cubicBezTo>
                  <a:cubicBezTo>
                    <a:pt x="982" y="594"/>
                    <a:pt x="1029" y="563"/>
                    <a:pt x="1036" y="555"/>
                  </a:cubicBezTo>
                  <a:lnTo>
                    <a:pt x="1036" y="555"/>
                  </a:lnTo>
                  <a:cubicBezTo>
                    <a:pt x="999" y="580"/>
                    <a:pt x="995" y="587"/>
                    <a:pt x="968" y="602"/>
                  </a:cubicBezTo>
                  <a:cubicBezTo>
                    <a:pt x="963" y="603"/>
                    <a:pt x="959" y="604"/>
                    <a:pt x="956" y="604"/>
                  </a:cubicBezTo>
                  <a:cubicBezTo>
                    <a:pt x="910" y="604"/>
                    <a:pt x="1011" y="506"/>
                    <a:pt x="1037" y="458"/>
                  </a:cubicBezTo>
                  <a:cubicBezTo>
                    <a:pt x="1038" y="457"/>
                    <a:pt x="1038" y="457"/>
                    <a:pt x="1037" y="457"/>
                  </a:cubicBezTo>
                  <a:cubicBezTo>
                    <a:pt x="1025" y="457"/>
                    <a:pt x="876" y="553"/>
                    <a:pt x="866" y="553"/>
                  </a:cubicBezTo>
                  <a:cubicBezTo>
                    <a:pt x="864" y="553"/>
                    <a:pt x="871" y="546"/>
                    <a:pt x="892" y="530"/>
                  </a:cubicBezTo>
                  <a:lnTo>
                    <a:pt x="985" y="475"/>
                  </a:lnTo>
                  <a:lnTo>
                    <a:pt x="985" y="475"/>
                  </a:lnTo>
                  <a:cubicBezTo>
                    <a:pt x="956" y="487"/>
                    <a:pt x="940" y="491"/>
                    <a:pt x="931" y="491"/>
                  </a:cubicBezTo>
                  <a:cubicBezTo>
                    <a:pt x="910" y="491"/>
                    <a:pt x="925" y="468"/>
                    <a:pt x="905" y="468"/>
                  </a:cubicBezTo>
                  <a:cubicBezTo>
                    <a:pt x="897" y="468"/>
                    <a:pt x="885" y="471"/>
                    <a:pt x="864" y="480"/>
                  </a:cubicBezTo>
                  <a:cubicBezTo>
                    <a:pt x="885" y="468"/>
                    <a:pt x="909" y="453"/>
                    <a:pt x="913" y="453"/>
                  </a:cubicBezTo>
                  <a:cubicBezTo>
                    <a:pt x="913" y="453"/>
                    <a:pt x="913" y="453"/>
                    <a:pt x="913" y="453"/>
                  </a:cubicBezTo>
                  <a:cubicBezTo>
                    <a:pt x="936" y="436"/>
                    <a:pt x="942" y="430"/>
                    <a:pt x="937" y="430"/>
                  </a:cubicBezTo>
                  <a:cubicBezTo>
                    <a:pt x="929" y="430"/>
                    <a:pt x="889" y="450"/>
                    <a:pt x="855" y="472"/>
                  </a:cubicBezTo>
                  <a:cubicBezTo>
                    <a:pt x="859" y="466"/>
                    <a:pt x="903" y="441"/>
                    <a:pt x="929" y="422"/>
                  </a:cubicBezTo>
                  <a:cubicBezTo>
                    <a:pt x="935" y="417"/>
                    <a:pt x="936" y="415"/>
                    <a:pt x="935" y="415"/>
                  </a:cubicBezTo>
                  <a:lnTo>
                    <a:pt x="935" y="415"/>
                  </a:lnTo>
                  <a:cubicBezTo>
                    <a:pt x="930" y="415"/>
                    <a:pt x="890" y="437"/>
                    <a:pt x="885" y="437"/>
                  </a:cubicBezTo>
                  <a:cubicBezTo>
                    <a:pt x="883" y="437"/>
                    <a:pt x="887" y="434"/>
                    <a:pt x="903" y="423"/>
                  </a:cubicBezTo>
                  <a:cubicBezTo>
                    <a:pt x="913" y="416"/>
                    <a:pt x="924" y="410"/>
                    <a:pt x="930" y="407"/>
                  </a:cubicBezTo>
                  <a:lnTo>
                    <a:pt x="930" y="407"/>
                  </a:lnTo>
                  <a:cubicBezTo>
                    <a:pt x="920" y="412"/>
                    <a:pt x="916" y="413"/>
                    <a:pt x="914" y="413"/>
                  </a:cubicBezTo>
                  <a:cubicBezTo>
                    <a:pt x="912" y="413"/>
                    <a:pt x="911" y="413"/>
                    <a:pt x="909" y="413"/>
                  </a:cubicBezTo>
                  <a:cubicBezTo>
                    <a:pt x="904" y="413"/>
                    <a:pt x="895" y="417"/>
                    <a:pt x="857" y="442"/>
                  </a:cubicBezTo>
                  <a:cubicBezTo>
                    <a:pt x="868" y="433"/>
                    <a:pt x="867" y="430"/>
                    <a:pt x="863" y="430"/>
                  </a:cubicBezTo>
                  <a:cubicBezTo>
                    <a:pt x="859" y="430"/>
                    <a:pt x="851" y="433"/>
                    <a:pt x="847" y="433"/>
                  </a:cubicBezTo>
                  <a:cubicBezTo>
                    <a:pt x="842" y="433"/>
                    <a:pt x="842" y="430"/>
                    <a:pt x="857" y="418"/>
                  </a:cubicBezTo>
                  <a:lnTo>
                    <a:pt x="857" y="418"/>
                  </a:lnTo>
                  <a:cubicBezTo>
                    <a:pt x="835" y="430"/>
                    <a:pt x="826" y="434"/>
                    <a:pt x="824" y="434"/>
                  </a:cubicBezTo>
                  <a:cubicBezTo>
                    <a:pt x="820" y="434"/>
                    <a:pt x="831" y="424"/>
                    <a:pt x="828" y="424"/>
                  </a:cubicBezTo>
                  <a:lnTo>
                    <a:pt x="828" y="424"/>
                  </a:lnTo>
                  <a:cubicBezTo>
                    <a:pt x="825" y="424"/>
                    <a:pt x="812" y="431"/>
                    <a:pt x="771" y="457"/>
                  </a:cubicBezTo>
                  <a:cubicBezTo>
                    <a:pt x="843" y="411"/>
                    <a:pt x="862" y="393"/>
                    <a:pt x="853" y="393"/>
                  </a:cubicBezTo>
                  <a:cubicBezTo>
                    <a:pt x="847" y="393"/>
                    <a:pt x="827" y="401"/>
                    <a:pt x="803" y="415"/>
                  </a:cubicBezTo>
                  <a:cubicBezTo>
                    <a:pt x="840" y="394"/>
                    <a:pt x="839" y="386"/>
                    <a:pt x="892" y="355"/>
                  </a:cubicBezTo>
                  <a:cubicBezTo>
                    <a:pt x="892" y="355"/>
                    <a:pt x="891" y="355"/>
                    <a:pt x="890" y="355"/>
                  </a:cubicBezTo>
                  <a:cubicBezTo>
                    <a:pt x="882" y="355"/>
                    <a:pt x="856" y="368"/>
                    <a:pt x="799" y="405"/>
                  </a:cubicBezTo>
                  <a:cubicBezTo>
                    <a:pt x="838" y="377"/>
                    <a:pt x="846" y="368"/>
                    <a:pt x="841" y="368"/>
                  </a:cubicBezTo>
                  <a:cubicBezTo>
                    <a:pt x="833" y="368"/>
                    <a:pt x="795" y="389"/>
                    <a:pt x="789" y="389"/>
                  </a:cubicBezTo>
                  <a:cubicBezTo>
                    <a:pt x="784" y="389"/>
                    <a:pt x="798" y="378"/>
                    <a:pt x="856" y="339"/>
                  </a:cubicBezTo>
                  <a:lnTo>
                    <a:pt x="856" y="339"/>
                  </a:lnTo>
                  <a:cubicBezTo>
                    <a:pt x="781" y="368"/>
                    <a:pt x="727" y="384"/>
                    <a:pt x="691" y="391"/>
                  </a:cubicBezTo>
                  <a:cubicBezTo>
                    <a:pt x="743" y="357"/>
                    <a:pt x="755" y="353"/>
                    <a:pt x="761" y="353"/>
                  </a:cubicBezTo>
                  <a:cubicBezTo>
                    <a:pt x="763" y="353"/>
                    <a:pt x="764" y="353"/>
                    <a:pt x="766" y="353"/>
                  </a:cubicBezTo>
                  <a:cubicBezTo>
                    <a:pt x="772" y="353"/>
                    <a:pt x="784" y="349"/>
                    <a:pt x="840" y="313"/>
                  </a:cubicBezTo>
                  <a:lnTo>
                    <a:pt x="840" y="313"/>
                  </a:lnTo>
                  <a:cubicBezTo>
                    <a:pt x="794" y="329"/>
                    <a:pt x="714" y="373"/>
                    <a:pt x="696" y="373"/>
                  </a:cubicBezTo>
                  <a:cubicBezTo>
                    <a:pt x="692" y="373"/>
                    <a:pt x="691" y="371"/>
                    <a:pt x="695" y="365"/>
                  </a:cubicBezTo>
                  <a:cubicBezTo>
                    <a:pt x="710" y="350"/>
                    <a:pt x="750" y="332"/>
                    <a:pt x="772" y="319"/>
                  </a:cubicBezTo>
                  <a:lnTo>
                    <a:pt x="772" y="319"/>
                  </a:lnTo>
                  <a:cubicBezTo>
                    <a:pt x="761" y="323"/>
                    <a:pt x="754" y="324"/>
                    <a:pt x="750" y="324"/>
                  </a:cubicBezTo>
                  <a:cubicBezTo>
                    <a:pt x="736" y="324"/>
                    <a:pt x="743" y="311"/>
                    <a:pt x="731" y="311"/>
                  </a:cubicBezTo>
                  <a:cubicBezTo>
                    <a:pt x="725" y="311"/>
                    <a:pt x="716" y="314"/>
                    <a:pt x="698" y="322"/>
                  </a:cubicBezTo>
                  <a:lnTo>
                    <a:pt x="698" y="322"/>
                  </a:lnTo>
                  <a:cubicBezTo>
                    <a:pt x="699" y="321"/>
                    <a:pt x="701" y="319"/>
                    <a:pt x="703" y="318"/>
                  </a:cubicBezTo>
                  <a:lnTo>
                    <a:pt x="703" y="318"/>
                  </a:lnTo>
                  <a:cubicBezTo>
                    <a:pt x="700" y="320"/>
                    <a:pt x="698" y="321"/>
                    <a:pt x="695" y="323"/>
                  </a:cubicBezTo>
                  <a:cubicBezTo>
                    <a:pt x="696" y="323"/>
                    <a:pt x="697" y="322"/>
                    <a:pt x="698" y="322"/>
                  </a:cubicBezTo>
                  <a:lnTo>
                    <a:pt x="698" y="322"/>
                  </a:lnTo>
                  <a:cubicBezTo>
                    <a:pt x="623" y="373"/>
                    <a:pt x="535" y="415"/>
                    <a:pt x="492" y="441"/>
                  </a:cubicBezTo>
                  <a:lnTo>
                    <a:pt x="492" y="441"/>
                  </a:lnTo>
                  <a:cubicBezTo>
                    <a:pt x="650" y="345"/>
                    <a:pt x="524" y="406"/>
                    <a:pt x="729" y="283"/>
                  </a:cubicBezTo>
                  <a:lnTo>
                    <a:pt x="729" y="283"/>
                  </a:lnTo>
                  <a:cubicBezTo>
                    <a:pt x="717" y="288"/>
                    <a:pt x="690" y="303"/>
                    <a:pt x="653" y="328"/>
                  </a:cubicBezTo>
                  <a:cubicBezTo>
                    <a:pt x="662" y="319"/>
                    <a:pt x="684" y="306"/>
                    <a:pt x="727" y="280"/>
                  </a:cubicBezTo>
                  <a:lnTo>
                    <a:pt x="727" y="280"/>
                  </a:lnTo>
                  <a:cubicBezTo>
                    <a:pt x="696" y="291"/>
                    <a:pt x="645" y="325"/>
                    <a:pt x="634" y="325"/>
                  </a:cubicBezTo>
                  <a:cubicBezTo>
                    <a:pt x="633" y="325"/>
                    <a:pt x="632" y="325"/>
                    <a:pt x="632" y="324"/>
                  </a:cubicBezTo>
                  <a:cubicBezTo>
                    <a:pt x="659" y="308"/>
                    <a:pt x="670" y="301"/>
                    <a:pt x="701" y="282"/>
                  </a:cubicBezTo>
                  <a:lnTo>
                    <a:pt x="701" y="282"/>
                  </a:lnTo>
                  <a:cubicBezTo>
                    <a:pt x="659" y="306"/>
                    <a:pt x="616" y="329"/>
                    <a:pt x="608" y="329"/>
                  </a:cubicBezTo>
                  <a:cubicBezTo>
                    <a:pt x="606" y="329"/>
                    <a:pt x="607" y="328"/>
                    <a:pt x="611" y="323"/>
                  </a:cubicBezTo>
                  <a:cubicBezTo>
                    <a:pt x="625" y="315"/>
                    <a:pt x="642" y="303"/>
                    <a:pt x="647" y="301"/>
                  </a:cubicBezTo>
                  <a:lnTo>
                    <a:pt x="647" y="301"/>
                  </a:lnTo>
                  <a:cubicBezTo>
                    <a:pt x="630" y="302"/>
                    <a:pt x="551" y="345"/>
                    <a:pt x="536" y="345"/>
                  </a:cubicBezTo>
                  <a:cubicBezTo>
                    <a:pt x="532" y="345"/>
                    <a:pt x="533" y="342"/>
                    <a:pt x="543" y="332"/>
                  </a:cubicBezTo>
                  <a:cubicBezTo>
                    <a:pt x="662" y="260"/>
                    <a:pt x="579" y="303"/>
                    <a:pt x="680" y="238"/>
                  </a:cubicBezTo>
                  <a:lnTo>
                    <a:pt x="680" y="238"/>
                  </a:lnTo>
                  <a:lnTo>
                    <a:pt x="646" y="252"/>
                  </a:lnTo>
                  <a:lnTo>
                    <a:pt x="598" y="286"/>
                  </a:lnTo>
                  <a:cubicBezTo>
                    <a:pt x="598" y="285"/>
                    <a:pt x="597" y="285"/>
                    <a:pt x="596" y="285"/>
                  </a:cubicBezTo>
                  <a:cubicBezTo>
                    <a:pt x="589" y="285"/>
                    <a:pt x="551" y="306"/>
                    <a:pt x="544" y="306"/>
                  </a:cubicBezTo>
                  <a:cubicBezTo>
                    <a:pt x="542" y="306"/>
                    <a:pt x="543" y="303"/>
                    <a:pt x="550" y="297"/>
                  </a:cubicBezTo>
                  <a:lnTo>
                    <a:pt x="595" y="274"/>
                  </a:lnTo>
                  <a:lnTo>
                    <a:pt x="570" y="276"/>
                  </a:lnTo>
                  <a:lnTo>
                    <a:pt x="534" y="307"/>
                  </a:lnTo>
                  <a:cubicBezTo>
                    <a:pt x="488" y="330"/>
                    <a:pt x="431" y="371"/>
                    <a:pt x="426" y="371"/>
                  </a:cubicBezTo>
                  <a:cubicBezTo>
                    <a:pt x="425" y="371"/>
                    <a:pt x="426" y="369"/>
                    <a:pt x="431" y="365"/>
                  </a:cubicBezTo>
                  <a:cubicBezTo>
                    <a:pt x="442" y="359"/>
                    <a:pt x="430" y="359"/>
                    <a:pt x="488" y="318"/>
                  </a:cubicBezTo>
                  <a:lnTo>
                    <a:pt x="488" y="318"/>
                  </a:lnTo>
                  <a:cubicBezTo>
                    <a:pt x="464" y="331"/>
                    <a:pt x="439" y="344"/>
                    <a:pt x="435" y="344"/>
                  </a:cubicBezTo>
                  <a:cubicBezTo>
                    <a:pt x="433" y="344"/>
                    <a:pt x="434" y="342"/>
                    <a:pt x="441" y="337"/>
                  </a:cubicBezTo>
                  <a:cubicBezTo>
                    <a:pt x="473" y="314"/>
                    <a:pt x="554" y="265"/>
                    <a:pt x="576" y="251"/>
                  </a:cubicBezTo>
                  <a:lnTo>
                    <a:pt x="576" y="251"/>
                  </a:lnTo>
                  <a:cubicBezTo>
                    <a:pt x="493" y="300"/>
                    <a:pt x="539" y="259"/>
                    <a:pt x="466" y="301"/>
                  </a:cubicBezTo>
                  <a:lnTo>
                    <a:pt x="466" y="301"/>
                  </a:lnTo>
                  <a:cubicBezTo>
                    <a:pt x="492" y="286"/>
                    <a:pt x="530" y="261"/>
                    <a:pt x="539" y="255"/>
                  </a:cubicBezTo>
                  <a:lnTo>
                    <a:pt x="539" y="255"/>
                  </a:lnTo>
                  <a:lnTo>
                    <a:pt x="468" y="297"/>
                  </a:lnTo>
                  <a:cubicBezTo>
                    <a:pt x="489" y="281"/>
                    <a:pt x="499" y="274"/>
                    <a:pt x="543" y="246"/>
                  </a:cubicBezTo>
                  <a:cubicBezTo>
                    <a:pt x="543" y="245"/>
                    <a:pt x="543" y="245"/>
                    <a:pt x="542" y="245"/>
                  </a:cubicBezTo>
                  <a:cubicBezTo>
                    <a:pt x="533" y="245"/>
                    <a:pt x="458" y="299"/>
                    <a:pt x="454" y="299"/>
                  </a:cubicBezTo>
                  <a:cubicBezTo>
                    <a:pt x="453" y="299"/>
                    <a:pt x="456" y="296"/>
                    <a:pt x="465" y="288"/>
                  </a:cubicBezTo>
                  <a:cubicBezTo>
                    <a:pt x="471" y="286"/>
                    <a:pt x="480" y="278"/>
                    <a:pt x="492" y="272"/>
                  </a:cubicBezTo>
                  <a:cubicBezTo>
                    <a:pt x="498" y="265"/>
                    <a:pt x="497" y="262"/>
                    <a:pt x="492" y="262"/>
                  </a:cubicBezTo>
                  <a:cubicBezTo>
                    <a:pt x="485" y="262"/>
                    <a:pt x="470" y="267"/>
                    <a:pt x="464" y="267"/>
                  </a:cubicBezTo>
                  <a:cubicBezTo>
                    <a:pt x="459" y="267"/>
                    <a:pt x="458" y="265"/>
                    <a:pt x="467" y="256"/>
                  </a:cubicBezTo>
                  <a:cubicBezTo>
                    <a:pt x="569" y="188"/>
                    <a:pt x="497" y="246"/>
                    <a:pt x="581" y="188"/>
                  </a:cubicBezTo>
                  <a:lnTo>
                    <a:pt x="581" y="188"/>
                  </a:lnTo>
                  <a:cubicBezTo>
                    <a:pt x="560" y="189"/>
                    <a:pt x="483" y="226"/>
                    <a:pt x="464" y="226"/>
                  </a:cubicBezTo>
                  <a:cubicBezTo>
                    <a:pt x="460" y="226"/>
                    <a:pt x="459" y="224"/>
                    <a:pt x="462" y="219"/>
                  </a:cubicBezTo>
                  <a:lnTo>
                    <a:pt x="462" y="219"/>
                  </a:lnTo>
                  <a:lnTo>
                    <a:pt x="451" y="229"/>
                  </a:lnTo>
                  <a:cubicBezTo>
                    <a:pt x="415" y="252"/>
                    <a:pt x="401" y="260"/>
                    <a:pt x="399" y="260"/>
                  </a:cubicBezTo>
                  <a:cubicBezTo>
                    <a:pt x="395" y="260"/>
                    <a:pt x="469" y="207"/>
                    <a:pt x="461" y="207"/>
                  </a:cubicBezTo>
                  <a:lnTo>
                    <a:pt x="461" y="207"/>
                  </a:lnTo>
                  <a:cubicBezTo>
                    <a:pt x="459" y="207"/>
                    <a:pt x="456" y="208"/>
                    <a:pt x="449" y="212"/>
                  </a:cubicBezTo>
                  <a:lnTo>
                    <a:pt x="449" y="212"/>
                  </a:lnTo>
                  <a:cubicBezTo>
                    <a:pt x="465" y="203"/>
                    <a:pt x="514" y="171"/>
                    <a:pt x="514" y="171"/>
                  </a:cubicBezTo>
                  <a:lnTo>
                    <a:pt x="514" y="171"/>
                  </a:lnTo>
                  <a:cubicBezTo>
                    <a:pt x="514" y="171"/>
                    <a:pt x="513" y="172"/>
                    <a:pt x="512" y="173"/>
                  </a:cubicBezTo>
                  <a:cubicBezTo>
                    <a:pt x="516" y="167"/>
                    <a:pt x="515" y="165"/>
                    <a:pt x="511" y="165"/>
                  </a:cubicBezTo>
                  <a:cubicBezTo>
                    <a:pt x="499" y="165"/>
                    <a:pt x="453" y="186"/>
                    <a:pt x="414" y="200"/>
                  </a:cubicBezTo>
                  <a:lnTo>
                    <a:pt x="451" y="178"/>
                  </a:lnTo>
                  <a:cubicBezTo>
                    <a:pt x="482" y="152"/>
                    <a:pt x="463" y="155"/>
                    <a:pt x="477" y="140"/>
                  </a:cubicBezTo>
                  <a:lnTo>
                    <a:pt x="477" y="140"/>
                  </a:lnTo>
                  <a:cubicBezTo>
                    <a:pt x="440" y="161"/>
                    <a:pt x="444" y="155"/>
                    <a:pt x="390" y="191"/>
                  </a:cubicBezTo>
                  <a:cubicBezTo>
                    <a:pt x="453" y="145"/>
                    <a:pt x="465" y="132"/>
                    <a:pt x="456" y="132"/>
                  </a:cubicBezTo>
                  <a:cubicBezTo>
                    <a:pt x="443" y="132"/>
                    <a:pt x="393" y="157"/>
                    <a:pt x="381" y="157"/>
                  </a:cubicBezTo>
                  <a:cubicBezTo>
                    <a:pt x="374" y="157"/>
                    <a:pt x="383" y="146"/>
                    <a:pt x="429" y="112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33" y="112"/>
                    <a:pt x="463" y="95"/>
                    <a:pt x="462" y="94"/>
                  </a:cubicBezTo>
                  <a:lnTo>
                    <a:pt x="462" y="94"/>
                  </a:lnTo>
                  <a:lnTo>
                    <a:pt x="420" y="105"/>
                  </a:lnTo>
                  <a:cubicBezTo>
                    <a:pt x="358" y="147"/>
                    <a:pt x="383" y="131"/>
                    <a:pt x="336" y="166"/>
                  </a:cubicBezTo>
                  <a:cubicBezTo>
                    <a:pt x="301" y="186"/>
                    <a:pt x="271" y="202"/>
                    <a:pt x="266" y="202"/>
                  </a:cubicBezTo>
                  <a:cubicBezTo>
                    <a:pt x="265" y="202"/>
                    <a:pt x="265" y="202"/>
                    <a:pt x="265" y="202"/>
                  </a:cubicBezTo>
                  <a:cubicBezTo>
                    <a:pt x="310" y="179"/>
                    <a:pt x="366" y="136"/>
                    <a:pt x="400" y="112"/>
                  </a:cubicBezTo>
                  <a:lnTo>
                    <a:pt x="400" y="112"/>
                  </a:lnTo>
                  <a:cubicBezTo>
                    <a:pt x="380" y="125"/>
                    <a:pt x="359" y="138"/>
                    <a:pt x="338" y="151"/>
                  </a:cubicBezTo>
                  <a:cubicBezTo>
                    <a:pt x="361" y="135"/>
                    <a:pt x="369" y="129"/>
                    <a:pt x="368" y="129"/>
                  </a:cubicBezTo>
                  <a:lnTo>
                    <a:pt x="368" y="129"/>
                  </a:lnTo>
                  <a:cubicBezTo>
                    <a:pt x="364" y="129"/>
                    <a:pt x="275" y="188"/>
                    <a:pt x="269" y="188"/>
                  </a:cubicBezTo>
                  <a:cubicBezTo>
                    <a:pt x="268" y="188"/>
                    <a:pt x="272" y="184"/>
                    <a:pt x="282" y="176"/>
                  </a:cubicBezTo>
                  <a:lnTo>
                    <a:pt x="316" y="155"/>
                  </a:lnTo>
                  <a:lnTo>
                    <a:pt x="316" y="155"/>
                  </a:lnTo>
                  <a:cubicBezTo>
                    <a:pt x="301" y="161"/>
                    <a:pt x="265" y="181"/>
                    <a:pt x="259" y="181"/>
                  </a:cubicBezTo>
                  <a:cubicBezTo>
                    <a:pt x="258" y="181"/>
                    <a:pt x="258" y="180"/>
                    <a:pt x="259" y="179"/>
                  </a:cubicBezTo>
                  <a:cubicBezTo>
                    <a:pt x="331" y="131"/>
                    <a:pt x="295" y="160"/>
                    <a:pt x="355" y="122"/>
                  </a:cubicBezTo>
                  <a:cubicBezTo>
                    <a:pt x="355" y="122"/>
                    <a:pt x="355" y="122"/>
                    <a:pt x="355" y="122"/>
                  </a:cubicBezTo>
                  <a:cubicBezTo>
                    <a:pt x="348" y="122"/>
                    <a:pt x="268" y="169"/>
                    <a:pt x="261" y="169"/>
                  </a:cubicBezTo>
                  <a:cubicBezTo>
                    <a:pt x="259" y="169"/>
                    <a:pt x="264" y="164"/>
                    <a:pt x="280" y="152"/>
                  </a:cubicBezTo>
                  <a:cubicBezTo>
                    <a:pt x="303" y="141"/>
                    <a:pt x="304" y="143"/>
                    <a:pt x="326" y="132"/>
                  </a:cubicBezTo>
                  <a:cubicBezTo>
                    <a:pt x="409" y="73"/>
                    <a:pt x="387" y="88"/>
                    <a:pt x="399" y="75"/>
                  </a:cubicBezTo>
                  <a:lnTo>
                    <a:pt x="399" y="75"/>
                  </a:lnTo>
                  <a:lnTo>
                    <a:pt x="398" y="77"/>
                  </a:lnTo>
                  <a:lnTo>
                    <a:pt x="398" y="77"/>
                  </a:lnTo>
                  <a:lnTo>
                    <a:pt x="431" y="44"/>
                  </a:lnTo>
                  <a:lnTo>
                    <a:pt x="409" y="62"/>
                  </a:lnTo>
                  <a:cubicBezTo>
                    <a:pt x="326" y="112"/>
                    <a:pt x="307" y="121"/>
                    <a:pt x="301" y="121"/>
                  </a:cubicBezTo>
                  <a:cubicBezTo>
                    <a:pt x="298" y="121"/>
                    <a:pt x="300" y="118"/>
                    <a:pt x="296" y="118"/>
                  </a:cubicBezTo>
                  <a:cubicBezTo>
                    <a:pt x="292" y="118"/>
                    <a:pt x="279" y="123"/>
                    <a:pt x="239" y="145"/>
                  </a:cubicBezTo>
                  <a:lnTo>
                    <a:pt x="239" y="145"/>
                  </a:lnTo>
                  <a:cubicBezTo>
                    <a:pt x="296" y="113"/>
                    <a:pt x="315" y="102"/>
                    <a:pt x="327" y="94"/>
                  </a:cubicBezTo>
                  <a:lnTo>
                    <a:pt x="327" y="94"/>
                  </a:lnTo>
                  <a:cubicBezTo>
                    <a:pt x="328" y="93"/>
                    <a:pt x="329" y="93"/>
                    <a:pt x="330" y="93"/>
                  </a:cubicBezTo>
                  <a:lnTo>
                    <a:pt x="328" y="93"/>
                  </a:lnTo>
                  <a:cubicBezTo>
                    <a:pt x="340" y="84"/>
                    <a:pt x="347" y="78"/>
                    <a:pt x="389" y="51"/>
                  </a:cubicBezTo>
                  <a:cubicBezTo>
                    <a:pt x="405" y="39"/>
                    <a:pt x="421" y="27"/>
                    <a:pt x="437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3702650" y="1147525"/>
              <a:ext cx="650" cy="375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7" y="5"/>
                    <a:pt x="8" y="11"/>
                    <a:pt x="1" y="15"/>
                  </a:cubicBezTo>
                  <a:lnTo>
                    <a:pt x="2" y="15"/>
                  </a:lnTo>
                  <a:cubicBezTo>
                    <a:pt x="3" y="14"/>
                    <a:pt x="7" y="13"/>
                    <a:pt x="8" y="13"/>
                  </a:cubicBezTo>
                  <a:cubicBezTo>
                    <a:pt x="15" y="9"/>
                    <a:pt x="20" y="4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3688650" y="111972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cubicBezTo>
                    <a:pt x="7" y="3"/>
                    <a:pt x="5" y="5"/>
                    <a:pt x="2" y="7"/>
                  </a:cubicBezTo>
                  <a:lnTo>
                    <a:pt x="1" y="8"/>
                  </a:lnTo>
                  <a:cubicBezTo>
                    <a:pt x="3" y="6"/>
                    <a:pt x="6" y="5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3713600" y="113390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lnTo>
                    <a:pt x="0" y="14"/>
                  </a:lnTo>
                  <a:lnTo>
                    <a:pt x="19" y="4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3694225" y="1113725"/>
              <a:ext cx="525" cy="350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20" y="1"/>
                  </a:moveTo>
                  <a:cubicBezTo>
                    <a:pt x="19" y="1"/>
                    <a:pt x="17" y="2"/>
                    <a:pt x="16" y="3"/>
                  </a:cubicBezTo>
                  <a:lnTo>
                    <a:pt x="16" y="3"/>
                  </a:lnTo>
                  <a:cubicBezTo>
                    <a:pt x="17" y="2"/>
                    <a:pt x="19" y="2"/>
                    <a:pt x="20" y="1"/>
                  </a:cubicBezTo>
                  <a:close/>
                  <a:moveTo>
                    <a:pt x="16" y="3"/>
                  </a:moveTo>
                  <a:cubicBezTo>
                    <a:pt x="14" y="4"/>
                    <a:pt x="12" y="5"/>
                    <a:pt x="11" y="6"/>
                  </a:cubicBezTo>
                  <a:lnTo>
                    <a:pt x="11" y="6"/>
                  </a:lnTo>
                  <a:cubicBezTo>
                    <a:pt x="12" y="5"/>
                    <a:pt x="14" y="4"/>
                    <a:pt x="16" y="3"/>
                  </a:cubicBezTo>
                  <a:close/>
                  <a:moveTo>
                    <a:pt x="11" y="6"/>
                  </a:moveTo>
                  <a:cubicBezTo>
                    <a:pt x="7" y="8"/>
                    <a:pt x="4" y="11"/>
                    <a:pt x="1" y="13"/>
                  </a:cubicBezTo>
                  <a:cubicBezTo>
                    <a:pt x="4" y="11"/>
                    <a:pt x="7" y="9"/>
                    <a:pt x="1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3694225" y="1112525"/>
              <a:ext cx="650" cy="57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25" y="0"/>
                  </a:moveTo>
                  <a:lnTo>
                    <a:pt x="13" y="11"/>
                  </a:lnTo>
                  <a:lnTo>
                    <a:pt x="13" y="11"/>
                  </a:lnTo>
                  <a:cubicBezTo>
                    <a:pt x="17" y="8"/>
                    <a:pt x="21" y="5"/>
                    <a:pt x="25" y="0"/>
                  </a:cubicBezTo>
                  <a:close/>
                  <a:moveTo>
                    <a:pt x="13" y="11"/>
                  </a:moveTo>
                  <a:cubicBezTo>
                    <a:pt x="7" y="17"/>
                    <a:pt x="3" y="20"/>
                    <a:pt x="1" y="23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3694000" y="1111950"/>
              <a:ext cx="875" cy="550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34" y="0"/>
                  </a:moveTo>
                  <a:lnTo>
                    <a:pt x="0" y="21"/>
                  </a:lnTo>
                  <a:cubicBezTo>
                    <a:pt x="10" y="16"/>
                    <a:pt x="20" y="1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3702500" y="1118750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"/>
                    <a:pt x="11" y="2"/>
                    <a:pt x="7" y="3"/>
                  </a:cubicBezTo>
                  <a:lnTo>
                    <a:pt x="7" y="3"/>
                  </a:lnTo>
                  <a:cubicBezTo>
                    <a:pt x="11" y="2"/>
                    <a:pt x="13" y="1"/>
                    <a:pt x="13" y="1"/>
                  </a:cubicBezTo>
                  <a:close/>
                  <a:moveTo>
                    <a:pt x="7" y="3"/>
                  </a:moveTo>
                  <a:cubicBezTo>
                    <a:pt x="6" y="4"/>
                    <a:pt x="5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3" y="6"/>
                  </a:lnTo>
                  <a:cubicBezTo>
                    <a:pt x="4" y="5"/>
                    <a:pt x="6" y="4"/>
                    <a:pt x="7" y="3"/>
                  </a:cubicBezTo>
                  <a:close/>
                  <a:moveTo>
                    <a:pt x="3" y="6"/>
                  </a:moveTo>
                  <a:cubicBezTo>
                    <a:pt x="2" y="6"/>
                    <a:pt x="1" y="7"/>
                    <a:pt x="0" y="7"/>
                  </a:cubicBezTo>
                  <a:cubicBezTo>
                    <a:pt x="0" y="7"/>
                    <a:pt x="1" y="7"/>
                    <a:pt x="3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3696400" y="111870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0" y="1"/>
                  </a:moveTo>
                  <a:cubicBezTo>
                    <a:pt x="38" y="1"/>
                    <a:pt x="28" y="6"/>
                    <a:pt x="1" y="23"/>
                  </a:cubicBezTo>
                  <a:cubicBezTo>
                    <a:pt x="14" y="16"/>
                    <a:pt x="29" y="7"/>
                    <a:pt x="39" y="4"/>
                  </a:cubicBezTo>
                  <a:cubicBezTo>
                    <a:pt x="41" y="2"/>
                    <a:pt x="42" y="1"/>
                    <a:pt x="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3706550" y="1120225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3697175" y="111870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18" y="0"/>
                  </a:moveTo>
                  <a:cubicBezTo>
                    <a:pt x="17" y="0"/>
                    <a:pt x="13" y="2"/>
                    <a:pt x="8" y="4"/>
                  </a:cubicBezTo>
                  <a:cubicBezTo>
                    <a:pt x="4" y="8"/>
                    <a:pt x="0" y="12"/>
                    <a:pt x="2" y="12"/>
                  </a:cubicBezTo>
                  <a:cubicBezTo>
                    <a:pt x="3" y="12"/>
                    <a:pt x="5" y="11"/>
                    <a:pt x="9" y="9"/>
                  </a:cubicBezTo>
                  <a:cubicBezTo>
                    <a:pt x="17" y="3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3690000" y="11130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2"/>
                  </a:moveTo>
                  <a:lnTo>
                    <a:pt x="3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3689975" y="1113025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1" y="3"/>
                    <a:pt x="1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3689950" y="111300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3691675" y="111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3691675" y="11135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11" y="1"/>
                  </a:lnTo>
                  <a:lnTo>
                    <a:pt x="8" y="1"/>
                  </a:lnTo>
                  <a:lnTo>
                    <a:pt x="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3683350" y="1115500"/>
              <a:ext cx="2925" cy="1275"/>
            </a:xfrm>
            <a:custGeom>
              <a:avLst/>
              <a:gdLst/>
              <a:ahLst/>
              <a:cxnLst/>
              <a:rect l="l" t="t" r="r" b="b"/>
              <a:pathLst>
                <a:path w="117" h="51" extrusionOk="0">
                  <a:moveTo>
                    <a:pt x="116" y="0"/>
                  </a:moveTo>
                  <a:cubicBezTo>
                    <a:pt x="88" y="12"/>
                    <a:pt x="53" y="30"/>
                    <a:pt x="36" y="30"/>
                  </a:cubicBezTo>
                  <a:cubicBezTo>
                    <a:pt x="34" y="30"/>
                    <a:pt x="32" y="29"/>
                    <a:pt x="30" y="28"/>
                  </a:cubicBezTo>
                  <a:cubicBezTo>
                    <a:pt x="7" y="44"/>
                    <a:pt x="1" y="50"/>
                    <a:pt x="4" y="50"/>
                  </a:cubicBezTo>
                  <a:cubicBezTo>
                    <a:pt x="6" y="50"/>
                    <a:pt x="18" y="46"/>
                    <a:pt x="32" y="40"/>
                  </a:cubicBezTo>
                  <a:cubicBezTo>
                    <a:pt x="53" y="32"/>
                    <a:pt x="78" y="22"/>
                    <a:pt x="91" y="22"/>
                  </a:cubicBezTo>
                  <a:cubicBezTo>
                    <a:pt x="96" y="22"/>
                    <a:pt x="99" y="24"/>
                    <a:pt x="98" y="28"/>
                  </a:cubicBezTo>
                  <a:cubicBezTo>
                    <a:pt x="104" y="19"/>
                    <a:pt x="110" y="1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3683900" y="1118100"/>
              <a:ext cx="1525" cy="1000"/>
            </a:xfrm>
            <a:custGeom>
              <a:avLst/>
              <a:gdLst/>
              <a:ahLst/>
              <a:cxnLst/>
              <a:rect l="l" t="t" r="r" b="b"/>
              <a:pathLst>
                <a:path w="61" h="40" extrusionOk="0">
                  <a:moveTo>
                    <a:pt x="61" y="0"/>
                  </a:moveTo>
                  <a:lnTo>
                    <a:pt x="61" y="0"/>
                  </a:lnTo>
                  <a:cubicBezTo>
                    <a:pt x="44" y="5"/>
                    <a:pt x="18" y="28"/>
                    <a:pt x="1" y="40"/>
                  </a:cubicBezTo>
                  <a:cubicBezTo>
                    <a:pt x="29" y="24"/>
                    <a:pt x="36" y="2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3686225" y="1122075"/>
              <a:ext cx="1775" cy="1150"/>
            </a:xfrm>
            <a:custGeom>
              <a:avLst/>
              <a:gdLst/>
              <a:ahLst/>
              <a:cxnLst/>
              <a:rect l="l" t="t" r="r" b="b"/>
              <a:pathLst>
                <a:path w="71" h="46" extrusionOk="0">
                  <a:moveTo>
                    <a:pt x="71" y="1"/>
                  </a:moveTo>
                  <a:cubicBezTo>
                    <a:pt x="60" y="7"/>
                    <a:pt x="52" y="13"/>
                    <a:pt x="44" y="18"/>
                  </a:cubicBezTo>
                  <a:lnTo>
                    <a:pt x="44" y="18"/>
                  </a:lnTo>
                  <a:lnTo>
                    <a:pt x="71" y="1"/>
                  </a:lnTo>
                  <a:close/>
                  <a:moveTo>
                    <a:pt x="44" y="18"/>
                  </a:moveTo>
                  <a:lnTo>
                    <a:pt x="0" y="45"/>
                  </a:lnTo>
                  <a:cubicBezTo>
                    <a:pt x="9" y="43"/>
                    <a:pt x="19" y="34"/>
                    <a:pt x="44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3696875" y="1116275"/>
              <a:ext cx="1650" cy="1025"/>
            </a:xfrm>
            <a:custGeom>
              <a:avLst/>
              <a:gdLst/>
              <a:ahLst/>
              <a:cxnLst/>
              <a:rect l="l" t="t" r="r" b="b"/>
              <a:pathLst>
                <a:path w="66" h="41" extrusionOk="0">
                  <a:moveTo>
                    <a:pt x="66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24" y="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3685050" y="1125350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29" y="1"/>
                  </a:moveTo>
                  <a:lnTo>
                    <a:pt x="11" y="6"/>
                  </a:lnTo>
                  <a:lnTo>
                    <a:pt x="0" y="1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2"/>
            <p:cNvSpPr/>
            <p:nvPr/>
          </p:nvSpPr>
          <p:spPr>
            <a:xfrm>
              <a:off x="3690025" y="1130400"/>
              <a:ext cx="2400" cy="1475"/>
            </a:xfrm>
            <a:custGeom>
              <a:avLst/>
              <a:gdLst/>
              <a:ahLst/>
              <a:cxnLst/>
              <a:rect l="l" t="t" r="r" b="b"/>
              <a:pathLst>
                <a:path w="96" h="59" extrusionOk="0">
                  <a:moveTo>
                    <a:pt x="96" y="1"/>
                  </a:moveTo>
                  <a:cubicBezTo>
                    <a:pt x="81" y="8"/>
                    <a:pt x="0" y="59"/>
                    <a:pt x="5" y="59"/>
                  </a:cubicBezTo>
                  <a:cubicBezTo>
                    <a:pt x="6" y="59"/>
                    <a:pt x="7" y="58"/>
                    <a:pt x="10" y="5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2"/>
            <p:cNvSpPr/>
            <p:nvPr/>
          </p:nvSpPr>
          <p:spPr>
            <a:xfrm>
              <a:off x="3693050" y="1133275"/>
              <a:ext cx="1400" cy="92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3" y="1"/>
                  </a:moveTo>
                  <a:cubicBezTo>
                    <a:pt x="52" y="1"/>
                    <a:pt x="51" y="1"/>
                    <a:pt x="50" y="2"/>
                  </a:cubicBezTo>
                  <a:cubicBezTo>
                    <a:pt x="21" y="21"/>
                    <a:pt x="0" y="37"/>
                    <a:pt x="4" y="37"/>
                  </a:cubicBezTo>
                  <a:cubicBezTo>
                    <a:pt x="5" y="37"/>
                    <a:pt x="12" y="34"/>
                    <a:pt x="26" y="26"/>
                  </a:cubicBezTo>
                  <a:cubicBezTo>
                    <a:pt x="30" y="20"/>
                    <a:pt x="55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3695625" y="1144225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32" y="0"/>
                  </a:moveTo>
                  <a:lnTo>
                    <a:pt x="1" y="16"/>
                  </a:lnTo>
                  <a:lnTo>
                    <a:pt x="27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3733825" y="1111375"/>
              <a:ext cx="800" cy="2775"/>
            </a:xfrm>
            <a:custGeom>
              <a:avLst/>
              <a:gdLst/>
              <a:ahLst/>
              <a:cxnLst/>
              <a:rect l="l" t="t" r="r" b="b"/>
              <a:pathLst>
                <a:path w="32" h="111" extrusionOk="0">
                  <a:moveTo>
                    <a:pt x="23" y="1"/>
                  </a:moveTo>
                  <a:lnTo>
                    <a:pt x="0" y="35"/>
                  </a:lnTo>
                  <a:cubicBezTo>
                    <a:pt x="0" y="60"/>
                    <a:pt x="12" y="111"/>
                    <a:pt x="26" y="111"/>
                  </a:cubicBezTo>
                  <a:cubicBezTo>
                    <a:pt x="28" y="111"/>
                    <a:pt x="30" y="110"/>
                    <a:pt x="31" y="10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3735250" y="1110500"/>
              <a:ext cx="2725" cy="6100"/>
            </a:xfrm>
            <a:custGeom>
              <a:avLst/>
              <a:gdLst/>
              <a:ahLst/>
              <a:cxnLst/>
              <a:rect l="l" t="t" r="r" b="b"/>
              <a:pathLst>
                <a:path w="109" h="244" extrusionOk="0">
                  <a:moveTo>
                    <a:pt x="89" y="0"/>
                  </a:moveTo>
                  <a:cubicBezTo>
                    <a:pt x="83" y="105"/>
                    <a:pt x="72" y="64"/>
                    <a:pt x="71" y="188"/>
                  </a:cubicBezTo>
                  <a:cubicBezTo>
                    <a:pt x="69" y="190"/>
                    <a:pt x="66" y="191"/>
                    <a:pt x="64" y="191"/>
                  </a:cubicBezTo>
                  <a:cubicBezTo>
                    <a:pt x="51" y="191"/>
                    <a:pt x="35" y="154"/>
                    <a:pt x="30" y="121"/>
                  </a:cubicBezTo>
                  <a:cubicBezTo>
                    <a:pt x="30" y="129"/>
                    <a:pt x="27" y="131"/>
                    <a:pt x="23" y="131"/>
                  </a:cubicBezTo>
                  <a:cubicBezTo>
                    <a:pt x="21" y="131"/>
                    <a:pt x="18" y="130"/>
                    <a:pt x="15" y="130"/>
                  </a:cubicBezTo>
                  <a:cubicBezTo>
                    <a:pt x="8" y="130"/>
                    <a:pt x="0" y="135"/>
                    <a:pt x="1" y="169"/>
                  </a:cubicBezTo>
                  <a:cubicBezTo>
                    <a:pt x="21" y="208"/>
                    <a:pt x="37" y="228"/>
                    <a:pt x="51" y="228"/>
                  </a:cubicBezTo>
                  <a:cubicBezTo>
                    <a:pt x="64" y="228"/>
                    <a:pt x="75" y="209"/>
                    <a:pt x="84" y="172"/>
                  </a:cubicBezTo>
                  <a:cubicBezTo>
                    <a:pt x="96" y="194"/>
                    <a:pt x="93" y="224"/>
                    <a:pt x="96" y="244"/>
                  </a:cubicBezTo>
                  <a:cubicBezTo>
                    <a:pt x="100" y="216"/>
                    <a:pt x="106" y="179"/>
                    <a:pt x="107" y="137"/>
                  </a:cubicBezTo>
                  <a:cubicBezTo>
                    <a:pt x="108" y="96"/>
                    <a:pt x="104" y="48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3774600" y="1127550"/>
              <a:ext cx="75" cy="425"/>
            </a:xfrm>
            <a:custGeom>
              <a:avLst/>
              <a:gdLst/>
              <a:ahLst/>
              <a:cxnLst/>
              <a:rect l="l" t="t" r="r" b="b"/>
              <a:pathLst>
                <a:path w="3" h="17" extrusionOk="0">
                  <a:moveTo>
                    <a:pt x="1" y="1"/>
                  </a:moveTo>
                  <a:cubicBezTo>
                    <a:pt x="0" y="9"/>
                    <a:pt x="0" y="14"/>
                    <a:pt x="3" y="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3788525" y="1145425"/>
              <a:ext cx="650" cy="175"/>
            </a:xfrm>
            <a:custGeom>
              <a:avLst/>
              <a:gdLst/>
              <a:ahLst/>
              <a:cxnLst/>
              <a:rect l="l" t="t" r="r" b="b"/>
              <a:pathLst>
                <a:path w="26" h="7" extrusionOk="0">
                  <a:moveTo>
                    <a:pt x="17" y="0"/>
                  </a:moveTo>
                  <a:cubicBezTo>
                    <a:pt x="12" y="0"/>
                    <a:pt x="6" y="2"/>
                    <a:pt x="0" y="5"/>
                  </a:cubicBezTo>
                  <a:cubicBezTo>
                    <a:pt x="5" y="6"/>
                    <a:pt x="9" y="7"/>
                    <a:pt x="14" y="7"/>
                  </a:cubicBezTo>
                  <a:cubicBezTo>
                    <a:pt x="18" y="7"/>
                    <a:pt x="22" y="6"/>
                    <a:pt x="25" y="3"/>
                  </a:cubicBezTo>
                  <a:cubicBezTo>
                    <a:pt x="23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2"/>
            <p:cNvSpPr/>
            <p:nvPr/>
          </p:nvSpPr>
          <p:spPr>
            <a:xfrm>
              <a:off x="3787975" y="1149875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7"/>
                    <a:pt x="0" y="12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9" y="8"/>
                    <a:pt x="10" y="4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2"/>
            <p:cNvSpPr/>
            <p:nvPr/>
          </p:nvSpPr>
          <p:spPr>
            <a:xfrm>
              <a:off x="3774650" y="1127950"/>
              <a:ext cx="625" cy="1050"/>
            </a:xfrm>
            <a:custGeom>
              <a:avLst/>
              <a:gdLst/>
              <a:ahLst/>
              <a:cxnLst/>
              <a:rect l="l" t="t" r="r" b="b"/>
              <a:pathLst>
                <a:path w="25" h="42" extrusionOk="0">
                  <a:moveTo>
                    <a:pt x="1" y="0"/>
                  </a:moveTo>
                  <a:cubicBezTo>
                    <a:pt x="3" y="15"/>
                    <a:pt x="3" y="29"/>
                    <a:pt x="4" y="42"/>
                  </a:cubicBezTo>
                  <a:cubicBezTo>
                    <a:pt x="24" y="15"/>
                    <a:pt x="8" y="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3742475" y="1109500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5" y="1"/>
                  </a:moveTo>
                  <a:cubicBezTo>
                    <a:pt x="9" y="6"/>
                    <a:pt x="5" y="16"/>
                    <a:pt x="1" y="31"/>
                  </a:cubicBezTo>
                  <a:cubicBezTo>
                    <a:pt x="6" y="26"/>
                    <a:pt x="10" y="22"/>
                    <a:pt x="15" y="17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3764000" y="1125400"/>
              <a:ext cx="700" cy="975"/>
            </a:xfrm>
            <a:custGeom>
              <a:avLst/>
              <a:gdLst/>
              <a:ahLst/>
              <a:cxnLst/>
              <a:rect l="l" t="t" r="r" b="b"/>
              <a:pathLst>
                <a:path w="28" h="39" extrusionOk="0">
                  <a:moveTo>
                    <a:pt x="21" y="1"/>
                  </a:moveTo>
                  <a:cubicBezTo>
                    <a:pt x="15" y="11"/>
                    <a:pt x="9" y="23"/>
                    <a:pt x="0" y="39"/>
                  </a:cubicBezTo>
                  <a:lnTo>
                    <a:pt x="27" y="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3757250" y="1120675"/>
              <a:ext cx="1025" cy="3100"/>
            </a:xfrm>
            <a:custGeom>
              <a:avLst/>
              <a:gdLst/>
              <a:ahLst/>
              <a:cxnLst/>
              <a:rect l="l" t="t" r="r" b="b"/>
              <a:pathLst>
                <a:path w="41" h="124" extrusionOk="0">
                  <a:moveTo>
                    <a:pt x="40" y="1"/>
                  </a:moveTo>
                  <a:lnTo>
                    <a:pt x="40" y="1"/>
                  </a:lnTo>
                  <a:cubicBezTo>
                    <a:pt x="28" y="37"/>
                    <a:pt x="19" y="53"/>
                    <a:pt x="11" y="60"/>
                  </a:cubicBezTo>
                  <a:cubicBezTo>
                    <a:pt x="7" y="77"/>
                    <a:pt x="5" y="97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8" y="123"/>
                    <a:pt x="28" y="39"/>
                    <a:pt x="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3745025" y="1118650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8" y="1"/>
                  </a:moveTo>
                  <a:lnTo>
                    <a:pt x="7" y="3"/>
                  </a:lnTo>
                  <a:lnTo>
                    <a:pt x="7" y="3"/>
                  </a:lnTo>
                  <a:cubicBezTo>
                    <a:pt x="7" y="3"/>
                    <a:pt x="8" y="2"/>
                    <a:pt x="8" y="1"/>
                  </a:cubicBezTo>
                  <a:close/>
                  <a:moveTo>
                    <a:pt x="7" y="3"/>
                  </a:moveTo>
                  <a:lnTo>
                    <a:pt x="7" y="3"/>
                  </a:lnTo>
                  <a:cubicBezTo>
                    <a:pt x="4" y="7"/>
                    <a:pt x="1" y="10"/>
                    <a:pt x="0" y="1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2"/>
            <p:cNvSpPr/>
            <p:nvPr/>
          </p:nvSpPr>
          <p:spPr>
            <a:xfrm>
              <a:off x="3769075" y="1128075"/>
              <a:ext cx="375" cy="775"/>
            </a:xfrm>
            <a:custGeom>
              <a:avLst/>
              <a:gdLst/>
              <a:ahLst/>
              <a:cxnLst/>
              <a:rect l="l" t="t" r="r" b="b"/>
              <a:pathLst>
                <a:path w="15" h="31" extrusionOk="0">
                  <a:moveTo>
                    <a:pt x="14" y="0"/>
                  </a:moveTo>
                  <a:cubicBezTo>
                    <a:pt x="9" y="13"/>
                    <a:pt x="4" y="24"/>
                    <a:pt x="1" y="30"/>
                  </a:cubicBezTo>
                  <a:cubicBezTo>
                    <a:pt x="8" y="20"/>
                    <a:pt x="11" y="1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2"/>
            <p:cNvSpPr/>
            <p:nvPr/>
          </p:nvSpPr>
          <p:spPr>
            <a:xfrm>
              <a:off x="3690350" y="1146800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4" y="1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7" y="5"/>
                    <a:pt x="11" y="6"/>
                    <a:pt x="17" y="7"/>
                  </a:cubicBezTo>
                  <a:cubicBezTo>
                    <a:pt x="11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2"/>
            <p:cNvSpPr/>
            <p:nvPr/>
          </p:nvSpPr>
          <p:spPr>
            <a:xfrm>
              <a:off x="3705775" y="1142400"/>
              <a:ext cx="975" cy="1075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0" y="1"/>
                  </a:moveTo>
                  <a:lnTo>
                    <a:pt x="0" y="8"/>
                  </a:lnTo>
                  <a:cubicBezTo>
                    <a:pt x="12" y="21"/>
                    <a:pt x="26" y="32"/>
                    <a:pt x="38" y="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2"/>
            <p:cNvSpPr/>
            <p:nvPr/>
          </p:nvSpPr>
          <p:spPr>
            <a:xfrm>
              <a:off x="3787350" y="1157025"/>
              <a:ext cx="250" cy="75"/>
            </a:xfrm>
            <a:custGeom>
              <a:avLst/>
              <a:gdLst/>
              <a:ahLst/>
              <a:cxnLst/>
              <a:rect l="l" t="t" r="r" b="b"/>
              <a:pathLst>
                <a:path w="10" h="3" extrusionOk="0">
                  <a:moveTo>
                    <a:pt x="3" y="0"/>
                  </a:moveTo>
                  <a:cubicBezTo>
                    <a:pt x="1" y="0"/>
                    <a:pt x="3" y="2"/>
                    <a:pt x="9" y="3"/>
                  </a:cubicBezTo>
                  <a:lnTo>
                    <a:pt x="10" y="2"/>
                  </a:ln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2"/>
            <p:cNvSpPr/>
            <p:nvPr/>
          </p:nvSpPr>
          <p:spPr>
            <a:xfrm>
              <a:off x="3765825" y="1207675"/>
              <a:ext cx="2450" cy="4275"/>
            </a:xfrm>
            <a:custGeom>
              <a:avLst/>
              <a:gdLst/>
              <a:ahLst/>
              <a:cxnLst/>
              <a:rect l="l" t="t" r="r" b="b"/>
              <a:pathLst>
                <a:path w="98" h="17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9"/>
                    <a:pt x="37" y="56"/>
                    <a:pt x="42" y="85"/>
                  </a:cubicBezTo>
                  <a:cubicBezTo>
                    <a:pt x="48" y="113"/>
                    <a:pt x="55" y="142"/>
                    <a:pt x="97" y="170"/>
                  </a:cubicBezTo>
                  <a:cubicBezTo>
                    <a:pt x="87" y="156"/>
                    <a:pt x="78" y="119"/>
                    <a:pt x="63" y="85"/>
                  </a:cubicBezTo>
                  <a:cubicBezTo>
                    <a:pt x="50" y="50"/>
                    <a:pt x="30" y="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2"/>
            <p:cNvSpPr/>
            <p:nvPr/>
          </p:nvSpPr>
          <p:spPr>
            <a:xfrm>
              <a:off x="3743100" y="11097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9" y="1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4" y="4"/>
                    <a:pt x="8" y="3"/>
                    <a:pt x="11" y="3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3" y="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2"/>
            <p:cNvSpPr/>
            <p:nvPr/>
          </p:nvSpPr>
          <p:spPr>
            <a:xfrm>
              <a:off x="3768250" y="121192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0"/>
                  </a:moveTo>
                  <a:cubicBezTo>
                    <a:pt x="4" y="3"/>
                    <a:pt x="6" y="4"/>
                    <a:pt x="1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2"/>
            <p:cNvSpPr/>
            <p:nvPr/>
          </p:nvSpPr>
          <p:spPr>
            <a:xfrm>
              <a:off x="3789950" y="1170900"/>
              <a:ext cx="1025" cy="75"/>
            </a:xfrm>
            <a:custGeom>
              <a:avLst/>
              <a:gdLst/>
              <a:ahLst/>
              <a:cxnLst/>
              <a:rect l="l" t="t" r="r" b="b"/>
              <a:pathLst>
                <a:path w="41" h="3" extrusionOk="0">
                  <a:moveTo>
                    <a:pt x="41" y="1"/>
                  </a:moveTo>
                  <a:cubicBezTo>
                    <a:pt x="30" y="1"/>
                    <a:pt x="20" y="1"/>
                    <a:pt x="0" y="2"/>
                  </a:cubicBezTo>
                  <a:cubicBezTo>
                    <a:pt x="5" y="2"/>
                    <a:pt x="9" y="2"/>
                    <a:pt x="14" y="2"/>
                  </a:cubicBezTo>
                  <a:cubicBezTo>
                    <a:pt x="24" y="2"/>
                    <a:pt x="3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2"/>
            <p:cNvSpPr/>
            <p:nvPr/>
          </p:nvSpPr>
          <p:spPr>
            <a:xfrm>
              <a:off x="3792600" y="1159800"/>
              <a:ext cx="275" cy="375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4"/>
                  </a:lnTo>
                  <a:cubicBezTo>
                    <a:pt x="7" y="9"/>
                    <a:pt x="11" y="5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2"/>
            <p:cNvSpPr/>
            <p:nvPr/>
          </p:nvSpPr>
          <p:spPr>
            <a:xfrm>
              <a:off x="3791475" y="1177275"/>
              <a:ext cx="500" cy="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19" y="1"/>
                  </a:moveTo>
                  <a:cubicBezTo>
                    <a:pt x="17" y="1"/>
                    <a:pt x="14" y="2"/>
                    <a:pt x="13" y="3"/>
                  </a:cubicBezTo>
                  <a:lnTo>
                    <a:pt x="13" y="3"/>
                  </a:lnTo>
                  <a:cubicBezTo>
                    <a:pt x="15" y="2"/>
                    <a:pt x="17" y="2"/>
                    <a:pt x="19" y="1"/>
                  </a:cubicBezTo>
                  <a:close/>
                  <a:moveTo>
                    <a:pt x="13" y="3"/>
                  </a:moveTo>
                  <a:cubicBezTo>
                    <a:pt x="6" y="5"/>
                    <a:pt x="0" y="6"/>
                    <a:pt x="7" y="15"/>
                  </a:cubicBezTo>
                  <a:lnTo>
                    <a:pt x="19" y="15"/>
                  </a:lnTo>
                  <a:cubicBezTo>
                    <a:pt x="9" y="11"/>
                    <a:pt x="5" y="7"/>
                    <a:pt x="13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2"/>
            <p:cNvSpPr/>
            <p:nvPr/>
          </p:nvSpPr>
          <p:spPr>
            <a:xfrm>
              <a:off x="3789825" y="1183275"/>
              <a:ext cx="500" cy="250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0"/>
                  </a:moveTo>
                  <a:lnTo>
                    <a:pt x="0" y="7"/>
                  </a:lnTo>
                  <a:cubicBezTo>
                    <a:pt x="7" y="9"/>
                    <a:pt x="14" y="9"/>
                    <a:pt x="20" y="10"/>
                  </a:cubicBezTo>
                  <a:cubicBezTo>
                    <a:pt x="19" y="7"/>
                    <a:pt x="19" y="3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2"/>
            <p:cNvSpPr/>
            <p:nvPr/>
          </p:nvSpPr>
          <p:spPr>
            <a:xfrm>
              <a:off x="3689175" y="1173050"/>
              <a:ext cx="2150" cy="775"/>
            </a:xfrm>
            <a:custGeom>
              <a:avLst/>
              <a:gdLst/>
              <a:ahLst/>
              <a:cxnLst/>
              <a:rect l="l" t="t" r="r" b="b"/>
              <a:pathLst>
                <a:path w="86" h="31" extrusionOk="0">
                  <a:moveTo>
                    <a:pt x="11" y="0"/>
                  </a:moveTo>
                  <a:cubicBezTo>
                    <a:pt x="2" y="0"/>
                    <a:pt x="0" y="7"/>
                    <a:pt x="7" y="31"/>
                  </a:cubicBezTo>
                  <a:cubicBezTo>
                    <a:pt x="31" y="20"/>
                    <a:pt x="58" y="11"/>
                    <a:pt x="85" y="4"/>
                  </a:cubicBezTo>
                  <a:lnTo>
                    <a:pt x="85" y="4"/>
                  </a:lnTo>
                  <a:cubicBezTo>
                    <a:pt x="76" y="6"/>
                    <a:pt x="67" y="7"/>
                    <a:pt x="59" y="7"/>
                  </a:cubicBezTo>
                  <a:cubicBezTo>
                    <a:pt x="36" y="7"/>
                    <a:pt x="20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2"/>
            <p:cNvSpPr/>
            <p:nvPr/>
          </p:nvSpPr>
          <p:spPr>
            <a:xfrm>
              <a:off x="3742850" y="1109800"/>
              <a:ext cx="300" cy="102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1" y="0"/>
                  </a:moveTo>
                  <a:cubicBezTo>
                    <a:pt x="7" y="2"/>
                    <a:pt x="4" y="4"/>
                    <a:pt x="1" y="5"/>
                  </a:cubicBezTo>
                  <a:cubicBezTo>
                    <a:pt x="0" y="20"/>
                    <a:pt x="1" y="33"/>
                    <a:pt x="4" y="41"/>
                  </a:cubicBezTo>
                  <a:cubicBezTo>
                    <a:pt x="4" y="18"/>
                    <a:pt x="6" y="5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2"/>
            <p:cNvSpPr/>
            <p:nvPr/>
          </p:nvSpPr>
          <p:spPr>
            <a:xfrm>
              <a:off x="3808450" y="1182400"/>
              <a:ext cx="750" cy="1250"/>
            </a:xfrm>
            <a:custGeom>
              <a:avLst/>
              <a:gdLst/>
              <a:ahLst/>
              <a:cxnLst/>
              <a:rect l="l" t="t" r="r" b="b"/>
              <a:pathLst>
                <a:path w="30" h="50" extrusionOk="0">
                  <a:moveTo>
                    <a:pt x="30" y="0"/>
                  </a:moveTo>
                  <a:lnTo>
                    <a:pt x="30" y="0"/>
                  </a:lnTo>
                  <a:cubicBezTo>
                    <a:pt x="21" y="18"/>
                    <a:pt x="10" y="34"/>
                    <a:pt x="1" y="50"/>
                  </a:cubicBezTo>
                  <a:cubicBezTo>
                    <a:pt x="14" y="38"/>
                    <a:pt x="25" y="2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2"/>
            <p:cNvSpPr/>
            <p:nvPr/>
          </p:nvSpPr>
          <p:spPr>
            <a:xfrm>
              <a:off x="3718625" y="122452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7" y="0"/>
                  </a:moveTo>
                  <a:lnTo>
                    <a:pt x="0" y="3"/>
                  </a:lnTo>
                  <a:cubicBezTo>
                    <a:pt x="2" y="6"/>
                    <a:pt x="4" y="7"/>
                    <a:pt x="6" y="7"/>
                  </a:cubicBezTo>
                  <a:cubicBezTo>
                    <a:pt x="9" y="7"/>
                    <a:pt x="12" y="5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2"/>
            <p:cNvSpPr/>
            <p:nvPr/>
          </p:nvSpPr>
          <p:spPr>
            <a:xfrm>
              <a:off x="3805700" y="1187650"/>
              <a:ext cx="1775" cy="550"/>
            </a:xfrm>
            <a:custGeom>
              <a:avLst/>
              <a:gdLst/>
              <a:ahLst/>
              <a:cxnLst/>
              <a:rect l="l" t="t" r="r" b="b"/>
              <a:pathLst>
                <a:path w="71" h="22" extrusionOk="0">
                  <a:moveTo>
                    <a:pt x="55" y="0"/>
                  </a:moveTo>
                  <a:cubicBezTo>
                    <a:pt x="30" y="0"/>
                    <a:pt x="14" y="2"/>
                    <a:pt x="1" y="7"/>
                  </a:cubicBezTo>
                  <a:cubicBezTo>
                    <a:pt x="7" y="12"/>
                    <a:pt x="11" y="16"/>
                    <a:pt x="21" y="21"/>
                  </a:cubicBezTo>
                  <a:lnTo>
                    <a:pt x="70" y="1"/>
                  </a:lnTo>
                  <a:cubicBezTo>
                    <a:pt x="65" y="0"/>
                    <a:pt x="60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2"/>
            <p:cNvSpPr/>
            <p:nvPr/>
          </p:nvSpPr>
          <p:spPr>
            <a:xfrm>
              <a:off x="3691300" y="1173125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1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0" y="1"/>
                    <a:pt x="0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2"/>
            <p:cNvSpPr/>
            <p:nvPr/>
          </p:nvSpPr>
          <p:spPr>
            <a:xfrm>
              <a:off x="3685225" y="1108850"/>
              <a:ext cx="125750" cy="125350"/>
            </a:xfrm>
            <a:custGeom>
              <a:avLst/>
              <a:gdLst/>
              <a:ahLst/>
              <a:cxnLst/>
              <a:rect l="l" t="t" r="r" b="b"/>
              <a:pathLst>
                <a:path w="5030" h="5014" extrusionOk="0">
                  <a:moveTo>
                    <a:pt x="2160" y="233"/>
                  </a:moveTo>
                  <a:lnTo>
                    <a:pt x="2160" y="233"/>
                  </a:lnTo>
                  <a:cubicBezTo>
                    <a:pt x="2161" y="237"/>
                    <a:pt x="2163" y="240"/>
                    <a:pt x="2165" y="240"/>
                  </a:cubicBezTo>
                  <a:cubicBezTo>
                    <a:pt x="2165" y="240"/>
                    <a:pt x="2166" y="240"/>
                    <a:pt x="2166" y="239"/>
                  </a:cubicBezTo>
                  <a:lnTo>
                    <a:pt x="2160" y="233"/>
                  </a:lnTo>
                  <a:close/>
                  <a:moveTo>
                    <a:pt x="3394" y="562"/>
                  </a:moveTo>
                  <a:cubicBezTo>
                    <a:pt x="3392" y="564"/>
                    <a:pt x="3390" y="565"/>
                    <a:pt x="3389" y="566"/>
                  </a:cubicBezTo>
                  <a:cubicBezTo>
                    <a:pt x="3390" y="565"/>
                    <a:pt x="3392" y="564"/>
                    <a:pt x="3394" y="562"/>
                  </a:cubicBezTo>
                  <a:close/>
                  <a:moveTo>
                    <a:pt x="3104" y="619"/>
                  </a:moveTo>
                  <a:cubicBezTo>
                    <a:pt x="3102" y="622"/>
                    <a:pt x="3101" y="626"/>
                    <a:pt x="3099" y="629"/>
                  </a:cubicBezTo>
                  <a:lnTo>
                    <a:pt x="3104" y="619"/>
                  </a:lnTo>
                  <a:close/>
                  <a:moveTo>
                    <a:pt x="336" y="1355"/>
                  </a:moveTo>
                  <a:lnTo>
                    <a:pt x="336" y="1355"/>
                  </a:lnTo>
                  <a:cubicBezTo>
                    <a:pt x="336" y="1356"/>
                    <a:pt x="336" y="1356"/>
                    <a:pt x="336" y="1357"/>
                  </a:cubicBezTo>
                  <a:lnTo>
                    <a:pt x="336" y="1357"/>
                  </a:lnTo>
                  <a:cubicBezTo>
                    <a:pt x="336" y="1356"/>
                    <a:pt x="336" y="1356"/>
                    <a:pt x="336" y="1355"/>
                  </a:cubicBezTo>
                  <a:close/>
                  <a:moveTo>
                    <a:pt x="4761" y="1612"/>
                  </a:moveTo>
                  <a:cubicBezTo>
                    <a:pt x="4762" y="1613"/>
                    <a:pt x="4762" y="1614"/>
                    <a:pt x="4763" y="1615"/>
                  </a:cubicBezTo>
                  <a:cubicBezTo>
                    <a:pt x="4763" y="1614"/>
                    <a:pt x="4762" y="1613"/>
                    <a:pt x="4761" y="1612"/>
                  </a:cubicBezTo>
                  <a:close/>
                  <a:moveTo>
                    <a:pt x="195" y="1887"/>
                  </a:moveTo>
                  <a:cubicBezTo>
                    <a:pt x="193" y="1888"/>
                    <a:pt x="192" y="1890"/>
                    <a:pt x="192" y="1891"/>
                  </a:cubicBezTo>
                  <a:lnTo>
                    <a:pt x="192" y="1891"/>
                  </a:lnTo>
                  <a:cubicBezTo>
                    <a:pt x="193" y="1890"/>
                    <a:pt x="194" y="1889"/>
                    <a:pt x="195" y="1887"/>
                  </a:cubicBezTo>
                  <a:close/>
                  <a:moveTo>
                    <a:pt x="4118" y="1903"/>
                  </a:moveTo>
                  <a:lnTo>
                    <a:pt x="4118" y="1903"/>
                  </a:lnTo>
                  <a:cubicBezTo>
                    <a:pt x="4121" y="1906"/>
                    <a:pt x="4125" y="1908"/>
                    <a:pt x="4129" y="1910"/>
                  </a:cubicBezTo>
                  <a:lnTo>
                    <a:pt x="4129" y="1910"/>
                  </a:lnTo>
                  <a:cubicBezTo>
                    <a:pt x="4127" y="1907"/>
                    <a:pt x="4123" y="1904"/>
                    <a:pt x="4118" y="1903"/>
                  </a:cubicBezTo>
                  <a:close/>
                  <a:moveTo>
                    <a:pt x="4868" y="1913"/>
                  </a:moveTo>
                  <a:lnTo>
                    <a:pt x="4868" y="1913"/>
                  </a:lnTo>
                  <a:cubicBezTo>
                    <a:pt x="4868" y="1913"/>
                    <a:pt x="4868" y="1913"/>
                    <a:pt x="4868" y="1913"/>
                  </a:cubicBezTo>
                  <a:cubicBezTo>
                    <a:pt x="4868" y="1913"/>
                    <a:pt x="4868" y="1913"/>
                    <a:pt x="4868" y="1913"/>
                  </a:cubicBezTo>
                  <a:lnTo>
                    <a:pt x="4868" y="1913"/>
                  </a:lnTo>
                  <a:cubicBezTo>
                    <a:pt x="4868" y="1913"/>
                    <a:pt x="4868" y="1913"/>
                    <a:pt x="4868" y="1913"/>
                  </a:cubicBezTo>
                  <a:close/>
                  <a:moveTo>
                    <a:pt x="4889" y="1890"/>
                  </a:moveTo>
                  <a:cubicBezTo>
                    <a:pt x="4882" y="1890"/>
                    <a:pt x="4872" y="1892"/>
                    <a:pt x="4859" y="1895"/>
                  </a:cubicBezTo>
                  <a:lnTo>
                    <a:pt x="4880" y="1908"/>
                  </a:lnTo>
                  <a:cubicBezTo>
                    <a:pt x="4876" y="1910"/>
                    <a:pt x="4872" y="1912"/>
                    <a:pt x="4868" y="1913"/>
                  </a:cubicBezTo>
                  <a:lnTo>
                    <a:pt x="4868" y="1913"/>
                  </a:lnTo>
                  <a:cubicBezTo>
                    <a:pt x="4870" y="1913"/>
                    <a:pt x="4872" y="1913"/>
                    <a:pt x="4874" y="1913"/>
                  </a:cubicBezTo>
                  <a:cubicBezTo>
                    <a:pt x="4885" y="1913"/>
                    <a:pt x="4900" y="1919"/>
                    <a:pt x="4910" y="1925"/>
                  </a:cubicBezTo>
                  <a:cubicBezTo>
                    <a:pt x="4904" y="1911"/>
                    <a:pt x="4917" y="1890"/>
                    <a:pt x="4889" y="1890"/>
                  </a:cubicBezTo>
                  <a:close/>
                  <a:moveTo>
                    <a:pt x="4357" y="2047"/>
                  </a:moveTo>
                  <a:cubicBezTo>
                    <a:pt x="4355" y="2047"/>
                    <a:pt x="4352" y="2048"/>
                    <a:pt x="4349" y="2050"/>
                  </a:cubicBezTo>
                  <a:cubicBezTo>
                    <a:pt x="4356" y="2051"/>
                    <a:pt x="4362" y="2052"/>
                    <a:pt x="4367" y="2053"/>
                  </a:cubicBezTo>
                  <a:lnTo>
                    <a:pt x="4367" y="2053"/>
                  </a:lnTo>
                  <a:cubicBezTo>
                    <a:pt x="4362" y="2050"/>
                    <a:pt x="4360" y="2047"/>
                    <a:pt x="4357" y="2047"/>
                  </a:cubicBezTo>
                  <a:close/>
                  <a:moveTo>
                    <a:pt x="4367" y="2053"/>
                  </a:moveTo>
                  <a:cubicBezTo>
                    <a:pt x="4369" y="2055"/>
                    <a:pt x="4371" y="2056"/>
                    <a:pt x="4375" y="2057"/>
                  </a:cubicBezTo>
                  <a:lnTo>
                    <a:pt x="4375" y="2057"/>
                  </a:lnTo>
                  <a:cubicBezTo>
                    <a:pt x="4373" y="2055"/>
                    <a:pt x="4370" y="2054"/>
                    <a:pt x="4367" y="2053"/>
                  </a:cubicBezTo>
                  <a:close/>
                  <a:moveTo>
                    <a:pt x="2" y="2230"/>
                  </a:moveTo>
                  <a:lnTo>
                    <a:pt x="2" y="2230"/>
                  </a:lnTo>
                  <a:cubicBezTo>
                    <a:pt x="1" y="2257"/>
                    <a:pt x="29" y="2263"/>
                    <a:pt x="67" y="2263"/>
                  </a:cubicBezTo>
                  <a:lnTo>
                    <a:pt x="67" y="2263"/>
                  </a:lnTo>
                  <a:cubicBezTo>
                    <a:pt x="61" y="2262"/>
                    <a:pt x="55" y="2260"/>
                    <a:pt x="49" y="2258"/>
                  </a:cubicBezTo>
                  <a:cubicBezTo>
                    <a:pt x="15" y="2241"/>
                    <a:pt x="2" y="2230"/>
                    <a:pt x="2" y="2230"/>
                  </a:cubicBezTo>
                  <a:close/>
                  <a:moveTo>
                    <a:pt x="111" y="2262"/>
                  </a:moveTo>
                  <a:cubicBezTo>
                    <a:pt x="96" y="2263"/>
                    <a:pt x="82" y="2263"/>
                    <a:pt x="68" y="2263"/>
                  </a:cubicBezTo>
                  <a:cubicBezTo>
                    <a:pt x="68" y="2263"/>
                    <a:pt x="67" y="2263"/>
                    <a:pt x="67" y="2263"/>
                  </a:cubicBezTo>
                  <a:lnTo>
                    <a:pt x="67" y="2263"/>
                  </a:lnTo>
                  <a:cubicBezTo>
                    <a:pt x="74" y="2265"/>
                    <a:pt x="81" y="2266"/>
                    <a:pt x="88" y="2266"/>
                  </a:cubicBezTo>
                  <a:cubicBezTo>
                    <a:pt x="95" y="2266"/>
                    <a:pt x="103" y="2265"/>
                    <a:pt x="111" y="2262"/>
                  </a:cubicBezTo>
                  <a:close/>
                  <a:moveTo>
                    <a:pt x="746" y="2346"/>
                  </a:moveTo>
                  <a:cubicBezTo>
                    <a:pt x="741" y="2349"/>
                    <a:pt x="736" y="2352"/>
                    <a:pt x="732" y="2355"/>
                  </a:cubicBezTo>
                  <a:lnTo>
                    <a:pt x="732" y="2355"/>
                  </a:lnTo>
                  <a:cubicBezTo>
                    <a:pt x="736" y="2352"/>
                    <a:pt x="741" y="2349"/>
                    <a:pt x="746" y="2346"/>
                  </a:cubicBezTo>
                  <a:close/>
                  <a:moveTo>
                    <a:pt x="252" y="2571"/>
                  </a:moveTo>
                  <a:cubicBezTo>
                    <a:pt x="249" y="2571"/>
                    <a:pt x="246" y="2572"/>
                    <a:pt x="243" y="2573"/>
                  </a:cubicBezTo>
                  <a:cubicBezTo>
                    <a:pt x="246" y="2572"/>
                    <a:pt x="249" y="2572"/>
                    <a:pt x="252" y="2571"/>
                  </a:cubicBezTo>
                  <a:close/>
                  <a:moveTo>
                    <a:pt x="4319" y="2802"/>
                  </a:moveTo>
                  <a:lnTo>
                    <a:pt x="4319" y="2802"/>
                  </a:lnTo>
                  <a:cubicBezTo>
                    <a:pt x="4319" y="2802"/>
                    <a:pt x="4323" y="2804"/>
                    <a:pt x="4329" y="2806"/>
                  </a:cubicBezTo>
                  <a:lnTo>
                    <a:pt x="4329" y="2806"/>
                  </a:lnTo>
                  <a:cubicBezTo>
                    <a:pt x="4326" y="2805"/>
                    <a:pt x="4323" y="2803"/>
                    <a:pt x="4319" y="2802"/>
                  </a:cubicBezTo>
                  <a:close/>
                  <a:moveTo>
                    <a:pt x="936" y="3023"/>
                  </a:moveTo>
                  <a:cubicBezTo>
                    <a:pt x="936" y="3024"/>
                    <a:pt x="935" y="3024"/>
                    <a:pt x="934" y="3025"/>
                  </a:cubicBezTo>
                  <a:cubicBezTo>
                    <a:pt x="935" y="3024"/>
                    <a:pt x="936" y="3024"/>
                    <a:pt x="936" y="3023"/>
                  </a:cubicBezTo>
                  <a:close/>
                  <a:moveTo>
                    <a:pt x="1063" y="3013"/>
                  </a:moveTo>
                  <a:cubicBezTo>
                    <a:pt x="1080" y="3020"/>
                    <a:pt x="1065" y="3029"/>
                    <a:pt x="1047" y="3037"/>
                  </a:cubicBezTo>
                  <a:cubicBezTo>
                    <a:pt x="1044" y="3032"/>
                    <a:pt x="1039" y="3027"/>
                    <a:pt x="1029" y="3020"/>
                  </a:cubicBezTo>
                  <a:cubicBezTo>
                    <a:pt x="1029" y="3020"/>
                    <a:pt x="1029" y="3020"/>
                    <a:pt x="1029" y="3020"/>
                  </a:cubicBezTo>
                  <a:lnTo>
                    <a:pt x="1029" y="3020"/>
                  </a:lnTo>
                  <a:cubicBezTo>
                    <a:pt x="1041" y="3016"/>
                    <a:pt x="1053" y="3013"/>
                    <a:pt x="1063" y="3013"/>
                  </a:cubicBezTo>
                  <a:close/>
                  <a:moveTo>
                    <a:pt x="4182" y="3105"/>
                  </a:moveTo>
                  <a:lnTo>
                    <a:pt x="4182" y="3105"/>
                  </a:lnTo>
                  <a:cubicBezTo>
                    <a:pt x="4182" y="3105"/>
                    <a:pt x="4182" y="3105"/>
                    <a:pt x="4182" y="3105"/>
                  </a:cubicBezTo>
                  <a:lnTo>
                    <a:pt x="4182" y="3105"/>
                  </a:lnTo>
                  <a:cubicBezTo>
                    <a:pt x="4182" y="3105"/>
                    <a:pt x="4182" y="3105"/>
                    <a:pt x="4182" y="3105"/>
                  </a:cubicBezTo>
                  <a:close/>
                  <a:moveTo>
                    <a:pt x="1030" y="3252"/>
                  </a:moveTo>
                  <a:lnTo>
                    <a:pt x="1030" y="3252"/>
                  </a:lnTo>
                  <a:cubicBezTo>
                    <a:pt x="1030" y="3252"/>
                    <a:pt x="1030" y="3252"/>
                    <a:pt x="1029" y="3252"/>
                  </a:cubicBezTo>
                  <a:cubicBezTo>
                    <a:pt x="1030" y="3252"/>
                    <a:pt x="1030" y="3252"/>
                    <a:pt x="1030" y="3252"/>
                  </a:cubicBezTo>
                  <a:close/>
                  <a:moveTo>
                    <a:pt x="486" y="3298"/>
                  </a:moveTo>
                  <a:lnTo>
                    <a:pt x="486" y="3298"/>
                  </a:lnTo>
                  <a:cubicBezTo>
                    <a:pt x="489" y="3302"/>
                    <a:pt x="492" y="3307"/>
                    <a:pt x="501" y="3317"/>
                  </a:cubicBezTo>
                  <a:lnTo>
                    <a:pt x="499" y="3317"/>
                  </a:lnTo>
                  <a:lnTo>
                    <a:pt x="486" y="3298"/>
                  </a:lnTo>
                  <a:close/>
                  <a:moveTo>
                    <a:pt x="4796" y="3378"/>
                  </a:moveTo>
                  <a:lnTo>
                    <a:pt x="4796" y="3378"/>
                  </a:lnTo>
                  <a:cubicBezTo>
                    <a:pt x="4797" y="3382"/>
                    <a:pt x="4798" y="3385"/>
                    <a:pt x="4801" y="3389"/>
                  </a:cubicBezTo>
                  <a:cubicBezTo>
                    <a:pt x="4800" y="3386"/>
                    <a:pt x="4799" y="3382"/>
                    <a:pt x="4796" y="3378"/>
                  </a:cubicBezTo>
                  <a:close/>
                  <a:moveTo>
                    <a:pt x="577" y="3346"/>
                  </a:moveTo>
                  <a:cubicBezTo>
                    <a:pt x="582" y="3346"/>
                    <a:pt x="584" y="3347"/>
                    <a:pt x="585" y="3350"/>
                  </a:cubicBezTo>
                  <a:cubicBezTo>
                    <a:pt x="564" y="3354"/>
                    <a:pt x="554" y="3380"/>
                    <a:pt x="536" y="3403"/>
                  </a:cubicBezTo>
                  <a:cubicBezTo>
                    <a:pt x="534" y="3391"/>
                    <a:pt x="531" y="3378"/>
                    <a:pt x="523" y="3364"/>
                  </a:cubicBezTo>
                  <a:cubicBezTo>
                    <a:pt x="544" y="3354"/>
                    <a:pt x="566" y="3346"/>
                    <a:pt x="577" y="3346"/>
                  </a:cubicBezTo>
                  <a:close/>
                  <a:moveTo>
                    <a:pt x="1126" y="3495"/>
                  </a:moveTo>
                  <a:lnTo>
                    <a:pt x="1126" y="3495"/>
                  </a:lnTo>
                  <a:cubicBezTo>
                    <a:pt x="1126" y="3497"/>
                    <a:pt x="1125" y="3499"/>
                    <a:pt x="1124" y="3501"/>
                  </a:cubicBezTo>
                  <a:cubicBezTo>
                    <a:pt x="1125" y="3498"/>
                    <a:pt x="1126" y="3496"/>
                    <a:pt x="1126" y="3495"/>
                  </a:cubicBezTo>
                  <a:close/>
                  <a:moveTo>
                    <a:pt x="1501" y="4743"/>
                  </a:moveTo>
                  <a:cubicBezTo>
                    <a:pt x="1496" y="4745"/>
                    <a:pt x="1488" y="4749"/>
                    <a:pt x="1478" y="4755"/>
                  </a:cubicBezTo>
                  <a:cubicBezTo>
                    <a:pt x="1486" y="4750"/>
                    <a:pt x="1494" y="4747"/>
                    <a:pt x="1501" y="4743"/>
                  </a:cubicBezTo>
                  <a:close/>
                  <a:moveTo>
                    <a:pt x="2774" y="1"/>
                  </a:moveTo>
                  <a:cubicBezTo>
                    <a:pt x="2733" y="22"/>
                    <a:pt x="2777" y="57"/>
                    <a:pt x="2769" y="95"/>
                  </a:cubicBezTo>
                  <a:cubicBezTo>
                    <a:pt x="2756" y="114"/>
                    <a:pt x="2745" y="121"/>
                    <a:pt x="2734" y="121"/>
                  </a:cubicBezTo>
                  <a:cubicBezTo>
                    <a:pt x="2714" y="121"/>
                    <a:pt x="2694" y="100"/>
                    <a:pt x="2673" y="80"/>
                  </a:cubicBezTo>
                  <a:cubicBezTo>
                    <a:pt x="2656" y="64"/>
                    <a:pt x="2638" y="51"/>
                    <a:pt x="2618" y="49"/>
                  </a:cubicBezTo>
                  <a:cubicBezTo>
                    <a:pt x="2618" y="49"/>
                    <a:pt x="2617" y="49"/>
                    <a:pt x="2616" y="49"/>
                  </a:cubicBezTo>
                  <a:cubicBezTo>
                    <a:pt x="2597" y="49"/>
                    <a:pt x="2577" y="62"/>
                    <a:pt x="2556" y="97"/>
                  </a:cubicBezTo>
                  <a:cubicBezTo>
                    <a:pt x="2520" y="126"/>
                    <a:pt x="2499" y="167"/>
                    <a:pt x="2479" y="208"/>
                  </a:cubicBezTo>
                  <a:cubicBezTo>
                    <a:pt x="2461" y="250"/>
                    <a:pt x="2442" y="290"/>
                    <a:pt x="2414" y="317"/>
                  </a:cubicBezTo>
                  <a:cubicBezTo>
                    <a:pt x="2404" y="292"/>
                    <a:pt x="2406" y="263"/>
                    <a:pt x="2412" y="241"/>
                  </a:cubicBezTo>
                  <a:cubicBezTo>
                    <a:pt x="2419" y="219"/>
                    <a:pt x="2427" y="202"/>
                    <a:pt x="2427" y="202"/>
                  </a:cubicBezTo>
                  <a:cubicBezTo>
                    <a:pt x="2412" y="180"/>
                    <a:pt x="2397" y="171"/>
                    <a:pt x="2383" y="171"/>
                  </a:cubicBezTo>
                  <a:cubicBezTo>
                    <a:pt x="2382" y="171"/>
                    <a:pt x="2382" y="171"/>
                    <a:pt x="2381" y="171"/>
                  </a:cubicBezTo>
                  <a:cubicBezTo>
                    <a:pt x="2367" y="172"/>
                    <a:pt x="2353" y="183"/>
                    <a:pt x="2337" y="203"/>
                  </a:cubicBezTo>
                  <a:cubicBezTo>
                    <a:pt x="2342" y="175"/>
                    <a:pt x="2334" y="152"/>
                    <a:pt x="2323" y="118"/>
                  </a:cubicBezTo>
                  <a:cubicBezTo>
                    <a:pt x="2301" y="127"/>
                    <a:pt x="2308" y="200"/>
                    <a:pt x="2291" y="200"/>
                  </a:cubicBezTo>
                  <a:cubicBezTo>
                    <a:pt x="2287" y="200"/>
                    <a:pt x="2282" y="197"/>
                    <a:pt x="2276" y="189"/>
                  </a:cubicBezTo>
                  <a:cubicBezTo>
                    <a:pt x="2279" y="154"/>
                    <a:pt x="2282" y="97"/>
                    <a:pt x="2293" y="61"/>
                  </a:cubicBezTo>
                  <a:lnTo>
                    <a:pt x="2293" y="61"/>
                  </a:lnTo>
                  <a:cubicBezTo>
                    <a:pt x="2277" y="77"/>
                    <a:pt x="2265" y="99"/>
                    <a:pt x="2250" y="123"/>
                  </a:cubicBezTo>
                  <a:cubicBezTo>
                    <a:pt x="2236" y="146"/>
                    <a:pt x="2223" y="168"/>
                    <a:pt x="2209" y="186"/>
                  </a:cubicBezTo>
                  <a:cubicBezTo>
                    <a:pt x="2194" y="132"/>
                    <a:pt x="2219" y="99"/>
                    <a:pt x="2228" y="63"/>
                  </a:cubicBezTo>
                  <a:lnTo>
                    <a:pt x="2228" y="63"/>
                  </a:lnTo>
                  <a:cubicBezTo>
                    <a:pt x="2193" y="90"/>
                    <a:pt x="2139" y="124"/>
                    <a:pt x="2140" y="211"/>
                  </a:cubicBezTo>
                  <a:lnTo>
                    <a:pt x="2160" y="233"/>
                  </a:lnTo>
                  <a:lnTo>
                    <a:pt x="2160" y="233"/>
                  </a:lnTo>
                  <a:cubicBezTo>
                    <a:pt x="2153" y="214"/>
                    <a:pt x="2152" y="162"/>
                    <a:pt x="2158" y="149"/>
                  </a:cubicBezTo>
                  <a:cubicBezTo>
                    <a:pt x="2164" y="131"/>
                    <a:pt x="2170" y="123"/>
                    <a:pt x="2176" y="123"/>
                  </a:cubicBezTo>
                  <a:cubicBezTo>
                    <a:pt x="2193" y="123"/>
                    <a:pt x="2207" y="181"/>
                    <a:pt x="2210" y="204"/>
                  </a:cubicBezTo>
                  <a:lnTo>
                    <a:pt x="2191" y="228"/>
                  </a:lnTo>
                  <a:cubicBezTo>
                    <a:pt x="2204" y="281"/>
                    <a:pt x="2216" y="299"/>
                    <a:pt x="2228" y="299"/>
                  </a:cubicBezTo>
                  <a:cubicBezTo>
                    <a:pt x="2236" y="299"/>
                    <a:pt x="2245" y="290"/>
                    <a:pt x="2253" y="277"/>
                  </a:cubicBezTo>
                  <a:cubicBezTo>
                    <a:pt x="2273" y="247"/>
                    <a:pt x="2296" y="197"/>
                    <a:pt x="2319" y="197"/>
                  </a:cubicBezTo>
                  <a:cubicBezTo>
                    <a:pt x="2320" y="197"/>
                    <a:pt x="2321" y="197"/>
                    <a:pt x="2322" y="197"/>
                  </a:cubicBezTo>
                  <a:cubicBezTo>
                    <a:pt x="2317" y="243"/>
                    <a:pt x="2315" y="287"/>
                    <a:pt x="2311" y="333"/>
                  </a:cubicBezTo>
                  <a:cubicBezTo>
                    <a:pt x="2323" y="295"/>
                    <a:pt x="2336" y="256"/>
                    <a:pt x="2349" y="218"/>
                  </a:cubicBezTo>
                  <a:cubicBezTo>
                    <a:pt x="2360" y="253"/>
                    <a:pt x="2369" y="327"/>
                    <a:pt x="2350" y="348"/>
                  </a:cubicBezTo>
                  <a:cubicBezTo>
                    <a:pt x="2358" y="364"/>
                    <a:pt x="2364" y="369"/>
                    <a:pt x="2368" y="369"/>
                  </a:cubicBezTo>
                  <a:cubicBezTo>
                    <a:pt x="2373" y="369"/>
                    <a:pt x="2375" y="364"/>
                    <a:pt x="2379" y="358"/>
                  </a:cubicBezTo>
                  <a:cubicBezTo>
                    <a:pt x="2381" y="352"/>
                    <a:pt x="2384" y="347"/>
                    <a:pt x="2387" y="347"/>
                  </a:cubicBezTo>
                  <a:cubicBezTo>
                    <a:pt x="2391" y="347"/>
                    <a:pt x="2396" y="354"/>
                    <a:pt x="2404" y="373"/>
                  </a:cubicBezTo>
                  <a:cubicBezTo>
                    <a:pt x="2406" y="385"/>
                    <a:pt x="2406" y="391"/>
                    <a:pt x="2404" y="396"/>
                  </a:cubicBezTo>
                  <a:lnTo>
                    <a:pt x="2432" y="357"/>
                  </a:lnTo>
                  <a:lnTo>
                    <a:pt x="2432" y="357"/>
                  </a:lnTo>
                  <a:cubicBezTo>
                    <a:pt x="2427" y="381"/>
                    <a:pt x="2435" y="436"/>
                    <a:pt x="2425" y="436"/>
                  </a:cubicBezTo>
                  <a:cubicBezTo>
                    <a:pt x="2424" y="436"/>
                    <a:pt x="2422" y="435"/>
                    <a:pt x="2420" y="432"/>
                  </a:cubicBezTo>
                  <a:lnTo>
                    <a:pt x="2420" y="432"/>
                  </a:lnTo>
                  <a:cubicBezTo>
                    <a:pt x="2430" y="447"/>
                    <a:pt x="2439" y="453"/>
                    <a:pt x="2447" y="453"/>
                  </a:cubicBezTo>
                  <a:cubicBezTo>
                    <a:pt x="2460" y="453"/>
                    <a:pt x="2472" y="438"/>
                    <a:pt x="2482" y="424"/>
                  </a:cubicBezTo>
                  <a:cubicBezTo>
                    <a:pt x="2491" y="412"/>
                    <a:pt x="2499" y="402"/>
                    <a:pt x="2506" y="402"/>
                  </a:cubicBezTo>
                  <a:cubicBezTo>
                    <a:pt x="2512" y="402"/>
                    <a:pt x="2517" y="410"/>
                    <a:pt x="2521" y="434"/>
                  </a:cubicBezTo>
                  <a:lnTo>
                    <a:pt x="2518" y="442"/>
                  </a:lnTo>
                  <a:cubicBezTo>
                    <a:pt x="2552" y="420"/>
                    <a:pt x="2556" y="395"/>
                    <a:pt x="2556" y="363"/>
                  </a:cubicBezTo>
                  <a:cubicBezTo>
                    <a:pt x="2557" y="329"/>
                    <a:pt x="2555" y="286"/>
                    <a:pt x="2587" y="229"/>
                  </a:cubicBezTo>
                  <a:cubicBezTo>
                    <a:pt x="2596" y="311"/>
                    <a:pt x="2603" y="393"/>
                    <a:pt x="2609" y="474"/>
                  </a:cubicBezTo>
                  <a:lnTo>
                    <a:pt x="2623" y="375"/>
                  </a:lnTo>
                  <a:cubicBezTo>
                    <a:pt x="2632" y="379"/>
                    <a:pt x="2644" y="389"/>
                    <a:pt x="2639" y="427"/>
                  </a:cubicBezTo>
                  <a:cubicBezTo>
                    <a:pt x="2671" y="363"/>
                    <a:pt x="2638" y="385"/>
                    <a:pt x="2660" y="322"/>
                  </a:cubicBezTo>
                  <a:lnTo>
                    <a:pt x="2660" y="322"/>
                  </a:lnTo>
                  <a:cubicBezTo>
                    <a:pt x="2670" y="355"/>
                    <a:pt x="2686" y="361"/>
                    <a:pt x="2702" y="361"/>
                  </a:cubicBezTo>
                  <a:cubicBezTo>
                    <a:pt x="2708" y="361"/>
                    <a:pt x="2715" y="360"/>
                    <a:pt x="2721" y="360"/>
                  </a:cubicBezTo>
                  <a:cubicBezTo>
                    <a:pt x="2743" y="360"/>
                    <a:pt x="2759" y="369"/>
                    <a:pt x="2753" y="448"/>
                  </a:cubicBezTo>
                  <a:cubicBezTo>
                    <a:pt x="2777" y="375"/>
                    <a:pt x="2727" y="386"/>
                    <a:pt x="2772" y="339"/>
                  </a:cubicBezTo>
                  <a:lnTo>
                    <a:pt x="2772" y="339"/>
                  </a:lnTo>
                  <a:cubicBezTo>
                    <a:pt x="2768" y="395"/>
                    <a:pt x="2772" y="412"/>
                    <a:pt x="2779" y="412"/>
                  </a:cubicBezTo>
                  <a:cubicBezTo>
                    <a:pt x="2783" y="412"/>
                    <a:pt x="2788" y="407"/>
                    <a:pt x="2793" y="401"/>
                  </a:cubicBezTo>
                  <a:cubicBezTo>
                    <a:pt x="2803" y="391"/>
                    <a:pt x="2815" y="377"/>
                    <a:pt x="2825" y="377"/>
                  </a:cubicBezTo>
                  <a:cubicBezTo>
                    <a:pt x="2831" y="377"/>
                    <a:pt x="2837" y="383"/>
                    <a:pt x="2841" y="399"/>
                  </a:cubicBezTo>
                  <a:cubicBezTo>
                    <a:pt x="2816" y="483"/>
                    <a:pt x="2795" y="434"/>
                    <a:pt x="2814" y="515"/>
                  </a:cubicBezTo>
                  <a:cubicBezTo>
                    <a:pt x="2825" y="479"/>
                    <a:pt x="2834" y="463"/>
                    <a:pt x="2841" y="461"/>
                  </a:cubicBezTo>
                  <a:cubicBezTo>
                    <a:pt x="2842" y="461"/>
                    <a:pt x="2843" y="461"/>
                    <a:pt x="2844" y="461"/>
                  </a:cubicBezTo>
                  <a:cubicBezTo>
                    <a:pt x="2851" y="461"/>
                    <a:pt x="2857" y="469"/>
                    <a:pt x="2862" y="481"/>
                  </a:cubicBezTo>
                  <a:cubicBezTo>
                    <a:pt x="2872" y="504"/>
                    <a:pt x="2881" y="538"/>
                    <a:pt x="2893" y="538"/>
                  </a:cubicBezTo>
                  <a:cubicBezTo>
                    <a:pt x="2895" y="538"/>
                    <a:pt x="2896" y="537"/>
                    <a:pt x="2898" y="536"/>
                  </a:cubicBezTo>
                  <a:cubicBezTo>
                    <a:pt x="2911" y="482"/>
                    <a:pt x="2927" y="472"/>
                    <a:pt x="2945" y="472"/>
                  </a:cubicBezTo>
                  <a:cubicBezTo>
                    <a:pt x="2946" y="472"/>
                    <a:pt x="2947" y="472"/>
                    <a:pt x="2948" y="472"/>
                  </a:cubicBezTo>
                  <a:cubicBezTo>
                    <a:pt x="2962" y="472"/>
                    <a:pt x="2977" y="480"/>
                    <a:pt x="2994" y="480"/>
                  </a:cubicBezTo>
                  <a:cubicBezTo>
                    <a:pt x="3001" y="480"/>
                    <a:pt x="3009" y="478"/>
                    <a:pt x="3017" y="474"/>
                  </a:cubicBezTo>
                  <a:lnTo>
                    <a:pt x="3017" y="474"/>
                  </a:lnTo>
                  <a:cubicBezTo>
                    <a:pt x="3011" y="493"/>
                    <a:pt x="3028" y="514"/>
                    <a:pt x="3049" y="536"/>
                  </a:cubicBezTo>
                  <a:cubicBezTo>
                    <a:pt x="3069" y="560"/>
                    <a:pt x="3094" y="586"/>
                    <a:pt x="3107" y="612"/>
                  </a:cubicBezTo>
                  <a:lnTo>
                    <a:pt x="3104" y="619"/>
                  </a:lnTo>
                  <a:lnTo>
                    <a:pt x="3104" y="619"/>
                  </a:lnTo>
                  <a:cubicBezTo>
                    <a:pt x="3145" y="522"/>
                    <a:pt x="3180" y="551"/>
                    <a:pt x="3216" y="541"/>
                  </a:cubicBezTo>
                  <a:lnTo>
                    <a:pt x="3216" y="541"/>
                  </a:lnTo>
                  <a:cubicBezTo>
                    <a:pt x="3190" y="608"/>
                    <a:pt x="3176" y="633"/>
                    <a:pt x="3150" y="657"/>
                  </a:cubicBezTo>
                  <a:lnTo>
                    <a:pt x="3176" y="666"/>
                  </a:lnTo>
                  <a:cubicBezTo>
                    <a:pt x="3195" y="633"/>
                    <a:pt x="3210" y="617"/>
                    <a:pt x="3233" y="612"/>
                  </a:cubicBezTo>
                  <a:lnTo>
                    <a:pt x="3233" y="612"/>
                  </a:lnTo>
                  <a:lnTo>
                    <a:pt x="3194" y="692"/>
                  </a:lnTo>
                  <a:cubicBezTo>
                    <a:pt x="3196" y="692"/>
                    <a:pt x="3198" y="692"/>
                    <a:pt x="3200" y="692"/>
                  </a:cubicBezTo>
                  <a:cubicBezTo>
                    <a:pt x="3218" y="692"/>
                    <a:pt x="3242" y="677"/>
                    <a:pt x="3265" y="670"/>
                  </a:cubicBezTo>
                  <a:cubicBezTo>
                    <a:pt x="3274" y="667"/>
                    <a:pt x="3282" y="665"/>
                    <a:pt x="3290" y="665"/>
                  </a:cubicBezTo>
                  <a:cubicBezTo>
                    <a:pt x="3306" y="665"/>
                    <a:pt x="3319" y="673"/>
                    <a:pt x="3324" y="699"/>
                  </a:cubicBezTo>
                  <a:cubicBezTo>
                    <a:pt x="3343" y="661"/>
                    <a:pt x="3359" y="606"/>
                    <a:pt x="3376" y="554"/>
                  </a:cubicBezTo>
                  <a:cubicBezTo>
                    <a:pt x="3396" y="503"/>
                    <a:pt x="3418" y="457"/>
                    <a:pt x="3457" y="443"/>
                  </a:cubicBezTo>
                  <a:lnTo>
                    <a:pt x="3457" y="443"/>
                  </a:lnTo>
                  <a:cubicBezTo>
                    <a:pt x="3442" y="481"/>
                    <a:pt x="3415" y="543"/>
                    <a:pt x="3394" y="562"/>
                  </a:cubicBezTo>
                  <a:lnTo>
                    <a:pt x="3394" y="562"/>
                  </a:lnTo>
                  <a:cubicBezTo>
                    <a:pt x="3400" y="558"/>
                    <a:pt x="3408" y="552"/>
                    <a:pt x="3414" y="552"/>
                  </a:cubicBezTo>
                  <a:cubicBezTo>
                    <a:pt x="3418" y="552"/>
                    <a:pt x="3421" y="554"/>
                    <a:pt x="3421" y="561"/>
                  </a:cubicBezTo>
                  <a:cubicBezTo>
                    <a:pt x="3402" y="581"/>
                    <a:pt x="3386" y="600"/>
                    <a:pt x="3369" y="621"/>
                  </a:cubicBezTo>
                  <a:cubicBezTo>
                    <a:pt x="3370" y="628"/>
                    <a:pt x="3372" y="631"/>
                    <a:pt x="3374" y="631"/>
                  </a:cubicBezTo>
                  <a:cubicBezTo>
                    <a:pt x="3385" y="631"/>
                    <a:pt x="3405" y="581"/>
                    <a:pt x="3418" y="581"/>
                  </a:cubicBezTo>
                  <a:cubicBezTo>
                    <a:pt x="3419" y="581"/>
                    <a:pt x="3420" y="582"/>
                    <a:pt x="3421" y="583"/>
                  </a:cubicBezTo>
                  <a:cubicBezTo>
                    <a:pt x="3392" y="640"/>
                    <a:pt x="3413" y="631"/>
                    <a:pt x="3389" y="675"/>
                  </a:cubicBezTo>
                  <a:cubicBezTo>
                    <a:pt x="3388" y="675"/>
                    <a:pt x="3388" y="675"/>
                    <a:pt x="3388" y="675"/>
                  </a:cubicBezTo>
                  <a:cubicBezTo>
                    <a:pt x="3385" y="675"/>
                    <a:pt x="3384" y="668"/>
                    <a:pt x="3381" y="664"/>
                  </a:cubicBezTo>
                  <a:cubicBezTo>
                    <a:pt x="3380" y="661"/>
                    <a:pt x="3379" y="658"/>
                    <a:pt x="3376" y="658"/>
                  </a:cubicBezTo>
                  <a:cubicBezTo>
                    <a:pt x="3374" y="658"/>
                    <a:pt x="3372" y="660"/>
                    <a:pt x="3368" y="665"/>
                  </a:cubicBezTo>
                  <a:cubicBezTo>
                    <a:pt x="3381" y="683"/>
                    <a:pt x="3386" y="730"/>
                    <a:pt x="3370" y="777"/>
                  </a:cubicBezTo>
                  <a:cubicBezTo>
                    <a:pt x="3386" y="742"/>
                    <a:pt x="3409" y="700"/>
                    <a:pt x="3426" y="699"/>
                  </a:cubicBezTo>
                  <a:lnTo>
                    <a:pt x="3426" y="699"/>
                  </a:lnTo>
                  <a:cubicBezTo>
                    <a:pt x="3462" y="711"/>
                    <a:pt x="3401" y="773"/>
                    <a:pt x="3405" y="811"/>
                  </a:cubicBezTo>
                  <a:cubicBezTo>
                    <a:pt x="3420" y="793"/>
                    <a:pt x="3427" y="798"/>
                    <a:pt x="3436" y="795"/>
                  </a:cubicBezTo>
                  <a:cubicBezTo>
                    <a:pt x="3446" y="794"/>
                    <a:pt x="3457" y="787"/>
                    <a:pt x="3480" y="746"/>
                  </a:cubicBezTo>
                  <a:lnTo>
                    <a:pt x="3480" y="746"/>
                  </a:lnTo>
                  <a:cubicBezTo>
                    <a:pt x="3489" y="752"/>
                    <a:pt x="3470" y="790"/>
                    <a:pt x="3459" y="815"/>
                  </a:cubicBezTo>
                  <a:cubicBezTo>
                    <a:pt x="3468" y="809"/>
                    <a:pt x="3476" y="808"/>
                    <a:pt x="3485" y="808"/>
                  </a:cubicBezTo>
                  <a:cubicBezTo>
                    <a:pt x="3496" y="808"/>
                    <a:pt x="3508" y="810"/>
                    <a:pt x="3520" y="810"/>
                  </a:cubicBezTo>
                  <a:cubicBezTo>
                    <a:pt x="3540" y="810"/>
                    <a:pt x="3560" y="802"/>
                    <a:pt x="3578" y="753"/>
                  </a:cubicBezTo>
                  <a:lnTo>
                    <a:pt x="3576" y="746"/>
                  </a:lnTo>
                  <a:cubicBezTo>
                    <a:pt x="3578" y="743"/>
                    <a:pt x="3579" y="743"/>
                    <a:pt x="3582" y="743"/>
                  </a:cubicBezTo>
                  <a:cubicBezTo>
                    <a:pt x="3594" y="738"/>
                    <a:pt x="3604" y="736"/>
                    <a:pt x="3613" y="736"/>
                  </a:cubicBezTo>
                  <a:cubicBezTo>
                    <a:pt x="3624" y="736"/>
                    <a:pt x="3633" y="740"/>
                    <a:pt x="3641" y="746"/>
                  </a:cubicBezTo>
                  <a:cubicBezTo>
                    <a:pt x="3655" y="756"/>
                    <a:pt x="3666" y="773"/>
                    <a:pt x="3674" y="789"/>
                  </a:cubicBezTo>
                  <a:cubicBezTo>
                    <a:pt x="3692" y="824"/>
                    <a:pt x="3701" y="868"/>
                    <a:pt x="3738" y="871"/>
                  </a:cubicBezTo>
                  <a:lnTo>
                    <a:pt x="3719" y="896"/>
                  </a:lnTo>
                  <a:cubicBezTo>
                    <a:pt x="3722" y="895"/>
                    <a:pt x="3726" y="895"/>
                    <a:pt x="3730" y="895"/>
                  </a:cubicBezTo>
                  <a:cubicBezTo>
                    <a:pt x="3739" y="895"/>
                    <a:pt x="3747" y="897"/>
                    <a:pt x="3755" y="898"/>
                  </a:cubicBezTo>
                  <a:cubicBezTo>
                    <a:pt x="3760" y="899"/>
                    <a:pt x="3767" y="901"/>
                    <a:pt x="3772" y="902"/>
                  </a:cubicBezTo>
                  <a:cubicBezTo>
                    <a:pt x="3778" y="903"/>
                    <a:pt x="3783" y="906"/>
                    <a:pt x="3788" y="907"/>
                  </a:cubicBezTo>
                  <a:cubicBezTo>
                    <a:pt x="3797" y="910"/>
                    <a:pt x="3807" y="912"/>
                    <a:pt x="3818" y="912"/>
                  </a:cubicBezTo>
                  <a:cubicBezTo>
                    <a:pt x="3831" y="912"/>
                    <a:pt x="3847" y="909"/>
                    <a:pt x="3866" y="899"/>
                  </a:cubicBezTo>
                  <a:lnTo>
                    <a:pt x="3866" y="899"/>
                  </a:lnTo>
                  <a:cubicBezTo>
                    <a:pt x="3874" y="907"/>
                    <a:pt x="3847" y="961"/>
                    <a:pt x="3817" y="986"/>
                  </a:cubicBezTo>
                  <a:cubicBezTo>
                    <a:pt x="3818" y="986"/>
                    <a:pt x="3819" y="986"/>
                    <a:pt x="3820" y="986"/>
                  </a:cubicBezTo>
                  <a:cubicBezTo>
                    <a:pt x="3833" y="986"/>
                    <a:pt x="3846" y="984"/>
                    <a:pt x="3855" y="984"/>
                  </a:cubicBezTo>
                  <a:cubicBezTo>
                    <a:pt x="3872" y="984"/>
                    <a:pt x="3881" y="991"/>
                    <a:pt x="3876" y="1033"/>
                  </a:cubicBezTo>
                  <a:cubicBezTo>
                    <a:pt x="3839" y="1045"/>
                    <a:pt x="3837" y="1059"/>
                    <a:pt x="3836" y="1059"/>
                  </a:cubicBezTo>
                  <a:cubicBezTo>
                    <a:pt x="3835" y="1059"/>
                    <a:pt x="3835" y="1054"/>
                    <a:pt x="3826" y="1041"/>
                  </a:cubicBezTo>
                  <a:lnTo>
                    <a:pt x="3826" y="1041"/>
                  </a:lnTo>
                  <a:cubicBezTo>
                    <a:pt x="3833" y="1076"/>
                    <a:pt x="3816" y="1107"/>
                    <a:pt x="3845" y="1107"/>
                  </a:cubicBezTo>
                  <a:cubicBezTo>
                    <a:pt x="3854" y="1107"/>
                    <a:pt x="3870" y="1103"/>
                    <a:pt x="3893" y="1095"/>
                  </a:cubicBezTo>
                  <a:lnTo>
                    <a:pt x="3893" y="1095"/>
                  </a:lnTo>
                  <a:cubicBezTo>
                    <a:pt x="3858" y="1119"/>
                    <a:pt x="3845" y="1141"/>
                    <a:pt x="3842" y="1157"/>
                  </a:cubicBezTo>
                  <a:cubicBezTo>
                    <a:pt x="3840" y="1173"/>
                    <a:pt x="3849" y="1182"/>
                    <a:pt x="3862" y="1182"/>
                  </a:cubicBezTo>
                  <a:cubicBezTo>
                    <a:pt x="3862" y="1182"/>
                    <a:pt x="3863" y="1182"/>
                    <a:pt x="3864" y="1182"/>
                  </a:cubicBezTo>
                  <a:lnTo>
                    <a:pt x="3892" y="1124"/>
                  </a:lnTo>
                  <a:cubicBezTo>
                    <a:pt x="3914" y="1130"/>
                    <a:pt x="3920" y="1148"/>
                    <a:pt x="3925" y="1167"/>
                  </a:cubicBezTo>
                  <a:lnTo>
                    <a:pt x="3838" y="1230"/>
                  </a:lnTo>
                  <a:cubicBezTo>
                    <a:pt x="3825" y="1265"/>
                    <a:pt x="3835" y="1278"/>
                    <a:pt x="3853" y="1283"/>
                  </a:cubicBezTo>
                  <a:cubicBezTo>
                    <a:pt x="3861" y="1285"/>
                    <a:pt x="3870" y="1286"/>
                    <a:pt x="3881" y="1286"/>
                  </a:cubicBezTo>
                  <a:cubicBezTo>
                    <a:pt x="3896" y="1286"/>
                    <a:pt x="3913" y="1284"/>
                    <a:pt x="3929" y="1283"/>
                  </a:cubicBezTo>
                  <a:cubicBezTo>
                    <a:pt x="3935" y="1283"/>
                    <a:pt x="3941" y="1282"/>
                    <a:pt x="3947" y="1282"/>
                  </a:cubicBezTo>
                  <a:cubicBezTo>
                    <a:pt x="3967" y="1282"/>
                    <a:pt x="3983" y="1284"/>
                    <a:pt x="3990" y="1293"/>
                  </a:cubicBezTo>
                  <a:cubicBezTo>
                    <a:pt x="3999" y="1306"/>
                    <a:pt x="3991" y="1328"/>
                    <a:pt x="3955" y="1371"/>
                  </a:cubicBezTo>
                  <a:cubicBezTo>
                    <a:pt x="4028" y="1344"/>
                    <a:pt x="3976" y="1308"/>
                    <a:pt x="4058" y="1270"/>
                  </a:cubicBezTo>
                  <a:lnTo>
                    <a:pt x="4058" y="1270"/>
                  </a:lnTo>
                  <a:cubicBezTo>
                    <a:pt x="4061" y="1290"/>
                    <a:pt x="4037" y="1328"/>
                    <a:pt x="4012" y="1364"/>
                  </a:cubicBezTo>
                  <a:cubicBezTo>
                    <a:pt x="3986" y="1399"/>
                    <a:pt x="3960" y="1428"/>
                    <a:pt x="3962" y="1432"/>
                  </a:cubicBezTo>
                  <a:cubicBezTo>
                    <a:pt x="3957" y="1449"/>
                    <a:pt x="3962" y="1454"/>
                    <a:pt x="3974" y="1454"/>
                  </a:cubicBezTo>
                  <a:cubicBezTo>
                    <a:pt x="3987" y="1454"/>
                    <a:pt x="4007" y="1448"/>
                    <a:pt x="4029" y="1441"/>
                  </a:cubicBezTo>
                  <a:cubicBezTo>
                    <a:pt x="4051" y="1434"/>
                    <a:pt x="4073" y="1428"/>
                    <a:pt x="4088" y="1428"/>
                  </a:cubicBezTo>
                  <a:cubicBezTo>
                    <a:pt x="4102" y="1428"/>
                    <a:pt x="4111" y="1433"/>
                    <a:pt x="4110" y="1448"/>
                  </a:cubicBezTo>
                  <a:cubicBezTo>
                    <a:pt x="4135" y="1426"/>
                    <a:pt x="4204" y="1378"/>
                    <a:pt x="4256" y="1378"/>
                  </a:cubicBezTo>
                  <a:cubicBezTo>
                    <a:pt x="4263" y="1378"/>
                    <a:pt x="4270" y="1379"/>
                    <a:pt x="4276" y="1381"/>
                  </a:cubicBezTo>
                  <a:cubicBezTo>
                    <a:pt x="4281" y="1401"/>
                    <a:pt x="4250" y="1431"/>
                    <a:pt x="4214" y="1454"/>
                  </a:cubicBezTo>
                  <a:cubicBezTo>
                    <a:pt x="4181" y="1476"/>
                    <a:pt x="4142" y="1493"/>
                    <a:pt x="4123" y="1493"/>
                  </a:cubicBezTo>
                  <a:cubicBezTo>
                    <a:pt x="4122" y="1493"/>
                    <a:pt x="4121" y="1493"/>
                    <a:pt x="4120" y="1493"/>
                  </a:cubicBezTo>
                  <a:cubicBezTo>
                    <a:pt x="4113" y="1488"/>
                    <a:pt x="4122" y="1478"/>
                    <a:pt x="4133" y="1473"/>
                  </a:cubicBezTo>
                  <a:cubicBezTo>
                    <a:pt x="4128" y="1472"/>
                    <a:pt x="4122" y="1471"/>
                    <a:pt x="4116" y="1471"/>
                  </a:cubicBezTo>
                  <a:cubicBezTo>
                    <a:pt x="4102" y="1471"/>
                    <a:pt x="4085" y="1476"/>
                    <a:pt x="4065" y="1497"/>
                  </a:cubicBezTo>
                  <a:lnTo>
                    <a:pt x="4101" y="1482"/>
                  </a:lnTo>
                  <a:lnTo>
                    <a:pt x="4101" y="1482"/>
                  </a:lnTo>
                  <a:cubicBezTo>
                    <a:pt x="4075" y="1515"/>
                    <a:pt x="4100" y="1554"/>
                    <a:pt x="4039" y="1573"/>
                  </a:cubicBezTo>
                  <a:cubicBezTo>
                    <a:pt x="4043" y="1574"/>
                    <a:pt x="4047" y="1574"/>
                    <a:pt x="4051" y="1574"/>
                  </a:cubicBezTo>
                  <a:cubicBezTo>
                    <a:pt x="4082" y="1574"/>
                    <a:pt x="4097" y="1558"/>
                    <a:pt x="4106" y="1538"/>
                  </a:cubicBezTo>
                  <a:lnTo>
                    <a:pt x="4106" y="1538"/>
                  </a:lnTo>
                  <a:cubicBezTo>
                    <a:pt x="4096" y="1564"/>
                    <a:pt x="4102" y="1577"/>
                    <a:pt x="4112" y="1589"/>
                  </a:cubicBezTo>
                  <a:cubicBezTo>
                    <a:pt x="4122" y="1603"/>
                    <a:pt x="4131" y="1618"/>
                    <a:pt x="4123" y="1645"/>
                  </a:cubicBezTo>
                  <a:cubicBezTo>
                    <a:pt x="4138" y="1631"/>
                    <a:pt x="4169" y="1610"/>
                    <a:pt x="4178" y="1610"/>
                  </a:cubicBezTo>
                  <a:cubicBezTo>
                    <a:pt x="4179" y="1610"/>
                    <a:pt x="4180" y="1611"/>
                    <a:pt x="4180" y="1612"/>
                  </a:cubicBezTo>
                  <a:cubicBezTo>
                    <a:pt x="4174" y="1640"/>
                    <a:pt x="4182" y="1648"/>
                    <a:pt x="4197" y="1648"/>
                  </a:cubicBezTo>
                  <a:cubicBezTo>
                    <a:pt x="4216" y="1648"/>
                    <a:pt x="4244" y="1635"/>
                    <a:pt x="4267" y="1635"/>
                  </a:cubicBezTo>
                  <a:cubicBezTo>
                    <a:pt x="4277" y="1635"/>
                    <a:pt x="4286" y="1637"/>
                    <a:pt x="4293" y="1645"/>
                  </a:cubicBezTo>
                  <a:cubicBezTo>
                    <a:pt x="4247" y="1691"/>
                    <a:pt x="4159" y="1689"/>
                    <a:pt x="4222" y="1713"/>
                  </a:cubicBezTo>
                  <a:cubicBezTo>
                    <a:pt x="4195" y="1754"/>
                    <a:pt x="4128" y="1755"/>
                    <a:pt x="4096" y="1758"/>
                  </a:cubicBezTo>
                  <a:cubicBezTo>
                    <a:pt x="4138" y="1763"/>
                    <a:pt x="4132" y="1784"/>
                    <a:pt x="4116" y="1806"/>
                  </a:cubicBezTo>
                  <a:cubicBezTo>
                    <a:pt x="4107" y="1819"/>
                    <a:pt x="4096" y="1829"/>
                    <a:pt x="4087" y="1840"/>
                  </a:cubicBezTo>
                  <a:cubicBezTo>
                    <a:pt x="4076" y="1850"/>
                    <a:pt x="4069" y="1858"/>
                    <a:pt x="4068" y="1864"/>
                  </a:cubicBezTo>
                  <a:lnTo>
                    <a:pt x="4033" y="1855"/>
                  </a:lnTo>
                  <a:lnTo>
                    <a:pt x="4033" y="1855"/>
                  </a:lnTo>
                  <a:cubicBezTo>
                    <a:pt x="4054" y="1860"/>
                    <a:pt x="4056" y="1869"/>
                    <a:pt x="4059" y="1878"/>
                  </a:cubicBezTo>
                  <a:lnTo>
                    <a:pt x="4128" y="1845"/>
                  </a:lnTo>
                  <a:lnTo>
                    <a:pt x="4128" y="1845"/>
                  </a:lnTo>
                  <a:cubicBezTo>
                    <a:pt x="4120" y="1860"/>
                    <a:pt x="4122" y="1869"/>
                    <a:pt x="4091" y="1878"/>
                  </a:cubicBezTo>
                  <a:cubicBezTo>
                    <a:pt x="4117" y="1877"/>
                    <a:pt x="4147" y="1866"/>
                    <a:pt x="4179" y="1853"/>
                  </a:cubicBezTo>
                  <a:cubicBezTo>
                    <a:pt x="4207" y="1844"/>
                    <a:pt x="4238" y="1835"/>
                    <a:pt x="4270" y="1835"/>
                  </a:cubicBezTo>
                  <a:cubicBezTo>
                    <a:pt x="4275" y="1835"/>
                    <a:pt x="4279" y="1835"/>
                    <a:pt x="4284" y="1836"/>
                  </a:cubicBezTo>
                  <a:cubicBezTo>
                    <a:pt x="4267" y="1850"/>
                    <a:pt x="4282" y="1858"/>
                    <a:pt x="4288" y="1869"/>
                  </a:cubicBezTo>
                  <a:cubicBezTo>
                    <a:pt x="4294" y="1879"/>
                    <a:pt x="4292" y="1892"/>
                    <a:pt x="4242" y="1907"/>
                  </a:cubicBezTo>
                  <a:cubicBezTo>
                    <a:pt x="4248" y="1892"/>
                    <a:pt x="4244" y="1887"/>
                    <a:pt x="4235" y="1887"/>
                  </a:cubicBezTo>
                  <a:cubicBezTo>
                    <a:pt x="4227" y="1887"/>
                    <a:pt x="4214" y="1892"/>
                    <a:pt x="4199" y="1897"/>
                  </a:cubicBezTo>
                  <a:cubicBezTo>
                    <a:pt x="4179" y="1903"/>
                    <a:pt x="4157" y="1911"/>
                    <a:pt x="4140" y="1911"/>
                  </a:cubicBezTo>
                  <a:cubicBezTo>
                    <a:pt x="4136" y="1911"/>
                    <a:pt x="4132" y="1911"/>
                    <a:pt x="4129" y="1910"/>
                  </a:cubicBezTo>
                  <a:lnTo>
                    <a:pt x="4129" y="1910"/>
                  </a:lnTo>
                  <a:cubicBezTo>
                    <a:pt x="4133" y="1915"/>
                    <a:pt x="4132" y="1922"/>
                    <a:pt x="4125" y="1931"/>
                  </a:cubicBezTo>
                  <a:cubicBezTo>
                    <a:pt x="4119" y="1934"/>
                    <a:pt x="4113" y="1935"/>
                    <a:pt x="4107" y="1935"/>
                  </a:cubicBezTo>
                  <a:cubicBezTo>
                    <a:pt x="4104" y="1935"/>
                    <a:pt x="4100" y="1934"/>
                    <a:pt x="4097" y="1934"/>
                  </a:cubicBezTo>
                  <a:cubicBezTo>
                    <a:pt x="4070" y="1957"/>
                    <a:pt x="4076" y="1963"/>
                    <a:pt x="4096" y="1963"/>
                  </a:cubicBezTo>
                  <a:cubicBezTo>
                    <a:pt x="4116" y="1963"/>
                    <a:pt x="4151" y="1957"/>
                    <a:pt x="4180" y="1957"/>
                  </a:cubicBezTo>
                  <a:cubicBezTo>
                    <a:pt x="4203" y="1957"/>
                    <a:pt x="4221" y="1961"/>
                    <a:pt x="4224" y="1976"/>
                  </a:cubicBezTo>
                  <a:cubicBezTo>
                    <a:pt x="4167" y="1982"/>
                    <a:pt x="4120" y="2011"/>
                    <a:pt x="4133" y="2014"/>
                  </a:cubicBezTo>
                  <a:cubicBezTo>
                    <a:pt x="4131" y="2001"/>
                    <a:pt x="4182" y="1991"/>
                    <a:pt x="4228" y="1991"/>
                  </a:cubicBezTo>
                  <a:cubicBezTo>
                    <a:pt x="4244" y="1991"/>
                    <a:pt x="4260" y="1992"/>
                    <a:pt x="4272" y="1995"/>
                  </a:cubicBezTo>
                  <a:cubicBezTo>
                    <a:pt x="4235" y="2037"/>
                    <a:pt x="4312" y="2023"/>
                    <a:pt x="4309" y="2043"/>
                  </a:cubicBezTo>
                  <a:lnTo>
                    <a:pt x="4325" y="2019"/>
                  </a:lnTo>
                  <a:cubicBezTo>
                    <a:pt x="4330" y="2019"/>
                    <a:pt x="4334" y="2019"/>
                    <a:pt x="4337" y="2019"/>
                  </a:cubicBezTo>
                  <a:cubicBezTo>
                    <a:pt x="4384" y="2019"/>
                    <a:pt x="4381" y="2036"/>
                    <a:pt x="4401" y="2055"/>
                  </a:cubicBezTo>
                  <a:cubicBezTo>
                    <a:pt x="4394" y="2057"/>
                    <a:pt x="4388" y="2057"/>
                    <a:pt x="4384" y="2057"/>
                  </a:cubicBezTo>
                  <a:cubicBezTo>
                    <a:pt x="4380" y="2057"/>
                    <a:pt x="4377" y="2057"/>
                    <a:pt x="4375" y="2057"/>
                  </a:cubicBezTo>
                  <a:lnTo>
                    <a:pt x="4375" y="2057"/>
                  </a:lnTo>
                  <a:cubicBezTo>
                    <a:pt x="4389" y="2065"/>
                    <a:pt x="4370" y="2080"/>
                    <a:pt x="4350" y="2096"/>
                  </a:cubicBezTo>
                  <a:cubicBezTo>
                    <a:pt x="4322" y="2117"/>
                    <a:pt x="4289" y="2137"/>
                    <a:pt x="4325" y="2152"/>
                  </a:cubicBezTo>
                  <a:cubicBezTo>
                    <a:pt x="4288" y="2173"/>
                    <a:pt x="4218" y="2164"/>
                    <a:pt x="4194" y="2180"/>
                  </a:cubicBezTo>
                  <a:cubicBezTo>
                    <a:pt x="4232" y="2195"/>
                    <a:pt x="4214" y="2208"/>
                    <a:pt x="4194" y="2219"/>
                  </a:cubicBezTo>
                  <a:cubicBezTo>
                    <a:pt x="4173" y="2231"/>
                    <a:pt x="4149" y="2242"/>
                    <a:pt x="4182" y="2260"/>
                  </a:cubicBezTo>
                  <a:cubicBezTo>
                    <a:pt x="4217" y="2253"/>
                    <a:pt x="4232" y="2249"/>
                    <a:pt x="4245" y="2249"/>
                  </a:cubicBezTo>
                  <a:cubicBezTo>
                    <a:pt x="4261" y="2249"/>
                    <a:pt x="4275" y="2255"/>
                    <a:pt x="4317" y="2270"/>
                  </a:cubicBezTo>
                  <a:cubicBezTo>
                    <a:pt x="4297" y="2247"/>
                    <a:pt x="4279" y="2225"/>
                    <a:pt x="4260" y="2205"/>
                  </a:cubicBezTo>
                  <a:lnTo>
                    <a:pt x="4260" y="2205"/>
                  </a:lnTo>
                  <a:cubicBezTo>
                    <a:pt x="4298" y="2216"/>
                    <a:pt x="4336" y="2230"/>
                    <a:pt x="4374" y="2242"/>
                  </a:cubicBezTo>
                  <a:cubicBezTo>
                    <a:pt x="4374" y="2220"/>
                    <a:pt x="4324" y="2200"/>
                    <a:pt x="4335" y="2187"/>
                  </a:cubicBezTo>
                  <a:lnTo>
                    <a:pt x="4335" y="2187"/>
                  </a:lnTo>
                  <a:cubicBezTo>
                    <a:pt x="4368" y="2196"/>
                    <a:pt x="4379" y="2200"/>
                    <a:pt x="4390" y="2200"/>
                  </a:cubicBezTo>
                  <a:cubicBezTo>
                    <a:pt x="4401" y="2200"/>
                    <a:pt x="4412" y="2196"/>
                    <a:pt x="4443" y="2188"/>
                  </a:cubicBezTo>
                  <a:lnTo>
                    <a:pt x="4443" y="2188"/>
                  </a:lnTo>
                  <a:cubicBezTo>
                    <a:pt x="4387" y="2208"/>
                    <a:pt x="4403" y="2220"/>
                    <a:pt x="4427" y="2236"/>
                  </a:cubicBezTo>
                  <a:cubicBezTo>
                    <a:pt x="4449" y="2250"/>
                    <a:pt x="4476" y="2267"/>
                    <a:pt x="4437" y="2286"/>
                  </a:cubicBezTo>
                  <a:lnTo>
                    <a:pt x="4245" y="2288"/>
                  </a:lnTo>
                  <a:cubicBezTo>
                    <a:pt x="4204" y="2313"/>
                    <a:pt x="4227" y="2332"/>
                    <a:pt x="4256" y="2355"/>
                  </a:cubicBezTo>
                  <a:cubicBezTo>
                    <a:pt x="4270" y="2366"/>
                    <a:pt x="4286" y="2380"/>
                    <a:pt x="4294" y="2392"/>
                  </a:cubicBezTo>
                  <a:cubicBezTo>
                    <a:pt x="4298" y="2400"/>
                    <a:pt x="4301" y="2407"/>
                    <a:pt x="4301" y="2413"/>
                  </a:cubicBezTo>
                  <a:cubicBezTo>
                    <a:pt x="4301" y="2421"/>
                    <a:pt x="4297" y="2428"/>
                    <a:pt x="4291" y="2436"/>
                  </a:cubicBezTo>
                  <a:lnTo>
                    <a:pt x="4325" y="2417"/>
                  </a:lnTo>
                  <a:cubicBezTo>
                    <a:pt x="4364" y="2424"/>
                    <a:pt x="4365" y="2434"/>
                    <a:pt x="4360" y="2446"/>
                  </a:cubicBezTo>
                  <a:cubicBezTo>
                    <a:pt x="4356" y="2458"/>
                    <a:pt x="4346" y="2469"/>
                    <a:pt x="4360" y="2483"/>
                  </a:cubicBezTo>
                  <a:cubicBezTo>
                    <a:pt x="4342" y="2480"/>
                    <a:pt x="4327" y="2479"/>
                    <a:pt x="4313" y="2479"/>
                  </a:cubicBezTo>
                  <a:cubicBezTo>
                    <a:pt x="4281" y="2479"/>
                    <a:pt x="4260" y="2485"/>
                    <a:pt x="4232" y="2488"/>
                  </a:cubicBezTo>
                  <a:cubicBezTo>
                    <a:pt x="4256" y="2490"/>
                    <a:pt x="4255" y="2500"/>
                    <a:pt x="4261" y="2515"/>
                  </a:cubicBezTo>
                  <a:cubicBezTo>
                    <a:pt x="4267" y="2527"/>
                    <a:pt x="4284" y="2545"/>
                    <a:pt x="4348" y="2557"/>
                  </a:cubicBezTo>
                  <a:cubicBezTo>
                    <a:pt x="4318" y="2562"/>
                    <a:pt x="4289" y="2568"/>
                    <a:pt x="4260" y="2572"/>
                  </a:cubicBezTo>
                  <a:cubicBezTo>
                    <a:pt x="4237" y="2594"/>
                    <a:pt x="4281" y="2615"/>
                    <a:pt x="4323" y="2640"/>
                  </a:cubicBezTo>
                  <a:cubicBezTo>
                    <a:pt x="4366" y="2665"/>
                    <a:pt x="4410" y="2691"/>
                    <a:pt x="4393" y="2716"/>
                  </a:cubicBezTo>
                  <a:cubicBezTo>
                    <a:pt x="4360" y="2700"/>
                    <a:pt x="4332" y="2695"/>
                    <a:pt x="4308" y="2688"/>
                  </a:cubicBezTo>
                  <a:cubicBezTo>
                    <a:pt x="4282" y="2682"/>
                    <a:pt x="4260" y="2674"/>
                    <a:pt x="4239" y="2652"/>
                  </a:cubicBezTo>
                  <a:lnTo>
                    <a:pt x="4239" y="2652"/>
                  </a:lnTo>
                  <a:cubicBezTo>
                    <a:pt x="4235" y="2667"/>
                    <a:pt x="4219" y="2680"/>
                    <a:pt x="4262" y="2691"/>
                  </a:cubicBezTo>
                  <a:cubicBezTo>
                    <a:pt x="4241" y="2691"/>
                    <a:pt x="4260" y="2708"/>
                    <a:pt x="4275" y="2724"/>
                  </a:cubicBezTo>
                  <a:cubicBezTo>
                    <a:pt x="4291" y="2741"/>
                    <a:pt x="4302" y="2759"/>
                    <a:pt x="4274" y="2759"/>
                  </a:cubicBezTo>
                  <a:cubicBezTo>
                    <a:pt x="4273" y="2759"/>
                    <a:pt x="4272" y="2759"/>
                    <a:pt x="4271" y="2759"/>
                  </a:cubicBezTo>
                  <a:lnTo>
                    <a:pt x="4271" y="2759"/>
                  </a:lnTo>
                  <a:cubicBezTo>
                    <a:pt x="4296" y="2773"/>
                    <a:pt x="4359" y="2794"/>
                    <a:pt x="4349" y="2811"/>
                  </a:cubicBezTo>
                  <a:cubicBezTo>
                    <a:pt x="4342" y="2811"/>
                    <a:pt x="4335" y="2809"/>
                    <a:pt x="4329" y="2806"/>
                  </a:cubicBezTo>
                  <a:lnTo>
                    <a:pt x="4329" y="2806"/>
                  </a:lnTo>
                  <a:cubicBezTo>
                    <a:pt x="4351" y="2819"/>
                    <a:pt x="4360" y="2846"/>
                    <a:pt x="4424" y="2849"/>
                  </a:cubicBezTo>
                  <a:cubicBezTo>
                    <a:pt x="4422" y="2849"/>
                    <a:pt x="4421" y="2849"/>
                    <a:pt x="4419" y="2849"/>
                  </a:cubicBezTo>
                  <a:cubicBezTo>
                    <a:pt x="4320" y="2849"/>
                    <a:pt x="4313" y="2885"/>
                    <a:pt x="4307" y="2923"/>
                  </a:cubicBezTo>
                  <a:cubicBezTo>
                    <a:pt x="4300" y="2957"/>
                    <a:pt x="4297" y="2992"/>
                    <a:pt x="4234" y="2992"/>
                  </a:cubicBezTo>
                  <a:cubicBezTo>
                    <a:pt x="4226" y="2992"/>
                    <a:pt x="4218" y="2992"/>
                    <a:pt x="4208" y="2991"/>
                  </a:cubicBezTo>
                  <a:lnTo>
                    <a:pt x="4208" y="2991"/>
                  </a:lnTo>
                  <a:cubicBezTo>
                    <a:pt x="4213" y="3034"/>
                    <a:pt x="4213" y="3086"/>
                    <a:pt x="4201" y="3121"/>
                  </a:cubicBezTo>
                  <a:cubicBezTo>
                    <a:pt x="4185" y="3111"/>
                    <a:pt x="4173" y="3107"/>
                    <a:pt x="4182" y="3105"/>
                  </a:cubicBezTo>
                  <a:lnTo>
                    <a:pt x="4182" y="3105"/>
                  </a:lnTo>
                  <a:cubicBezTo>
                    <a:pt x="4108" y="3123"/>
                    <a:pt x="4333" y="3212"/>
                    <a:pt x="4250" y="3236"/>
                  </a:cubicBezTo>
                  <a:cubicBezTo>
                    <a:pt x="4196" y="3225"/>
                    <a:pt x="4187" y="3212"/>
                    <a:pt x="4185" y="3201"/>
                  </a:cubicBezTo>
                  <a:cubicBezTo>
                    <a:pt x="4184" y="3191"/>
                    <a:pt x="4190" y="3183"/>
                    <a:pt x="4169" y="3183"/>
                  </a:cubicBezTo>
                  <a:cubicBezTo>
                    <a:pt x="4127" y="3163"/>
                    <a:pt x="4103" y="3156"/>
                    <a:pt x="4090" y="3156"/>
                  </a:cubicBezTo>
                  <a:cubicBezTo>
                    <a:pt x="4073" y="3156"/>
                    <a:pt x="4074" y="3168"/>
                    <a:pt x="4078" y="3183"/>
                  </a:cubicBezTo>
                  <a:cubicBezTo>
                    <a:pt x="4084" y="3204"/>
                    <a:pt x="4095" y="3234"/>
                    <a:pt x="4061" y="3234"/>
                  </a:cubicBezTo>
                  <a:cubicBezTo>
                    <a:pt x="4055" y="3234"/>
                    <a:pt x="4047" y="3233"/>
                    <a:pt x="4037" y="3230"/>
                  </a:cubicBezTo>
                  <a:lnTo>
                    <a:pt x="4030" y="3216"/>
                  </a:lnTo>
                  <a:cubicBezTo>
                    <a:pt x="4026" y="3215"/>
                    <a:pt x="4023" y="3215"/>
                    <a:pt x="4021" y="3215"/>
                  </a:cubicBezTo>
                  <a:cubicBezTo>
                    <a:pt x="3994" y="3215"/>
                    <a:pt x="4003" y="3238"/>
                    <a:pt x="4014" y="3266"/>
                  </a:cubicBezTo>
                  <a:cubicBezTo>
                    <a:pt x="4028" y="3295"/>
                    <a:pt x="4045" y="3331"/>
                    <a:pt x="4028" y="3349"/>
                  </a:cubicBezTo>
                  <a:cubicBezTo>
                    <a:pt x="4028" y="3349"/>
                    <a:pt x="4013" y="3336"/>
                    <a:pt x="4001" y="3331"/>
                  </a:cubicBezTo>
                  <a:lnTo>
                    <a:pt x="4001" y="3331"/>
                  </a:lnTo>
                  <a:cubicBezTo>
                    <a:pt x="4038" y="3372"/>
                    <a:pt x="4055" y="3412"/>
                    <a:pt x="4063" y="3447"/>
                  </a:cubicBezTo>
                  <a:cubicBezTo>
                    <a:pt x="4066" y="3465"/>
                    <a:pt x="4068" y="3481"/>
                    <a:pt x="4069" y="3497"/>
                  </a:cubicBezTo>
                  <a:cubicBezTo>
                    <a:pt x="4069" y="3512"/>
                    <a:pt x="4068" y="3528"/>
                    <a:pt x="4068" y="3543"/>
                  </a:cubicBezTo>
                  <a:cubicBezTo>
                    <a:pt x="4009" y="3483"/>
                    <a:pt x="4044" y="3501"/>
                    <a:pt x="3971" y="3460"/>
                  </a:cubicBezTo>
                  <a:lnTo>
                    <a:pt x="3971" y="3460"/>
                  </a:lnTo>
                  <a:cubicBezTo>
                    <a:pt x="3967" y="3483"/>
                    <a:pt x="4085" y="3531"/>
                    <a:pt x="4079" y="3579"/>
                  </a:cubicBezTo>
                  <a:cubicBezTo>
                    <a:pt x="4034" y="3564"/>
                    <a:pt x="3985" y="3566"/>
                    <a:pt x="3910" y="3516"/>
                  </a:cubicBezTo>
                  <a:lnTo>
                    <a:pt x="3929" y="3481"/>
                  </a:lnTo>
                  <a:cubicBezTo>
                    <a:pt x="3907" y="3470"/>
                    <a:pt x="3893" y="3466"/>
                    <a:pt x="3885" y="3466"/>
                  </a:cubicBezTo>
                  <a:cubicBezTo>
                    <a:pt x="3874" y="3466"/>
                    <a:pt x="3872" y="3473"/>
                    <a:pt x="3874" y="3483"/>
                  </a:cubicBezTo>
                  <a:cubicBezTo>
                    <a:pt x="3878" y="3501"/>
                    <a:pt x="3890" y="3525"/>
                    <a:pt x="3876" y="3527"/>
                  </a:cubicBezTo>
                  <a:lnTo>
                    <a:pt x="3837" y="3495"/>
                  </a:lnTo>
                  <a:lnTo>
                    <a:pt x="3837" y="3495"/>
                  </a:lnTo>
                  <a:cubicBezTo>
                    <a:pt x="3815" y="3548"/>
                    <a:pt x="3915" y="3631"/>
                    <a:pt x="3866" y="3672"/>
                  </a:cubicBezTo>
                  <a:lnTo>
                    <a:pt x="3899" y="3692"/>
                  </a:lnTo>
                  <a:cubicBezTo>
                    <a:pt x="3923" y="3728"/>
                    <a:pt x="3923" y="3737"/>
                    <a:pt x="3914" y="3737"/>
                  </a:cubicBezTo>
                  <a:cubicBezTo>
                    <a:pt x="3909" y="3737"/>
                    <a:pt x="3902" y="3735"/>
                    <a:pt x="3895" y="3732"/>
                  </a:cubicBezTo>
                  <a:cubicBezTo>
                    <a:pt x="3886" y="3728"/>
                    <a:pt x="3876" y="3724"/>
                    <a:pt x="3870" y="3724"/>
                  </a:cubicBezTo>
                  <a:cubicBezTo>
                    <a:pt x="3862" y="3724"/>
                    <a:pt x="3860" y="3731"/>
                    <a:pt x="3873" y="3756"/>
                  </a:cubicBezTo>
                  <a:lnTo>
                    <a:pt x="3770" y="3678"/>
                  </a:lnTo>
                  <a:lnTo>
                    <a:pt x="3770" y="3678"/>
                  </a:lnTo>
                  <a:cubicBezTo>
                    <a:pt x="3775" y="3697"/>
                    <a:pt x="3784" y="3732"/>
                    <a:pt x="3790" y="3770"/>
                  </a:cubicBezTo>
                  <a:cubicBezTo>
                    <a:pt x="3796" y="3807"/>
                    <a:pt x="3800" y="3846"/>
                    <a:pt x="3793" y="3868"/>
                  </a:cubicBezTo>
                  <a:cubicBezTo>
                    <a:pt x="3743" y="3785"/>
                    <a:pt x="3739" y="3717"/>
                    <a:pt x="3719" y="3657"/>
                  </a:cubicBezTo>
                  <a:cubicBezTo>
                    <a:pt x="3703" y="3671"/>
                    <a:pt x="3676" y="3717"/>
                    <a:pt x="3712" y="3770"/>
                  </a:cubicBezTo>
                  <a:cubicBezTo>
                    <a:pt x="3710" y="3757"/>
                    <a:pt x="3699" y="3731"/>
                    <a:pt x="3710" y="3731"/>
                  </a:cubicBezTo>
                  <a:cubicBezTo>
                    <a:pt x="3712" y="3731"/>
                    <a:pt x="3713" y="3732"/>
                    <a:pt x="3715" y="3732"/>
                  </a:cubicBezTo>
                  <a:cubicBezTo>
                    <a:pt x="3742" y="3777"/>
                    <a:pt x="3757" y="3815"/>
                    <a:pt x="3760" y="3844"/>
                  </a:cubicBezTo>
                  <a:cubicBezTo>
                    <a:pt x="3764" y="3875"/>
                    <a:pt x="3758" y="3899"/>
                    <a:pt x="3739" y="3915"/>
                  </a:cubicBezTo>
                  <a:cubicBezTo>
                    <a:pt x="3698" y="3868"/>
                    <a:pt x="3671" y="3847"/>
                    <a:pt x="3649" y="3839"/>
                  </a:cubicBezTo>
                  <a:cubicBezTo>
                    <a:pt x="3642" y="3837"/>
                    <a:pt x="3635" y="3836"/>
                    <a:pt x="3629" y="3836"/>
                  </a:cubicBezTo>
                  <a:cubicBezTo>
                    <a:pt x="3617" y="3836"/>
                    <a:pt x="3606" y="3840"/>
                    <a:pt x="3596" y="3844"/>
                  </a:cubicBezTo>
                  <a:cubicBezTo>
                    <a:pt x="3581" y="3853"/>
                    <a:pt x="3565" y="3863"/>
                    <a:pt x="3545" y="3863"/>
                  </a:cubicBezTo>
                  <a:cubicBezTo>
                    <a:pt x="3525" y="3863"/>
                    <a:pt x="3499" y="3852"/>
                    <a:pt x="3462" y="3818"/>
                  </a:cubicBezTo>
                  <a:cubicBezTo>
                    <a:pt x="3462" y="3848"/>
                    <a:pt x="3453" y="3867"/>
                    <a:pt x="3441" y="3880"/>
                  </a:cubicBezTo>
                  <a:cubicBezTo>
                    <a:pt x="3426" y="3891"/>
                    <a:pt x="3406" y="3896"/>
                    <a:pt x="3386" y="3899"/>
                  </a:cubicBezTo>
                  <a:cubicBezTo>
                    <a:pt x="3365" y="3901"/>
                    <a:pt x="3343" y="3904"/>
                    <a:pt x="3321" y="3907"/>
                  </a:cubicBezTo>
                  <a:cubicBezTo>
                    <a:pt x="3301" y="3910"/>
                    <a:pt x="3281" y="3916"/>
                    <a:pt x="3265" y="3930"/>
                  </a:cubicBezTo>
                  <a:cubicBezTo>
                    <a:pt x="3394" y="4077"/>
                    <a:pt x="3247" y="3948"/>
                    <a:pt x="3355" y="4114"/>
                  </a:cubicBezTo>
                  <a:cubicBezTo>
                    <a:pt x="3348" y="4128"/>
                    <a:pt x="3341" y="4134"/>
                    <a:pt x="3336" y="4134"/>
                  </a:cubicBezTo>
                  <a:cubicBezTo>
                    <a:pt x="3332" y="4134"/>
                    <a:pt x="3329" y="4131"/>
                    <a:pt x="3327" y="4127"/>
                  </a:cubicBezTo>
                  <a:cubicBezTo>
                    <a:pt x="3287" y="4104"/>
                    <a:pt x="3250" y="4081"/>
                    <a:pt x="3213" y="4056"/>
                  </a:cubicBezTo>
                  <a:cubicBezTo>
                    <a:pt x="3173" y="4012"/>
                    <a:pt x="3208" y="4008"/>
                    <a:pt x="3187" y="3971"/>
                  </a:cubicBezTo>
                  <a:lnTo>
                    <a:pt x="3187" y="3971"/>
                  </a:lnTo>
                  <a:cubicBezTo>
                    <a:pt x="3185" y="3971"/>
                    <a:pt x="3183" y="3971"/>
                    <a:pt x="3181" y="3971"/>
                  </a:cubicBezTo>
                  <a:cubicBezTo>
                    <a:pt x="3162" y="3971"/>
                    <a:pt x="3150" y="3956"/>
                    <a:pt x="3137" y="3937"/>
                  </a:cubicBezTo>
                  <a:cubicBezTo>
                    <a:pt x="3122" y="3915"/>
                    <a:pt x="3107" y="3889"/>
                    <a:pt x="3084" y="3870"/>
                  </a:cubicBezTo>
                  <a:lnTo>
                    <a:pt x="3084" y="3870"/>
                  </a:lnTo>
                  <a:cubicBezTo>
                    <a:pt x="3116" y="3923"/>
                    <a:pt x="3117" y="3956"/>
                    <a:pt x="3097" y="3956"/>
                  </a:cubicBezTo>
                  <a:cubicBezTo>
                    <a:pt x="3094" y="3956"/>
                    <a:pt x="3089" y="3955"/>
                    <a:pt x="3085" y="3953"/>
                  </a:cubicBezTo>
                  <a:lnTo>
                    <a:pt x="3085" y="3953"/>
                  </a:lnTo>
                  <a:cubicBezTo>
                    <a:pt x="3109" y="3976"/>
                    <a:pt x="3132" y="3999"/>
                    <a:pt x="3156" y="4020"/>
                  </a:cubicBezTo>
                  <a:cubicBezTo>
                    <a:pt x="3155" y="4045"/>
                    <a:pt x="3149" y="4055"/>
                    <a:pt x="3140" y="4055"/>
                  </a:cubicBezTo>
                  <a:cubicBezTo>
                    <a:pt x="3128" y="4055"/>
                    <a:pt x="3111" y="4036"/>
                    <a:pt x="3094" y="4018"/>
                  </a:cubicBezTo>
                  <a:cubicBezTo>
                    <a:pt x="3076" y="3999"/>
                    <a:pt x="3059" y="3978"/>
                    <a:pt x="3047" y="3978"/>
                  </a:cubicBezTo>
                  <a:cubicBezTo>
                    <a:pt x="3039" y="3978"/>
                    <a:pt x="3034" y="3987"/>
                    <a:pt x="3032" y="4010"/>
                  </a:cubicBezTo>
                  <a:cubicBezTo>
                    <a:pt x="3029" y="3988"/>
                    <a:pt x="3027" y="3968"/>
                    <a:pt x="3023" y="3947"/>
                  </a:cubicBezTo>
                  <a:cubicBezTo>
                    <a:pt x="3017" y="3969"/>
                    <a:pt x="2993" y="3981"/>
                    <a:pt x="2975" y="4004"/>
                  </a:cubicBezTo>
                  <a:cubicBezTo>
                    <a:pt x="2956" y="4026"/>
                    <a:pt x="2943" y="4064"/>
                    <a:pt x="2954" y="4144"/>
                  </a:cubicBezTo>
                  <a:cubicBezTo>
                    <a:pt x="2941" y="4124"/>
                    <a:pt x="2918" y="4076"/>
                    <a:pt x="2925" y="4057"/>
                  </a:cubicBezTo>
                  <a:lnTo>
                    <a:pt x="2925" y="4057"/>
                  </a:lnTo>
                  <a:cubicBezTo>
                    <a:pt x="2922" y="4057"/>
                    <a:pt x="2917" y="4059"/>
                    <a:pt x="2913" y="4060"/>
                  </a:cubicBezTo>
                  <a:cubicBezTo>
                    <a:pt x="2909" y="4061"/>
                    <a:pt x="2904" y="4064"/>
                    <a:pt x="2901" y="4066"/>
                  </a:cubicBezTo>
                  <a:cubicBezTo>
                    <a:pt x="2893" y="4071"/>
                    <a:pt x="2886" y="4080"/>
                    <a:pt x="2879" y="4088"/>
                  </a:cubicBezTo>
                  <a:cubicBezTo>
                    <a:pt x="2865" y="4107"/>
                    <a:pt x="2852" y="4132"/>
                    <a:pt x="2837" y="4150"/>
                  </a:cubicBezTo>
                  <a:cubicBezTo>
                    <a:pt x="2824" y="4171"/>
                    <a:pt x="2808" y="4190"/>
                    <a:pt x="2792" y="4197"/>
                  </a:cubicBezTo>
                  <a:cubicBezTo>
                    <a:pt x="2786" y="4200"/>
                    <a:pt x="2779" y="4201"/>
                    <a:pt x="2773" y="4201"/>
                  </a:cubicBezTo>
                  <a:cubicBezTo>
                    <a:pt x="2770" y="4201"/>
                    <a:pt x="2768" y="4201"/>
                    <a:pt x="2767" y="4201"/>
                  </a:cubicBezTo>
                  <a:cubicBezTo>
                    <a:pt x="2757" y="4199"/>
                    <a:pt x="2748" y="4192"/>
                    <a:pt x="2739" y="4181"/>
                  </a:cubicBezTo>
                  <a:lnTo>
                    <a:pt x="2735" y="4134"/>
                  </a:lnTo>
                  <a:cubicBezTo>
                    <a:pt x="2727" y="4146"/>
                    <a:pt x="2727" y="4196"/>
                    <a:pt x="2717" y="4196"/>
                  </a:cubicBezTo>
                  <a:cubicBezTo>
                    <a:pt x="2714" y="4196"/>
                    <a:pt x="2710" y="4191"/>
                    <a:pt x="2704" y="4181"/>
                  </a:cubicBezTo>
                  <a:cubicBezTo>
                    <a:pt x="2701" y="4163"/>
                    <a:pt x="2701" y="4134"/>
                    <a:pt x="2695" y="4132"/>
                  </a:cubicBezTo>
                  <a:cubicBezTo>
                    <a:pt x="2692" y="4140"/>
                    <a:pt x="2689" y="4163"/>
                    <a:pt x="2680" y="4179"/>
                  </a:cubicBezTo>
                  <a:cubicBezTo>
                    <a:pt x="2675" y="4192"/>
                    <a:pt x="2669" y="4200"/>
                    <a:pt x="2662" y="4200"/>
                  </a:cubicBezTo>
                  <a:cubicBezTo>
                    <a:pt x="2659" y="4200"/>
                    <a:pt x="2656" y="4199"/>
                    <a:pt x="2652" y="4195"/>
                  </a:cubicBezTo>
                  <a:lnTo>
                    <a:pt x="2660" y="4139"/>
                  </a:lnTo>
                  <a:cubicBezTo>
                    <a:pt x="2651" y="4132"/>
                    <a:pt x="2642" y="4129"/>
                    <a:pt x="2635" y="4129"/>
                  </a:cubicBezTo>
                  <a:cubicBezTo>
                    <a:pt x="2611" y="4129"/>
                    <a:pt x="2596" y="4159"/>
                    <a:pt x="2580" y="4195"/>
                  </a:cubicBezTo>
                  <a:cubicBezTo>
                    <a:pt x="2557" y="4242"/>
                    <a:pt x="2535" y="4300"/>
                    <a:pt x="2504" y="4318"/>
                  </a:cubicBezTo>
                  <a:cubicBezTo>
                    <a:pt x="2502" y="4247"/>
                    <a:pt x="2487" y="4201"/>
                    <a:pt x="2468" y="4168"/>
                  </a:cubicBezTo>
                  <a:cubicBezTo>
                    <a:pt x="2451" y="4135"/>
                    <a:pt x="2432" y="4118"/>
                    <a:pt x="2419" y="4107"/>
                  </a:cubicBezTo>
                  <a:lnTo>
                    <a:pt x="2420" y="4086"/>
                  </a:lnTo>
                  <a:cubicBezTo>
                    <a:pt x="2415" y="4085"/>
                    <a:pt x="2410" y="4084"/>
                    <a:pt x="2405" y="4084"/>
                  </a:cubicBezTo>
                  <a:cubicBezTo>
                    <a:pt x="2392" y="4084"/>
                    <a:pt x="2380" y="4089"/>
                    <a:pt x="2367" y="4096"/>
                  </a:cubicBezTo>
                  <a:cubicBezTo>
                    <a:pt x="2350" y="4107"/>
                    <a:pt x="2332" y="4122"/>
                    <a:pt x="2313" y="4140"/>
                  </a:cubicBezTo>
                  <a:cubicBezTo>
                    <a:pt x="2296" y="4159"/>
                    <a:pt x="2277" y="4176"/>
                    <a:pt x="2258" y="4195"/>
                  </a:cubicBezTo>
                  <a:cubicBezTo>
                    <a:pt x="2239" y="4212"/>
                    <a:pt x="2218" y="4230"/>
                    <a:pt x="2196" y="4240"/>
                  </a:cubicBezTo>
                  <a:cubicBezTo>
                    <a:pt x="2191" y="4200"/>
                    <a:pt x="2179" y="4174"/>
                    <a:pt x="2163" y="4155"/>
                  </a:cubicBezTo>
                  <a:cubicBezTo>
                    <a:pt x="2156" y="4147"/>
                    <a:pt x="2147" y="4140"/>
                    <a:pt x="2139" y="4135"/>
                  </a:cubicBezTo>
                  <a:lnTo>
                    <a:pt x="2111" y="4119"/>
                  </a:lnTo>
                  <a:cubicBezTo>
                    <a:pt x="2092" y="4111"/>
                    <a:pt x="2073" y="4104"/>
                    <a:pt x="2053" y="4092"/>
                  </a:cubicBezTo>
                  <a:cubicBezTo>
                    <a:pt x="2035" y="4080"/>
                    <a:pt x="2020" y="4064"/>
                    <a:pt x="2010" y="4038"/>
                  </a:cubicBezTo>
                  <a:lnTo>
                    <a:pt x="2010" y="4038"/>
                  </a:lnTo>
                  <a:cubicBezTo>
                    <a:pt x="2012" y="4065"/>
                    <a:pt x="1973" y="4143"/>
                    <a:pt x="1956" y="4152"/>
                  </a:cubicBezTo>
                  <a:cubicBezTo>
                    <a:pt x="1955" y="4148"/>
                    <a:pt x="1952" y="4146"/>
                    <a:pt x="1949" y="4146"/>
                  </a:cubicBezTo>
                  <a:cubicBezTo>
                    <a:pt x="1942" y="4146"/>
                    <a:pt x="1929" y="4157"/>
                    <a:pt x="1919" y="4163"/>
                  </a:cubicBezTo>
                  <a:cubicBezTo>
                    <a:pt x="1916" y="4164"/>
                    <a:pt x="1914" y="4165"/>
                    <a:pt x="1912" y="4165"/>
                  </a:cubicBezTo>
                  <a:cubicBezTo>
                    <a:pt x="1906" y="4165"/>
                    <a:pt x="1906" y="4153"/>
                    <a:pt x="1924" y="4107"/>
                  </a:cubicBezTo>
                  <a:lnTo>
                    <a:pt x="1930" y="4112"/>
                  </a:lnTo>
                  <a:cubicBezTo>
                    <a:pt x="1947" y="4050"/>
                    <a:pt x="1945" y="4024"/>
                    <a:pt x="1937" y="4010"/>
                  </a:cubicBezTo>
                  <a:cubicBezTo>
                    <a:pt x="1928" y="3999"/>
                    <a:pt x="1911" y="4000"/>
                    <a:pt x="1901" y="3993"/>
                  </a:cubicBezTo>
                  <a:lnTo>
                    <a:pt x="1825" y="4147"/>
                  </a:lnTo>
                  <a:cubicBezTo>
                    <a:pt x="1834" y="4082"/>
                    <a:pt x="1828" y="4051"/>
                    <a:pt x="1810" y="4035"/>
                  </a:cubicBezTo>
                  <a:cubicBezTo>
                    <a:pt x="1797" y="4022"/>
                    <a:pt x="1779" y="4019"/>
                    <a:pt x="1758" y="4019"/>
                  </a:cubicBezTo>
                  <a:cubicBezTo>
                    <a:pt x="1754" y="4019"/>
                    <a:pt x="1750" y="4019"/>
                    <a:pt x="1746" y="4020"/>
                  </a:cubicBezTo>
                  <a:cubicBezTo>
                    <a:pt x="1737" y="4020"/>
                    <a:pt x="1729" y="4020"/>
                    <a:pt x="1721" y="4020"/>
                  </a:cubicBezTo>
                  <a:cubicBezTo>
                    <a:pt x="1717" y="4020"/>
                    <a:pt x="1714" y="4020"/>
                    <a:pt x="1710" y="4020"/>
                  </a:cubicBezTo>
                  <a:cubicBezTo>
                    <a:pt x="1699" y="4019"/>
                    <a:pt x="1690" y="4014"/>
                    <a:pt x="1684" y="4008"/>
                  </a:cubicBezTo>
                  <a:cubicBezTo>
                    <a:pt x="1670" y="3995"/>
                    <a:pt x="1670" y="3971"/>
                    <a:pt x="1695" y="3920"/>
                  </a:cubicBezTo>
                  <a:lnTo>
                    <a:pt x="1695" y="3920"/>
                  </a:lnTo>
                  <a:cubicBezTo>
                    <a:pt x="1657" y="3946"/>
                    <a:pt x="1641" y="3931"/>
                    <a:pt x="1601" y="3955"/>
                  </a:cubicBezTo>
                  <a:lnTo>
                    <a:pt x="1658" y="3884"/>
                  </a:lnTo>
                  <a:cubicBezTo>
                    <a:pt x="1653" y="3872"/>
                    <a:pt x="1648" y="3862"/>
                    <a:pt x="1643" y="3854"/>
                  </a:cubicBezTo>
                  <a:cubicBezTo>
                    <a:pt x="1638" y="3844"/>
                    <a:pt x="1634" y="3837"/>
                    <a:pt x="1628" y="3829"/>
                  </a:cubicBezTo>
                  <a:cubicBezTo>
                    <a:pt x="1623" y="3821"/>
                    <a:pt x="1615" y="3816"/>
                    <a:pt x="1606" y="3810"/>
                  </a:cubicBezTo>
                  <a:cubicBezTo>
                    <a:pt x="1601" y="3807"/>
                    <a:pt x="1597" y="3805"/>
                    <a:pt x="1590" y="3802"/>
                  </a:cubicBezTo>
                  <a:cubicBezTo>
                    <a:pt x="1585" y="3800"/>
                    <a:pt x="1579" y="3796"/>
                    <a:pt x="1572" y="3792"/>
                  </a:cubicBezTo>
                  <a:lnTo>
                    <a:pt x="1626" y="3754"/>
                  </a:lnTo>
                  <a:cubicBezTo>
                    <a:pt x="1625" y="3752"/>
                    <a:pt x="1623" y="3751"/>
                    <a:pt x="1620" y="3751"/>
                  </a:cubicBezTo>
                  <a:cubicBezTo>
                    <a:pt x="1603" y="3751"/>
                    <a:pt x="1557" y="3787"/>
                    <a:pt x="1509" y="3823"/>
                  </a:cubicBezTo>
                  <a:cubicBezTo>
                    <a:pt x="1461" y="3858"/>
                    <a:pt x="1409" y="3895"/>
                    <a:pt x="1389" y="3895"/>
                  </a:cubicBezTo>
                  <a:cubicBezTo>
                    <a:pt x="1387" y="3895"/>
                    <a:pt x="1384" y="3894"/>
                    <a:pt x="1383" y="3893"/>
                  </a:cubicBezTo>
                  <a:lnTo>
                    <a:pt x="1476" y="3791"/>
                  </a:lnTo>
                  <a:cubicBezTo>
                    <a:pt x="1456" y="3770"/>
                    <a:pt x="1457" y="3729"/>
                    <a:pt x="1449" y="3697"/>
                  </a:cubicBezTo>
                  <a:cubicBezTo>
                    <a:pt x="1445" y="3681"/>
                    <a:pt x="1439" y="3667"/>
                    <a:pt x="1425" y="3661"/>
                  </a:cubicBezTo>
                  <a:cubicBezTo>
                    <a:pt x="1416" y="3656"/>
                    <a:pt x="1405" y="3653"/>
                    <a:pt x="1390" y="3653"/>
                  </a:cubicBezTo>
                  <a:cubicBezTo>
                    <a:pt x="1380" y="3653"/>
                    <a:pt x="1369" y="3654"/>
                    <a:pt x="1356" y="3657"/>
                  </a:cubicBezTo>
                  <a:cubicBezTo>
                    <a:pt x="1371" y="3646"/>
                    <a:pt x="1398" y="3628"/>
                    <a:pt x="1411" y="3628"/>
                  </a:cubicBezTo>
                  <a:cubicBezTo>
                    <a:pt x="1413" y="3628"/>
                    <a:pt x="1414" y="3628"/>
                    <a:pt x="1415" y="3629"/>
                  </a:cubicBezTo>
                  <a:cubicBezTo>
                    <a:pt x="1411" y="3621"/>
                    <a:pt x="1410" y="3610"/>
                    <a:pt x="1409" y="3597"/>
                  </a:cubicBezTo>
                  <a:cubicBezTo>
                    <a:pt x="1408" y="3590"/>
                    <a:pt x="1406" y="3584"/>
                    <a:pt x="1405" y="3579"/>
                  </a:cubicBezTo>
                  <a:cubicBezTo>
                    <a:pt x="1404" y="3573"/>
                    <a:pt x="1401" y="3567"/>
                    <a:pt x="1399" y="3562"/>
                  </a:cubicBezTo>
                  <a:cubicBezTo>
                    <a:pt x="1394" y="3555"/>
                    <a:pt x="1386" y="3551"/>
                    <a:pt x="1375" y="3551"/>
                  </a:cubicBezTo>
                  <a:cubicBezTo>
                    <a:pt x="1358" y="3551"/>
                    <a:pt x="1333" y="3561"/>
                    <a:pt x="1295" y="3588"/>
                  </a:cubicBezTo>
                  <a:lnTo>
                    <a:pt x="1295" y="3588"/>
                  </a:lnTo>
                  <a:cubicBezTo>
                    <a:pt x="1328" y="3561"/>
                    <a:pt x="1320" y="3551"/>
                    <a:pt x="1297" y="3544"/>
                  </a:cubicBezTo>
                  <a:cubicBezTo>
                    <a:pt x="1270" y="3537"/>
                    <a:pt x="1222" y="3537"/>
                    <a:pt x="1190" y="3536"/>
                  </a:cubicBezTo>
                  <a:lnTo>
                    <a:pt x="1270" y="3495"/>
                  </a:lnTo>
                  <a:lnTo>
                    <a:pt x="1270" y="3495"/>
                  </a:lnTo>
                  <a:cubicBezTo>
                    <a:pt x="1213" y="3511"/>
                    <a:pt x="1178" y="3523"/>
                    <a:pt x="1150" y="3528"/>
                  </a:cubicBezTo>
                  <a:cubicBezTo>
                    <a:pt x="1140" y="3530"/>
                    <a:pt x="1132" y="3531"/>
                    <a:pt x="1124" y="3531"/>
                  </a:cubicBezTo>
                  <a:cubicBezTo>
                    <a:pt x="1108" y="3531"/>
                    <a:pt x="1094" y="3528"/>
                    <a:pt x="1078" y="3521"/>
                  </a:cubicBezTo>
                  <a:cubicBezTo>
                    <a:pt x="1082" y="3510"/>
                    <a:pt x="1112" y="3492"/>
                    <a:pt x="1123" y="3492"/>
                  </a:cubicBezTo>
                  <a:cubicBezTo>
                    <a:pt x="1125" y="3492"/>
                    <a:pt x="1126" y="3493"/>
                    <a:pt x="1126" y="3495"/>
                  </a:cubicBezTo>
                  <a:lnTo>
                    <a:pt x="1126" y="3495"/>
                  </a:lnTo>
                  <a:cubicBezTo>
                    <a:pt x="1130" y="3484"/>
                    <a:pt x="1124" y="3480"/>
                    <a:pt x="1115" y="3480"/>
                  </a:cubicBezTo>
                  <a:cubicBezTo>
                    <a:pt x="1108" y="3480"/>
                    <a:pt x="1100" y="3482"/>
                    <a:pt x="1092" y="3483"/>
                  </a:cubicBezTo>
                  <a:cubicBezTo>
                    <a:pt x="1085" y="3484"/>
                    <a:pt x="1079" y="3485"/>
                    <a:pt x="1073" y="3485"/>
                  </a:cubicBezTo>
                  <a:cubicBezTo>
                    <a:pt x="1059" y="3485"/>
                    <a:pt x="1049" y="3480"/>
                    <a:pt x="1057" y="3459"/>
                  </a:cubicBezTo>
                  <a:lnTo>
                    <a:pt x="1116" y="3445"/>
                  </a:lnTo>
                  <a:cubicBezTo>
                    <a:pt x="1112" y="3430"/>
                    <a:pt x="1104" y="3425"/>
                    <a:pt x="1091" y="3425"/>
                  </a:cubicBezTo>
                  <a:cubicBezTo>
                    <a:pt x="1075" y="3425"/>
                    <a:pt x="1049" y="3433"/>
                    <a:pt x="1011" y="3440"/>
                  </a:cubicBezTo>
                  <a:cubicBezTo>
                    <a:pt x="989" y="3439"/>
                    <a:pt x="988" y="3419"/>
                    <a:pt x="999" y="3397"/>
                  </a:cubicBezTo>
                  <a:cubicBezTo>
                    <a:pt x="1011" y="3376"/>
                    <a:pt x="1038" y="3349"/>
                    <a:pt x="1074" y="3329"/>
                  </a:cubicBezTo>
                  <a:lnTo>
                    <a:pt x="1074" y="3329"/>
                  </a:lnTo>
                  <a:cubicBezTo>
                    <a:pt x="1049" y="3338"/>
                    <a:pt x="1017" y="3345"/>
                    <a:pt x="995" y="3345"/>
                  </a:cubicBezTo>
                  <a:cubicBezTo>
                    <a:pt x="976" y="3345"/>
                    <a:pt x="965" y="3340"/>
                    <a:pt x="970" y="3326"/>
                  </a:cubicBezTo>
                  <a:cubicBezTo>
                    <a:pt x="998" y="3310"/>
                    <a:pt x="1019" y="3310"/>
                    <a:pt x="1027" y="3310"/>
                  </a:cubicBezTo>
                  <a:cubicBezTo>
                    <a:pt x="1045" y="3271"/>
                    <a:pt x="1011" y="3261"/>
                    <a:pt x="983" y="3252"/>
                  </a:cubicBezTo>
                  <a:cubicBezTo>
                    <a:pt x="954" y="3243"/>
                    <a:pt x="929" y="3232"/>
                    <a:pt x="963" y="3198"/>
                  </a:cubicBezTo>
                  <a:cubicBezTo>
                    <a:pt x="990" y="3186"/>
                    <a:pt x="1004" y="3179"/>
                    <a:pt x="1011" y="3172"/>
                  </a:cubicBezTo>
                  <a:cubicBezTo>
                    <a:pt x="1019" y="3194"/>
                    <a:pt x="1024" y="3215"/>
                    <a:pt x="1027" y="3229"/>
                  </a:cubicBezTo>
                  <a:cubicBezTo>
                    <a:pt x="1031" y="3242"/>
                    <a:pt x="1031" y="3250"/>
                    <a:pt x="1030" y="3252"/>
                  </a:cubicBezTo>
                  <a:lnTo>
                    <a:pt x="1030" y="3252"/>
                  </a:lnTo>
                  <a:cubicBezTo>
                    <a:pt x="1105" y="3220"/>
                    <a:pt x="1104" y="3181"/>
                    <a:pt x="1222" y="3163"/>
                  </a:cubicBezTo>
                  <a:cubicBezTo>
                    <a:pt x="1187" y="3163"/>
                    <a:pt x="1134" y="3163"/>
                    <a:pt x="1093" y="3158"/>
                  </a:cubicBezTo>
                  <a:cubicBezTo>
                    <a:pt x="1051" y="3153"/>
                    <a:pt x="1020" y="3139"/>
                    <a:pt x="1032" y="3116"/>
                  </a:cubicBezTo>
                  <a:cubicBezTo>
                    <a:pt x="1038" y="3112"/>
                    <a:pt x="1046" y="3107"/>
                    <a:pt x="1057" y="3102"/>
                  </a:cubicBezTo>
                  <a:lnTo>
                    <a:pt x="1068" y="3102"/>
                  </a:lnTo>
                  <a:cubicBezTo>
                    <a:pt x="1073" y="3091"/>
                    <a:pt x="1063" y="3086"/>
                    <a:pt x="1047" y="3085"/>
                  </a:cubicBezTo>
                  <a:cubicBezTo>
                    <a:pt x="1056" y="3070"/>
                    <a:pt x="1063" y="3059"/>
                    <a:pt x="1061" y="3049"/>
                  </a:cubicBezTo>
                  <a:cubicBezTo>
                    <a:pt x="1092" y="3035"/>
                    <a:pt x="1097" y="3023"/>
                    <a:pt x="1094" y="3009"/>
                  </a:cubicBezTo>
                  <a:cubicBezTo>
                    <a:pt x="1092" y="2998"/>
                    <a:pt x="1079" y="2987"/>
                    <a:pt x="1078" y="2977"/>
                  </a:cubicBezTo>
                  <a:cubicBezTo>
                    <a:pt x="994" y="3008"/>
                    <a:pt x="998" y="2981"/>
                    <a:pt x="936" y="3023"/>
                  </a:cubicBezTo>
                  <a:lnTo>
                    <a:pt x="936" y="3023"/>
                  </a:lnTo>
                  <a:cubicBezTo>
                    <a:pt x="937" y="3023"/>
                    <a:pt x="938" y="3023"/>
                    <a:pt x="939" y="3023"/>
                  </a:cubicBezTo>
                  <a:cubicBezTo>
                    <a:pt x="943" y="3023"/>
                    <a:pt x="948" y="3028"/>
                    <a:pt x="954" y="3035"/>
                  </a:cubicBezTo>
                  <a:cubicBezTo>
                    <a:pt x="958" y="3037"/>
                    <a:pt x="959" y="3041"/>
                    <a:pt x="965" y="3041"/>
                  </a:cubicBezTo>
                  <a:cubicBezTo>
                    <a:pt x="963" y="3041"/>
                    <a:pt x="960" y="3043"/>
                    <a:pt x="958" y="3043"/>
                  </a:cubicBezTo>
                  <a:cubicBezTo>
                    <a:pt x="964" y="3054"/>
                    <a:pt x="972" y="3069"/>
                    <a:pt x="980" y="3085"/>
                  </a:cubicBezTo>
                  <a:cubicBezTo>
                    <a:pt x="974" y="3085"/>
                    <a:pt x="969" y="3085"/>
                    <a:pt x="964" y="3085"/>
                  </a:cubicBezTo>
                  <a:cubicBezTo>
                    <a:pt x="924" y="3085"/>
                    <a:pt x="894" y="3080"/>
                    <a:pt x="929" y="3048"/>
                  </a:cubicBezTo>
                  <a:lnTo>
                    <a:pt x="929" y="3048"/>
                  </a:lnTo>
                  <a:cubicBezTo>
                    <a:pt x="871" y="3056"/>
                    <a:pt x="810" y="3065"/>
                    <a:pt x="782" y="3069"/>
                  </a:cubicBezTo>
                  <a:cubicBezTo>
                    <a:pt x="838" y="3034"/>
                    <a:pt x="877" y="3001"/>
                    <a:pt x="913" y="2972"/>
                  </a:cubicBezTo>
                  <a:cubicBezTo>
                    <a:pt x="950" y="2944"/>
                    <a:pt x="981" y="2919"/>
                    <a:pt x="1017" y="2904"/>
                  </a:cubicBezTo>
                  <a:cubicBezTo>
                    <a:pt x="951" y="2863"/>
                    <a:pt x="949" y="2790"/>
                    <a:pt x="787" y="2790"/>
                  </a:cubicBezTo>
                  <a:cubicBezTo>
                    <a:pt x="782" y="2790"/>
                    <a:pt x="778" y="2791"/>
                    <a:pt x="773" y="2791"/>
                  </a:cubicBezTo>
                  <a:cubicBezTo>
                    <a:pt x="747" y="2779"/>
                    <a:pt x="817" y="2760"/>
                    <a:pt x="841" y="2748"/>
                  </a:cubicBezTo>
                  <a:cubicBezTo>
                    <a:pt x="860" y="2753"/>
                    <a:pt x="860" y="2764"/>
                    <a:pt x="882" y="2764"/>
                  </a:cubicBezTo>
                  <a:cubicBezTo>
                    <a:pt x="883" y="2764"/>
                    <a:pt x="884" y="2764"/>
                    <a:pt x="885" y="2764"/>
                  </a:cubicBezTo>
                  <a:cubicBezTo>
                    <a:pt x="840" y="2744"/>
                    <a:pt x="844" y="2688"/>
                    <a:pt x="761" y="2688"/>
                  </a:cubicBezTo>
                  <a:cubicBezTo>
                    <a:pt x="751" y="2688"/>
                    <a:pt x="741" y="2688"/>
                    <a:pt x="729" y="2690"/>
                  </a:cubicBezTo>
                  <a:cubicBezTo>
                    <a:pt x="749" y="2666"/>
                    <a:pt x="774" y="2664"/>
                    <a:pt x="793" y="2664"/>
                  </a:cubicBezTo>
                  <a:cubicBezTo>
                    <a:pt x="796" y="2664"/>
                    <a:pt x="798" y="2665"/>
                    <a:pt x="801" y="2665"/>
                  </a:cubicBezTo>
                  <a:cubicBezTo>
                    <a:pt x="817" y="2665"/>
                    <a:pt x="824" y="2663"/>
                    <a:pt x="810" y="2638"/>
                  </a:cubicBezTo>
                  <a:lnTo>
                    <a:pt x="848" y="2638"/>
                  </a:lnTo>
                  <a:cubicBezTo>
                    <a:pt x="889" y="2602"/>
                    <a:pt x="889" y="2577"/>
                    <a:pt x="870" y="2556"/>
                  </a:cubicBezTo>
                  <a:cubicBezTo>
                    <a:pt x="850" y="2536"/>
                    <a:pt x="812" y="2519"/>
                    <a:pt x="772" y="2500"/>
                  </a:cubicBezTo>
                  <a:cubicBezTo>
                    <a:pt x="735" y="2483"/>
                    <a:pt x="699" y="2462"/>
                    <a:pt x="687" y="2437"/>
                  </a:cubicBezTo>
                  <a:cubicBezTo>
                    <a:pt x="676" y="2414"/>
                    <a:pt x="685" y="2386"/>
                    <a:pt x="732" y="2355"/>
                  </a:cubicBezTo>
                  <a:lnTo>
                    <a:pt x="732" y="2355"/>
                  </a:lnTo>
                  <a:cubicBezTo>
                    <a:pt x="725" y="2359"/>
                    <a:pt x="718" y="2362"/>
                    <a:pt x="705" y="2364"/>
                  </a:cubicBezTo>
                  <a:cubicBezTo>
                    <a:pt x="716" y="2345"/>
                    <a:pt x="725" y="2327"/>
                    <a:pt x="729" y="2308"/>
                  </a:cubicBezTo>
                  <a:cubicBezTo>
                    <a:pt x="732" y="2291"/>
                    <a:pt x="734" y="2272"/>
                    <a:pt x="732" y="2256"/>
                  </a:cubicBezTo>
                  <a:cubicBezTo>
                    <a:pt x="730" y="2220"/>
                    <a:pt x="719" y="2184"/>
                    <a:pt x="711" y="2148"/>
                  </a:cubicBezTo>
                  <a:cubicBezTo>
                    <a:pt x="708" y="2130"/>
                    <a:pt x="705" y="2111"/>
                    <a:pt x="704" y="2094"/>
                  </a:cubicBezTo>
                  <a:lnTo>
                    <a:pt x="704" y="2066"/>
                  </a:lnTo>
                  <a:cubicBezTo>
                    <a:pt x="705" y="2057"/>
                    <a:pt x="706" y="2048"/>
                    <a:pt x="709" y="2040"/>
                  </a:cubicBezTo>
                  <a:cubicBezTo>
                    <a:pt x="718" y="2006"/>
                    <a:pt x="742" y="1974"/>
                    <a:pt x="791" y="1950"/>
                  </a:cubicBezTo>
                  <a:cubicBezTo>
                    <a:pt x="810" y="1934"/>
                    <a:pt x="802" y="1924"/>
                    <a:pt x="783" y="1910"/>
                  </a:cubicBezTo>
                  <a:cubicBezTo>
                    <a:pt x="763" y="1898"/>
                    <a:pt x="731" y="1884"/>
                    <a:pt x="706" y="1867"/>
                  </a:cubicBezTo>
                  <a:lnTo>
                    <a:pt x="706" y="1867"/>
                  </a:lnTo>
                  <a:lnTo>
                    <a:pt x="803" y="1881"/>
                  </a:lnTo>
                  <a:cubicBezTo>
                    <a:pt x="770" y="1860"/>
                    <a:pt x="736" y="1838"/>
                    <a:pt x="704" y="1815"/>
                  </a:cubicBezTo>
                  <a:cubicBezTo>
                    <a:pt x="688" y="1795"/>
                    <a:pt x="695" y="1783"/>
                    <a:pt x="715" y="1774"/>
                  </a:cubicBezTo>
                  <a:cubicBezTo>
                    <a:pt x="735" y="1767"/>
                    <a:pt x="766" y="1763"/>
                    <a:pt x="793" y="1759"/>
                  </a:cubicBezTo>
                  <a:cubicBezTo>
                    <a:pt x="822" y="1755"/>
                    <a:pt x="848" y="1752"/>
                    <a:pt x="859" y="1742"/>
                  </a:cubicBezTo>
                  <a:cubicBezTo>
                    <a:pt x="871" y="1732"/>
                    <a:pt x="869" y="1716"/>
                    <a:pt x="839" y="1685"/>
                  </a:cubicBezTo>
                  <a:lnTo>
                    <a:pt x="775" y="1666"/>
                  </a:lnTo>
                  <a:cubicBezTo>
                    <a:pt x="786" y="1658"/>
                    <a:pt x="786" y="1635"/>
                    <a:pt x="791" y="1619"/>
                  </a:cubicBezTo>
                  <a:cubicBezTo>
                    <a:pt x="794" y="1609"/>
                    <a:pt x="799" y="1602"/>
                    <a:pt x="810" y="1602"/>
                  </a:cubicBezTo>
                  <a:cubicBezTo>
                    <a:pt x="817" y="1602"/>
                    <a:pt x="827" y="1606"/>
                    <a:pt x="840" y="1614"/>
                  </a:cubicBezTo>
                  <a:cubicBezTo>
                    <a:pt x="831" y="1607"/>
                    <a:pt x="791" y="1581"/>
                    <a:pt x="810" y="1581"/>
                  </a:cubicBezTo>
                  <a:cubicBezTo>
                    <a:pt x="812" y="1581"/>
                    <a:pt x="815" y="1581"/>
                    <a:pt x="818" y="1581"/>
                  </a:cubicBezTo>
                  <a:lnTo>
                    <a:pt x="864" y="1604"/>
                  </a:lnTo>
                  <a:cubicBezTo>
                    <a:pt x="854" y="1589"/>
                    <a:pt x="848" y="1573"/>
                    <a:pt x="840" y="1557"/>
                  </a:cubicBezTo>
                  <a:cubicBezTo>
                    <a:pt x="832" y="1540"/>
                    <a:pt x="825" y="1523"/>
                    <a:pt x="819" y="1508"/>
                  </a:cubicBezTo>
                  <a:cubicBezTo>
                    <a:pt x="823" y="1506"/>
                    <a:pt x="828" y="1506"/>
                    <a:pt x="832" y="1506"/>
                  </a:cubicBezTo>
                  <a:cubicBezTo>
                    <a:pt x="860" y="1506"/>
                    <a:pt x="895" y="1530"/>
                    <a:pt x="929" y="1552"/>
                  </a:cubicBezTo>
                  <a:cubicBezTo>
                    <a:pt x="958" y="1571"/>
                    <a:pt x="986" y="1588"/>
                    <a:pt x="1007" y="1588"/>
                  </a:cubicBezTo>
                  <a:cubicBezTo>
                    <a:pt x="1015" y="1588"/>
                    <a:pt x="1022" y="1585"/>
                    <a:pt x="1027" y="1580"/>
                  </a:cubicBezTo>
                  <a:cubicBezTo>
                    <a:pt x="1026" y="1572"/>
                    <a:pt x="1021" y="1561"/>
                    <a:pt x="1014" y="1546"/>
                  </a:cubicBezTo>
                  <a:cubicBezTo>
                    <a:pt x="1006" y="1532"/>
                    <a:pt x="995" y="1514"/>
                    <a:pt x="984" y="1497"/>
                  </a:cubicBezTo>
                  <a:cubicBezTo>
                    <a:pt x="962" y="1462"/>
                    <a:pt x="936" y="1428"/>
                    <a:pt x="921" y="1422"/>
                  </a:cubicBezTo>
                  <a:cubicBezTo>
                    <a:pt x="919" y="1423"/>
                    <a:pt x="915" y="1424"/>
                    <a:pt x="911" y="1424"/>
                  </a:cubicBezTo>
                  <a:cubicBezTo>
                    <a:pt x="896" y="1424"/>
                    <a:pt x="869" y="1415"/>
                    <a:pt x="838" y="1392"/>
                  </a:cubicBezTo>
                  <a:cubicBezTo>
                    <a:pt x="835" y="1380"/>
                    <a:pt x="834" y="1368"/>
                    <a:pt x="833" y="1354"/>
                  </a:cubicBezTo>
                  <a:cubicBezTo>
                    <a:pt x="776" y="1303"/>
                    <a:pt x="723" y="1250"/>
                    <a:pt x="667" y="1207"/>
                  </a:cubicBezTo>
                  <a:cubicBezTo>
                    <a:pt x="615" y="1165"/>
                    <a:pt x="560" y="1135"/>
                    <a:pt x="495" y="1135"/>
                  </a:cubicBezTo>
                  <a:cubicBezTo>
                    <a:pt x="491" y="1135"/>
                    <a:pt x="487" y="1135"/>
                    <a:pt x="483" y="1135"/>
                  </a:cubicBezTo>
                  <a:cubicBezTo>
                    <a:pt x="495" y="1171"/>
                    <a:pt x="508" y="1205"/>
                    <a:pt x="521" y="1240"/>
                  </a:cubicBezTo>
                  <a:cubicBezTo>
                    <a:pt x="497" y="1231"/>
                    <a:pt x="473" y="1223"/>
                    <a:pt x="450" y="1214"/>
                  </a:cubicBezTo>
                  <a:cubicBezTo>
                    <a:pt x="459" y="1199"/>
                    <a:pt x="467" y="1184"/>
                    <a:pt x="477" y="1169"/>
                  </a:cubicBezTo>
                  <a:cubicBezTo>
                    <a:pt x="468" y="1167"/>
                    <a:pt x="460" y="1166"/>
                    <a:pt x="454" y="1166"/>
                  </a:cubicBezTo>
                  <a:cubicBezTo>
                    <a:pt x="412" y="1166"/>
                    <a:pt x="443" y="1210"/>
                    <a:pt x="465" y="1245"/>
                  </a:cubicBezTo>
                  <a:cubicBezTo>
                    <a:pt x="435" y="1230"/>
                    <a:pt x="411" y="1223"/>
                    <a:pt x="393" y="1223"/>
                  </a:cubicBezTo>
                  <a:cubicBezTo>
                    <a:pt x="389" y="1223"/>
                    <a:pt x="386" y="1223"/>
                    <a:pt x="383" y="1224"/>
                  </a:cubicBezTo>
                  <a:cubicBezTo>
                    <a:pt x="412" y="1267"/>
                    <a:pt x="443" y="1309"/>
                    <a:pt x="476" y="1350"/>
                  </a:cubicBezTo>
                  <a:cubicBezTo>
                    <a:pt x="449" y="1339"/>
                    <a:pt x="426" y="1318"/>
                    <a:pt x="405" y="1302"/>
                  </a:cubicBezTo>
                  <a:cubicBezTo>
                    <a:pt x="390" y="1291"/>
                    <a:pt x="375" y="1283"/>
                    <a:pt x="359" y="1283"/>
                  </a:cubicBezTo>
                  <a:cubicBezTo>
                    <a:pt x="353" y="1283"/>
                    <a:pt x="346" y="1284"/>
                    <a:pt x="340" y="1287"/>
                  </a:cubicBezTo>
                  <a:cubicBezTo>
                    <a:pt x="362" y="1317"/>
                    <a:pt x="394" y="1326"/>
                    <a:pt x="423" y="1338"/>
                  </a:cubicBezTo>
                  <a:cubicBezTo>
                    <a:pt x="451" y="1349"/>
                    <a:pt x="476" y="1361"/>
                    <a:pt x="483" y="1391"/>
                  </a:cubicBezTo>
                  <a:cubicBezTo>
                    <a:pt x="442" y="1385"/>
                    <a:pt x="410" y="1373"/>
                    <a:pt x="396" y="1373"/>
                  </a:cubicBezTo>
                  <a:cubicBezTo>
                    <a:pt x="384" y="1373"/>
                    <a:pt x="384" y="1381"/>
                    <a:pt x="400" y="1406"/>
                  </a:cubicBezTo>
                  <a:cubicBezTo>
                    <a:pt x="365" y="1394"/>
                    <a:pt x="346" y="1376"/>
                    <a:pt x="336" y="1357"/>
                  </a:cubicBezTo>
                  <a:lnTo>
                    <a:pt x="336" y="1357"/>
                  </a:lnTo>
                  <a:cubicBezTo>
                    <a:pt x="348" y="1381"/>
                    <a:pt x="345" y="1401"/>
                    <a:pt x="345" y="1422"/>
                  </a:cubicBezTo>
                  <a:cubicBezTo>
                    <a:pt x="345" y="1442"/>
                    <a:pt x="350" y="1463"/>
                    <a:pt x="383" y="1485"/>
                  </a:cubicBezTo>
                  <a:cubicBezTo>
                    <a:pt x="381" y="1485"/>
                    <a:pt x="379" y="1485"/>
                    <a:pt x="376" y="1485"/>
                  </a:cubicBezTo>
                  <a:cubicBezTo>
                    <a:pt x="339" y="1485"/>
                    <a:pt x="334" y="1509"/>
                    <a:pt x="324" y="1526"/>
                  </a:cubicBezTo>
                  <a:cubicBezTo>
                    <a:pt x="319" y="1538"/>
                    <a:pt x="312" y="1547"/>
                    <a:pt x="293" y="1547"/>
                  </a:cubicBezTo>
                  <a:cubicBezTo>
                    <a:pt x="280" y="1547"/>
                    <a:pt x="261" y="1542"/>
                    <a:pt x="234" y="1532"/>
                  </a:cubicBezTo>
                  <a:lnTo>
                    <a:pt x="234" y="1532"/>
                  </a:lnTo>
                  <a:cubicBezTo>
                    <a:pt x="249" y="1542"/>
                    <a:pt x="270" y="1565"/>
                    <a:pt x="289" y="1588"/>
                  </a:cubicBezTo>
                  <a:cubicBezTo>
                    <a:pt x="307" y="1609"/>
                    <a:pt x="321" y="1633"/>
                    <a:pt x="321" y="1646"/>
                  </a:cubicBezTo>
                  <a:cubicBezTo>
                    <a:pt x="289" y="1625"/>
                    <a:pt x="269" y="1617"/>
                    <a:pt x="256" y="1617"/>
                  </a:cubicBezTo>
                  <a:cubicBezTo>
                    <a:pt x="254" y="1617"/>
                    <a:pt x="251" y="1617"/>
                    <a:pt x="250" y="1618"/>
                  </a:cubicBezTo>
                  <a:cubicBezTo>
                    <a:pt x="237" y="1620"/>
                    <a:pt x="231" y="1634"/>
                    <a:pt x="224" y="1649"/>
                  </a:cubicBezTo>
                  <a:cubicBezTo>
                    <a:pt x="215" y="1669"/>
                    <a:pt x="204" y="1692"/>
                    <a:pt x="166" y="1692"/>
                  </a:cubicBezTo>
                  <a:cubicBezTo>
                    <a:pt x="152" y="1692"/>
                    <a:pt x="133" y="1689"/>
                    <a:pt x="110" y="1681"/>
                  </a:cubicBezTo>
                  <a:lnTo>
                    <a:pt x="110" y="1681"/>
                  </a:lnTo>
                  <a:cubicBezTo>
                    <a:pt x="180" y="1718"/>
                    <a:pt x="187" y="1755"/>
                    <a:pt x="189" y="1794"/>
                  </a:cubicBezTo>
                  <a:cubicBezTo>
                    <a:pt x="189" y="1831"/>
                    <a:pt x="184" y="1872"/>
                    <a:pt x="221" y="1908"/>
                  </a:cubicBezTo>
                  <a:cubicBezTo>
                    <a:pt x="210" y="1904"/>
                    <a:pt x="194" y="1896"/>
                    <a:pt x="192" y="1891"/>
                  </a:cubicBezTo>
                  <a:lnTo>
                    <a:pt x="192" y="1891"/>
                  </a:lnTo>
                  <a:cubicBezTo>
                    <a:pt x="173" y="1921"/>
                    <a:pt x="128" y="1925"/>
                    <a:pt x="97" y="1945"/>
                  </a:cubicBezTo>
                  <a:cubicBezTo>
                    <a:pt x="223" y="1966"/>
                    <a:pt x="244" y="2022"/>
                    <a:pt x="321" y="2055"/>
                  </a:cubicBezTo>
                  <a:cubicBezTo>
                    <a:pt x="296" y="2062"/>
                    <a:pt x="275" y="2064"/>
                    <a:pt x="257" y="2064"/>
                  </a:cubicBezTo>
                  <a:cubicBezTo>
                    <a:pt x="229" y="2064"/>
                    <a:pt x="207" y="2058"/>
                    <a:pt x="186" y="2050"/>
                  </a:cubicBezTo>
                  <a:cubicBezTo>
                    <a:pt x="151" y="2038"/>
                    <a:pt x="117" y="2022"/>
                    <a:pt x="62" y="2022"/>
                  </a:cubicBezTo>
                  <a:cubicBezTo>
                    <a:pt x="60" y="2022"/>
                    <a:pt x="58" y="2022"/>
                    <a:pt x="57" y="2022"/>
                  </a:cubicBezTo>
                  <a:cubicBezTo>
                    <a:pt x="153" y="2028"/>
                    <a:pt x="154" y="2097"/>
                    <a:pt x="227" y="2097"/>
                  </a:cubicBezTo>
                  <a:cubicBezTo>
                    <a:pt x="232" y="2097"/>
                    <a:pt x="236" y="2096"/>
                    <a:pt x="241" y="2096"/>
                  </a:cubicBezTo>
                  <a:lnTo>
                    <a:pt x="241" y="2096"/>
                  </a:lnTo>
                  <a:cubicBezTo>
                    <a:pt x="165" y="2125"/>
                    <a:pt x="203" y="2122"/>
                    <a:pt x="97" y="2135"/>
                  </a:cubicBezTo>
                  <a:cubicBezTo>
                    <a:pt x="176" y="2140"/>
                    <a:pt x="182" y="2148"/>
                    <a:pt x="181" y="2158"/>
                  </a:cubicBezTo>
                  <a:cubicBezTo>
                    <a:pt x="180" y="2168"/>
                    <a:pt x="171" y="2182"/>
                    <a:pt x="221" y="2194"/>
                  </a:cubicBezTo>
                  <a:cubicBezTo>
                    <a:pt x="141" y="2240"/>
                    <a:pt x="71" y="2206"/>
                    <a:pt x="120" y="2258"/>
                  </a:cubicBezTo>
                  <a:cubicBezTo>
                    <a:pt x="117" y="2259"/>
                    <a:pt x="114" y="2261"/>
                    <a:pt x="111" y="2262"/>
                  </a:cubicBezTo>
                  <a:lnTo>
                    <a:pt x="111" y="2262"/>
                  </a:lnTo>
                  <a:cubicBezTo>
                    <a:pt x="125" y="2261"/>
                    <a:pt x="139" y="2261"/>
                    <a:pt x="153" y="2261"/>
                  </a:cubicBezTo>
                  <a:cubicBezTo>
                    <a:pt x="165" y="2261"/>
                    <a:pt x="178" y="2261"/>
                    <a:pt x="188" y="2263"/>
                  </a:cubicBezTo>
                  <a:cubicBezTo>
                    <a:pt x="225" y="2323"/>
                    <a:pt x="101" y="2294"/>
                    <a:pt x="40" y="2319"/>
                  </a:cubicBezTo>
                  <a:cubicBezTo>
                    <a:pt x="74" y="2358"/>
                    <a:pt x="185" y="2380"/>
                    <a:pt x="183" y="2408"/>
                  </a:cubicBezTo>
                  <a:cubicBezTo>
                    <a:pt x="169" y="2411"/>
                    <a:pt x="162" y="2415"/>
                    <a:pt x="149" y="2415"/>
                  </a:cubicBezTo>
                  <a:cubicBezTo>
                    <a:pt x="144" y="2415"/>
                    <a:pt x="138" y="2415"/>
                    <a:pt x="131" y="2413"/>
                  </a:cubicBezTo>
                  <a:lnTo>
                    <a:pt x="131" y="2413"/>
                  </a:lnTo>
                  <a:cubicBezTo>
                    <a:pt x="180" y="2431"/>
                    <a:pt x="184" y="2459"/>
                    <a:pt x="191" y="2489"/>
                  </a:cubicBezTo>
                  <a:cubicBezTo>
                    <a:pt x="200" y="2519"/>
                    <a:pt x="210" y="2548"/>
                    <a:pt x="272" y="2562"/>
                  </a:cubicBezTo>
                  <a:cubicBezTo>
                    <a:pt x="265" y="2566"/>
                    <a:pt x="258" y="2569"/>
                    <a:pt x="252" y="2571"/>
                  </a:cubicBezTo>
                  <a:lnTo>
                    <a:pt x="252" y="2571"/>
                  </a:lnTo>
                  <a:cubicBezTo>
                    <a:pt x="308" y="2556"/>
                    <a:pt x="365" y="2548"/>
                    <a:pt x="406" y="2543"/>
                  </a:cubicBezTo>
                  <a:cubicBezTo>
                    <a:pt x="411" y="2564"/>
                    <a:pt x="486" y="2571"/>
                    <a:pt x="409" y="2589"/>
                  </a:cubicBezTo>
                  <a:cubicBezTo>
                    <a:pt x="409" y="2577"/>
                    <a:pt x="378" y="2581"/>
                    <a:pt x="354" y="2578"/>
                  </a:cubicBezTo>
                  <a:lnTo>
                    <a:pt x="354" y="2578"/>
                  </a:lnTo>
                  <a:lnTo>
                    <a:pt x="392" y="2595"/>
                  </a:lnTo>
                  <a:cubicBezTo>
                    <a:pt x="366" y="2604"/>
                    <a:pt x="350" y="2607"/>
                    <a:pt x="339" y="2607"/>
                  </a:cubicBezTo>
                  <a:cubicBezTo>
                    <a:pt x="311" y="2607"/>
                    <a:pt x="324" y="2582"/>
                    <a:pt x="286" y="2582"/>
                  </a:cubicBezTo>
                  <a:cubicBezTo>
                    <a:pt x="280" y="2582"/>
                    <a:pt x="274" y="2582"/>
                    <a:pt x="266" y="2583"/>
                  </a:cubicBezTo>
                  <a:cubicBezTo>
                    <a:pt x="309" y="2624"/>
                    <a:pt x="408" y="2656"/>
                    <a:pt x="383" y="2693"/>
                  </a:cubicBezTo>
                  <a:cubicBezTo>
                    <a:pt x="369" y="2697"/>
                    <a:pt x="358" y="2698"/>
                    <a:pt x="349" y="2698"/>
                  </a:cubicBezTo>
                  <a:cubicBezTo>
                    <a:pt x="306" y="2698"/>
                    <a:pt x="311" y="2664"/>
                    <a:pt x="289" y="2664"/>
                  </a:cubicBezTo>
                  <a:cubicBezTo>
                    <a:pt x="280" y="2664"/>
                    <a:pt x="267" y="2669"/>
                    <a:pt x="245" y="2685"/>
                  </a:cubicBezTo>
                  <a:cubicBezTo>
                    <a:pt x="256" y="2665"/>
                    <a:pt x="267" y="2644"/>
                    <a:pt x="278" y="2625"/>
                  </a:cubicBezTo>
                  <a:lnTo>
                    <a:pt x="278" y="2625"/>
                  </a:lnTo>
                  <a:cubicBezTo>
                    <a:pt x="233" y="2643"/>
                    <a:pt x="213" y="2649"/>
                    <a:pt x="204" y="2649"/>
                  </a:cubicBezTo>
                  <a:cubicBezTo>
                    <a:pt x="189" y="2649"/>
                    <a:pt x="205" y="2633"/>
                    <a:pt x="187" y="2633"/>
                  </a:cubicBezTo>
                  <a:cubicBezTo>
                    <a:pt x="177" y="2633"/>
                    <a:pt x="154" y="2639"/>
                    <a:pt x="106" y="2657"/>
                  </a:cubicBezTo>
                  <a:cubicBezTo>
                    <a:pt x="97" y="2696"/>
                    <a:pt x="114" y="2714"/>
                    <a:pt x="131" y="2732"/>
                  </a:cubicBezTo>
                  <a:cubicBezTo>
                    <a:pt x="149" y="2748"/>
                    <a:pt x="166" y="2766"/>
                    <a:pt x="158" y="2804"/>
                  </a:cubicBezTo>
                  <a:cubicBezTo>
                    <a:pt x="161" y="2804"/>
                    <a:pt x="163" y="2804"/>
                    <a:pt x="165" y="2804"/>
                  </a:cubicBezTo>
                  <a:cubicBezTo>
                    <a:pt x="220" y="2804"/>
                    <a:pt x="245" y="2783"/>
                    <a:pt x="298" y="2783"/>
                  </a:cubicBezTo>
                  <a:cubicBezTo>
                    <a:pt x="302" y="2783"/>
                    <a:pt x="305" y="2783"/>
                    <a:pt x="309" y="2783"/>
                  </a:cubicBezTo>
                  <a:cubicBezTo>
                    <a:pt x="372" y="2820"/>
                    <a:pt x="310" y="2852"/>
                    <a:pt x="251" y="2883"/>
                  </a:cubicBezTo>
                  <a:cubicBezTo>
                    <a:pt x="191" y="2914"/>
                    <a:pt x="137" y="2941"/>
                    <a:pt x="216" y="2960"/>
                  </a:cubicBezTo>
                  <a:cubicBezTo>
                    <a:pt x="252" y="2960"/>
                    <a:pt x="301" y="2953"/>
                    <a:pt x="337" y="2953"/>
                  </a:cubicBezTo>
                  <a:cubicBezTo>
                    <a:pt x="377" y="2953"/>
                    <a:pt x="401" y="2962"/>
                    <a:pt x="371" y="2998"/>
                  </a:cubicBezTo>
                  <a:lnTo>
                    <a:pt x="246" y="3015"/>
                  </a:lnTo>
                  <a:cubicBezTo>
                    <a:pt x="249" y="3043"/>
                    <a:pt x="278" y="3046"/>
                    <a:pt x="309" y="3046"/>
                  </a:cubicBezTo>
                  <a:cubicBezTo>
                    <a:pt x="320" y="3046"/>
                    <a:pt x="332" y="3046"/>
                    <a:pt x="342" y="3046"/>
                  </a:cubicBezTo>
                  <a:cubicBezTo>
                    <a:pt x="374" y="3046"/>
                    <a:pt x="396" y="3051"/>
                    <a:pt x="368" y="3091"/>
                  </a:cubicBezTo>
                  <a:cubicBezTo>
                    <a:pt x="366" y="3092"/>
                    <a:pt x="364" y="3092"/>
                    <a:pt x="362" y="3092"/>
                  </a:cubicBezTo>
                  <a:cubicBezTo>
                    <a:pt x="325" y="3092"/>
                    <a:pt x="316" y="3065"/>
                    <a:pt x="307" y="3065"/>
                  </a:cubicBezTo>
                  <a:cubicBezTo>
                    <a:pt x="305" y="3065"/>
                    <a:pt x="303" y="3066"/>
                    <a:pt x="301" y="3069"/>
                  </a:cubicBezTo>
                  <a:cubicBezTo>
                    <a:pt x="268" y="3098"/>
                    <a:pt x="276" y="3105"/>
                    <a:pt x="298" y="3105"/>
                  </a:cubicBezTo>
                  <a:cubicBezTo>
                    <a:pt x="315" y="3105"/>
                    <a:pt x="340" y="3101"/>
                    <a:pt x="359" y="3101"/>
                  </a:cubicBezTo>
                  <a:cubicBezTo>
                    <a:pt x="374" y="3101"/>
                    <a:pt x="386" y="3103"/>
                    <a:pt x="389" y="3111"/>
                  </a:cubicBezTo>
                  <a:lnTo>
                    <a:pt x="285" y="3152"/>
                  </a:lnTo>
                  <a:cubicBezTo>
                    <a:pt x="305" y="3183"/>
                    <a:pt x="340" y="3211"/>
                    <a:pt x="374" y="3240"/>
                  </a:cubicBezTo>
                  <a:cubicBezTo>
                    <a:pt x="410" y="3268"/>
                    <a:pt x="447" y="3295"/>
                    <a:pt x="470" y="3329"/>
                  </a:cubicBezTo>
                  <a:cubicBezTo>
                    <a:pt x="438" y="3336"/>
                    <a:pt x="402" y="3335"/>
                    <a:pt x="376" y="3365"/>
                  </a:cubicBezTo>
                  <a:cubicBezTo>
                    <a:pt x="420" y="3403"/>
                    <a:pt x="435" y="3453"/>
                    <a:pt x="440" y="3510"/>
                  </a:cubicBezTo>
                  <a:cubicBezTo>
                    <a:pt x="445" y="3567"/>
                    <a:pt x="438" y="3630"/>
                    <a:pt x="430" y="3691"/>
                  </a:cubicBezTo>
                  <a:cubicBezTo>
                    <a:pt x="464" y="3688"/>
                    <a:pt x="498" y="3686"/>
                    <a:pt x="533" y="3683"/>
                  </a:cubicBezTo>
                  <a:lnTo>
                    <a:pt x="533" y="3683"/>
                  </a:lnTo>
                  <a:cubicBezTo>
                    <a:pt x="535" y="3691"/>
                    <a:pt x="502" y="3717"/>
                    <a:pt x="481" y="3717"/>
                  </a:cubicBezTo>
                  <a:cubicBezTo>
                    <a:pt x="477" y="3730"/>
                    <a:pt x="479" y="3735"/>
                    <a:pt x="484" y="3735"/>
                  </a:cubicBezTo>
                  <a:cubicBezTo>
                    <a:pt x="499" y="3735"/>
                    <a:pt x="545" y="3691"/>
                    <a:pt x="576" y="3691"/>
                  </a:cubicBezTo>
                  <a:cubicBezTo>
                    <a:pt x="592" y="3706"/>
                    <a:pt x="542" y="3741"/>
                    <a:pt x="509" y="3743"/>
                  </a:cubicBezTo>
                  <a:cubicBezTo>
                    <a:pt x="560" y="3755"/>
                    <a:pt x="623" y="3776"/>
                    <a:pt x="664" y="3808"/>
                  </a:cubicBezTo>
                  <a:cubicBezTo>
                    <a:pt x="685" y="3824"/>
                    <a:pt x="703" y="3842"/>
                    <a:pt x="711" y="3864"/>
                  </a:cubicBezTo>
                  <a:cubicBezTo>
                    <a:pt x="720" y="3886"/>
                    <a:pt x="719" y="3911"/>
                    <a:pt x="709" y="3941"/>
                  </a:cubicBezTo>
                  <a:lnTo>
                    <a:pt x="678" y="3945"/>
                  </a:lnTo>
                  <a:cubicBezTo>
                    <a:pt x="678" y="3962"/>
                    <a:pt x="690" y="3967"/>
                    <a:pt x="707" y="3967"/>
                  </a:cubicBezTo>
                  <a:cubicBezTo>
                    <a:pt x="725" y="3967"/>
                    <a:pt x="748" y="3961"/>
                    <a:pt x="771" y="3955"/>
                  </a:cubicBezTo>
                  <a:cubicBezTo>
                    <a:pt x="789" y="3950"/>
                    <a:pt x="807" y="3946"/>
                    <a:pt x="819" y="3946"/>
                  </a:cubicBezTo>
                  <a:cubicBezTo>
                    <a:pt x="836" y="3946"/>
                    <a:pt x="844" y="3954"/>
                    <a:pt x="830" y="3981"/>
                  </a:cubicBezTo>
                  <a:lnTo>
                    <a:pt x="812" y="3982"/>
                  </a:lnTo>
                  <a:cubicBezTo>
                    <a:pt x="820" y="4013"/>
                    <a:pt x="838" y="4039"/>
                    <a:pt x="856" y="4064"/>
                  </a:cubicBezTo>
                  <a:cubicBezTo>
                    <a:pt x="861" y="4070"/>
                    <a:pt x="866" y="4077"/>
                    <a:pt x="871" y="4082"/>
                  </a:cubicBezTo>
                  <a:lnTo>
                    <a:pt x="886" y="4100"/>
                  </a:lnTo>
                  <a:cubicBezTo>
                    <a:pt x="897" y="4112"/>
                    <a:pt x="907" y="4123"/>
                    <a:pt x="916" y="4135"/>
                  </a:cubicBezTo>
                  <a:cubicBezTo>
                    <a:pt x="926" y="4147"/>
                    <a:pt x="934" y="4160"/>
                    <a:pt x="942" y="4173"/>
                  </a:cubicBezTo>
                  <a:cubicBezTo>
                    <a:pt x="950" y="4186"/>
                    <a:pt x="957" y="4199"/>
                    <a:pt x="962" y="4215"/>
                  </a:cubicBezTo>
                  <a:cubicBezTo>
                    <a:pt x="967" y="4228"/>
                    <a:pt x="969" y="4246"/>
                    <a:pt x="970" y="4262"/>
                  </a:cubicBezTo>
                  <a:cubicBezTo>
                    <a:pt x="970" y="4272"/>
                    <a:pt x="970" y="4280"/>
                    <a:pt x="969" y="4289"/>
                  </a:cubicBezTo>
                  <a:cubicBezTo>
                    <a:pt x="969" y="4299"/>
                    <a:pt x="968" y="4309"/>
                    <a:pt x="965" y="4319"/>
                  </a:cubicBezTo>
                  <a:cubicBezTo>
                    <a:pt x="984" y="4305"/>
                    <a:pt x="998" y="4299"/>
                    <a:pt x="1009" y="4299"/>
                  </a:cubicBezTo>
                  <a:cubicBezTo>
                    <a:pt x="1029" y="4299"/>
                    <a:pt x="1037" y="4319"/>
                    <a:pt x="1048" y="4337"/>
                  </a:cubicBezTo>
                  <a:cubicBezTo>
                    <a:pt x="1052" y="4344"/>
                    <a:pt x="1056" y="4350"/>
                    <a:pt x="1062" y="4356"/>
                  </a:cubicBezTo>
                  <a:cubicBezTo>
                    <a:pt x="1067" y="4361"/>
                    <a:pt x="1073" y="4363"/>
                    <a:pt x="1081" y="4363"/>
                  </a:cubicBezTo>
                  <a:cubicBezTo>
                    <a:pt x="1097" y="4363"/>
                    <a:pt x="1119" y="4351"/>
                    <a:pt x="1152" y="4316"/>
                  </a:cubicBezTo>
                  <a:lnTo>
                    <a:pt x="1152" y="4316"/>
                  </a:lnTo>
                  <a:cubicBezTo>
                    <a:pt x="1147" y="4375"/>
                    <a:pt x="1136" y="4408"/>
                    <a:pt x="1131" y="4441"/>
                  </a:cubicBezTo>
                  <a:cubicBezTo>
                    <a:pt x="1126" y="4474"/>
                    <a:pt x="1128" y="4506"/>
                    <a:pt x="1151" y="4564"/>
                  </a:cubicBezTo>
                  <a:cubicBezTo>
                    <a:pt x="1153" y="4567"/>
                    <a:pt x="1156" y="4569"/>
                    <a:pt x="1160" y="4569"/>
                  </a:cubicBezTo>
                  <a:cubicBezTo>
                    <a:pt x="1173" y="4569"/>
                    <a:pt x="1193" y="4554"/>
                    <a:pt x="1216" y="4539"/>
                  </a:cubicBezTo>
                  <a:cubicBezTo>
                    <a:pt x="1245" y="4519"/>
                    <a:pt x="1275" y="4497"/>
                    <a:pt x="1295" y="4497"/>
                  </a:cubicBezTo>
                  <a:cubicBezTo>
                    <a:pt x="1295" y="4497"/>
                    <a:pt x="1296" y="4497"/>
                    <a:pt x="1296" y="4497"/>
                  </a:cubicBezTo>
                  <a:lnTo>
                    <a:pt x="1240" y="4580"/>
                  </a:lnTo>
                  <a:cubicBezTo>
                    <a:pt x="1274" y="4560"/>
                    <a:pt x="1306" y="4539"/>
                    <a:pt x="1338" y="4520"/>
                  </a:cubicBezTo>
                  <a:lnTo>
                    <a:pt x="1338" y="4520"/>
                  </a:lnTo>
                  <a:cubicBezTo>
                    <a:pt x="1323" y="4558"/>
                    <a:pt x="1309" y="4596"/>
                    <a:pt x="1295" y="4635"/>
                  </a:cubicBezTo>
                  <a:cubicBezTo>
                    <a:pt x="1309" y="4632"/>
                    <a:pt x="1322" y="4632"/>
                    <a:pt x="1336" y="4630"/>
                  </a:cubicBezTo>
                  <a:cubicBezTo>
                    <a:pt x="1327" y="4619"/>
                    <a:pt x="1336" y="4578"/>
                    <a:pt x="1353" y="4554"/>
                  </a:cubicBezTo>
                  <a:cubicBezTo>
                    <a:pt x="1355" y="4553"/>
                    <a:pt x="1358" y="4553"/>
                    <a:pt x="1360" y="4553"/>
                  </a:cubicBezTo>
                  <a:cubicBezTo>
                    <a:pt x="1373" y="4553"/>
                    <a:pt x="1383" y="4558"/>
                    <a:pt x="1390" y="4568"/>
                  </a:cubicBezTo>
                  <a:cubicBezTo>
                    <a:pt x="1400" y="4580"/>
                    <a:pt x="1406" y="4596"/>
                    <a:pt x="1409" y="4615"/>
                  </a:cubicBezTo>
                  <a:cubicBezTo>
                    <a:pt x="1415" y="4652"/>
                    <a:pt x="1413" y="4699"/>
                    <a:pt x="1401" y="4721"/>
                  </a:cubicBezTo>
                  <a:cubicBezTo>
                    <a:pt x="1426" y="4720"/>
                    <a:pt x="1452" y="4715"/>
                    <a:pt x="1476" y="4712"/>
                  </a:cubicBezTo>
                  <a:cubicBezTo>
                    <a:pt x="1501" y="4708"/>
                    <a:pt x="1525" y="4704"/>
                    <a:pt x="1549" y="4700"/>
                  </a:cubicBezTo>
                  <a:lnTo>
                    <a:pt x="1549" y="4700"/>
                  </a:lnTo>
                  <a:cubicBezTo>
                    <a:pt x="1535" y="4725"/>
                    <a:pt x="1519" y="4734"/>
                    <a:pt x="1501" y="4743"/>
                  </a:cubicBezTo>
                  <a:lnTo>
                    <a:pt x="1501" y="4743"/>
                  </a:lnTo>
                  <a:cubicBezTo>
                    <a:pt x="1506" y="4741"/>
                    <a:pt x="1510" y="4740"/>
                    <a:pt x="1512" y="4740"/>
                  </a:cubicBezTo>
                  <a:cubicBezTo>
                    <a:pt x="1537" y="4740"/>
                    <a:pt x="1488" y="4810"/>
                    <a:pt x="1511" y="4810"/>
                  </a:cubicBezTo>
                  <a:cubicBezTo>
                    <a:pt x="1516" y="4810"/>
                    <a:pt x="1525" y="4806"/>
                    <a:pt x="1540" y="4797"/>
                  </a:cubicBezTo>
                  <a:cubicBezTo>
                    <a:pt x="1541" y="4772"/>
                    <a:pt x="1569" y="4746"/>
                    <a:pt x="1577" y="4728"/>
                  </a:cubicBezTo>
                  <a:cubicBezTo>
                    <a:pt x="1580" y="4787"/>
                    <a:pt x="1632" y="4815"/>
                    <a:pt x="1683" y="4815"/>
                  </a:cubicBezTo>
                  <a:cubicBezTo>
                    <a:pt x="1689" y="4815"/>
                    <a:pt x="1695" y="4815"/>
                    <a:pt x="1700" y="4814"/>
                  </a:cubicBezTo>
                  <a:lnTo>
                    <a:pt x="1700" y="4814"/>
                  </a:lnTo>
                  <a:lnTo>
                    <a:pt x="1668" y="4876"/>
                  </a:lnTo>
                  <a:cubicBezTo>
                    <a:pt x="1710" y="4900"/>
                    <a:pt x="1758" y="4907"/>
                    <a:pt x="1810" y="4912"/>
                  </a:cubicBezTo>
                  <a:lnTo>
                    <a:pt x="1888" y="4917"/>
                  </a:lnTo>
                  <a:lnTo>
                    <a:pt x="1928" y="4921"/>
                  </a:lnTo>
                  <a:cubicBezTo>
                    <a:pt x="1940" y="4923"/>
                    <a:pt x="1952" y="4925"/>
                    <a:pt x="1965" y="4927"/>
                  </a:cubicBezTo>
                  <a:cubicBezTo>
                    <a:pt x="1950" y="4907"/>
                    <a:pt x="1952" y="4869"/>
                    <a:pt x="1961" y="4835"/>
                  </a:cubicBezTo>
                  <a:cubicBezTo>
                    <a:pt x="1970" y="4802"/>
                    <a:pt x="1986" y="4771"/>
                    <a:pt x="2001" y="4767"/>
                  </a:cubicBezTo>
                  <a:lnTo>
                    <a:pt x="2001" y="4767"/>
                  </a:lnTo>
                  <a:lnTo>
                    <a:pt x="1991" y="4873"/>
                  </a:lnTo>
                  <a:cubicBezTo>
                    <a:pt x="2022" y="4812"/>
                    <a:pt x="1970" y="4828"/>
                    <a:pt x="2023" y="4757"/>
                  </a:cubicBezTo>
                  <a:lnTo>
                    <a:pt x="2023" y="4757"/>
                  </a:lnTo>
                  <a:cubicBezTo>
                    <a:pt x="2056" y="4776"/>
                    <a:pt x="2025" y="4879"/>
                    <a:pt x="1996" y="4909"/>
                  </a:cubicBezTo>
                  <a:lnTo>
                    <a:pt x="2048" y="4881"/>
                  </a:lnTo>
                  <a:lnTo>
                    <a:pt x="2048" y="4881"/>
                  </a:lnTo>
                  <a:cubicBezTo>
                    <a:pt x="2046" y="4912"/>
                    <a:pt x="2031" y="4927"/>
                    <a:pt x="2022" y="4967"/>
                  </a:cubicBezTo>
                  <a:cubicBezTo>
                    <a:pt x="2027" y="4958"/>
                    <a:pt x="2031" y="4954"/>
                    <a:pt x="2036" y="4954"/>
                  </a:cubicBezTo>
                  <a:cubicBezTo>
                    <a:pt x="2047" y="4954"/>
                    <a:pt x="2057" y="4974"/>
                    <a:pt x="2070" y="4990"/>
                  </a:cubicBezTo>
                  <a:cubicBezTo>
                    <a:pt x="2079" y="5003"/>
                    <a:pt x="2089" y="5013"/>
                    <a:pt x="2099" y="5013"/>
                  </a:cubicBezTo>
                  <a:cubicBezTo>
                    <a:pt x="2109" y="5013"/>
                    <a:pt x="2120" y="5003"/>
                    <a:pt x="2130" y="4977"/>
                  </a:cubicBezTo>
                  <a:lnTo>
                    <a:pt x="2130" y="4977"/>
                  </a:lnTo>
                  <a:lnTo>
                    <a:pt x="2129" y="5008"/>
                  </a:lnTo>
                  <a:cubicBezTo>
                    <a:pt x="2147" y="5011"/>
                    <a:pt x="2164" y="5012"/>
                    <a:pt x="2179" y="5012"/>
                  </a:cubicBezTo>
                  <a:cubicBezTo>
                    <a:pt x="2251" y="5012"/>
                    <a:pt x="2296" y="4987"/>
                    <a:pt x="2364" y="4987"/>
                  </a:cubicBezTo>
                  <a:cubicBezTo>
                    <a:pt x="2368" y="4896"/>
                    <a:pt x="2399" y="4917"/>
                    <a:pt x="2424" y="4843"/>
                  </a:cubicBezTo>
                  <a:cubicBezTo>
                    <a:pt x="2438" y="4850"/>
                    <a:pt x="2452" y="4860"/>
                    <a:pt x="2468" y="4871"/>
                  </a:cubicBezTo>
                  <a:cubicBezTo>
                    <a:pt x="2483" y="4881"/>
                    <a:pt x="2499" y="4894"/>
                    <a:pt x="2516" y="4902"/>
                  </a:cubicBezTo>
                  <a:cubicBezTo>
                    <a:pt x="2544" y="4919"/>
                    <a:pt x="2574" y="4931"/>
                    <a:pt x="2604" y="4931"/>
                  </a:cubicBezTo>
                  <a:cubicBezTo>
                    <a:pt x="2609" y="4931"/>
                    <a:pt x="2614" y="4931"/>
                    <a:pt x="2619" y="4930"/>
                  </a:cubicBezTo>
                  <a:cubicBezTo>
                    <a:pt x="2643" y="4906"/>
                    <a:pt x="2644" y="4886"/>
                    <a:pt x="2643" y="4865"/>
                  </a:cubicBezTo>
                  <a:cubicBezTo>
                    <a:pt x="2642" y="4844"/>
                    <a:pt x="2637" y="4823"/>
                    <a:pt x="2644" y="4795"/>
                  </a:cubicBezTo>
                  <a:cubicBezTo>
                    <a:pt x="2655" y="4878"/>
                    <a:pt x="2725" y="4861"/>
                    <a:pt x="2695" y="4925"/>
                  </a:cubicBezTo>
                  <a:cubicBezTo>
                    <a:pt x="2716" y="4920"/>
                    <a:pt x="2732" y="4915"/>
                    <a:pt x="2748" y="4909"/>
                  </a:cubicBezTo>
                  <a:cubicBezTo>
                    <a:pt x="2756" y="4906"/>
                    <a:pt x="2763" y="4904"/>
                    <a:pt x="2770" y="4901"/>
                  </a:cubicBezTo>
                  <a:cubicBezTo>
                    <a:pt x="2777" y="4897"/>
                    <a:pt x="2784" y="4895"/>
                    <a:pt x="2790" y="4891"/>
                  </a:cubicBezTo>
                  <a:cubicBezTo>
                    <a:pt x="2818" y="4875"/>
                    <a:pt x="2847" y="4852"/>
                    <a:pt x="2893" y="4809"/>
                  </a:cubicBezTo>
                  <a:cubicBezTo>
                    <a:pt x="2875" y="4778"/>
                    <a:pt x="2860" y="4766"/>
                    <a:pt x="2861" y="4736"/>
                  </a:cubicBezTo>
                  <a:cubicBezTo>
                    <a:pt x="2863" y="4734"/>
                    <a:pt x="2866" y="4732"/>
                    <a:pt x="2869" y="4732"/>
                  </a:cubicBezTo>
                  <a:cubicBezTo>
                    <a:pt x="2886" y="4732"/>
                    <a:pt x="2910" y="4767"/>
                    <a:pt x="2915" y="4802"/>
                  </a:cubicBezTo>
                  <a:lnTo>
                    <a:pt x="2913" y="4811"/>
                  </a:lnTo>
                  <a:cubicBezTo>
                    <a:pt x="2930" y="4780"/>
                    <a:pt x="2953" y="4770"/>
                    <a:pt x="2980" y="4770"/>
                  </a:cubicBezTo>
                  <a:cubicBezTo>
                    <a:pt x="2986" y="4770"/>
                    <a:pt x="2993" y="4770"/>
                    <a:pt x="3000" y="4771"/>
                  </a:cubicBezTo>
                  <a:cubicBezTo>
                    <a:pt x="3034" y="4778"/>
                    <a:pt x="3073" y="4795"/>
                    <a:pt x="3114" y="4812"/>
                  </a:cubicBezTo>
                  <a:cubicBezTo>
                    <a:pt x="3133" y="4819"/>
                    <a:pt x="3153" y="4827"/>
                    <a:pt x="3173" y="4833"/>
                  </a:cubicBezTo>
                  <a:cubicBezTo>
                    <a:pt x="3188" y="4837"/>
                    <a:pt x="3202" y="4838"/>
                    <a:pt x="3215" y="4838"/>
                  </a:cubicBezTo>
                  <a:cubicBezTo>
                    <a:pt x="3218" y="4838"/>
                    <a:pt x="3222" y="4838"/>
                    <a:pt x="3226" y="4838"/>
                  </a:cubicBezTo>
                  <a:cubicBezTo>
                    <a:pt x="3259" y="4835"/>
                    <a:pt x="3282" y="4816"/>
                    <a:pt x="3288" y="4766"/>
                  </a:cubicBezTo>
                  <a:lnTo>
                    <a:pt x="3288" y="4766"/>
                  </a:lnTo>
                  <a:lnTo>
                    <a:pt x="3287" y="4777"/>
                  </a:lnTo>
                  <a:cubicBezTo>
                    <a:pt x="3307" y="4736"/>
                    <a:pt x="3324" y="4695"/>
                    <a:pt x="3342" y="4655"/>
                  </a:cubicBezTo>
                  <a:cubicBezTo>
                    <a:pt x="3344" y="4655"/>
                    <a:pt x="3346" y="4655"/>
                    <a:pt x="3347" y="4655"/>
                  </a:cubicBezTo>
                  <a:cubicBezTo>
                    <a:pt x="3365" y="4655"/>
                    <a:pt x="3365" y="4671"/>
                    <a:pt x="3366" y="4692"/>
                  </a:cubicBezTo>
                  <a:cubicBezTo>
                    <a:pt x="3368" y="4713"/>
                    <a:pt x="3368" y="4739"/>
                    <a:pt x="3395" y="4756"/>
                  </a:cubicBezTo>
                  <a:cubicBezTo>
                    <a:pt x="3400" y="4735"/>
                    <a:pt x="3406" y="4719"/>
                    <a:pt x="3415" y="4705"/>
                  </a:cubicBezTo>
                  <a:cubicBezTo>
                    <a:pt x="3421" y="4692"/>
                    <a:pt x="3428" y="4682"/>
                    <a:pt x="3438" y="4674"/>
                  </a:cubicBezTo>
                  <a:cubicBezTo>
                    <a:pt x="3454" y="4658"/>
                    <a:pt x="3474" y="4653"/>
                    <a:pt x="3495" y="4650"/>
                  </a:cubicBezTo>
                  <a:cubicBezTo>
                    <a:pt x="3515" y="4646"/>
                    <a:pt x="3535" y="4643"/>
                    <a:pt x="3552" y="4632"/>
                  </a:cubicBezTo>
                  <a:cubicBezTo>
                    <a:pt x="3568" y="4622"/>
                    <a:pt x="3583" y="4606"/>
                    <a:pt x="3589" y="4575"/>
                  </a:cubicBezTo>
                  <a:cubicBezTo>
                    <a:pt x="3629" y="4615"/>
                    <a:pt x="3662" y="4630"/>
                    <a:pt x="3690" y="4630"/>
                  </a:cubicBezTo>
                  <a:cubicBezTo>
                    <a:pt x="3725" y="4630"/>
                    <a:pt x="3752" y="4606"/>
                    <a:pt x="3778" y="4580"/>
                  </a:cubicBezTo>
                  <a:cubicBezTo>
                    <a:pt x="3789" y="4568"/>
                    <a:pt x="3799" y="4555"/>
                    <a:pt x="3811" y="4542"/>
                  </a:cubicBezTo>
                  <a:cubicBezTo>
                    <a:pt x="3822" y="4531"/>
                    <a:pt x="3833" y="4518"/>
                    <a:pt x="3846" y="4511"/>
                  </a:cubicBezTo>
                  <a:cubicBezTo>
                    <a:pt x="3861" y="4501"/>
                    <a:pt x="3878" y="4496"/>
                    <a:pt x="3898" y="4496"/>
                  </a:cubicBezTo>
                  <a:cubicBezTo>
                    <a:pt x="3912" y="4496"/>
                    <a:pt x="3927" y="4498"/>
                    <a:pt x="3945" y="4505"/>
                  </a:cubicBezTo>
                  <a:lnTo>
                    <a:pt x="3905" y="4461"/>
                  </a:lnTo>
                  <a:cubicBezTo>
                    <a:pt x="3900" y="4443"/>
                    <a:pt x="3902" y="4437"/>
                    <a:pt x="3908" y="4437"/>
                  </a:cubicBezTo>
                  <a:cubicBezTo>
                    <a:pt x="3922" y="4437"/>
                    <a:pt x="3955" y="4470"/>
                    <a:pt x="3971" y="4470"/>
                  </a:cubicBezTo>
                  <a:cubicBezTo>
                    <a:pt x="3940" y="4435"/>
                    <a:pt x="3919" y="4445"/>
                    <a:pt x="3909" y="4412"/>
                  </a:cubicBezTo>
                  <a:cubicBezTo>
                    <a:pt x="3924" y="4389"/>
                    <a:pt x="3939" y="4370"/>
                    <a:pt x="3957" y="4351"/>
                  </a:cubicBezTo>
                  <a:cubicBezTo>
                    <a:pt x="3975" y="4334"/>
                    <a:pt x="3993" y="4318"/>
                    <a:pt x="4014" y="4303"/>
                  </a:cubicBezTo>
                  <a:cubicBezTo>
                    <a:pt x="4035" y="4288"/>
                    <a:pt x="4059" y="4275"/>
                    <a:pt x="4080" y="4262"/>
                  </a:cubicBezTo>
                  <a:cubicBezTo>
                    <a:pt x="4104" y="4249"/>
                    <a:pt x="4127" y="4237"/>
                    <a:pt x="4152" y="4226"/>
                  </a:cubicBezTo>
                  <a:lnTo>
                    <a:pt x="4189" y="4209"/>
                  </a:lnTo>
                  <a:lnTo>
                    <a:pt x="4227" y="4191"/>
                  </a:lnTo>
                  <a:cubicBezTo>
                    <a:pt x="4253" y="4179"/>
                    <a:pt x="4278" y="4168"/>
                    <a:pt x="4303" y="4154"/>
                  </a:cubicBezTo>
                  <a:cubicBezTo>
                    <a:pt x="4329" y="4143"/>
                    <a:pt x="4353" y="4128"/>
                    <a:pt x="4377" y="4114"/>
                  </a:cubicBezTo>
                  <a:cubicBezTo>
                    <a:pt x="4401" y="4100"/>
                    <a:pt x="4426" y="4086"/>
                    <a:pt x="4447" y="4069"/>
                  </a:cubicBezTo>
                  <a:cubicBezTo>
                    <a:pt x="4476" y="4043"/>
                    <a:pt x="4424" y="3988"/>
                    <a:pt x="4385" y="3942"/>
                  </a:cubicBezTo>
                  <a:cubicBezTo>
                    <a:pt x="4348" y="3898"/>
                    <a:pt x="4323" y="3862"/>
                    <a:pt x="4389" y="3862"/>
                  </a:cubicBezTo>
                  <a:cubicBezTo>
                    <a:pt x="4393" y="3862"/>
                    <a:pt x="4398" y="3863"/>
                    <a:pt x="4403" y="3863"/>
                  </a:cubicBezTo>
                  <a:lnTo>
                    <a:pt x="4474" y="3948"/>
                  </a:lnTo>
                  <a:cubicBezTo>
                    <a:pt x="4467" y="3848"/>
                    <a:pt x="4511" y="3788"/>
                    <a:pt x="4555" y="3727"/>
                  </a:cubicBezTo>
                  <a:cubicBezTo>
                    <a:pt x="4566" y="3712"/>
                    <a:pt x="4577" y="3697"/>
                    <a:pt x="4588" y="3680"/>
                  </a:cubicBezTo>
                  <a:cubicBezTo>
                    <a:pt x="4598" y="3665"/>
                    <a:pt x="4607" y="3647"/>
                    <a:pt x="4614" y="3631"/>
                  </a:cubicBezTo>
                  <a:cubicBezTo>
                    <a:pt x="4621" y="3614"/>
                    <a:pt x="4626" y="3595"/>
                    <a:pt x="4630" y="3577"/>
                  </a:cubicBezTo>
                  <a:cubicBezTo>
                    <a:pt x="4633" y="3557"/>
                    <a:pt x="4633" y="3536"/>
                    <a:pt x="4630" y="3515"/>
                  </a:cubicBezTo>
                  <a:lnTo>
                    <a:pt x="4630" y="3515"/>
                  </a:lnTo>
                  <a:cubicBezTo>
                    <a:pt x="4649" y="3533"/>
                    <a:pt x="4676" y="3549"/>
                    <a:pt x="4670" y="3562"/>
                  </a:cubicBezTo>
                  <a:cubicBezTo>
                    <a:pt x="4673" y="3563"/>
                    <a:pt x="4677" y="3563"/>
                    <a:pt x="4680" y="3563"/>
                  </a:cubicBezTo>
                  <a:cubicBezTo>
                    <a:pt x="4713" y="3563"/>
                    <a:pt x="4724" y="3540"/>
                    <a:pt x="4722" y="3512"/>
                  </a:cubicBezTo>
                  <a:cubicBezTo>
                    <a:pt x="4719" y="3482"/>
                    <a:pt x="4699" y="3449"/>
                    <a:pt x="4671" y="3435"/>
                  </a:cubicBezTo>
                  <a:cubicBezTo>
                    <a:pt x="4673" y="3432"/>
                    <a:pt x="4677" y="3430"/>
                    <a:pt x="4681" y="3430"/>
                  </a:cubicBezTo>
                  <a:cubicBezTo>
                    <a:pt x="4700" y="3430"/>
                    <a:pt x="4730" y="3456"/>
                    <a:pt x="4759" y="3459"/>
                  </a:cubicBezTo>
                  <a:cubicBezTo>
                    <a:pt x="4786" y="3454"/>
                    <a:pt x="4773" y="3425"/>
                    <a:pt x="4761" y="3401"/>
                  </a:cubicBezTo>
                  <a:cubicBezTo>
                    <a:pt x="4751" y="3380"/>
                    <a:pt x="4744" y="3362"/>
                    <a:pt x="4766" y="3362"/>
                  </a:cubicBezTo>
                  <a:cubicBezTo>
                    <a:pt x="4770" y="3362"/>
                    <a:pt x="4774" y="3362"/>
                    <a:pt x="4779" y="3363"/>
                  </a:cubicBezTo>
                  <a:cubicBezTo>
                    <a:pt x="4787" y="3365"/>
                    <a:pt x="4792" y="3371"/>
                    <a:pt x="4796" y="3378"/>
                  </a:cubicBezTo>
                  <a:lnTo>
                    <a:pt x="4796" y="3378"/>
                  </a:lnTo>
                  <a:cubicBezTo>
                    <a:pt x="4790" y="3346"/>
                    <a:pt x="4839" y="3306"/>
                    <a:pt x="4759" y="3289"/>
                  </a:cubicBezTo>
                  <a:cubicBezTo>
                    <a:pt x="4789" y="3274"/>
                    <a:pt x="4790" y="3246"/>
                    <a:pt x="4791" y="3220"/>
                  </a:cubicBezTo>
                  <a:cubicBezTo>
                    <a:pt x="4792" y="3194"/>
                    <a:pt x="4794" y="3169"/>
                    <a:pt x="4826" y="3159"/>
                  </a:cubicBezTo>
                  <a:cubicBezTo>
                    <a:pt x="4785" y="3128"/>
                    <a:pt x="4804" y="3111"/>
                    <a:pt x="4817" y="3092"/>
                  </a:cubicBezTo>
                  <a:cubicBezTo>
                    <a:pt x="4830" y="3076"/>
                    <a:pt x="4838" y="3058"/>
                    <a:pt x="4773" y="3032"/>
                  </a:cubicBezTo>
                  <a:lnTo>
                    <a:pt x="4773" y="3032"/>
                  </a:lnTo>
                  <a:cubicBezTo>
                    <a:pt x="4799" y="3042"/>
                    <a:pt x="4820" y="3046"/>
                    <a:pt x="4837" y="3046"/>
                  </a:cubicBezTo>
                  <a:cubicBezTo>
                    <a:pt x="4865" y="3046"/>
                    <a:pt x="4882" y="3034"/>
                    <a:pt x="4888" y="3017"/>
                  </a:cubicBezTo>
                  <a:cubicBezTo>
                    <a:pt x="4900" y="2989"/>
                    <a:pt x="4885" y="2949"/>
                    <a:pt x="4857" y="2923"/>
                  </a:cubicBezTo>
                  <a:lnTo>
                    <a:pt x="4857" y="2923"/>
                  </a:lnTo>
                  <a:cubicBezTo>
                    <a:pt x="4867" y="2929"/>
                    <a:pt x="4874" y="2931"/>
                    <a:pt x="4882" y="2931"/>
                  </a:cubicBezTo>
                  <a:cubicBezTo>
                    <a:pt x="4896" y="2931"/>
                    <a:pt x="4908" y="2924"/>
                    <a:pt x="4925" y="2924"/>
                  </a:cubicBezTo>
                  <a:cubicBezTo>
                    <a:pt x="4936" y="2924"/>
                    <a:pt x="4948" y="2927"/>
                    <a:pt x="4965" y="2936"/>
                  </a:cubicBezTo>
                  <a:cubicBezTo>
                    <a:pt x="4973" y="2895"/>
                    <a:pt x="4957" y="2852"/>
                    <a:pt x="4882" y="2841"/>
                  </a:cubicBezTo>
                  <a:cubicBezTo>
                    <a:pt x="4977" y="2827"/>
                    <a:pt x="4951" y="2780"/>
                    <a:pt x="4929" y="2742"/>
                  </a:cubicBezTo>
                  <a:cubicBezTo>
                    <a:pt x="4906" y="2703"/>
                    <a:pt x="4888" y="2671"/>
                    <a:pt x="5003" y="2669"/>
                  </a:cubicBezTo>
                  <a:cubicBezTo>
                    <a:pt x="4975" y="2602"/>
                    <a:pt x="4946" y="2538"/>
                    <a:pt x="4926" y="2480"/>
                  </a:cubicBezTo>
                  <a:cubicBezTo>
                    <a:pt x="4915" y="2449"/>
                    <a:pt x="4904" y="2422"/>
                    <a:pt x="4894" y="2396"/>
                  </a:cubicBezTo>
                  <a:cubicBezTo>
                    <a:pt x="4883" y="2369"/>
                    <a:pt x="4874" y="2341"/>
                    <a:pt x="4867" y="2315"/>
                  </a:cubicBezTo>
                  <a:lnTo>
                    <a:pt x="4867" y="2315"/>
                  </a:lnTo>
                  <a:cubicBezTo>
                    <a:pt x="4939" y="2317"/>
                    <a:pt x="4942" y="2348"/>
                    <a:pt x="4945" y="2376"/>
                  </a:cubicBezTo>
                  <a:cubicBezTo>
                    <a:pt x="4950" y="2405"/>
                    <a:pt x="4953" y="2433"/>
                    <a:pt x="5029" y="2436"/>
                  </a:cubicBezTo>
                  <a:cubicBezTo>
                    <a:pt x="5001" y="2380"/>
                    <a:pt x="4957" y="2338"/>
                    <a:pt x="4922" y="2298"/>
                  </a:cubicBezTo>
                  <a:cubicBezTo>
                    <a:pt x="4885" y="2258"/>
                    <a:pt x="4862" y="2221"/>
                    <a:pt x="4878" y="2172"/>
                  </a:cubicBezTo>
                  <a:cubicBezTo>
                    <a:pt x="4883" y="2164"/>
                    <a:pt x="4890" y="2161"/>
                    <a:pt x="4898" y="2161"/>
                  </a:cubicBezTo>
                  <a:cubicBezTo>
                    <a:pt x="4919" y="2161"/>
                    <a:pt x="4948" y="2184"/>
                    <a:pt x="4967" y="2189"/>
                  </a:cubicBezTo>
                  <a:cubicBezTo>
                    <a:pt x="4960" y="2177"/>
                    <a:pt x="4953" y="2164"/>
                    <a:pt x="4950" y="2152"/>
                  </a:cubicBezTo>
                  <a:cubicBezTo>
                    <a:pt x="4944" y="2140"/>
                    <a:pt x="4940" y="2127"/>
                    <a:pt x="4937" y="2116"/>
                  </a:cubicBezTo>
                  <a:cubicBezTo>
                    <a:pt x="4932" y="2091"/>
                    <a:pt x="4931" y="2066"/>
                    <a:pt x="4929" y="2043"/>
                  </a:cubicBezTo>
                  <a:lnTo>
                    <a:pt x="4925" y="2008"/>
                  </a:lnTo>
                  <a:cubicBezTo>
                    <a:pt x="4922" y="1996"/>
                    <a:pt x="4919" y="1985"/>
                    <a:pt x="4914" y="1974"/>
                  </a:cubicBezTo>
                  <a:cubicBezTo>
                    <a:pt x="4905" y="1952"/>
                    <a:pt x="4890" y="1931"/>
                    <a:pt x="4868" y="1913"/>
                  </a:cubicBezTo>
                  <a:lnTo>
                    <a:pt x="4868" y="1913"/>
                  </a:lnTo>
                  <a:cubicBezTo>
                    <a:pt x="4850" y="1920"/>
                    <a:pt x="4831" y="1922"/>
                    <a:pt x="4813" y="1922"/>
                  </a:cubicBezTo>
                  <a:cubicBezTo>
                    <a:pt x="4787" y="1922"/>
                    <a:pt x="4760" y="1918"/>
                    <a:pt x="4735" y="1912"/>
                  </a:cubicBezTo>
                  <a:cubicBezTo>
                    <a:pt x="4694" y="1901"/>
                    <a:pt x="4655" y="1891"/>
                    <a:pt x="4630" y="1891"/>
                  </a:cubicBezTo>
                  <a:cubicBezTo>
                    <a:pt x="4629" y="1891"/>
                    <a:pt x="4628" y="1891"/>
                    <a:pt x="4627" y="1891"/>
                  </a:cubicBezTo>
                  <a:lnTo>
                    <a:pt x="4627" y="1891"/>
                  </a:lnTo>
                  <a:cubicBezTo>
                    <a:pt x="4715" y="1882"/>
                    <a:pt x="4723" y="1861"/>
                    <a:pt x="4735" y="1840"/>
                  </a:cubicBezTo>
                  <a:cubicBezTo>
                    <a:pt x="4748" y="1817"/>
                    <a:pt x="4769" y="1794"/>
                    <a:pt x="4890" y="1789"/>
                  </a:cubicBezTo>
                  <a:cubicBezTo>
                    <a:pt x="4883" y="1784"/>
                    <a:pt x="4868" y="1779"/>
                    <a:pt x="4849" y="1779"/>
                  </a:cubicBezTo>
                  <a:cubicBezTo>
                    <a:pt x="4835" y="1779"/>
                    <a:pt x="4818" y="1782"/>
                    <a:pt x="4800" y="1788"/>
                  </a:cubicBezTo>
                  <a:cubicBezTo>
                    <a:pt x="4809" y="1770"/>
                    <a:pt x="4828" y="1759"/>
                    <a:pt x="4869" y="1759"/>
                  </a:cubicBezTo>
                  <a:cubicBezTo>
                    <a:pt x="4874" y="1759"/>
                    <a:pt x="4879" y="1759"/>
                    <a:pt x="4885" y="1760"/>
                  </a:cubicBezTo>
                  <a:cubicBezTo>
                    <a:pt x="4861" y="1733"/>
                    <a:pt x="4832" y="1731"/>
                    <a:pt x="4807" y="1728"/>
                  </a:cubicBezTo>
                  <a:cubicBezTo>
                    <a:pt x="4785" y="1726"/>
                    <a:pt x="4765" y="1721"/>
                    <a:pt x="4758" y="1696"/>
                  </a:cubicBezTo>
                  <a:cubicBezTo>
                    <a:pt x="4771" y="1692"/>
                    <a:pt x="4781" y="1691"/>
                    <a:pt x="4792" y="1691"/>
                  </a:cubicBezTo>
                  <a:cubicBezTo>
                    <a:pt x="4799" y="1691"/>
                    <a:pt x="4806" y="1691"/>
                    <a:pt x="4814" y="1691"/>
                  </a:cubicBezTo>
                  <a:cubicBezTo>
                    <a:pt x="4822" y="1691"/>
                    <a:pt x="4831" y="1691"/>
                    <a:pt x="4842" y="1689"/>
                  </a:cubicBezTo>
                  <a:cubicBezTo>
                    <a:pt x="4773" y="1679"/>
                    <a:pt x="4706" y="1671"/>
                    <a:pt x="4717" y="1619"/>
                  </a:cubicBezTo>
                  <a:cubicBezTo>
                    <a:pt x="4731" y="1616"/>
                    <a:pt x="4745" y="1609"/>
                    <a:pt x="4754" y="1609"/>
                  </a:cubicBezTo>
                  <a:cubicBezTo>
                    <a:pt x="4757" y="1609"/>
                    <a:pt x="4760" y="1610"/>
                    <a:pt x="4761" y="1612"/>
                  </a:cubicBezTo>
                  <a:lnTo>
                    <a:pt x="4761" y="1612"/>
                  </a:lnTo>
                  <a:cubicBezTo>
                    <a:pt x="4742" y="1577"/>
                    <a:pt x="4691" y="1560"/>
                    <a:pt x="4650" y="1540"/>
                  </a:cubicBezTo>
                  <a:cubicBezTo>
                    <a:pt x="4608" y="1519"/>
                    <a:pt x="4571" y="1498"/>
                    <a:pt x="4581" y="1448"/>
                  </a:cubicBezTo>
                  <a:cubicBezTo>
                    <a:pt x="4718" y="1414"/>
                    <a:pt x="4610" y="1402"/>
                    <a:pt x="4718" y="1347"/>
                  </a:cubicBezTo>
                  <a:cubicBezTo>
                    <a:pt x="4702" y="1337"/>
                    <a:pt x="4683" y="1327"/>
                    <a:pt x="4665" y="1318"/>
                  </a:cubicBezTo>
                  <a:lnTo>
                    <a:pt x="4621" y="1361"/>
                  </a:lnTo>
                  <a:cubicBezTo>
                    <a:pt x="4612" y="1342"/>
                    <a:pt x="4584" y="1335"/>
                    <a:pt x="4562" y="1326"/>
                  </a:cubicBezTo>
                  <a:cubicBezTo>
                    <a:pt x="4538" y="1317"/>
                    <a:pt x="4520" y="1308"/>
                    <a:pt x="4530" y="1283"/>
                  </a:cubicBezTo>
                  <a:lnTo>
                    <a:pt x="4530" y="1283"/>
                  </a:lnTo>
                  <a:lnTo>
                    <a:pt x="4588" y="1287"/>
                  </a:lnTo>
                  <a:cubicBezTo>
                    <a:pt x="4568" y="1267"/>
                    <a:pt x="4551" y="1249"/>
                    <a:pt x="4531" y="1230"/>
                  </a:cubicBezTo>
                  <a:lnTo>
                    <a:pt x="4521" y="1260"/>
                  </a:lnTo>
                  <a:lnTo>
                    <a:pt x="4511" y="1290"/>
                  </a:lnTo>
                  <a:cubicBezTo>
                    <a:pt x="4508" y="1290"/>
                    <a:pt x="4506" y="1290"/>
                    <a:pt x="4503" y="1290"/>
                  </a:cubicBezTo>
                  <a:cubicBezTo>
                    <a:pt x="4470" y="1290"/>
                    <a:pt x="4440" y="1307"/>
                    <a:pt x="4418" y="1318"/>
                  </a:cubicBezTo>
                  <a:cubicBezTo>
                    <a:pt x="4407" y="1323"/>
                    <a:pt x="4398" y="1328"/>
                    <a:pt x="4392" y="1328"/>
                  </a:cubicBezTo>
                  <a:cubicBezTo>
                    <a:pt x="4385" y="1328"/>
                    <a:pt x="4382" y="1322"/>
                    <a:pt x="4382" y="1306"/>
                  </a:cubicBezTo>
                  <a:lnTo>
                    <a:pt x="4382" y="1306"/>
                  </a:lnTo>
                  <a:cubicBezTo>
                    <a:pt x="4383" y="1306"/>
                    <a:pt x="4383" y="1306"/>
                    <a:pt x="4383" y="1306"/>
                  </a:cubicBezTo>
                  <a:cubicBezTo>
                    <a:pt x="4396" y="1306"/>
                    <a:pt x="4366" y="1271"/>
                    <a:pt x="4415" y="1218"/>
                  </a:cubicBezTo>
                  <a:lnTo>
                    <a:pt x="4415" y="1218"/>
                  </a:lnTo>
                  <a:cubicBezTo>
                    <a:pt x="4401" y="1219"/>
                    <a:pt x="4388" y="1221"/>
                    <a:pt x="4376" y="1221"/>
                  </a:cubicBezTo>
                  <a:cubicBezTo>
                    <a:pt x="4369" y="1221"/>
                    <a:pt x="4362" y="1220"/>
                    <a:pt x="4356" y="1218"/>
                  </a:cubicBezTo>
                  <a:cubicBezTo>
                    <a:pt x="4343" y="1214"/>
                    <a:pt x="4334" y="1207"/>
                    <a:pt x="4338" y="1187"/>
                  </a:cubicBezTo>
                  <a:cubicBezTo>
                    <a:pt x="4366" y="1160"/>
                    <a:pt x="4453" y="1119"/>
                    <a:pt x="4472" y="1100"/>
                  </a:cubicBezTo>
                  <a:lnTo>
                    <a:pt x="4472" y="1100"/>
                  </a:lnTo>
                  <a:cubicBezTo>
                    <a:pt x="4456" y="1107"/>
                    <a:pt x="4443" y="1109"/>
                    <a:pt x="4432" y="1109"/>
                  </a:cubicBezTo>
                  <a:cubicBezTo>
                    <a:pt x="4411" y="1109"/>
                    <a:pt x="4398" y="1099"/>
                    <a:pt x="4385" y="1089"/>
                  </a:cubicBezTo>
                  <a:cubicBezTo>
                    <a:pt x="4372" y="1079"/>
                    <a:pt x="4359" y="1069"/>
                    <a:pt x="4337" y="1069"/>
                  </a:cubicBezTo>
                  <a:cubicBezTo>
                    <a:pt x="4327" y="1069"/>
                    <a:pt x="4314" y="1071"/>
                    <a:pt x="4299" y="1077"/>
                  </a:cubicBezTo>
                  <a:lnTo>
                    <a:pt x="4299" y="1077"/>
                  </a:lnTo>
                  <a:cubicBezTo>
                    <a:pt x="4327" y="1065"/>
                    <a:pt x="4371" y="1033"/>
                    <a:pt x="4379" y="1023"/>
                  </a:cubicBezTo>
                  <a:lnTo>
                    <a:pt x="4379" y="1023"/>
                  </a:lnTo>
                  <a:lnTo>
                    <a:pt x="4302" y="1059"/>
                  </a:lnTo>
                  <a:cubicBezTo>
                    <a:pt x="4313" y="1029"/>
                    <a:pt x="4320" y="1018"/>
                    <a:pt x="4364" y="991"/>
                  </a:cubicBezTo>
                  <a:cubicBezTo>
                    <a:pt x="4360" y="983"/>
                    <a:pt x="4355" y="980"/>
                    <a:pt x="4349" y="980"/>
                  </a:cubicBezTo>
                  <a:cubicBezTo>
                    <a:pt x="4335" y="980"/>
                    <a:pt x="4317" y="998"/>
                    <a:pt x="4301" y="1013"/>
                  </a:cubicBezTo>
                  <a:cubicBezTo>
                    <a:pt x="4289" y="1025"/>
                    <a:pt x="4277" y="1036"/>
                    <a:pt x="4270" y="1036"/>
                  </a:cubicBezTo>
                  <a:cubicBezTo>
                    <a:pt x="4264" y="1036"/>
                    <a:pt x="4262" y="1028"/>
                    <a:pt x="4265" y="1007"/>
                  </a:cubicBezTo>
                  <a:cubicBezTo>
                    <a:pt x="4272" y="1007"/>
                    <a:pt x="4282" y="998"/>
                    <a:pt x="4297" y="998"/>
                  </a:cubicBezTo>
                  <a:cubicBezTo>
                    <a:pt x="4291" y="961"/>
                    <a:pt x="4261" y="944"/>
                    <a:pt x="4231" y="928"/>
                  </a:cubicBezTo>
                  <a:cubicBezTo>
                    <a:pt x="4201" y="913"/>
                    <a:pt x="4173" y="898"/>
                    <a:pt x="4168" y="862"/>
                  </a:cubicBezTo>
                  <a:cubicBezTo>
                    <a:pt x="4194" y="830"/>
                    <a:pt x="4209" y="822"/>
                    <a:pt x="4220" y="822"/>
                  </a:cubicBezTo>
                  <a:cubicBezTo>
                    <a:pt x="4231" y="822"/>
                    <a:pt x="4238" y="831"/>
                    <a:pt x="4248" y="831"/>
                  </a:cubicBezTo>
                  <a:cubicBezTo>
                    <a:pt x="4257" y="831"/>
                    <a:pt x="4269" y="824"/>
                    <a:pt x="4288" y="797"/>
                  </a:cubicBezTo>
                  <a:cubicBezTo>
                    <a:pt x="4251" y="768"/>
                    <a:pt x="4189" y="761"/>
                    <a:pt x="4135" y="751"/>
                  </a:cubicBezTo>
                  <a:cubicBezTo>
                    <a:pt x="4082" y="738"/>
                    <a:pt x="4033" y="728"/>
                    <a:pt x="4009" y="690"/>
                  </a:cubicBezTo>
                  <a:lnTo>
                    <a:pt x="4009" y="690"/>
                  </a:lnTo>
                  <a:lnTo>
                    <a:pt x="4012" y="710"/>
                  </a:lnTo>
                  <a:cubicBezTo>
                    <a:pt x="3986" y="737"/>
                    <a:pt x="3971" y="747"/>
                    <a:pt x="3964" y="747"/>
                  </a:cubicBezTo>
                  <a:cubicBezTo>
                    <a:pt x="3954" y="747"/>
                    <a:pt x="3957" y="729"/>
                    <a:pt x="3960" y="707"/>
                  </a:cubicBezTo>
                  <a:cubicBezTo>
                    <a:pt x="3966" y="675"/>
                    <a:pt x="3973" y="635"/>
                    <a:pt x="3949" y="635"/>
                  </a:cubicBezTo>
                  <a:cubicBezTo>
                    <a:pt x="3945" y="635"/>
                    <a:pt x="3941" y="636"/>
                    <a:pt x="3936" y="638"/>
                  </a:cubicBezTo>
                  <a:lnTo>
                    <a:pt x="3936" y="638"/>
                  </a:lnTo>
                  <a:cubicBezTo>
                    <a:pt x="3952" y="630"/>
                    <a:pt x="3992" y="584"/>
                    <a:pt x="3991" y="584"/>
                  </a:cubicBezTo>
                  <a:lnTo>
                    <a:pt x="3991" y="584"/>
                  </a:lnTo>
                  <a:cubicBezTo>
                    <a:pt x="3990" y="584"/>
                    <a:pt x="3990" y="585"/>
                    <a:pt x="3988" y="586"/>
                  </a:cubicBezTo>
                  <a:cubicBezTo>
                    <a:pt x="3973" y="556"/>
                    <a:pt x="3942" y="545"/>
                    <a:pt x="3903" y="541"/>
                  </a:cubicBezTo>
                  <a:cubicBezTo>
                    <a:pt x="3893" y="540"/>
                    <a:pt x="3883" y="540"/>
                    <a:pt x="3872" y="540"/>
                  </a:cubicBezTo>
                  <a:cubicBezTo>
                    <a:pt x="3847" y="540"/>
                    <a:pt x="3819" y="542"/>
                    <a:pt x="3790" y="542"/>
                  </a:cubicBezTo>
                  <a:cubicBezTo>
                    <a:pt x="3781" y="542"/>
                    <a:pt x="3772" y="542"/>
                    <a:pt x="3763" y="541"/>
                  </a:cubicBezTo>
                  <a:lnTo>
                    <a:pt x="3796" y="510"/>
                  </a:lnTo>
                  <a:cubicBezTo>
                    <a:pt x="3790" y="457"/>
                    <a:pt x="3732" y="443"/>
                    <a:pt x="3710" y="405"/>
                  </a:cubicBezTo>
                  <a:cubicBezTo>
                    <a:pt x="3677" y="438"/>
                    <a:pt x="3664" y="421"/>
                    <a:pt x="3643" y="483"/>
                  </a:cubicBezTo>
                  <a:cubicBezTo>
                    <a:pt x="3650" y="414"/>
                    <a:pt x="3635" y="381"/>
                    <a:pt x="3612" y="367"/>
                  </a:cubicBezTo>
                  <a:cubicBezTo>
                    <a:pt x="3599" y="359"/>
                    <a:pt x="3585" y="356"/>
                    <a:pt x="3569" y="356"/>
                  </a:cubicBezTo>
                  <a:cubicBezTo>
                    <a:pt x="3554" y="356"/>
                    <a:pt x="3539" y="358"/>
                    <a:pt x="3524" y="362"/>
                  </a:cubicBezTo>
                  <a:cubicBezTo>
                    <a:pt x="3500" y="366"/>
                    <a:pt x="3476" y="372"/>
                    <a:pt x="3457" y="372"/>
                  </a:cubicBezTo>
                  <a:cubicBezTo>
                    <a:pt x="3449" y="372"/>
                    <a:pt x="3442" y="371"/>
                    <a:pt x="3435" y="369"/>
                  </a:cubicBezTo>
                  <a:cubicBezTo>
                    <a:pt x="3423" y="365"/>
                    <a:pt x="3413" y="358"/>
                    <a:pt x="3405" y="343"/>
                  </a:cubicBezTo>
                  <a:cubicBezTo>
                    <a:pt x="3401" y="337"/>
                    <a:pt x="3399" y="328"/>
                    <a:pt x="3396" y="317"/>
                  </a:cubicBezTo>
                  <a:cubicBezTo>
                    <a:pt x="3394" y="307"/>
                    <a:pt x="3392" y="295"/>
                    <a:pt x="3391" y="280"/>
                  </a:cubicBezTo>
                  <a:lnTo>
                    <a:pt x="3391" y="280"/>
                  </a:lnTo>
                  <a:cubicBezTo>
                    <a:pt x="3392" y="280"/>
                    <a:pt x="3392" y="280"/>
                    <a:pt x="3393" y="280"/>
                  </a:cubicBezTo>
                  <a:cubicBezTo>
                    <a:pt x="3406" y="280"/>
                    <a:pt x="3432" y="255"/>
                    <a:pt x="3423" y="251"/>
                  </a:cubicBezTo>
                  <a:lnTo>
                    <a:pt x="3423" y="251"/>
                  </a:lnTo>
                  <a:cubicBezTo>
                    <a:pt x="3391" y="254"/>
                    <a:pt x="3359" y="255"/>
                    <a:pt x="3328" y="258"/>
                  </a:cubicBezTo>
                  <a:cubicBezTo>
                    <a:pt x="3308" y="331"/>
                    <a:pt x="3322" y="305"/>
                    <a:pt x="3318" y="365"/>
                  </a:cubicBezTo>
                  <a:cubicBezTo>
                    <a:pt x="3295" y="399"/>
                    <a:pt x="3267" y="421"/>
                    <a:pt x="3248" y="421"/>
                  </a:cubicBezTo>
                  <a:cubicBezTo>
                    <a:pt x="3245" y="421"/>
                    <a:pt x="3243" y="421"/>
                    <a:pt x="3240" y="420"/>
                  </a:cubicBezTo>
                  <a:cubicBezTo>
                    <a:pt x="3291" y="386"/>
                    <a:pt x="3282" y="307"/>
                    <a:pt x="3280" y="261"/>
                  </a:cubicBezTo>
                  <a:lnTo>
                    <a:pt x="3280" y="261"/>
                  </a:lnTo>
                  <a:cubicBezTo>
                    <a:pt x="3275" y="284"/>
                    <a:pt x="3261" y="306"/>
                    <a:pt x="3255" y="329"/>
                  </a:cubicBezTo>
                  <a:cubicBezTo>
                    <a:pt x="3255" y="300"/>
                    <a:pt x="3253" y="289"/>
                    <a:pt x="3249" y="289"/>
                  </a:cubicBezTo>
                  <a:cubicBezTo>
                    <a:pt x="3237" y="289"/>
                    <a:pt x="3209" y="390"/>
                    <a:pt x="3188" y="390"/>
                  </a:cubicBezTo>
                  <a:cubicBezTo>
                    <a:pt x="3182" y="390"/>
                    <a:pt x="3177" y="383"/>
                    <a:pt x="3173" y="367"/>
                  </a:cubicBezTo>
                  <a:lnTo>
                    <a:pt x="3188" y="331"/>
                  </a:lnTo>
                  <a:lnTo>
                    <a:pt x="3188" y="331"/>
                  </a:lnTo>
                  <a:cubicBezTo>
                    <a:pt x="3165" y="341"/>
                    <a:pt x="3137" y="373"/>
                    <a:pt x="3117" y="373"/>
                  </a:cubicBezTo>
                  <a:cubicBezTo>
                    <a:pt x="3113" y="373"/>
                    <a:pt x="3110" y="372"/>
                    <a:pt x="3107" y="369"/>
                  </a:cubicBezTo>
                  <a:cubicBezTo>
                    <a:pt x="3121" y="284"/>
                    <a:pt x="3141" y="337"/>
                    <a:pt x="3163" y="270"/>
                  </a:cubicBezTo>
                  <a:cubicBezTo>
                    <a:pt x="3162" y="269"/>
                    <a:pt x="3161" y="269"/>
                    <a:pt x="3161" y="269"/>
                  </a:cubicBezTo>
                  <a:cubicBezTo>
                    <a:pt x="3152" y="269"/>
                    <a:pt x="3142" y="276"/>
                    <a:pt x="3132" y="287"/>
                  </a:cubicBezTo>
                  <a:cubicBezTo>
                    <a:pt x="3120" y="300"/>
                    <a:pt x="3108" y="313"/>
                    <a:pt x="3095" y="327"/>
                  </a:cubicBezTo>
                  <a:cubicBezTo>
                    <a:pt x="3083" y="340"/>
                    <a:pt x="3072" y="350"/>
                    <a:pt x="3064" y="350"/>
                  </a:cubicBezTo>
                  <a:cubicBezTo>
                    <a:pt x="3056" y="350"/>
                    <a:pt x="3051" y="342"/>
                    <a:pt x="3049" y="320"/>
                  </a:cubicBezTo>
                  <a:cubicBezTo>
                    <a:pt x="3068" y="301"/>
                    <a:pt x="3088" y="305"/>
                    <a:pt x="3109" y="285"/>
                  </a:cubicBezTo>
                  <a:cubicBezTo>
                    <a:pt x="3104" y="178"/>
                    <a:pt x="3091" y="202"/>
                    <a:pt x="3071" y="180"/>
                  </a:cubicBezTo>
                  <a:lnTo>
                    <a:pt x="3071" y="180"/>
                  </a:lnTo>
                  <a:lnTo>
                    <a:pt x="3072" y="182"/>
                  </a:lnTo>
                  <a:cubicBezTo>
                    <a:pt x="3057" y="163"/>
                    <a:pt x="3041" y="142"/>
                    <a:pt x="3026" y="123"/>
                  </a:cubicBezTo>
                  <a:lnTo>
                    <a:pt x="3026" y="123"/>
                  </a:lnTo>
                  <a:cubicBezTo>
                    <a:pt x="3028" y="134"/>
                    <a:pt x="3032" y="142"/>
                    <a:pt x="3034" y="152"/>
                  </a:cubicBezTo>
                  <a:cubicBezTo>
                    <a:pt x="2993" y="245"/>
                    <a:pt x="2972" y="261"/>
                    <a:pt x="2952" y="261"/>
                  </a:cubicBezTo>
                  <a:cubicBezTo>
                    <a:pt x="2949" y="261"/>
                    <a:pt x="2946" y="261"/>
                    <a:pt x="2943" y="260"/>
                  </a:cubicBezTo>
                  <a:cubicBezTo>
                    <a:pt x="2935" y="259"/>
                    <a:pt x="2927" y="256"/>
                    <a:pt x="2919" y="256"/>
                  </a:cubicBezTo>
                  <a:cubicBezTo>
                    <a:pt x="2903" y="256"/>
                    <a:pt x="2885" y="265"/>
                    <a:pt x="2861" y="303"/>
                  </a:cubicBezTo>
                  <a:lnTo>
                    <a:pt x="2861" y="303"/>
                  </a:lnTo>
                  <a:cubicBezTo>
                    <a:pt x="2897" y="243"/>
                    <a:pt x="2902" y="226"/>
                    <a:pt x="2899" y="211"/>
                  </a:cubicBezTo>
                  <a:cubicBezTo>
                    <a:pt x="2898" y="196"/>
                    <a:pt x="2889" y="183"/>
                    <a:pt x="2899" y="136"/>
                  </a:cubicBezTo>
                  <a:cubicBezTo>
                    <a:pt x="2889" y="106"/>
                    <a:pt x="2871" y="72"/>
                    <a:pt x="2883" y="47"/>
                  </a:cubicBezTo>
                  <a:lnTo>
                    <a:pt x="2883" y="47"/>
                  </a:lnTo>
                  <a:cubicBezTo>
                    <a:pt x="2873" y="63"/>
                    <a:pt x="2866" y="69"/>
                    <a:pt x="2860" y="69"/>
                  </a:cubicBezTo>
                  <a:cubicBezTo>
                    <a:pt x="2853" y="69"/>
                    <a:pt x="2847" y="60"/>
                    <a:pt x="2841" y="53"/>
                  </a:cubicBezTo>
                  <a:cubicBezTo>
                    <a:pt x="2837" y="48"/>
                    <a:pt x="2832" y="43"/>
                    <a:pt x="2825" y="43"/>
                  </a:cubicBezTo>
                  <a:cubicBezTo>
                    <a:pt x="2816" y="43"/>
                    <a:pt x="2804" y="53"/>
                    <a:pt x="2788" y="87"/>
                  </a:cubicBezTo>
                  <a:cubicBezTo>
                    <a:pt x="2790" y="56"/>
                    <a:pt x="2758" y="79"/>
                    <a:pt x="2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2"/>
            <p:cNvSpPr/>
            <p:nvPr/>
          </p:nvSpPr>
          <p:spPr>
            <a:xfrm>
              <a:off x="3708150" y="118452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7" y="0"/>
                  </a:moveTo>
                  <a:cubicBezTo>
                    <a:pt x="11" y="5"/>
                    <a:pt x="5" y="8"/>
                    <a:pt x="0" y="14"/>
                  </a:cubicBezTo>
                  <a:cubicBezTo>
                    <a:pt x="11" y="13"/>
                    <a:pt x="20" y="10"/>
                    <a:pt x="29" y="8"/>
                  </a:cubicBezTo>
                  <a:cubicBezTo>
                    <a:pt x="28" y="6"/>
                    <a:pt x="26" y="5"/>
                    <a:pt x="25" y="2"/>
                  </a:cubicBezTo>
                  <a:cubicBezTo>
                    <a:pt x="23" y="1"/>
                    <a:pt x="19" y="1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2"/>
            <p:cNvSpPr/>
            <p:nvPr/>
          </p:nvSpPr>
          <p:spPr>
            <a:xfrm>
              <a:off x="3774625" y="1127250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5" y="0"/>
                  </a:moveTo>
                  <a:cubicBezTo>
                    <a:pt x="3" y="3"/>
                    <a:pt x="2" y="6"/>
                    <a:pt x="2" y="8"/>
                  </a:cubicBezTo>
                  <a:lnTo>
                    <a:pt x="2" y="8"/>
                  </a:lnTo>
                  <a:cubicBezTo>
                    <a:pt x="3" y="6"/>
                    <a:pt x="4" y="4"/>
                    <a:pt x="5" y="0"/>
                  </a:cubicBezTo>
                  <a:close/>
                  <a:moveTo>
                    <a:pt x="2" y="8"/>
                  </a:moveTo>
                  <a:cubicBezTo>
                    <a:pt x="1" y="9"/>
                    <a:pt x="1" y="10"/>
                    <a:pt x="0" y="11"/>
                  </a:cubicBezTo>
                  <a:lnTo>
                    <a:pt x="0" y="13"/>
                  </a:lnTo>
                  <a:cubicBezTo>
                    <a:pt x="1" y="11"/>
                    <a:pt x="1" y="10"/>
                    <a:pt x="2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2"/>
            <p:cNvSpPr/>
            <p:nvPr/>
          </p:nvSpPr>
          <p:spPr>
            <a:xfrm>
              <a:off x="3715725" y="1223350"/>
              <a:ext cx="475" cy="500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lnTo>
                    <a:pt x="0" y="11"/>
                  </a:lnTo>
                  <a:lnTo>
                    <a:pt x="6" y="1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2"/>
            <p:cNvSpPr/>
            <p:nvPr/>
          </p:nvSpPr>
          <p:spPr>
            <a:xfrm>
              <a:off x="3767100" y="1114700"/>
              <a:ext cx="125" cy="650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7"/>
                    <a:pt x="1" y="15"/>
                    <a:pt x="2" y="25"/>
                  </a:cubicBezTo>
                  <a:cubicBezTo>
                    <a:pt x="4" y="17"/>
                    <a:pt x="5" y="8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2"/>
            <p:cNvSpPr/>
            <p:nvPr/>
          </p:nvSpPr>
          <p:spPr>
            <a:xfrm>
              <a:off x="3761350" y="1112250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0" y="1"/>
                  </a:moveTo>
                  <a:cubicBezTo>
                    <a:pt x="9" y="22"/>
                    <a:pt x="17" y="32"/>
                    <a:pt x="23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2"/>
            <p:cNvSpPr/>
            <p:nvPr/>
          </p:nvSpPr>
          <p:spPr>
            <a:xfrm>
              <a:off x="3757650" y="1111200"/>
              <a:ext cx="275" cy="1000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0"/>
                  </a:moveTo>
                  <a:cubicBezTo>
                    <a:pt x="5" y="16"/>
                    <a:pt x="3" y="27"/>
                    <a:pt x="0" y="38"/>
                  </a:cubicBezTo>
                  <a:lnTo>
                    <a:pt x="0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2"/>
            <p:cNvSpPr/>
            <p:nvPr/>
          </p:nvSpPr>
          <p:spPr>
            <a:xfrm>
              <a:off x="3807800" y="115692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3"/>
                    <a:pt x="4" y="6"/>
                    <a:pt x="6" y="7"/>
                  </a:cubicBezTo>
                  <a:cubicBezTo>
                    <a:pt x="13" y="12"/>
                    <a:pt x="17" y="13"/>
                    <a:pt x="18" y="13"/>
                  </a:cubicBezTo>
                  <a:cubicBezTo>
                    <a:pt x="20" y="13"/>
                    <a:pt x="12" y="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2"/>
            <p:cNvSpPr/>
            <p:nvPr/>
          </p:nvSpPr>
          <p:spPr>
            <a:xfrm>
              <a:off x="3795500" y="1138825"/>
              <a:ext cx="1300" cy="425"/>
            </a:xfrm>
            <a:custGeom>
              <a:avLst/>
              <a:gdLst/>
              <a:ahLst/>
              <a:cxnLst/>
              <a:rect l="l" t="t" r="r" b="b"/>
              <a:pathLst>
                <a:path w="52" h="17" extrusionOk="0">
                  <a:moveTo>
                    <a:pt x="38" y="0"/>
                  </a:moveTo>
                  <a:cubicBezTo>
                    <a:pt x="31" y="0"/>
                    <a:pt x="20" y="5"/>
                    <a:pt x="0" y="16"/>
                  </a:cubicBezTo>
                  <a:cubicBezTo>
                    <a:pt x="11" y="16"/>
                    <a:pt x="22" y="15"/>
                    <a:pt x="31" y="15"/>
                  </a:cubicBezTo>
                  <a:cubicBezTo>
                    <a:pt x="38" y="15"/>
                    <a:pt x="45" y="15"/>
                    <a:pt x="51" y="16"/>
                  </a:cubicBezTo>
                  <a:cubicBezTo>
                    <a:pt x="49" y="8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2"/>
            <p:cNvSpPr/>
            <p:nvPr/>
          </p:nvSpPr>
          <p:spPr>
            <a:xfrm>
              <a:off x="3809150" y="1182250"/>
              <a:ext cx="100" cy="225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3" y="1"/>
                  </a:moveTo>
                  <a:cubicBezTo>
                    <a:pt x="3" y="4"/>
                    <a:pt x="1" y="5"/>
                    <a:pt x="1" y="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796750" y="1139225"/>
              <a:ext cx="650" cy="875"/>
            </a:xfrm>
            <a:custGeom>
              <a:avLst/>
              <a:gdLst/>
              <a:ahLst/>
              <a:cxnLst/>
              <a:rect l="l" t="t" r="r" b="b"/>
              <a:pathLst>
                <a:path w="26" h="35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4"/>
                    <a:pt x="1" y="30"/>
                    <a:pt x="18" y="35"/>
                  </a:cubicBezTo>
                  <a:cubicBezTo>
                    <a:pt x="26" y="13"/>
                    <a:pt x="17" y="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2"/>
            <p:cNvSpPr/>
            <p:nvPr/>
          </p:nvSpPr>
          <p:spPr>
            <a:xfrm>
              <a:off x="3738675" y="1109625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0"/>
                  </a:moveTo>
                  <a:cubicBezTo>
                    <a:pt x="1" y="6"/>
                    <a:pt x="1" y="10"/>
                    <a:pt x="1" y="15"/>
                  </a:cubicBez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2"/>
            <p:cNvSpPr/>
            <p:nvPr/>
          </p:nvSpPr>
          <p:spPr>
            <a:xfrm>
              <a:off x="3738450" y="1109975"/>
              <a:ext cx="250" cy="30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lnTo>
                    <a:pt x="1" y="12"/>
                  </a:lnTo>
                  <a:cubicBezTo>
                    <a:pt x="5" y="12"/>
                    <a:pt x="9" y="1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2"/>
            <p:cNvSpPr/>
            <p:nvPr/>
          </p:nvSpPr>
          <p:spPr>
            <a:xfrm>
              <a:off x="3738050" y="1110275"/>
              <a:ext cx="425" cy="650"/>
            </a:xfrm>
            <a:custGeom>
              <a:avLst/>
              <a:gdLst/>
              <a:ahLst/>
              <a:cxnLst/>
              <a:rect l="l" t="t" r="r" b="b"/>
              <a:pathLst>
                <a:path w="17" h="26" extrusionOk="0">
                  <a:moveTo>
                    <a:pt x="14" y="1"/>
                  </a:moveTo>
                  <a:cubicBezTo>
                    <a:pt x="8" y="1"/>
                    <a:pt x="1" y="2"/>
                    <a:pt x="0" y="26"/>
                  </a:cubicBezTo>
                  <a:lnTo>
                    <a:pt x="17" y="1"/>
                  </a:lnTo>
                  <a:cubicBezTo>
                    <a:pt x="16" y="1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2"/>
            <p:cNvSpPr/>
            <p:nvPr/>
          </p:nvSpPr>
          <p:spPr>
            <a:xfrm>
              <a:off x="3744775" y="1109400"/>
              <a:ext cx="50" cy="875"/>
            </a:xfrm>
            <a:custGeom>
              <a:avLst/>
              <a:gdLst/>
              <a:ahLst/>
              <a:cxnLst/>
              <a:rect l="l" t="t" r="r" b="b"/>
              <a:pathLst>
                <a:path w="2" h="35" extrusionOk="0">
                  <a:moveTo>
                    <a:pt x="2" y="1"/>
                  </a:moveTo>
                  <a:cubicBezTo>
                    <a:pt x="1" y="9"/>
                    <a:pt x="1" y="20"/>
                    <a:pt x="1" y="3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2"/>
            <p:cNvSpPr/>
            <p:nvPr/>
          </p:nvSpPr>
          <p:spPr>
            <a:xfrm>
              <a:off x="3744800" y="11086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2" y="1"/>
                  </a:moveTo>
                  <a:cubicBezTo>
                    <a:pt x="9" y="1"/>
                    <a:pt x="5" y="2"/>
                    <a:pt x="2" y="5"/>
                  </a:cubicBezTo>
                  <a:lnTo>
                    <a:pt x="1" y="31"/>
                  </a:lnTo>
                  <a:cubicBezTo>
                    <a:pt x="3" y="23"/>
                    <a:pt x="5" y="19"/>
                    <a:pt x="8" y="19"/>
                  </a:cubicBezTo>
                  <a:cubicBezTo>
                    <a:pt x="15" y="19"/>
                    <a:pt x="23" y="32"/>
                    <a:pt x="33" y="45"/>
                  </a:cubicBezTo>
                  <a:cubicBezTo>
                    <a:pt x="42" y="58"/>
                    <a:pt x="51" y="69"/>
                    <a:pt x="58" y="69"/>
                  </a:cubicBezTo>
                  <a:cubicBezTo>
                    <a:pt x="63" y="69"/>
                    <a:pt x="67" y="65"/>
                    <a:pt x="69" y="55"/>
                  </a:cubicBezTo>
                  <a:cubicBezTo>
                    <a:pt x="55" y="47"/>
                    <a:pt x="33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2"/>
            <p:cNvSpPr/>
            <p:nvPr/>
          </p:nvSpPr>
          <p:spPr>
            <a:xfrm>
              <a:off x="3751325" y="1119775"/>
              <a:ext cx="1450" cy="3150"/>
            </a:xfrm>
            <a:custGeom>
              <a:avLst/>
              <a:gdLst/>
              <a:ahLst/>
              <a:cxnLst/>
              <a:rect l="l" t="t" r="r" b="b"/>
              <a:pathLst>
                <a:path w="58" h="126" extrusionOk="0">
                  <a:moveTo>
                    <a:pt x="11" y="1"/>
                  </a:moveTo>
                  <a:lnTo>
                    <a:pt x="11" y="1"/>
                  </a:lnTo>
                  <a:cubicBezTo>
                    <a:pt x="16" y="37"/>
                    <a:pt x="23" y="86"/>
                    <a:pt x="0" y="92"/>
                  </a:cubicBezTo>
                  <a:cubicBezTo>
                    <a:pt x="12" y="117"/>
                    <a:pt x="18" y="126"/>
                    <a:pt x="21" y="126"/>
                  </a:cubicBezTo>
                  <a:cubicBezTo>
                    <a:pt x="25" y="126"/>
                    <a:pt x="24" y="113"/>
                    <a:pt x="25" y="96"/>
                  </a:cubicBezTo>
                  <a:cubicBezTo>
                    <a:pt x="24" y="68"/>
                    <a:pt x="26" y="30"/>
                    <a:pt x="48" y="30"/>
                  </a:cubicBezTo>
                  <a:cubicBezTo>
                    <a:pt x="51" y="30"/>
                    <a:pt x="54" y="31"/>
                    <a:pt x="57" y="32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2"/>
            <p:cNvSpPr/>
            <p:nvPr/>
          </p:nvSpPr>
          <p:spPr>
            <a:xfrm>
              <a:off x="3755650" y="1122375"/>
              <a:ext cx="1050" cy="1775"/>
            </a:xfrm>
            <a:custGeom>
              <a:avLst/>
              <a:gdLst/>
              <a:ahLst/>
              <a:cxnLst/>
              <a:rect l="l" t="t" r="r" b="b"/>
              <a:pathLst>
                <a:path w="42" h="71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11"/>
                    <a:pt x="19" y="51"/>
                    <a:pt x="14" y="71"/>
                  </a:cubicBezTo>
                  <a:cubicBezTo>
                    <a:pt x="37" y="42"/>
                    <a:pt x="42" y="36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2"/>
            <p:cNvSpPr/>
            <p:nvPr/>
          </p:nvSpPr>
          <p:spPr>
            <a:xfrm>
              <a:off x="3778850" y="1134125"/>
              <a:ext cx="1475" cy="1500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0"/>
                  </a:moveTo>
                  <a:cubicBezTo>
                    <a:pt x="58" y="1"/>
                    <a:pt x="57" y="2"/>
                    <a:pt x="56" y="3"/>
                  </a:cubicBezTo>
                  <a:lnTo>
                    <a:pt x="56" y="3"/>
                  </a:lnTo>
                  <a:lnTo>
                    <a:pt x="59" y="0"/>
                  </a:lnTo>
                  <a:close/>
                  <a:moveTo>
                    <a:pt x="56" y="3"/>
                  </a:moveTo>
                  <a:lnTo>
                    <a:pt x="1" y="59"/>
                  </a:lnTo>
                  <a:cubicBezTo>
                    <a:pt x="2" y="59"/>
                    <a:pt x="3" y="60"/>
                    <a:pt x="5" y="60"/>
                  </a:cubicBezTo>
                  <a:cubicBezTo>
                    <a:pt x="22" y="60"/>
                    <a:pt x="25" y="35"/>
                    <a:pt x="56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2"/>
            <p:cNvSpPr/>
            <p:nvPr/>
          </p:nvSpPr>
          <p:spPr>
            <a:xfrm>
              <a:off x="3790925" y="1129550"/>
              <a:ext cx="1650" cy="1325"/>
            </a:xfrm>
            <a:custGeom>
              <a:avLst/>
              <a:gdLst/>
              <a:ahLst/>
              <a:cxnLst/>
              <a:rect l="l" t="t" r="r" b="b"/>
              <a:pathLst>
                <a:path w="66" h="53" extrusionOk="0">
                  <a:moveTo>
                    <a:pt x="65" y="1"/>
                  </a:moveTo>
                  <a:lnTo>
                    <a:pt x="1" y="42"/>
                  </a:lnTo>
                  <a:lnTo>
                    <a:pt x="42" y="52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2"/>
            <p:cNvSpPr/>
            <p:nvPr/>
          </p:nvSpPr>
          <p:spPr>
            <a:xfrm>
              <a:off x="3782150" y="1142600"/>
              <a:ext cx="1075" cy="225"/>
            </a:xfrm>
            <a:custGeom>
              <a:avLst/>
              <a:gdLst/>
              <a:ahLst/>
              <a:cxnLst/>
              <a:rect l="l" t="t" r="r" b="b"/>
              <a:pathLst>
                <a:path w="43" h="9" extrusionOk="0">
                  <a:moveTo>
                    <a:pt x="15" y="0"/>
                  </a:moveTo>
                  <a:lnTo>
                    <a:pt x="0" y="2"/>
                  </a:lnTo>
                  <a:cubicBezTo>
                    <a:pt x="15" y="3"/>
                    <a:pt x="28" y="5"/>
                    <a:pt x="43" y="8"/>
                  </a:cubicBezTo>
                  <a:cubicBezTo>
                    <a:pt x="32" y="4"/>
                    <a:pt x="24" y="3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2"/>
            <p:cNvSpPr/>
            <p:nvPr/>
          </p:nvSpPr>
          <p:spPr>
            <a:xfrm>
              <a:off x="3788250" y="1181350"/>
              <a:ext cx="2600" cy="1075"/>
            </a:xfrm>
            <a:custGeom>
              <a:avLst/>
              <a:gdLst/>
              <a:ahLst/>
              <a:cxnLst/>
              <a:rect l="l" t="t" r="r" b="b"/>
              <a:pathLst>
                <a:path w="104" h="43" extrusionOk="0">
                  <a:moveTo>
                    <a:pt x="11" y="0"/>
                  </a:moveTo>
                  <a:cubicBezTo>
                    <a:pt x="4" y="0"/>
                    <a:pt x="1" y="3"/>
                    <a:pt x="6" y="11"/>
                  </a:cubicBezTo>
                  <a:lnTo>
                    <a:pt x="104" y="42"/>
                  </a:lnTo>
                  <a:cubicBezTo>
                    <a:pt x="95" y="28"/>
                    <a:pt x="33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2"/>
            <p:cNvSpPr/>
            <p:nvPr/>
          </p:nvSpPr>
          <p:spPr>
            <a:xfrm>
              <a:off x="3779050" y="1198975"/>
              <a:ext cx="1800" cy="800"/>
            </a:xfrm>
            <a:custGeom>
              <a:avLst/>
              <a:gdLst/>
              <a:ahLst/>
              <a:cxnLst/>
              <a:rect l="l" t="t" r="r" b="b"/>
              <a:pathLst>
                <a:path w="72" h="32" extrusionOk="0">
                  <a:moveTo>
                    <a:pt x="17" y="0"/>
                  </a:moveTo>
                  <a:cubicBezTo>
                    <a:pt x="4" y="0"/>
                    <a:pt x="1" y="9"/>
                    <a:pt x="15" y="32"/>
                  </a:cubicBezTo>
                  <a:cubicBezTo>
                    <a:pt x="21" y="29"/>
                    <a:pt x="29" y="29"/>
                    <a:pt x="37" y="29"/>
                  </a:cubicBezTo>
                  <a:cubicBezTo>
                    <a:pt x="42" y="29"/>
                    <a:pt x="47" y="29"/>
                    <a:pt x="52" y="29"/>
                  </a:cubicBezTo>
                  <a:cubicBezTo>
                    <a:pt x="63" y="29"/>
                    <a:pt x="72" y="28"/>
                    <a:pt x="70" y="20"/>
                  </a:cubicBezTo>
                  <a:cubicBezTo>
                    <a:pt x="49" y="8"/>
                    <a:pt x="29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2"/>
            <p:cNvSpPr/>
            <p:nvPr/>
          </p:nvSpPr>
          <p:spPr>
            <a:xfrm>
              <a:off x="3731050" y="1208550"/>
              <a:ext cx="850" cy="650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33" y="0"/>
                  </a:moveTo>
                  <a:lnTo>
                    <a:pt x="0" y="15"/>
                  </a:lnTo>
                  <a:lnTo>
                    <a:pt x="7" y="2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2"/>
            <p:cNvSpPr/>
            <p:nvPr/>
          </p:nvSpPr>
          <p:spPr>
            <a:xfrm>
              <a:off x="3808075" y="1010050"/>
              <a:ext cx="2775" cy="1575"/>
            </a:xfrm>
            <a:custGeom>
              <a:avLst/>
              <a:gdLst/>
              <a:ahLst/>
              <a:cxnLst/>
              <a:rect l="l" t="t" r="r" b="b"/>
              <a:pathLst>
                <a:path w="111" h="63" extrusionOk="0">
                  <a:moveTo>
                    <a:pt x="104" y="1"/>
                  </a:moveTo>
                  <a:cubicBezTo>
                    <a:pt x="71" y="14"/>
                    <a:pt x="37" y="27"/>
                    <a:pt x="0" y="35"/>
                  </a:cubicBezTo>
                  <a:cubicBezTo>
                    <a:pt x="16" y="46"/>
                    <a:pt x="32" y="55"/>
                    <a:pt x="50" y="63"/>
                  </a:cubicBezTo>
                  <a:cubicBezTo>
                    <a:pt x="61" y="55"/>
                    <a:pt x="79" y="42"/>
                    <a:pt x="94" y="30"/>
                  </a:cubicBezTo>
                  <a:cubicBezTo>
                    <a:pt x="102" y="25"/>
                    <a:pt x="105" y="18"/>
                    <a:pt x="108" y="13"/>
                  </a:cubicBezTo>
                  <a:cubicBezTo>
                    <a:pt x="110" y="8"/>
                    <a:pt x="109" y="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2"/>
            <p:cNvSpPr/>
            <p:nvPr/>
          </p:nvSpPr>
          <p:spPr>
            <a:xfrm>
              <a:off x="3808450" y="1003475"/>
              <a:ext cx="4675" cy="5725"/>
            </a:xfrm>
            <a:custGeom>
              <a:avLst/>
              <a:gdLst/>
              <a:ahLst/>
              <a:cxnLst/>
              <a:rect l="l" t="t" r="r" b="b"/>
              <a:pathLst>
                <a:path w="187" h="229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48"/>
                    <a:pt x="37" y="66"/>
                    <a:pt x="48" y="83"/>
                  </a:cubicBezTo>
                  <a:cubicBezTo>
                    <a:pt x="53" y="93"/>
                    <a:pt x="59" y="100"/>
                    <a:pt x="69" y="112"/>
                  </a:cubicBezTo>
                  <a:cubicBezTo>
                    <a:pt x="82" y="124"/>
                    <a:pt x="98" y="138"/>
                    <a:pt x="126" y="151"/>
                  </a:cubicBezTo>
                  <a:cubicBezTo>
                    <a:pt x="128" y="156"/>
                    <a:pt x="126" y="160"/>
                    <a:pt x="123" y="162"/>
                  </a:cubicBezTo>
                  <a:cubicBezTo>
                    <a:pt x="119" y="166"/>
                    <a:pt x="113" y="169"/>
                    <a:pt x="106" y="171"/>
                  </a:cubicBezTo>
                  <a:cubicBezTo>
                    <a:pt x="91" y="177"/>
                    <a:pt x="73" y="182"/>
                    <a:pt x="54" y="182"/>
                  </a:cubicBezTo>
                  <a:cubicBezTo>
                    <a:pt x="52" y="182"/>
                    <a:pt x="50" y="182"/>
                    <a:pt x="49" y="182"/>
                  </a:cubicBezTo>
                  <a:lnTo>
                    <a:pt x="49" y="182"/>
                  </a:lnTo>
                  <a:cubicBezTo>
                    <a:pt x="63" y="187"/>
                    <a:pt x="58" y="200"/>
                    <a:pt x="59" y="211"/>
                  </a:cubicBezTo>
                  <a:cubicBezTo>
                    <a:pt x="61" y="220"/>
                    <a:pt x="66" y="229"/>
                    <a:pt x="84" y="229"/>
                  </a:cubicBezTo>
                  <a:cubicBezTo>
                    <a:pt x="89" y="229"/>
                    <a:pt x="95" y="228"/>
                    <a:pt x="102" y="226"/>
                  </a:cubicBezTo>
                  <a:cubicBezTo>
                    <a:pt x="119" y="212"/>
                    <a:pt x="132" y="201"/>
                    <a:pt x="141" y="193"/>
                  </a:cubicBezTo>
                  <a:cubicBezTo>
                    <a:pt x="150" y="186"/>
                    <a:pt x="156" y="181"/>
                    <a:pt x="157" y="177"/>
                  </a:cubicBezTo>
                  <a:cubicBezTo>
                    <a:pt x="161" y="166"/>
                    <a:pt x="145" y="158"/>
                    <a:pt x="120" y="127"/>
                  </a:cubicBezTo>
                  <a:lnTo>
                    <a:pt x="120" y="127"/>
                  </a:lnTo>
                  <a:cubicBezTo>
                    <a:pt x="132" y="130"/>
                    <a:pt x="144" y="135"/>
                    <a:pt x="155" y="141"/>
                  </a:cubicBezTo>
                  <a:cubicBezTo>
                    <a:pt x="167" y="149"/>
                    <a:pt x="177" y="155"/>
                    <a:pt x="186" y="159"/>
                  </a:cubicBezTo>
                  <a:cubicBezTo>
                    <a:pt x="165" y="144"/>
                    <a:pt x="137" y="118"/>
                    <a:pt x="109" y="87"/>
                  </a:cubicBezTo>
                  <a:cubicBezTo>
                    <a:pt x="79" y="57"/>
                    <a:pt x="46" y="2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2"/>
            <p:cNvSpPr/>
            <p:nvPr/>
          </p:nvSpPr>
          <p:spPr>
            <a:xfrm>
              <a:off x="3823000" y="1012300"/>
              <a:ext cx="125" cy="37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5" y="1"/>
                  </a:moveTo>
                  <a:cubicBezTo>
                    <a:pt x="3" y="8"/>
                    <a:pt x="1" y="11"/>
                    <a:pt x="3" y="1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3828050" y="1016775"/>
              <a:ext cx="375" cy="45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cubicBezTo>
                    <a:pt x="11" y="1"/>
                    <a:pt x="5" y="11"/>
                    <a:pt x="1" y="18"/>
                  </a:cubicBezTo>
                  <a:cubicBezTo>
                    <a:pt x="6" y="14"/>
                    <a:pt x="10" y="9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3827850" y="10196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7"/>
                    <a:pt x="1" y="11"/>
                    <a:pt x="1" y="11"/>
                  </a:cubicBezTo>
                  <a:cubicBezTo>
                    <a:pt x="1" y="11"/>
                    <a:pt x="2" y="10"/>
                    <a:pt x="4" y="8"/>
                  </a:cubicBezTo>
                  <a:cubicBezTo>
                    <a:pt x="6" y="5"/>
                    <a:pt x="6" y="2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3822925" y="1012650"/>
              <a:ext cx="300" cy="850"/>
            </a:xfrm>
            <a:custGeom>
              <a:avLst/>
              <a:gdLst/>
              <a:ahLst/>
              <a:cxnLst/>
              <a:rect l="l" t="t" r="r" b="b"/>
              <a:pathLst>
                <a:path w="12" h="34" extrusionOk="0">
                  <a:moveTo>
                    <a:pt x="6" y="0"/>
                  </a:moveTo>
                  <a:lnTo>
                    <a:pt x="1" y="34"/>
                  </a:lnTo>
                  <a:cubicBezTo>
                    <a:pt x="12" y="1"/>
                    <a:pt x="6" y="8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3812950" y="1000075"/>
              <a:ext cx="200" cy="775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3" y="0"/>
                  </a:moveTo>
                  <a:cubicBezTo>
                    <a:pt x="0" y="7"/>
                    <a:pt x="0" y="17"/>
                    <a:pt x="0" y="30"/>
                  </a:cubicBezTo>
                  <a:cubicBezTo>
                    <a:pt x="2" y="25"/>
                    <a:pt x="5" y="20"/>
                    <a:pt x="8" y="16"/>
                  </a:cubicBezTo>
                  <a:cubicBezTo>
                    <a:pt x="6" y="12"/>
                    <a:pt x="5" y="7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3819125" y="1013700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6" y="1"/>
                  </a:moveTo>
                  <a:cubicBezTo>
                    <a:pt x="10" y="13"/>
                    <a:pt x="5" y="28"/>
                    <a:pt x="0" y="4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3817425" y="1010475"/>
              <a:ext cx="925" cy="3075"/>
            </a:xfrm>
            <a:custGeom>
              <a:avLst/>
              <a:gdLst/>
              <a:ahLst/>
              <a:cxnLst/>
              <a:rect l="l" t="t" r="r" b="b"/>
              <a:pathLst>
                <a:path w="37" h="123" extrusionOk="0">
                  <a:moveTo>
                    <a:pt x="37" y="0"/>
                  </a:moveTo>
                  <a:cubicBezTo>
                    <a:pt x="27" y="37"/>
                    <a:pt x="20" y="53"/>
                    <a:pt x="16" y="59"/>
                  </a:cubicBezTo>
                  <a:cubicBezTo>
                    <a:pt x="11" y="76"/>
                    <a:pt x="6" y="97"/>
                    <a:pt x="1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4" y="123"/>
                    <a:pt x="27" y="38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3815550" y="1009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3820625" y="101467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1" y="0"/>
                  </a:moveTo>
                  <a:cubicBezTo>
                    <a:pt x="9" y="5"/>
                    <a:pt x="8" y="10"/>
                    <a:pt x="6" y="15"/>
                  </a:cubicBezTo>
                  <a:lnTo>
                    <a:pt x="6" y="15"/>
                  </a:lnTo>
                  <a:cubicBezTo>
                    <a:pt x="7" y="11"/>
                    <a:pt x="9" y="6"/>
                    <a:pt x="11" y="0"/>
                  </a:cubicBezTo>
                  <a:close/>
                  <a:moveTo>
                    <a:pt x="6" y="15"/>
                  </a:moveTo>
                  <a:lnTo>
                    <a:pt x="6" y="15"/>
                  </a:lnTo>
                  <a:cubicBezTo>
                    <a:pt x="4" y="22"/>
                    <a:pt x="1" y="28"/>
                    <a:pt x="0" y="32"/>
                  </a:cubicBezTo>
                  <a:cubicBezTo>
                    <a:pt x="2" y="26"/>
                    <a:pt x="4" y="20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3860875" y="1047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3866675" y="1039600"/>
              <a:ext cx="950" cy="1025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37" y="1"/>
                  </a:moveTo>
                  <a:lnTo>
                    <a:pt x="0" y="40"/>
                  </a:lnTo>
                  <a:lnTo>
                    <a:pt x="4" y="38"/>
                  </a:lnTo>
                  <a:cubicBezTo>
                    <a:pt x="16" y="26"/>
                    <a:pt x="27" y="12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3827950" y="1023325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3" y="5"/>
                    <a:pt x="5" y="3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3843175" y="1030150"/>
              <a:ext cx="3500" cy="3425"/>
            </a:xfrm>
            <a:custGeom>
              <a:avLst/>
              <a:gdLst/>
              <a:ahLst/>
              <a:cxnLst/>
              <a:rect l="l" t="t" r="r" b="b"/>
              <a:pathLst>
                <a:path w="140" h="137" extrusionOk="0">
                  <a:moveTo>
                    <a:pt x="139" y="0"/>
                  </a:moveTo>
                  <a:lnTo>
                    <a:pt x="139" y="0"/>
                  </a:lnTo>
                  <a:cubicBezTo>
                    <a:pt x="115" y="26"/>
                    <a:pt x="31" y="91"/>
                    <a:pt x="0" y="136"/>
                  </a:cubicBezTo>
                  <a:cubicBezTo>
                    <a:pt x="52" y="73"/>
                    <a:pt x="84" y="73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3813275" y="1000225"/>
              <a:ext cx="300" cy="125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8" y="0"/>
                  </a:moveTo>
                  <a:cubicBezTo>
                    <a:pt x="5" y="0"/>
                    <a:pt x="2" y="2"/>
                    <a:pt x="1" y="5"/>
                  </a:cubicBezTo>
                  <a:cubicBezTo>
                    <a:pt x="5" y="4"/>
                    <a:pt x="8" y="1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3846625" y="1029950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0"/>
                  </a:moveTo>
                  <a:lnTo>
                    <a:pt x="0" y="8"/>
                  </a:lnTo>
                  <a:cubicBezTo>
                    <a:pt x="4" y="5"/>
                    <a:pt x="5" y="3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3832525" y="1023850"/>
              <a:ext cx="575" cy="875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2" y="0"/>
                  </a:moveTo>
                  <a:cubicBezTo>
                    <a:pt x="16" y="8"/>
                    <a:pt x="12" y="16"/>
                    <a:pt x="3" y="30"/>
                  </a:cubicBezTo>
                  <a:lnTo>
                    <a:pt x="3" y="30"/>
                  </a:lnTo>
                  <a:cubicBezTo>
                    <a:pt x="10" y="19"/>
                    <a:pt x="16" y="10"/>
                    <a:pt x="22" y="0"/>
                  </a:cubicBezTo>
                  <a:close/>
                  <a:moveTo>
                    <a:pt x="3" y="30"/>
                  </a:moveTo>
                  <a:lnTo>
                    <a:pt x="3" y="30"/>
                  </a:lnTo>
                  <a:cubicBezTo>
                    <a:pt x="2" y="32"/>
                    <a:pt x="1" y="33"/>
                    <a:pt x="0" y="35"/>
                  </a:cubicBezTo>
                  <a:cubicBezTo>
                    <a:pt x="1" y="33"/>
                    <a:pt x="2" y="32"/>
                    <a:pt x="3" y="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3831400" y="1020050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5" y="1"/>
                  </a:moveTo>
                  <a:lnTo>
                    <a:pt x="1" y="12"/>
                  </a:lnTo>
                  <a:cubicBezTo>
                    <a:pt x="5" y="6"/>
                    <a:pt x="5" y="4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3835675" y="1023175"/>
              <a:ext cx="375" cy="325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7" y="0"/>
                  </a:moveTo>
                  <a:cubicBezTo>
                    <a:pt x="6" y="2"/>
                    <a:pt x="6" y="3"/>
                    <a:pt x="5" y="4"/>
                  </a:cubicBezTo>
                  <a:lnTo>
                    <a:pt x="5" y="4"/>
                  </a:lnTo>
                  <a:cubicBezTo>
                    <a:pt x="6" y="3"/>
                    <a:pt x="7" y="2"/>
                    <a:pt x="7" y="0"/>
                  </a:cubicBezTo>
                  <a:close/>
                  <a:moveTo>
                    <a:pt x="14" y="0"/>
                  </a:moveTo>
                  <a:lnTo>
                    <a:pt x="14" y="0"/>
                  </a:lnTo>
                  <a:cubicBezTo>
                    <a:pt x="9" y="6"/>
                    <a:pt x="6" y="9"/>
                    <a:pt x="4" y="9"/>
                  </a:cubicBezTo>
                  <a:cubicBezTo>
                    <a:pt x="4" y="9"/>
                    <a:pt x="4" y="8"/>
                    <a:pt x="5" y="4"/>
                  </a:cubicBezTo>
                  <a:lnTo>
                    <a:pt x="5" y="4"/>
                  </a:lnTo>
                  <a:cubicBezTo>
                    <a:pt x="3" y="8"/>
                    <a:pt x="1" y="12"/>
                    <a:pt x="2" y="12"/>
                  </a:cubicBezTo>
                  <a:cubicBezTo>
                    <a:pt x="3" y="12"/>
                    <a:pt x="4" y="12"/>
                    <a:pt x="7" y="10"/>
                  </a:cubicBezTo>
                  <a:cubicBezTo>
                    <a:pt x="10" y="6"/>
                    <a:pt x="11" y="4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3837375" y="1023950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11" y="1"/>
                  </a:moveTo>
                  <a:cubicBezTo>
                    <a:pt x="10" y="2"/>
                    <a:pt x="6" y="2"/>
                    <a:pt x="5" y="4"/>
                  </a:cubicBezTo>
                  <a:lnTo>
                    <a:pt x="0" y="16"/>
                  </a:lnTo>
                  <a:cubicBezTo>
                    <a:pt x="3" y="11"/>
                    <a:pt x="6" y="6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3874575" y="1043200"/>
              <a:ext cx="1950" cy="1350"/>
            </a:xfrm>
            <a:custGeom>
              <a:avLst/>
              <a:gdLst/>
              <a:ahLst/>
              <a:cxnLst/>
              <a:rect l="l" t="t" r="r" b="b"/>
              <a:pathLst>
                <a:path w="78" h="54" extrusionOk="0">
                  <a:moveTo>
                    <a:pt x="63" y="0"/>
                  </a:moveTo>
                  <a:lnTo>
                    <a:pt x="63" y="0"/>
                  </a:lnTo>
                  <a:cubicBezTo>
                    <a:pt x="43" y="18"/>
                    <a:pt x="21" y="35"/>
                    <a:pt x="0" y="54"/>
                  </a:cubicBezTo>
                  <a:cubicBezTo>
                    <a:pt x="51" y="14"/>
                    <a:pt x="77" y="9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3813125" y="1000325"/>
              <a:ext cx="250" cy="1050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7" y="1"/>
                  </a:moveTo>
                  <a:cubicBezTo>
                    <a:pt x="5" y="2"/>
                    <a:pt x="4" y="5"/>
                    <a:pt x="1" y="7"/>
                  </a:cubicBezTo>
                  <a:cubicBezTo>
                    <a:pt x="4" y="20"/>
                    <a:pt x="6" y="33"/>
                    <a:pt x="10" y="41"/>
                  </a:cubicBezTo>
                  <a:cubicBezTo>
                    <a:pt x="5" y="18"/>
                    <a:pt x="5" y="7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3846825" y="1008950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1" y="0"/>
                  </a:moveTo>
                  <a:lnTo>
                    <a:pt x="5" y="20"/>
                  </a:lnTo>
                  <a:cubicBezTo>
                    <a:pt x="7" y="10"/>
                    <a:pt x="5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3866375" y="1031250"/>
              <a:ext cx="300" cy="2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cubicBezTo>
                    <a:pt x="10" y="0"/>
                    <a:pt x="7" y="2"/>
                    <a:pt x="1" y="7"/>
                  </a:cubicBezTo>
                  <a:lnTo>
                    <a:pt x="11" y="2"/>
                  </a:ln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2"/>
            <p:cNvSpPr/>
            <p:nvPr/>
          </p:nvSpPr>
          <p:spPr>
            <a:xfrm>
              <a:off x="3847225" y="1009900"/>
              <a:ext cx="825" cy="1375"/>
            </a:xfrm>
            <a:custGeom>
              <a:avLst/>
              <a:gdLst/>
              <a:ahLst/>
              <a:cxnLst/>
              <a:rect l="l" t="t" r="r" b="b"/>
              <a:pathLst>
                <a:path w="33" h="5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27"/>
                    <a:pt x="5" y="43"/>
                    <a:pt x="0" y="54"/>
                  </a:cubicBezTo>
                  <a:cubicBezTo>
                    <a:pt x="5" y="49"/>
                    <a:pt x="10" y="45"/>
                    <a:pt x="16" y="3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2"/>
            <p:cNvSpPr/>
            <p:nvPr/>
          </p:nvSpPr>
          <p:spPr>
            <a:xfrm>
              <a:off x="3874575" y="1044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3810950" y="999175"/>
              <a:ext cx="66450" cy="54300"/>
            </a:xfrm>
            <a:custGeom>
              <a:avLst/>
              <a:gdLst/>
              <a:ahLst/>
              <a:cxnLst/>
              <a:rect l="l" t="t" r="r" b="b"/>
              <a:pathLst>
                <a:path w="2658" h="2172" extrusionOk="0">
                  <a:moveTo>
                    <a:pt x="54" y="246"/>
                  </a:moveTo>
                  <a:cubicBezTo>
                    <a:pt x="57" y="249"/>
                    <a:pt x="59" y="251"/>
                    <a:pt x="61" y="251"/>
                  </a:cubicBezTo>
                  <a:cubicBezTo>
                    <a:pt x="61" y="251"/>
                    <a:pt x="61" y="251"/>
                    <a:pt x="62" y="250"/>
                  </a:cubicBezTo>
                  <a:cubicBezTo>
                    <a:pt x="59" y="249"/>
                    <a:pt x="57" y="248"/>
                    <a:pt x="54" y="246"/>
                  </a:cubicBezTo>
                  <a:close/>
                  <a:moveTo>
                    <a:pt x="1141" y="311"/>
                  </a:moveTo>
                  <a:cubicBezTo>
                    <a:pt x="1138" y="311"/>
                    <a:pt x="1132" y="318"/>
                    <a:pt x="1113" y="349"/>
                  </a:cubicBezTo>
                  <a:lnTo>
                    <a:pt x="1128" y="336"/>
                  </a:lnTo>
                  <a:lnTo>
                    <a:pt x="1128" y="336"/>
                  </a:lnTo>
                  <a:cubicBezTo>
                    <a:pt x="1126" y="338"/>
                    <a:pt x="1125" y="341"/>
                    <a:pt x="1124" y="343"/>
                  </a:cubicBezTo>
                  <a:lnTo>
                    <a:pt x="1124" y="343"/>
                  </a:lnTo>
                  <a:cubicBezTo>
                    <a:pt x="1132" y="333"/>
                    <a:pt x="1140" y="324"/>
                    <a:pt x="1146" y="316"/>
                  </a:cubicBezTo>
                  <a:lnTo>
                    <a:pt x="1146" y="316"/>
                  </a:lnTo>
                  <a:cubicBezTo>
                    <a:pt x="1146" y="316"/>
                    <a:pt x="1146" y="316"/>
                    <a:pt x="1146" y="316"/>
                  </a:cubicBezTo>
                  <a:cubicBezTo>
                    <a:pt x="1143" y="316"/>
                    <a:pt x="1144" y="311"/>
                    <a:pt x="1141" y="311"/>
                  </a:cubicBezTo>
                  <a:close/>
                  <a:moveTo>
                    <a:pt x="189" y="381"/>
                  </a:moveTo>
                  <a:lnTo>
                    <a:pt x="189" y="381"/>
                  </a:lnTo>
                  <a:cubicBezTo>
                    <a:pt x="189" y="382"/>
                    <a:pt x="188" y="385"/>
                    <a:pt x="187" y="388"/>
                  </a:cubicBezTo>
                  <a:lnTo>
                    <a:pt x="187" y="388"/>
                  </a:lnTo>
                  <a:cubicBezTo>
                    <a:pt x="188" y="385"/>
                    <a:pt x="188" y="383"/>
                    <a:pt x="189" y="381"/>
                  </a:cubicBezTo>
                  <a:close/>
                  <a:moveTo>
                    <a:pt x="441" y="414"/>
                  </a:moveTo>
                  <a:lnTo>
                    <a:pt x="441" y="414"/>
                  </a:lnTo>
                  <a:cubicBezTo>
                    <a:pt x="438" y="419"/>
                    <a:pt x="435" y="425"/>
                    <a:pt x="434" y="427"/>
                  </a:cubicBezTo>
                  <a:cubicBezTo>
                    <a:pt x="436" y="425"/>
                    <a:pt x="438" y="420"/>
                    <a:pt x="441" y="414"/>
                  </a:cubicBezTo>
                  <a:close/>
                  <a:moveTo>
                    <a:pt x="186" y="421"/>
                  </a:moveTo>
                  <a:lnTo>
                    <a:pt x="186" y="424"/>
                  </a:lnTo>
                  <a:cubicBezTo>
                    <a:pt x="186" y="427"/>
                    <a:pt x="186" y="428"/>
                    <a:pt x="186" y="428"/>
                  </a:cubicBezTo>
                  <a:cubicBezTo>
                    <a:pt x="186" y="428"/>
                    <a:pt x="186" y="425"/>
                    <a:pt x="186" y="421"/>
                  </a:cubicBezTo>
                  <a:close/>
                  <a:moveTo>
                    <a:pt x="1538" y="468"/>
                  </a:moveTo>
                  <a:lnTo>
                    <a:pt x="1538" y="468"/>
                  </a:lnTo>
                  <a:cubicBezTo>
                    <a:pt x="1537" y="469"/>
                    <a:pt x="1534" y="471"/>
                    <a:pt x="1532" y="473"/>
                  </a:cubicBezTo>
                  <a:lnTo>
                    <a:pt x="1532" y="473"/>
                  </a:lnTo>
                  <a:cubicBezTo>
                    <a:pt x="1534" y="472"/>
                    <a:pt x="1536" y="470"/>
                    <a:pt x="1538" y="468"/>
                  </a:cubicBezTo>
                  <a:close/>
                  <a:moveTo>
                    <a:pt x="324" y="543"/>
                  </a:moveTo>
                  <a:lnTo>
                    <a:pt x="324" y="543"/>
                  </a:lnTo>
                  <a:cubicBezTo>
                    <a:pt x="322" y="550"/>
                    <a:pt x="319" y="557"/>
                    <a:pt x="317" y="564"/>
                  </a:cubicBezTo>
                  <a:lnTo>
                    <a:pt x="324" y="546"/>
                  </a:lnTo>
                  <a:cubicBezTo>
                    <a:pt x="324" y="545"/>
                    <a:pt x="324" y="544"/>
                    <a:pt x="324" y="543"/>
                  </a:cubicBezTo>
                  <a:close/>
                  <a:moveTo>
                    <a:pt x="854" y="785"/>
                  </a:moveTo>
                  <a:cubicBezTo>
                    <a:pt x="852" y="786"/>
                    <a:pt x="849" y="789"/>
                    <a:pt x="844" y="795"/>
                  </a:cubicBezTo>
                  <a:lnTo>
                    <a:pt x="844" y="795"/>
                  </a:lnTo>
                  <a:cubicBezTo>
                    <a:pt x="847" y="793"/>
                    <a:pt x="849" y="791"/>
                    <a:pt x="854" y="785"/>
                  </a:cubicBezTo>
                  <a:close/>
                  <a:moveTo>
                    <a:pt x="844" y="795"/>
                  </a:moveTo>
                  <a:cubicBezTo>
                    <a:pt x="841" y="797"/>
                    <a:pt x="839" y="798"/>
                    <a:pt x="835" y="806"/>
                  </a:cubicBezTo>
                  <a:cubicBezTo>
                    <a:pt x="839" y="801"/>
                    <a:pt x="842" y="798"/>
                    <a:pt x="844" y="795"/>
                  </a:cubicBezTo>
                  <a:close/>
                  <a:moveTo>
                    <a:pt x="1038" y="913"/>
                  </a:moveTo>
                  <a:cubicBezTo>
                    <a:pt x="1037" y="914"/>
                    <a:pt x="1035" y="915"/>
                    <a:pt x="1034" y="917"/>
                  </a:cubicBezTo>
                  <a:cubicBezTo>
                    <a:pt x="1034" y="917"/>
                    <a:pt x="1036" y="915"/>
                    <a:pt x="1038" y="913"/>
                  </a:cubicBezTo>
                  <a:close/>
                  <a:moveTo>
                    <a:pt x="689" y="933"/>
                  </a:moveTo>
                  <a:cubicBezTo>
                    <a:pt x="688" y="933"/>
                    <a:pt x="685" y="935"/>
                    <a:pt x="683" y="939"/>
                  </a:cubicBezTo>
                  <a:cubicBezTo>
                    <a:pt x="684" y="938"/>
                    <a:pt x="687" y="936"/>
                    <a:pt x="689" y="933"/>
                  </a:cubicBezTo>
                  <a:close/>
                  <a:moveTo>
                    <a:pt x="632" y="982"/>
                  </a:moveTo>
                  <a:cubicBezTo>
                    <a:pt x="631" y="983"/>
                    <a:pt x="631" y="983"/>
                    <a:pt x="630" y="984"/>
                  </a:cubicBezTo>
                  <a:lnTo>
                    <a:pt x="632" y="982"/>
                  </a:lnTo>
                  <a:close/>
                  <a:moveTo>
                    <a:pt x="2458" y="1751"/>
                  </a:moveTo>
                  <a:cubicBezTo>
                    <a:pt x="2450" y="1756"/>
                    <a:pt x="2444" y="1759"/>
                    <a:pt x="2440" y="1761"/>
                  </a:cubicBezTo>
                  <a:lnTo>
                    <a:pt x="2440" y="1761"/>
                  </a:lnTo>
                  <a:cubicBezTo>
                    <a:pt x="2437" y="1762"/>
                    <a:pt x="2435" y="1762"/>
                    <a:pt x="2433" y="1763"/>
                  </a:cubicBezTo>
                  <a:lnTo>
                    <a:pt x="2433" y="1763"/>
                  </a:lnTo>
                  <a:cubicBezTo>
                    <a:pt x="2432" y="1762"/>
                    <a:pt x="2432" y="1762"/>
                    <a:pt x="2432" y="1761"/>
                  </a:cubicBezTo>
                  <a:lnTo>
                    <a:pt x="2432" y="1761"/>
                  </a:lnTo>
                  <a:cubicBezTo>
                    <a:pt x="2441" y="1758"/>
                    <a:pt x="2449" y="1755"/>
                    <a:pt x="2458" y="1751"/>
                  </a:cubicBezTo>
                  <a:close/>
                  <a:moveTo>
                    <a:pt x="2526" y="1824"/>
                  </a:moveTo>
                  <a:cubicBezTo>
                    <a:pt x="2523" y="1825"/>
                    <a:pt x="2520" y="1826"/>
                    <a:pt x="2516" y="1828"/>
                  </a:cubicBezTo>
                  <a:lnTo>
                    <a:pt x="2516" y="1828"/>
                  </a:lnTo>
                  <a:lnTo>
                    <a:pt x="2523" y="1827"/>
                  </a:lnTo>
                  <a:lnTo>
                    <a:pt x="2523" y="1827"/>
                  </a:lnTo>
                  <a:cubicBezTo>
                    <a:pt x="2524" y="1826"/>
                    <a:pt x="2525" y="1825"/>
                    <a:pt x="2526" y="1824"/>
                  </a:cubicBezTo>
                  <a:close/>
                  <a:moveTo>
                    <a:pt x="2544" y="1815"/>
                  </a:moveTo>
                  <a:lnTo>
                    <a:pt x="2544" y="1815"/>
                  </a:lnTo>
                  <a:cubicBezTo>
                    <a:pt x="2540" y="1818"/>
                    <a:pt x="2536" y="1822"/>
                    <a:pt x="2532" y="1825"/>
                  </a:cubicBezTo>
                  <a:lnTo>
                    <a:pt x="2532" y="1825"/>
                  </a:lnTo>
                  <a:lnTo>
                    <a:pt x="2534" y="1825"/>
                  </a:lnTo>
                  <a:lnTo>
                    <a:pt x="2534" y="1825"/>
                  </a:lnTo>
                  <a:cubicBezTo>
                    <a:pt x="2530" y="1828"/>
                    <a:pt x="2526" y="1831"/>
                    <a:pt x="2523" y="1834"/>
                  </a:cubicBezTo>
                  <a:cubicBezTo>
                    <a:pt x="2529" y="1831"/>
                    <a:pt x="2535" y="1826"/>
                    <a:pt x="2540" y="1823"/>
                  </a:cubicBezTo>
                  <a:lnTo>
                    <a:pt x="2540" y="1823"/>
                  </a:lnTo>
                  <a:lnTo>
                    <a:pt x="2534" y="1825"/>
                  </a:lnTo>
                  <a:lnTo>
                    <a:pt x="2534" y="1825"/>
                  </a:lnTo>
                  <a:cubicBezTo>
                    <a:pt x="2537" y="1821"/>
                    <a:pt x="2541" y="1818"/>
                    <a:pt x="2544" y="1815"/>
                  </a:cubicBezTo>
                  <a:close/>
                  <a:moveTo>
                    <a:pt x="1907" y="1890"/>
                  </a:moveTo>
                  <a:lnTo>
                    <a:pt x="1907" y="1890"/>
                  </a:lnTo>
                  <a:cubicBezTo>
                    <a:pt x="1905" y="1891"/>
                    <a:pt x="1904" y="1893"/>
                    <a:pt x="1904" y="1893"/>
                  </a:cubicBezTo>
                  <a:lnTo>
                    <a:pt x="1904" y="1893"/>
                  </a:lnTo>
                  <a:cubicBezTo>
                    <a:pt x="1904" y="1892"/>
                    <a:pt x="1905" y="1891"/>
                    <a:pt x="1907" y="1890"/>
                  </a:cubicBezTo>
                  <a:close/>
                  <a:moveTo>
                    <a:pt x="2098" y="1909"/>
                  </a:moveTo>
                  <a:cubicBezTo>
                    <a:pt x="2082" y="1912"/>
                    <a:pt x="2068" y="1914"/>
                    <a:pt x="2055" y="1916"/>
                  </a:cubicBezTo>
                  <a:lnTo>
                    <a:pt x="2055" y="1916"/>
                  </a:lnTo>
                  <a:lnTo>
                    <a:pt x="2077" y="1912"/>
                  </a:lnTo>
                  <a:lnTo>
                    <a:pt x="2077" y="1912"/>
                  </a:lnTo>
                  <a:cubicBezTo>
                    <a:pt x="2084" y="1911"/>
                    <a:pt x="2091" y="1910"/>
                    <a:pt x="2098" y="1909"/>
                  </a:cubicBezTo>
                  <a:close/>
                  <a:moveTo>
                    <a:pt x="2027" y="1919"/>
                  </a:moveTo>
                  <a:cubicBezTo>
                    <a:pt x="2027" y="1919"/>
                    <a:pt x="2028" y="1919"/>
                    <a:pt x="2028" y="1919"/>
                  </a:cubicBezTo>
                  <a:cubicBezTo>
                    <a:pt x="2029" y="1919"/>
                    <a:pt x="2029" y="1919"/>
                    <a:pt x="2030" y="1919"/>
                  </a:cubicBezTo>
                  <a:lnTo>
                    <a:pt x="2030" y="1919"/>
                  </a:lnTo>
                  <a:cubicBezTo>
                    <a:pt x="2027" y="1919"/>
                    <a:pt x="2024" y="1919"/>
                    <a:pt x="2022" y="1920"/>
                  </a:cubicBezTo>
                  <a:cubicBezTo>
                    <a:pt x="2016" y="1921"/>
                    <a:pt x="2008" y="1922"/>
                    <a:pt x="1998" y="1923"/>
                  </a:cubicBezTo>
                  <a:lnTo>
                    <a:pt x="1998" y="1923"/>
                  </a:lnTo>
                  <a:cubicBezTo>
                    <a:pt x="1999" y="1923"/>
                    <a:pt x="1999" y="1923"/>
                    <a:pt x="2000" y="1923"/>
                  </a:cubicBezTo>
                  <a:cubicBezTo>
                    <a:pt x="2009" y="1921"/>
                    <a:pt x="2018" y="1920"/>
                    <a:pt x="2027" y="1919"/>
                  </a:cubicBezTo>
                  <a:close/>
                  <a:moveTo>
                    <a:pt x="2021" y="1921"/>
                  </a:moveTo>
                  <a:cubicBezTo>
                    <a:pt x="2011" y="1923"/>
                    <a:pt x="2004" y="1923"/>
                    <a:pt x="1997" y="1924"/>
                  </a:cubicBezTo>
                  <a:lnTo>
                    <a:pt x="1996" y="1924"/>
                  </a:lnTo>
                  <a:cubicBezTo>
                    <a:pt x="1996" y="1924"/>
                    <a:pt x="1996" y="1924"/>
                    <a:pt x="1996" y="1924"/>
                  </a:cubicBezTo>
                  <a:lnTo>
                    <a:pt x="1996" y="1924"/>
                  </a:lnTo>
                  <a:cubicBezTo>
                    <a:pt x="1997" y="1924"/>
                    <a:pt x="1997" y="1923"/>
                    <a:pt x="1998" y="1923"/>
                  </a:cubicBezTo>
                  <a:lnTo>
                    <a:pt x="1998" y="1923"/>
                  </a:lnTo>
                  <a:cubicBezTo>
                    <a:pt x="2008" y="1922"/>
                    <a:pt x="2013" y="1921"/>
                    <a:pt x="2021" y="1921"/>
                  </a:cubicBezTo>
                  <a:close/>
                  <a:moveTo>
                    <a:pt x="1986" y="1925"/>
                  </a:moveTo>
                  <a:cubicBezTo>
                    <a:pt x="1986" y="1925"/>
                    <a:pt x="1985" y="1925"/>
                    <a:pt x="1985" y="1925"/>
                  </a:cubicBezTo>
                  <a:cubicBezTo>
                    <a:pt x="1985" y="1925"/>
                    <a:pt x="1985" y="1925"/>
                    <a:pt x="1985" y="1925"/>
                  </a:cubicBezTo>
                  <a:close/>
                  <a:moveTo>
                    <a:pt x="1940" y="1969"/>
                  </a:moveTo>
                  <a:cubicBezTo>
                    <a:pt x="1939" y="1970"/>
                    <a:pt x="1938" y="1970"/>
                    <a:pt x="1938" y="1971"/>
                  </a:cubicBezTo>
                  <a:lnTo>
                    <a:pt x="1938" y="1971"/>
                  </a:lnTo>
                  <a:cubicBezTo>
                    <a:pt x="1939" y="1970"/>
                    <a:pt x="1939" y="1970"/>
                    <a:pt x="1940" y="1969"/>
                  </a:cubicBezTo>
                  <a:close/>
                  <a:moveTo>
                    <a:pt x="2518" y="1987"/>
                  </a:moveTo>
                  <a:cubicBezTo>
                    <a:pt x="2512" y="1988"/>
                    <a:pt x="2506" y="1989"/>
                    <a:pt x="2500" y="1990"/>
                  </a:cubicBezTo>
                  <a:lnTo>
                    <a:pt x="2500" y="1990"/>
                  </a:lnTo>
                  <a:cubicBezTo>
                    <a:pt x="2506" y="1989"/>
                    <a:pt x="2512" y="1989"/>
                    <a:pt x="2518" y="1987"/>
                  </a:cubicBezTo>
                  <a:close/>
                  <a:moveTo>
                    <a:pt x="1994" y="2024"/>
                  </a:moveTo>
                  <a:lnTo>
                    <a:pt x="1994" y="2024"/>
                  </a:lnTo>
                  <a:cubicBezTo>
                    <a:pt x="1993" y="2025"/>
                    <a:pt x="1993" y="2025"/>
                    <a:pt x="1993" y="2026"/>
                  </a:cubicBezTo>
                  <a:lnTo>
                    <a:pt x="1993" y="2026"/>
                  </a:lnTo>
                  <a:cubicBezTo>
                    <a:pt x="1993" y="2025"/>
                    <a:pt x="1993" y="2025"/>
                    <a:pt x="1994" y="2024"/>
                  </a:cubicBezTo>
                  <a:close/>
                  <a:moveTo>
                    <a:pt x="1926" y="2068"/>
                  </a:moveTo>
                  <a:lnTo>
                    <a:pt x="1926" y="2068"/>
                  </a:lnTo>
                  <a:cubicBezTo>
                    <a:pt x="1912" y="2079"/>
                    <a:pt x="1898" y="2089"/>
                    <a:pt x="1888" y="2095"/>
                  </a:cubicBezTo>
                  <a:cubicBezTo>
                    <a:pt x="1886" y="2096"/>
                    <a:pt x="1884" y="2096"/>
                    <a:pt x="1884" y="2096"/>
                  </a:cubicBezTo>
                  <a:cubicBezTo>
                    <a:pt x="1880" y="2096"/>
                    <a:pt x="1892" y="2086"/>
                    <a:pt x="1903" y="2075"/>
                  </a:cubicBezTo>
                  <a:cubicBezTo>
                    <a:pt x="1907" y="2075"/>
                    <a:pt x="1911" y="2075"/>
                    <a:pt x="1917" y="2074"/>
                  </a:cubicBezTo>
                  <a:cubicBezTo>
                    <a:pt x="1919" y="2073"/>
                    <a:pt x="1923" y="2069"/>
                    <a:pt x="1926" y="2068"/>
                  </a:cubicBezTo>
                  <a:close/>
                  <a:moveTo>
                    <a:pt x="341" y="0"/>
                  </a:moveTo>
                  <a:cubicBezTo>
                    <a:pt x="324" y="22"/>
                    <a:pt x="330" y="54"/>
                    <a:pt x="320" y="92"/>
                  </a:cubicBezTo>
                  <a:cubicBezTo>
                    <a:pt x="312" y="111"/>
                    <a:pt x="307" y="118"/>
                    <a:pt x="304" y="118"/>
                  </a:cubicBezTo>
                  <a:cubicBezTo>
                    <a:pt x="298" y="118"/>
                    <a:pt x="296" y="98"/>
                    <a:pt x="294" y="79"/>
                  </a:cubicBezTo>
                  <a:cubicBezTo>
                    <a:pt x="292" y="63"/>
                    <a:pt x="289" y="49"/>
                    <a:pt x="283" y="49"/>
                  </a:cubicBezTo>
                  <a:cubicBezTo>
                    <a:pt x="278" y="49"/>
                    <a:pt x="269" y="61"/>
                    <a:pt x="257" y="94"/>
                  </a:cubicBezTo>
                  <a:cubicBezTo>
                    <a:pt x="252" y="101"/>
                    <a:pt x="248" y="109"/>
                    <a:pt x="244" y="118"/>
                  </a:cubicBezTo>
                  <a:cubicBezTo>
                    <a:pt x="238" y="126"/>
                    <a:pt x="232" y="134"/>
                    <a:pt x="226" y="142"/>
                  </a:cubicBezTo>
                  <a:cubicBezTo>
                    <a:pt x="215" y="161"/>
                    <a:pt x="207" y="181"/>
                    <a:pt x="201" y="201"/>
                  </a:cubicBezTo>
                  <a:cubicBezTo>
                    <a:pt x="187" y="241"/>
                    <a:pt x="181" y="281"/>
                    <a:pt x="176" y="308"/>
                  </a:cubicBezTo>
                  <a:cubicBezTo>
                    <a:pt x="170" y="284"/>
                    <a:pt x="169" y="255"/>
                    <a:pt x="170" y="232"/>
                  </a:cubicBezTo>
                  <a:cubicBezTo>
                    <a:pt x="172" y="210"/>
                    <a:pt x="176" y="193"/>
                    <a:pt x="176" y="193"/>
                  </a:cubicBezTo>
                  <a:cubicBezTo>
                    <a:pt x="167" y="172"/>
                    <a:pt x="158" y="163"/>
                    <a:pt x="151" y="163"/>
                  </a:cubicBezTo>
                  <a:cubicBezTo>
                    <a:pt x="143" y="163"/>
                    <a:pt x="137" y="176"/>
                    <a:pt x="133" y="197"/>
                  </a:cubicBezTo>
                  <a:cubicBezTo>
                    <a:pt x="130" y="170"/>
                    <a:pt x="123" y="147"/>
                    <a:pt x="108" y="114"/>
                  </a:cubicBezTo>
                  <a:lnTo>
                    <a:pt x="108" y="114"/>
                  </a:lnTo>
                  <a:cubicBezTo>
                    <a:pt x="102" y="120"/>
                    <a:pt x="106" y="149"/>
                    <a:pt x="109" y="170"/>
                  </a:cubicBezTo>
                  <a:cubicBezTo>
                    <a:pt x="111" y="185"/>
                    <a:pt x="113" y="196"/>
                    <a:pt x="109" y="196"/>
                  </a:cubicBezTo>
                  <a:cubicBezTo>
                    <a:pt x="107" y="196"/>
                    <a:pt x="104" y="194"/>
                    <a:pt x="99" y="188"/>
                  </a:cubicBezTo>
                  <a:cubicBezTo>
                    <a:pt x="91" y="155"/>
                    <a:pt x="77" y="99"/>
                    <a:pt x="76" y="62"/>
                  </a:cubicBezTo>
                  <a:cubicBezTo>
                    <a:pt x="62" y="96"/>
                    <a:pt x="65" y="160"/>
                    <a:pt x="61" y="193"/>
                  </a:cubicBezTo>
                  <a:cubicBezTo>
                    <a:pt x="45" y="170"/>
                    <a:pt x="37" y="150"/>
                    <a:pt x="35" y="131"/>
                  </a:cubicBezTo>
                  <a:cubicBezTo>
                    <a:pt x="30" y="111"/>
                    <a:pt x="32" y="94"/>
                    <a:pt x="28" y="75"/>
                  </a:cubicBezTo>
                  <a:cubicBezTo>
                    <a:pt x="23" y="84"/>
                    <a:pt x="18" y="93"/>
                    <a:pt x="14" y="104"/>
                  </a:cubicBezTo>
                  <a:cubicBezTo>
                    <a:pt x="9" y="115"/>
                    <a:pt x="4" y="127"/>
                    <a:pt x="2" y="141"/>
                  </a:cubicBezTo>
                  <a:cubicBezTo>
                    <a:pt x="0" y="147"/>
                    <a:pt x="0" y="156"/>
                    <a:pt x="0" y="163"/>
                  </a:cubicBezTo>
                  <a:cubicBezTo>
                    <a:pt x="0" y="171"/>
                    <a:pt x="2" y="178"/>
                    <a:pt x="4" y="187"/>
                  </a:cubicBezTo>
                  <a:cubicBezTo>
                    <a:pt x="8" y="203"/>
                    <a:pt x="16" y="219"/>
                    <a:pt x="29" y="238"/>
                  </a:cubicBezTo>
                  <a:cubicBezTo>
                    <a:pt x="38" y="239"/>
                    <a:pt x="46" y="243"/>
                    <a:pt x="54" y="246"/>
                  </a:cubicBezTo>
                  <a:lnTo>
                    <a:pt x="54" y="246"/>
                  </a:lnTo>
                  <a:cubicBezTo>
                    <a:pt x="40" y="233"/>
                    <a:pt x="10" y="192"/>
                    <a:pt x="9" y="177"/>
                  </a:cubicBezTo>
                  <a:cubicBezTo>
                    <a:pt x="6" y="168"/>
                    <a:pt x="6" y="162"/>
                    <a:pt x="6" y="157"/>
                  </a:cubicBezTo>
                  <a:cubicBezTo>
                    <a:pt x="6" y="152"/>
                    <a:pt x="8" y="149"/>
                    <a:pt x="10" y="147"/>
                  </a:cubicBezTo>
                  <a:cubicBezTo>
                    <a:pt x="10" y="147"/>
                    <a:pt x="11" y="147"/>
                    <a:pt x="12" y="147"/>
                  </a:cubicBezTo>
                  <a:cubicBezTo>
                    <a:pt x="16" y="147"/>
                    <a:pt x="23" y="151"/>
                    <a:pt x="29" y="156"/>
                  </a:cubicBezTo>
                  <a:cubicBezTo>
                    <a:pt x="45" y="170"/>
                    <a:pt x="63" y="197"/>
                    <a:pt x="71" y="212"/>
                  </a:cubicBezTo>
                  <a:cubicBezTo>
                    <a:pt x="70" y="219"/>
                    <a:pt x="70" y="228"/>
                    <a:pt x="70" y="236"/>
                  </a:cubicBezTo>
                  <a:cubicBezTo>
                    <a:pt x="102" y="279"/>
                    <a:pt x="114" y="294"/>
                    <a:pt x="118" y="294"/>
                  </a:cubicBezTo>
                  <a:cubicBezTo>
                    <a:pt x="121" y="294"/>
                    <a:pt x="120" y="286"/>
                    <a:pt x="119" y="274"/>
                  </a:cubicBezTo>
                  <a:cubicBezTo>
                    <a:pt x="118" y="258"/>
                    <a:pt x="114" y="238"/>
                    <a:pt x="114" y="220"/>
                  </a:cubicBezTo>
                  <a:cubicBezTo>
                    <a:pt x="114" y="204"/>
                    <a:pt x="118" y="192"/>
                    <a:pt x="123" y="192"/>
                  </a:cubicBezTo>
                  <a:cubicBezTo>
                    <a:pt x="123" y="192"/>
                    <a:pt x="124" y="192"/>
                    <a:pt x="124" y="192"/>
                  </a:cubicBezTo>
                  <a:cubicBezTo>
                    <a:pt x="132" y="236"/>
                    <a:pt x="142" y="280"/>
                    <a:pt x="154" y="324"/>
                  </a:cubicBezTo>
                  <a:cubicBezTo>
                    <a:pt x="146" y="287"/>
                    <a:pt x="142" y="250"/>
                    <a:pt x="142" y="213"/>
                  </a:cubicBezTo>
                  <a:lnTo>
                    <a:pt x="142" y="213"/>
                  </a:lnTo>
                  <a:cubicBezTo>
                    <a:pt x="154" y="246"/>
                    <a:pt x="166" y="321"/>
                    <a:pt x="166" y="341"/>
                  </a:cubicBezTo>
                  <a:cubicBezTo>
                    <a:pt x="171" y="357"/>
                    <a:pt x="173" y="362"/>
                    <a:pt x="174" y="362"/>
                  </a:cubicBezTo>
                  <a:cubicBezTo>
                    <a:pt x="175" y="362"/>
                    <a:pt x="174" y="356"/>
                    <a:pt x="174" y="350"/>
                  </a:cubicBezTo>
                  <a:cubicBezTo>
                    <a:pt x="173" y="345"/>
                    <a:pt x="173" y="340"/>
                    <a:pt x="173" y="340"/>
                  </a:cubicBezTo>
                  <a:lnTo>
                    <a:pt x="173" y="340"/>
                  </a:lnTo>
                  <a:cubicBezTo>
                    <a:pt x="174" y="340"/>
                    <a:pt x="177" y="346"/>
                    <a:pt x="180" y="365"/>
                  </a:cubicBezTo>
                  <a:cubicBezTo>
                    <a:pt x="181" y="378"/>
                    <a:pt x="182" y="384"/>
                    <a:pt x="182" y="389"/>
                  </a:cubicBezTo>
                  <a:cubicBezTo>
                    <a:pt x="182" y="376"/>
                    <a:pt x="182" y="362"/>
                    <a:pt x="184" y="349"/>
                  </a:cubicBezTo>
                  <a:cubicBezTo>
                    <a:pt x="184" y="362"/>
                    <a:pt x="185" y="382"/>
                    <a:pt x="185" y="399"/>
                  </a:cubicBezTo>
                  <a:lnTo>
                    <a:pt x="185" y="399"/>
                  </a:lnTo>
                  <a:cubicBezTo>
                    <a:pt x="181" y="416"/>
                    <a:pt x="176" y="440"/>
                    <a:pt x="176" y="440"/>
                  </a:cubicBezTo>
                  <a:cubicBezTo>
                    <a:pt x="176" y="440"/>
                    <a:pt x="177" y="437"/>
                    <a:pt x="179" y="429"/>
                  </a:cubicBezTo>
                  <a:cubicBezTo>
                    <a:pt x="180" y="427"/>
                    <a:pt x="180" y="426"/>
                    <a:pt x="181" y="425"/>
                  </a:cubicBezTo>
                  <a:lnTo>
                    <a:pt x="185" y="417"/>
                  </a:lnTo>
                  <a:cubicBezTo>
                    <a:pt x="185" y="416"/>
                    <a:pt x="186" y="416"/>
                    <a:pt x="186" y="415"/>
                  </a:cubicBezTo>
                  <a:lnTo>
                    <a:pt x="186" y="415"/>
                  </a:lnTo>
                  <a:cubicBezTo>
                    <a:pt x="186" y="417"/>
                    <a:pt x="186" y="420"/>
                    <a:pt x="186" y="421"/>
                  </a:cubicBezTo>
                  <a:lnTo>
                    <a:pt x="186" y="421"/>
                  </a:lnTo>
                  <a:lnTo>
                    <a:pt x="186" y="417"/>
                  </a:lnTo>
                  <a:lnTo>
                    <a:pt x="186" y="414"/>
                  </a:lnTo>
                  <a:lnTo>
                    <a:pt x="186" y="414"/>
                  </a:lnTo>
                  <a:cubicBezTo>
                    <a:pt x="188" y="410"/>
                    <a:pt x="190" y="405"/>
                    <a:pt x="191" y="399"/>
                  </a:cubicBezTo>
                  <a:cubicBezTo>
                    <a:pt x="195" y="386"/>
                    <a:pt x="200" y="372"/>
                    <a:pt x="202" y="357"/>
                  </a:cubicBezTo>
                  <a:cubicBezTo>
                    <a:pt x="208" y="324"/>
                    <a:pt x="216" y="282"/>
                    <a:pt x="237" y="227"/>
                  </a:cubicBezTo>
                  <a:lnTo>
                    <a:pt x="237" y="227"/>
                  </a:lnTo>
                  <a:cubicBezTo>
                    <a:pt x="222" y="307"/>
                    <a:pt x="210" y="388"/>
                    <a:pt x="194" y="468"/>
                  </a:cubicBezTo>
                  <a:lnTo>
                    <a:pt x="217" y="372"/>
                  </a:lnTo>
                  <a:lnTo>
                    <a:pt x="217" y="372"/>
                  </a:lnTo>
                  <a:cubicBezTo>
                    <a:pt x="218" y="376"/>
                    <a:pt x="221" y="384"/>
                    <a:pt x="212" y="422"/>
                  </a:cubicBezTo>
                  <a:cubicBezTo>
                    <a:pt x="234" y="358"/>
                    <a:pt x="220" y="380"/>
                    <a:pt x="239" y="318"/>
                  </a:cubicBezTo>
                  <a:lnTo>
                    <a:pt x="239" y="318"/>
                  </a:lnTo>
                  <a:cubicBezTo>
                    <a:pt x="235" y="350"/>
                    <a:pt x="239" y="355"/>
                    <a:pt x="244" y="355"/>
                  </a:cubicBezTo>
                  <a:cubicBezTo>
                    <a:pt x="246" y="355"/>
                    <a:pt x="248" y="354"/>
                    <a:pt x="250" y="354"/>
                  </a:cubicBezTo>
                  <a:cubicBezTo>
                    <a:pt x="257" y="354"/>
                    <a:pt x="259" y="364"/>
                    <a:pt x="242" y="438"/>
                  </a:cubicBezTo>
                  <a:cubicBezTo>
                    <a:pt x="264" y="365"/>
                    <a:pt x="246" y="380"/>
                    <a:pt x="269" y="332"/>
                  </a:cubicBezTo>
                  <a:lnTo>
                    <a:pt x="269" y="332"/>
                  </a:lnTo>
                  <a:cubicBezTo>
                    <a:pt x="257" y="386"/>
                    <a:pt x="255" y="402"/>
                    <a:pt x="257" y="402"/>
                  </a:cubicBezTo>
                  <a:cubicBezTo>
                    <a:pt x="260" y="402"/>
                    <a:pt x="274" y="365"/>
                    <a:pt x="278" y="365"/>
                  </a:cubicBezTo>
                  <a:cubicBezTo>
                    <a:pt x="280" y="365"/>
                    <a:pt x="280" y="370"/>
                    <a:pt x="278" y="385"/>
                  </a:cubicBezTo>
                  <a:cubicBezTo>
                    <a:pt x="253" y="469"/>
                    <a:pt x="258" y="421"/>
                    <a:pt x="246" y="500"/>
                  </a:cubicBezTo>
                  <a:cubicBezTo>
                    <a:pt x="259" y="459"/>
                    <a:pt x="264" y="445"/>
                    <a:pt x="267" y="445"/>
                  </a:cubicBezTo>
                  <a:lnTo>
                    <a:pt x="267" y="445"/>
                  </a:lnTo>
                  <a:cubicBezTo>
                    <a:pt x="272" y="445"/>
                    <a:pt x="261" y="513"/>
                    <a:pt x="266" y="513"/>
                  </a:cubicBezTo>
                  <a:cubicBezTo>
                    <a:pt x="266" y="513"/>
                    <a:pt x="267" y="512"/>
                    <a:pt x="268" y="510"/>
                  </a:cubicBezTo>
                  <a:cubicBezTo>
                    <a:pt x="284" y="451"/>
                    <a:pt x="291" y="442"/>
                    <a:pt x="297" y="442"/>
                  </a:cubicBezTo>
                  <a:cubicBezTo>
                    <a:pt x="300" y="442"/>
                    <a:pt x="303" y="444"/>
                    <a:pt x="306" y="444"/>
                  </a:cubicBezTo>
                  <a:cubicBezTo>
                    <a:pt x="310" y="444"/>
                    <a:pt x="314" y="441"/>
                    <a:pt x="320" y="433"/>
                  </a:cubicBezTo>
                  <a:lnTo>
                    <a:pt x="320" y="433"/>
                  </a:lnTo>
                  <a:cubicBezTo>
                    <a:pt x="309" y="470"/>
                    <a:pt x="324" y="501"/>
                    <a:pt x="324" y="543"/>
                  </a:cubicBezTo>
                  <a:lnTo>
                    <a:pt x="324" y="543"/>
                  </a:lnTo>
                  <a:cubicBezTo>
                    <a:pt x="356" y="454"/>
                    <a:pt x="361" y="475"/>
                    <a:pt x="376" y="455"/>
                  </a:cubicBezTo>
                  <a:lnTo>
                    <a:pt x="376" y="455"/>
                  </a:lnTo>
                  <a:cubicBezTo>
                    <a:pt x="353" y="523"/>
                    <a:pt x="343" y="549"/>
                    <a:pt x="329" y="578"/>
                  </a:cubicBezTo>
                  <a:lnTo>
                    <a:pt x="336" y="580"/>
                  </a:lnTo>
                  <a:cubicBezTo>
                    <a:pt x="350" y="544"/>
                    <a:pt x="358" y="525"/>
                    <a:pt x="368" y="514"/>
                  </a:cubicBezTo>
                  <a:lnTo>
                    <a:pt x="368" y="514"/>
                  </a:lnTo>
                  <a:lnTo>
                    <a:pt x="337" y="598"/>
                  </a:lnTo>
                  <a:cubicBezTo>
                    <a:pt x="347" y="598"/>
                    <a:pt x="373" y="545"/>
                    <a:pt x="383" y="545"/>
                  </a:cubicBezTo>
                  <a:cubicBezTo>
                    <a:pt x="386" y="545"/>
                    <a:pt x="387" y="551"/>
                    <a:pt x="386" y="566"/>
                  </a:cubicBezTo>
                  <a:cubicBezTo>
                    <a:pt x="414" y="489"/>
                    <a:pt x="449" y="343"/>
                    <a:pt x="483" y="297"/>
                  </a:cubicBezTo>
                  <a:lnTo>
                    <a:pt x="483" y="297"/>
                  </a:lnTo>
                  <a:cubicBezTo>
                    <a:pt x="472" y="332"/>
                    <a:pt x="453" y="387"/>
                    <a:pt x="441" y="414"/>
                  </a:cubicBezTo>
                  <a:lnTo>
                    <a:pt x="441" y="414"/>
                  </a:lnTo>
                  <a:cubicBezTo>
                    <a:pt x="443" y="410"/>
                    <a:pt x="445" y="407"/>
                    <a:pt x="446" y="407"/>
                  </a:cubicBezTo>
                  <a:lnTo>
                    <a:pt x="446" y="407"/>
                  </a:lnTo>
                  <a:cubicBezTo>
                    <a:pt x="447" y="407"/>
                    <a:pt x="447" y="409"/>
                    <a:pt x="446" y="414"/>
                  </a:cubicBezTo>
                  <a:lnTo>
                    <a:pt x="415" y="482"/>
                  </a:lnTo>
                  <a:cubicBezTo>
                    <a:pt x="414" y="487"/>
                    <a:pt x="414" y="490"/>
                    <a:pt x="415" y="490"/>
                  </a:cubicBezTo>
                  <a:cubicBezTo>
                    <a:pt x="419" y="490"/>
                    <a:pt x="438" y="432"/>
                    <a:pt x="443" y="432"/>
                  </a:cubicBezTo>
                  <a:cubicBezTo>
                    <a:pt x="443" y="432"/>
                    <a:pt x="443" y="432"/>
                    <a:pt x="443" y="433"/>
                  </a:cubicBezTo>
                  <a:cubicBezTo>
                    <a:pt x="420" y="494"/>
                    <a:pt x="431" y="477"/>
                    <a:pt x="413" y="525"/>
                  </a:cubicBezTo>
                  <a:cubicBezTo>
                    <a:pt x="413" y="525"/>
                    <a:pt x="413" y="525"/>
                    <a:pt x="412" y="525"/>
                  </a:cubicBezTo>
                  <a:cubicBezTo>
                    <a:pt x="411" y="525"/>
                    <a:pt x="414" y="513"/>
                    <a:pt x="413" y="513"/>
                  </a:cubicBezTo>
                  <a:lnTo>
                    <a:pt x="413" y="513"/>
                  </a:lnTo>
                  <a:cubicBezTo>
                    <a:pt x="412" y="513"/>
                    <a:pt x="411" y="515"/>
                    <a:pt x="408" y="521"/>
                  </a:cubicBezTo>
                  <a:cubicBezTo>
                    <a:pt x="409" y="534"/>
                    <a:pt x="403" y="572"/>
                    <a:pt x="388" y="618"/>
                  </a:cubicBezTo>
                  <a:cubicBezTo>
                    <a:pt x="400" y="583"/>
                    <a:pt x="417" y="536"/>
                    <a:pt x="425" y="531"/>
                  </a:cubicBezTo>
                  <a:lnTo>
                    <a:pt x="425" y="531"/>
                  </a:lnTo>
                  <a:cubicBezTo>
                    <a:pt x="436" y="531"/>
                    <a:pt x="402" y="606"/>
                    <a:pt x="397" y="638"/>
                  </a:cubicBezTo>
                  <a:cubicBezTo>
                    <a:pt x="414" y="596"/>
                    <a:pt x="404" y="643"/>
                    <a:pt x="438" y="552"/>
                  </a:cubicBezTo>
                  <a:lnTo>
                    <a:pt x="438" y="552"/>
                  </a:lnTo>
                  <a:cubicBezTo>
                    <a:pt x="440" y="554"/>
                    <a:pt x="425" y="596"/>
                    <a:pt x="417" y="621"/>
                  </a:cubicBezTo>
                  <a:cubicBezTo>
                    <a:pt x="436" y="583"/>
                    <a:pt x="445" y="618"/>
                    <a:pt x="476" y="521"/>
                  </a:cubicBezTo>
                  <a:lnTo>
                    <a:pt x="477" y="514"/>
                  </a:lnTo>
                  <a:cubicBezTo>
                    <a:pt x="480" y="513"/>
                    <a:pt x="480" y="513"/>
                    <a:pt x="481" y="510"/>
                  </a:cubicBezTo>
                  <a:cubicBezTo>
                    <a:pt x="492" y="493"/>
                    <a:pt x="499" y="486"/>
                    <a:pt x="504" y="486"/>
                  </a:cubicBezTo>
                  <a:cubicBezTo>
                    <a:pt x="510" y="486"/>
                    <a:pt x="512" y="497"/>
                    <a:pt x="513" y="509"/>
                  </a:cubicBezTo>
                  <a:cubicBezTo>
                    <a:pt x="514" y="527"/>
                    <a:pt x="513" y="550"/>
                    <a:pt x="522" y="550"/>
                  </a:cubicBezTo>
                  <a:cubicBezTo>
                    <a:pt x="524" y="550"/>
                    <a:pt x="526" y="549"/>
                    <a:pt x="529" y="546"/>
                  </a:cubicBezTo>
                  <a:lnTo>
                    <a:pt x="529" y="546"/>
                  </a:lnTo>
                  <a:lnTo>
                    <a:pt x="517" y="576"/>
                  </a:lnTo>
                  <a:cubicBezTo>
                    <a:pt x="542" y="546"/>
                    <a:pt x="548" y="565"/>
                    <a:pt x="583" y="505"/>
                  </a:cubicBezTo>
                  <a:lnTo>
                    <a:pt x="583" y="505"/>
                  </a:lnTo>
                  <a:cubicBezTo>
                    <a:pt x="585" y="507"/>
                    <a:pt x="566" y="562"/>
                    <a:pt x="549" y="596"/>
                  </a:cubicBezTo>
                  <a:cubicBezTo>
                    <a:pt x="559" y="585"/>
                    <a:pt x="569" y="570"/>
                    <a:pt x="573" y="570"/>
                  </a:cubicBezTo>
                  <a:lnTo>
                    <a:pt x="573" y="570"/>
                  </a:lnTo>
                  <a:cubicBezTo>
                    <a:pt x="576" y="570"/>
                    <a:pt x="576" y="577"/>
                    <a:pt x="571" y="598"/>
                  </a:cubicBezTo>
                  <a:cubicBezTo>
                    <a:pt x="550" y="629"/>
                    <a:pt x="549" y="640"/>
                    <a:pt x="549" y="640"/>
                  </a:cubicBezTo>
                  <a:cubicBezTo>
                    <a:pt x="549" y="640"/>
                    <a:pt x="549" y="637"/>
                    <a:pt x="547" y="633"/>
                  </a:cubicBezTo>
                  <a:cubicBezTo>
                    <a:pt x="546" y="651"/>
                    <a:pt x="538" y="675"/>
                    <a:pt x="543" y="675"/>
                  </a:cubicBezTo>
                  <a:cubicBezTo>
                    <a:pt x="546" y="675"/>
                    <a:pt x="554" y="664"/>
                    <a:pt x="573" y="635"/>
                  </a:cubicBezTo>
                  <a:lnTo>
                    <a:pt x="573" y="635"/>
                  </a:lnTo>
                  <a:cubicBezTo>
                    <a:pt x="543" y="691"/>
                    <a:pt x="538" y="719"/>
                    <a:pt x="543" y="719"/>
                  </a:cubicBezTo>
                  <a:cubicBezTo>
                    <a:pt x="545" y="719"/>
                    <a:pt x="547" y="716"/>
                    <a:pt x="550" y="712"/>
                  </a:cubicBezTo>
                  <a:lnTo>
                    <a:pt x="569" y="656"/>
                  </a:lnTo>
                  <a:cubicBezTo>
                    <a:pt x="572" y="653"/>
                    <a:pt x="574" y="652"/>
                    <a:pt x="576" y="652"/>
                  </a:cubicBezTo>
                  <a:cubicBezTo>
                    <a:pt x="580" y="652"/>
                    <a:pt x="580" y="658"/>
                    <a:pt x="581" y="665"/>
                  </a:cubicBezTo>
                  <a:lnTo>
                    <a:pt x="532" y="761"/>
                  </a:lnTo>
                  <a:cubicBezTo>
                    <a:pt x="525" y="784"/>
                    <a:pt x="525" y="793"/>
                    <a:pt x="529" y="793"/>
                  </a:cubicBezTo>
                  <a:cubicBezTo>
                    <a:pt x="536" y="793"/>
                    <a:pt x="555" y="766"/>
                    <a:pt x="574" y="743"/>
                  </a:cubicBezTo>
                  <a:cubicBezTo>
                    <a:pt x="587" y="725"/>
                    <a:pt x="599" y="710"/>
                    <a:pt x="603" y="710"/>
                  </a:cubicBezTo>
                  <a:lnTo>
                    <a:pt x="603" y="710"/>
                  </a:lnTo>
                  <a:cubicBezTo>
                    <a:pt x="608" y="710"/>
                    <a:pt x="604" y="729"/>
                    <a:pt x="581" y="782"/>
                  </a:cubicBezTo>
                  <a:cubicBezTo>
                    <a:pt x="621" y="717"/>
                    <a:pt x="596" y="728"/>
                    <a:pt x="640" y="653"/>
                  </a:cubicBezTo>
                  <a:lnTo>
                    <a:pt x="640" y="653"/>
                  </a:lnTo>
                  <a:cubicBezTo>
                    <a:pt x="641" y="663"/>
                    <a:pt x="627" y="702"/>
                    <a:pt x="611" y="741"/>
                  </a:cubicBezTo>
                  <a:cubicBezTo>
                    <a:pt x="604" y="759"/>
                    <a:pt x="597" y="777"/>
                    <a:pt x="590" y="790"/>
                  </a:cubicBezTo>
                  <a:cubicBezTo>
                    <a:pt x="585" y="805"/>
                    <a:pt x="581" y="814"/>
                    <a:pt x="583" y="814"/>
                  </a:cubicBezTo>
                  <a:cubicBezTo>
                    <a:pt x="581" y="822"/>
                    <a:pt x="581" y="825"/>
                    <a:pt x="582" y="825"/>
                  </a:cubicBezTo>
                  <a:cubicBezTo>
                    <a:pt x="590" y="825"/>
                    <a:pt x="650" y="717"/>
                    <a:pt x="660" y="717"/>
                  </a:cubicBezTo>
                  <a:cubicBezTo>
                    <a:pt x="661" y="717"/>
                    <a:pt x="662" y="719"/>
                    <a:pt x="661" y="723"/>
                  </a:cubicBezTo>
                  <a:cubicBezTo>
                    <a:pt x="678" y="689"/>
                    <a:pt x="724" y="597"/>
                    <a:pt x="751" y="570"/>
                  </a:cubicBezTo>
                  <a:lnTo>
                    <a:pt x="751" y="570"/>
                  </a:lnTo>
                  <a:cubicBezTo>
                    <a:pt x="754" y="588"/>
                    <a:pt x="685" y="718"/>
                    <a:pt x="666" y="743"/>
                  </a:cubicBezTo>
                  <a:cubicBezTo>
                    <a:pt x="666" y="743"/>
                    <a:pt x="666" y="743"/>
                    <a:pt x="666" y="743"/>
                  </a:cubicBezTo>
                  <a:cubicBezTo>
                    <a:pt x="663" y="743"/>
                    <a:pt x="668" y="733"/>
                    <a:pt x="673" y="722"/>
                  </a:cubicBezTo>
                  <a:lnTo>
                    <a:pt x="673" y="722"/>
                  </a:lnTo>
                  <a:cubicBezTo>
                    <a:pt x="664" y="732"/>
                    <a:pt x="653" y="746"/>
                    <a:pt x="636" y="784"/>
                  </a:cubicBezTo>
                  <a:lnTo>
                    <a:pt x="656" y="751"/>
                  </a:lnTo>
                  <a:lnTo>
                    <a:pt x="656" y="751"/>
                  </a:lnTo>
                  <a:cubicBezTo>
                    <a:pt x="641" y="787"/>
                    <a:pt x="656" y="790"/>
                    <a:pt x="622" y="844"/>
                  </a:cubicBezTo>
                  <a:cubicBezTo>
                    <a:pt x="640" y="823"/>
                    <a:pt x="650" y="803"/>
                    <a:pt x="655" y="786"/>
                  </a:cubicBezTo>
                  <a:lnTo>
                    <a:pt x="655" y="786"/>
                  </a:lnTo>
                  <a:cubicBezTo>
                    <a:pt x="651" y="814"/>
                    <a:pt x="675" y="785"/>
                    <a:pt x="668" y="819"/>
                  </a:cubicBezTo>
                  <a:cubicBezTo>
                    <a:pt x="677" y="800"/>
                    <a:pt x="697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8" y="770"/>
                    <a:pt x="699" y="774"/>
                    <a:pt x="701" y="774"/>
                  </a:cubicBezTo>
                  <a:cubicBezTo>
                    <a:pt x="711" y="774"/>
                    <a:pt x="747" y="700"/>
                    <a:pt x="763" y="695"/>
                  </a:cubicBezTo>
                  <a:lnTo>
                    <a:pt x="763" y="695"/>
                  </a:lnTo>
                  <a:cubicBezTo>
                    <a:pt x="744" y="738"/>
                    <a:pt x="709" y="789"/>
                    <a:pt x="714" y="789"/>
                  </a:cubicBezTo>
                  <a:cubicBezTo>
                    <a:pt x="715" y="789"/>
                    <a:pt x="719" y="786"/>
                    <a:pt x="726" y="779"/>
                  </a:cubicBezTo>
                  <a:lnTo>
                    <a:pt x="726" y="779"/>
                  </a:lnTo>
                  <a:cubicBezTo>
                    <a:pt x="714" y="818"/>
                    <a:pt x="677" y="867"/>
                    <a:pt x="658" y="893"/>
                  </a:cubicBezTo>
                  <a:cubicBezTo>
                    <a:pt x="668" y="881"/>
                    <a:pt x="673" y="876"/>
                    <a:pt x="676" y="876"/>
                  </a:cubicBezTo>
                  <a:lnTo>
                    <a:pt x="676" y="876"/>
                  </a:lnTo>
                  <a:cubicBezTo>
                    <a:pt x="686" y="876"/>
                    <a:pt x="651" y="949"/>
                    <a:pt x="651" y="960"/>
                  </a:cubicBezTo>
                  <a:lnTo>
                    <a:pt x="632" y="982"/>
                  </a:lnTo>
                  <a:lnTo>
                    <a:pt x="632" y="982"/>
                  </a:lnTo>
                  <a:cubicBezTo>
                    <a:pt x="639" y="974"/>
                    <a:pt x="641" y="972"/>
                    <a:pt x="643" y="972"/>
                  </a:cubicBezTo>
                  <a:cubicBezTo>
                    <a:pt x="645" y="972"/>
                    <a:pt x="645" y="973"/>
                    <a:pt x="646" y="974"/>
                  </a:cubicBezTo>
                  <a:lnTo>
                    <a:pt x="683" y="906"/>
                  </a:lnTo>
                  <a:lnTo>
                    <a:pt x="683" y="906"/>
                  </a:lnTo>
                  <a:cubicBezTo>
                    <a:pt x="679" y="919"/>
                    <a:pt x="682" y="922"/>
                    <a:pt x="664" y="949"/>
                  </a:cubicBezTo>
                  <a:cubicBezTo>
                    <a:pt x="694" y="908"/>
                    <a:pt x="728" y="837"/>
                    <a:pt x="771" y="783"/>
                  </a:cubicBezTo>
                  <a:lnTo>
                    <a:pt x="771" y="783"/>
                  </a:lnTo>
                  <a:cubicBezTo>
                    <a:pt x="767" y="793"/>
                    <a:pt x="767" y="796"/>
                    <a:pt x="770" y="796"/>
                  </a:cubicBezTo>
                  <a:cubicBezTo>
                    <a:pt x="772" y="796"/>
                    <a:pt x="775" y="794"/>
                    <a:pt x="777" y="794"/>
                  </a:cubicBezTo>
                  <a:lnTo>
                    <a:pt x="777" y="794"/>
                  </a:lnTo>
                  <a:cubicBezTo>
                    <a:pt x="780" y="794"/>
                    <a:pt x="779" y="801"/>
                    <a:pt x="754" y="842"/>
                  </a:cubicBezTo>
                  <a:cubicBezTo>
                    <a:pt x="755" y="837"/>
                    <a:pt x="755" y="835"/>
                    <a:pt x="753" y="835"/>
                  </a:cubicBezTo>
                  <a:cubicBezTo>
                    <a:pt x="746" y="835"/>
                    <a:pt x="708" y="911"/>
                    <a:pt x="689" y="933"/>
                  </a:cubicBezTo>
                  <a:lnTo>
                    <a:pt x="689" y="933"/>
                  </a:lnTo>
                  <a:cubicBezTo>
                    <a:pt x="689" y="933"/>
                    <a:pt x="689" y="933"/>
                    <a:pt x="689" y="933"/>
                  </a:cubicBezTo>
                  <a:lnTo>
                    <a:pt x="689" y="933"/>
                  </a:lnTo>
                  <a:cubicBezTo>
                    <a:pt x="691" y="933"/>
                    <a:pt x="692" y="937"/>
                    <a:pt x="689" y="945"/>
                  </a:cubicBezTo>
                  <a:cubicBezTo>
                    <a:pt x="684" y="955"/>
                    <a:pt x="678" y="964"/>
                    <a:pt x="673" y="967"/>
                  </a:cubicBezTo>
                  <a:cubicBezTo>
                    <a:pt x="666" y="983"/>
                    <a:pt x="665" y="990"/>
                    <a:pt x="666" y="990"/>
                  </a:cubicBezTo>
                  <a:cubicBezTo>
                    <a:pt x="673" y="990"/>
                    <a:pt x="737" y="882"/>
                    <a:pt x="750" y="882"/>
                  </a:cubicBezTo>
                  <a:cubicBezTo>
                    <a:pt x="751" y="882"/>
                    <a:pt x="751" y="882"/>
                    <a:pt x="751" y="883"/>
                  </a:cubicBezTo>
                  <a:cubicBezTo>
                    <a:pt x="722" y="927"/>
                    <a:pt x="699" y="970"/>
                    <a:pt x="703" y="970"/>
                  </a:cubicBezTo>
                  <a:cubicBezTo>
                    <a:pt x="703" y="970"/>
                    <a:pt x="704" y="969"/>
                    <a:pt x="705" y="969"/>
                  </a:cubicBezTo>
                  <a:cubicBezTo>
                    <a:pt x="700" y="965"/>
                    <a:pt x="754" y="886"/>
                    <a:pt x="782" y="852"/>
                  </a:cubicBezTo>
                  <a:lnTo>
                    <a:pt x="782" y="852"/>
                  </a:lnTo>
                  <a:cubicBezTo>
                    <a:pt x="778" y="862"/>
                    <a:pt x="778" y="866"/>
                    <a:pt x="780" y="866"/>
                  </a:cubicBezTo>
                  <a:cubicBezTo>
                    <a:pt x="785" y="866"/>
                    <a:pt x="807" y="836"/>
                    <a:pt x="811" y="836"/>
                  </a:cubicBezTo>
                  <a:cubicBezTo>
                    <a:pt x="811" y="836"/>
                    <a:pt x="811" y="836"/>
                    <a:pt x="811" y="836"/>
                  </a:cubicBezTo>
                  <a:lnTo>
                    <a:pt x="818" y="815"/>
                  </a:lnTo>
                  <a:cubicBezTo>
                    <a:pt x="850" y="769"/>
                    <a:pt x="851" y="778"/>
                    <a:pt x="866" y="766"/>
                  </a:cubicBezTo>
                  <a:lnTo>
                    <a:pt x="866" y="766"/>
                  </a:lnTo>
                  <a:cubicBezTo>
                    <a:pt x="861" y="775"/>
                    <a:pt x="857" y="781"/>
                    <a:pt x="854" y="785"/>
                  </a:cubicBezTo>
                  <a:lnTo>
                    <a:pt x="854" y="785"/>
                  </a:lnTo>
                  <a:cubicBezTo>
                    <a:pt x="854" y="785"/>
                    <a:pt x="854" y="785"/>
                    <a:pt x="855" y="785"/>
                  </a:cubicBezTo>
                  <a:lnTo>
                    <a:pt x="855" y="785"/>
                  </a:lnTo>
                  <a:cubicBezTo>
                    <a:pt x="862" y="785"/>
                    <a:pt x="819" y="862"/>
                    <a:pt x="828" y="862"/>
                  </a:cubicBezTo>
                  <a:cubicBezTo>
                    <a:pt x="830" y="862"/>
                    <a:pt x="833" y="859"/>
                    <a:pt x="839" y="853"/>
                  </a:cubicBezTo>
                  <a:lnTo>
                    <a:pt x="839" y="853"/>
                  </a:lnTo>
                  <a:cubicBezTo>
                    <a:pt x="823" y="888"/>
                    <a:pt x="780" y="944"/>
                    <a:pt x="770" y="967"/>
                  </a:cubicBezTo>
                  <a:cubicBezTo>
                    <a:pt x="779" y="957"/>
                    <a:pt x="784" y="953"/>
                    <a:pt x="786" y="953"/>
                  </a:cubicBezTo>
                  <a:lnTo>
                    <a:pt x="786" y="953"/>
                  </a:lnTo>
                  <a:cubicBezTo>
                    <a:pt x="793" y="953"/>
                    <a:pt x="761" y="1005"/>
                    <a:pt x="768" y="1005"/>
                  </a:cubicBezTo>
                  <a:cubicBezTo>
                    <a:pt x="770" y="1005"/>
                    <a:pt x="774" y="1002"/>
                    <a:pt x="780" y="996"/>
                  </a:cubicBezTo>
                  <a:cubicBezTo>
                    <a:pt x="820" y="929"/>
                    <a:pt x="809" y="945"/>
                    <a:pt x="859" y="888"/>
                  </a:cubicBezTo>
                  <a:lnTo>
                    <a:pt x="859" y="888"/>
                  </a:lnTo>
                  <a:lnTo>
                    <a:pt x="811" y="922"/>
                  </a:lnTo>
                  <a:lnTo>
                    <a:pt x="885" y="836"/>
                  </a:lnTo>
                  <a:cubicBezTo>
                    <a:pt x="885" y="836"/>
                    <a:pt x="884" y="835"/>
                    <a:pt x="884" y="835"/>
                  </a:cubicBezTo>
                  <a:cubicBezTo>
                    <a:pt x="877" y="835"/>
                    <a:pt x="855" y="858"/>
                    <a:pt x="851" y="858"/>
                  </a:cubicBezTo>
                  <a:cubicBezTo>
                    <a:pt x="850" y="858"/>
                    <a:pt x="850" y="857"/>
                    <a:pt x="851" y="856"/>
                  </a:cubicBezTo>
                  <a:cubicBezTo>
                    <a:pt x="891" y="806"/>
                    <a:pt x="881" y="821"/>
                    <a:pt x="913" y="768"/>
                  </a:cubicBezTo>
                  <a:lnTo>
                    <a:pt x="913" y="768"/>
                  </a:lnTo>
                  <a:cubicBezTo>
                    <a:pt x="897" y="795"/>
                    <a:pt x="894" y="804"/>
                    <a:pt x="898" y="804"/>
                  </a:cubicBezTo>
                  <a:cubicBezTo>
                    <a:pt x="903" y="804"/>
                    <a:pt x="931" y="772"/>
                    <a:pt x="937" y="772"/>
                  </a:cubicBezTo>
                  <a:lnTo>
                    <a:pt x="937" y="772"/>
                  </a:lnTo>
                  <a:cubicBezTo>
                    <a:pt x="940" y="772"/>
                    <a:pt x="939" y="778"/>
                    <a:pt x="932" y="792"/>
                  </a:cubicBezTo>
                  <a:lnTo>
                    <a:pt x="823" y="950"/>
                  </a:lnTo>
                  <a:cubicBezTo>
                    <a:pt x="815" y="967"/>
                    <a:pt x="814" y="974"/>
                    <a:pt x="817" y="974"/>
                  </a:cubicBezTo>
                  <a:cubicBezTo>
                    <a:pt x="822" y="974"/>
                    <a:pt x="833" y="964"/>
                    <a:pt x="846" y="953"/>
                  </a:cubicBezTo>
                  <a:cubicBezTo>
                    <a:pt x="861" y="939"/>
                    <a:pt x="879" y="924"/>
                    <a:pt x="886" y="924"/>
                  </a:cubicBezTo>
                  <a:cubicBezTo>
                    <a:pt x="889" y="924"/>
                    <a:pt x="891" y="927"/>
                    <a:pt x="889" y="935"/>
                  </a:cubicBezTo>
                  <a:lnTo>
                    <a:pt x="903" y="903"/>
                  </a:lnTo>
                  <a:cubicBezTo>
                    <a:pt x="920" y="881"/>
                    <a:pt x="926" y="875"/>
                    <a:pt x="929" y="875"/>
                  </a:cubicBezTo>
                  <a:cubicBezTo>
                    <a:pt x="933" y="875"/>
                    <a:pt x="930" y="886"/>
                    <a:pt x="934" y="886"/>
                  </a:cubicBezTo>
                  <a:cubicBezTo>
                    <a:pt x="936" y="886"/>
                    <a:pt x="938" y="884"/>
                    <a:pt x="942" y="881"/>
                  </a:cubicBezTo>
                  <a:lnTo>
                    <a:pt x="942" y="881"/>
                  </a:lnTo>
                  <a:cubicBezTo>
                    <a:pt x="905" y="932"/>
                    <a:pt x="894" y="953"/>
                    <a:pt x="872" y="986"/>
                  </a:cubicBezTo>
                  <a:cubicBezTo>
                    <a:pt x="900" y="948"/>
                    <a:pt x="881" y="998"/>
                    <a:pt x="958" y="896"/>
                  </a:cubicBezTo>
                  <a:lnTo>
                    <a:pt x="958" y="896"/>
                  </a:lnTo>
                  <a:lnTo>
                    <a:pt x="915" y="969"/>
                  </a:lnTo>
                  <a:cubicBezTo>
                    <a:pt x="914" y="972"/>
                    <a:pt x="915" y="974"/>
                    <a:pt x="916" y="974"/>
                  </a:cubicBezTo>
                  <a:cubicBezTo>
                    <a:pt x="929" y="974"/>
                    <a:pt x="1020" y="857"/>
                    <a:pt x="1035" y="857"/>
                  </a:cubicBezTo>
                  <a:cubicBezTo>
                    <a:pt x="1037" y="857"/>
                    <a:pt x="1037" y="858"/>
                    <a:pt x="1037" y="860"/>
                  </a:cubicBezTo>
                  <a:cubicBezTo>
                    <a:pt x="993" y="913"/>
                    <a:pt x="970" y="953"/>
                    <a:pt x="933" y="986"/>
                  </a:cubicBezTo>
                  <a:cubicBezTo>
                    <a:pt x="935" y="988"/>
                    <a:pt x="935" y="991"/>
                    <a:pt x="937" y="991"/>
                  </a:cubicBezTo>
                  <a:cubicBezTo>
                    <a:pt x="939" y="991"/>
                    <a:pt x="945" y="986"/>
                    <a:pt x="960" y="967"/>
                  </a:cubicBezTo>
                  <a:lnTo>
                    <a:pt x="960" y="967"/>
                  </a:lnTo>
                  <a:cubicBezTo>
                    <a:pt x="956" y="972"/>
                    <a:pt x="955" y="974"/>
                    <a:pt x="957" y="974"/>
                  </a:cubicBezTo>
                  <a:cubicBezTo>
                    <a:pt x="961" y="974"/>
                    <a:pt x="992" y="943"/>
                    <a:pt x="998" y="943"/>
                  </a:cubicBezTo>
                  <a:lnTo>
                    <a:pt x="998" y="943"/>
                  </a:lnTo>
                  <a:cubicBezTo>
                    <a:pt x="1000" y="943"/>
                    <a:pt x="998" y="947"/>
                    <a:pt x="991" y="958"/>
                  </a:cubicBezTo>
                  <a:cubicBezTo>
                    <a:pt x="1009" y="939"/>
                    <a:pt x="1045" y="891"/>
                    <a:pt x="1052" y="891"/>
                  </a:cubicBezTo>
                  <a:cubicBezTo>
                    <a:pt x="1053" y="891"/>
                    <a:pt x="1053" y="891"/>
                    <a:pt x="1053" y="892"/>
                  </a:cubicBezTo>
                  <a:cubicBezTo>
                    <a:pt x="1048" y="899"/>
                    <a:pt x="1042" y="907"/>
                    <a:pt x="1038" y="913"/>
                  </a:cubicBezTo>
                  <a:lnTo>
                    <a:pt x="1038" y="913"/>
                  </a:lnTo>
                  <a:cubicBezTo>
                    <a:pt x="1055" y="891"/>
                    <a:pt x="1070" y="884"/>
                    <a:pt x="1107" y="829"/>
                  </a:cubicBezTo>
                  <a:lnTo>
                    <a:pt x="1107" y="829"/>
                  </a:lnTo>
                  <a:cubicBezTo>
                    <a:pt x="1052" y="913"/>
                    <a:pt x="1063" y="917"/>
                    <a:pt x="1077" y="918"/>
                  </a:cubicBezTo>
                  <a:cubicBezTo>
                    <a:pt x="1089" y="919"/>
                    <a:pt x="1105" y="918"/>
                    <a:pt x="1057" y="989"/>
                  </a:cubicBezTo>
                  <a:cubicBezTo>
                    <a:pt x="1076" y="981"/>
                    <a:pt x="1097" y="974"/>
                    <a:pt x="1109" y="974"/>
                  </a:cubicBezTo>
                  <a:cubicBezTo>
                    <a:pt x="1111" y="974"/>
                    <a:pt x="1113" y="974"/>
                    <a:pt x="1114" y="975"/>
                  </a:cubicBezTo>
                  <a:cubicBezTo>
                    <a:pt x="1105" y="986"/>
                    <a:pt x="1097" y="995"/>
                    <a:pt x="1096" y="995"/>
                  </a:cubicBezTo>
                  <a:cubicBezTo>
                    <a:pt x="1096" y="995"/>
                    <a:pt x="1096" y="994"/>
                    <a:pt x="1097" y="993"/>
                  </a:cubicBezTo>
                  <a:lnTo>
                    <a:pt x="1097" y="993"/>
                  </a:lnTo>
                  <a:cubicBezTo>
                    <a:pt x="1093" y="1000"/>
                    <a:pt x="1092" y="1003"/>
                    <a:pt x="1094" y="1003"/>
                  </a:cubicBezTo>
                  <a:cubicBezTo>
                    <a:pt x="1103" y="1003"/>
                    <a:pt x="1183" y="906"/>
                    <a:pt x="1194" y="906"/>
                  </a:cubicBezTo>
                  <a:lnTo>
                    <a:pt x="1194" y="906"/>
                  </a:lnTo>
                  <a:cubicBezTo>
                    <a:pt x="1196" y="906"/>
                    <a:pt x="1195" y="910"/>
                    <a:pt x="1191" y="919"/>
                  </a:cubicBezTo>
                  <a:cubicBezTo>
                    <a:pt x="1131" y="1005"/>
                    <a:pt x="1148" y="956"/>
                    <a:pt x="1128" y="991"/>
                  </a:cubicBezTo>
                  <a:cubicBezTo>
                    <a:pt x="1079" y="1049"/>
                    <a:pt x="1070" y="1065"/>
                    <a:pt x="1075" y="1065"/>
                  </a:cubicBezTo>
                  <a:cubicBezTo>
                    <a:pt x="1080" y="1065"/>
                    <a:pt x="1100" y="1048"/>
                    <a:pt x="1106" y="1048"/>
                  </a:cubicBezTo>
                  <a:lnTo>
                    <a:pt x="1106" y="1048"/>
                  </a:lnTo>
                  <a:cubicBezTo>
                    <a:pt x="1110" y="1048"/>
                    <a:pt x="1108" y="1056"/>
                    <a:pt x="1089" y="1083"/>
                  </a:cubicBezTo>
                  <a:lnTo>
                    <a:pt x="1079" y="1090"/>
                  </a:lnTo>
                  <a:cubicBezTo>
                    <a:pt x="1070" y="1103"/>
                    <a:pt x="1069" y="1109"/>
                    <a:pt x="1072" y="1109"/>
                  </a:cubicBezTo>
                  <a:cubicBezTo>
                    <a:pt x="1081" y="1109"/>
                    <a:pt x="1132" y="1060"/>
                    <a:pt x="1144" y="1060"/>
                  </a:cubicBezTo>
                  <a:cubicBezTo>
                    <a:pt x="1145" y="1060"/>
                    <a:pt x="1146" y="1061"/>
                    <a:pt x="1146" y="1063"/>
                  </a:cubicBezTo>
                  <a:cubicBezTo>
                    <a:pt x="1146" y="1063"/>
                    <a:pt x="1134" y="1078"/>
                    <a:pt x="1126" y="1088"/>
                  </a:cubicBezTo>
                  <a:cubicBezTo>
                    <a:pt x="1203" y="1012"/>
                    <a:pt x="1240" y="998"/>
                    <a:pt x="1270" y="985"/>
                  </a:cubicBezTo>
                  <a:lnTo>
                    <a:pt x="1270" y="985"/>
                  </a:lnTo>
                  <a:cubicBezTo>
                    <a:pt x="1212" y="1043"/>
                    <a:pt x="1237" y="1013"/>
                    <a:pt x="1183" y="1079"/>
                  </a:cubicBezTo>
                  <a:cubicBezTo>
                    <a:pt x="1196" y="1073"/>
                    <a:pt x="1271" y="976"/>
                    <a:pt x="1296" y="967"/>
                  </a:cubicBezTo>
                  <a:lnTo>
                    <a:pt x="1296" y="967"/>
                  </a:lnTo>
                  <a:cubicBezTo>
                    <a:pt x="1269" y="1003"/>
                    <a:pt x="1249" y="1038"/>
                    <a:pt x="1191" y="1106"/>
                  </a:cubicBezTo>
                  <a:lnTo>
                    <a:pt x="1180" y="1101"/>
                  </a:lnTo>
                  <a:cubicBezTo>
                    <a:pt x="1153" y="1135"/>
                    <a:pt x="1147" y="1145"/>
                    <a:pt x="1151" y="1145"/>
                  </a:cubicBezTo>
                  <a:cubicBezTo>
                    <a:pt x="1156" y="1145"/>
                    <a:pt x="1179" y="1125"/>
                    <a:pt x="1183" y="1125"/>
                  </a:cubicBezTo>
                  <a:lnTo>
                    <a:pt x="1183" y="1125"/>
                  </a:lnTo>
                  <a:cubicBezTo>
                    <a:pt x="1184" y="1125"/>
                    <a:pt x="1184" y="1125"/>
                    <a:pt x="1183" y="1127"/>
                  </a:cubicBezTo>
                  <a:lnTo>
                    <a:pt x="1149" y="1166"/>
                  </a:lnTo>
                  <a:cubicBezTo>
                    <a:pt x="1170" y="1164"/>
                    <a:pt x="1242" y="1087"/>
                    <a:pt x="1261" y="1087"/>
                  </a:cubicBezTo>
                  <a:cubicBezTo>
                    <a:pt x="1263" y="1087"/>
                    <a:pt x="1265" y="1088"/>
                    <a:pt x="1266" y="1090"/>
                  </a:cubicBezTo>
                  <a:lnTo>
                    <a:pt x="1291" y="1060"/>
                  </a:lnTo>
                  <a:cubicBezTo>
                    <a:pt x="1313" y="1040"/>
                    <a:pt x="1322" y="1032"/>
                    <a:pt x="1324" y="1032"/>
                  </a:cubicBezTo>
                  <a:lnTo>
                    <a:pt x="1324" y="1032"/>
                  </a:lnTo>
                  <a:cubicBezTo>
                    <a:pt x="1329" y="1032"/>
                    <a:pt x="1294" y="1073"/>
                    <a:pt x="1299" y="1073"/>
                  </a:cubicBezTo>
                  <a:cubicBezTo>
                    <a:pt x="1301" y="1073"/>
                    <a:pt x="1307" y="1069"/>
                    <a:pt x="1321" y="1057"/>
                  </a:cubicBezTo>
                  <a:lnTo>
                    <a:pt x="1321" y="1057"/>
                  </a:lnTo>
                  <a:lnTo>
                    <a:pt x="1237" y="1152"/>
                  </a:lnTo>
                  <a:cubicBezTo>
                    <a:pt x="1263" y="1135"/>
                    <a:pt x="1337" y="1078"/>
                    <a:pt x="1363" y="1068"/>
                  </a:cubicBezTo>
                  <a:lnTo>
                    <a:pt x="1363" y="1068"/>
                  </a:lnTo>
                  <a:cubicBezTo>
                    <a:pt x="1294" y="1133"/>
                    <a:pt x="1249" y="1159"/>
                    <a:pt x="1205" y="1194"/>
                  </a:cubicBezTo>
                  <a:cubicBezTo>
                    <a:pt x="1206" y="1195"/>
                    <a:pt x="1209" y="1197"/>
                    <a:pt x="1213" y="1197"/>
                  </a:cubicBezTo>
                  <a:cubicBezTo>
                    <a:pt x="1222" y="1197"/>
                    <a:pt x="1241" y="1189"/>
                    <a:pt x="1274" y="1159"/>
                  </a:cubicBezTo>
                  <a:lnTo>
                    <a:pt x="1274" y="1159"/>
                  </a:lnTo>
                  <a:cubicBezTo>
                    <a:pt x="1266" y="1165"/>
                    <a:pt x="1252" y="1177"/>
                    <a:pt x="1248" y="1177"/>
                  </a:cubicBezTo>
                  <a:cubicBezTo>
                    <a:pt x="1247" y="1177"/>
                    <a:pt x="1247" y="1175"/>
                    <a:pt x="1250" y="1171"/>
                  </a:cubicBezTo>
                  <a:cubicBezTo>
                    <a:pt x="1315" y="1112"/>
                    <a:pt x="1355" y="1083"/>
                    <a:pt x="1370" y="1083"/>
                  </a:cubicBezTo>
                  <a:cubicBezTo>
                    <a:pt x="1372" y="1083"/>
                    <a:pt x="1374" y="1084"/>
                    <a:pt x="1375" y="1085"/>
                  </a:cubicBezTo>
                  <a:cubicBezTo>
                    <a:pt x="1202" y="1262"/>
                    <a:pt x="1357" y="1155"/>
                    <a:pt x="1229" y="1301"/>
                  </a:cubicBezTo>
                  <a:cubicBezTo>
                    <a:pt x="1244" y="1291"/>
                    <a:pt x="1254" y="1287"/>
                    <a:pt x="1260" y="1287"/>
                  </a:cubicBezTo>
                  <a:cubicBezTo>
                    <a:pt x="1286" y="1287"/>
                    <a:pt x="1240" y="1361"/>
                    <a:pt x="1264" y="1368"/>
                  </a:cubicBezTo>
                  <a:cubicBezTo>
                    <a:pt x="1323" y="1303"/>
                    <a:pt x="1330" y="1297"/>
                    <a:pt x="1333" y="1297"/>
                  </a:cubicBezTo>
                  <a:cubicBezTo>
                    <a:pt x="1334" y="1297"/>
                    <a:pt x="1335" y="1297"/>
                    <a:pt x="1336" y="1297"/>
                  </a:cubicBezTo>
                  <a:cubicBezTo>
                    <a:pt x="1340" y="1297"/>
                    <a:pt x="1350" y="1292"/>
                    <a:pt x="1413" y="1229"/>
                  </a:cubicBezTo>
                  <a:cubicBezTo>
                    <a:pt x="1416" y="1228"/>
                    <a:pt x="1419" y="1227"/>
                    <a:pt x="1420" y="1227"/>
                  </a:cubicBezTo>
                  <a:cubicBezTo>
                    <a:pt x="1425" y="1227"/>
                    <a:pt x="1423" y="1231"/>
                    <a:pt x="1416" y="1238"/>
                  </a:cubicBezTo>
                  <a:lnTo>
                    <a:pt x="1347" y="1335"/>
                  </a:lnTo>
                  <a:cubicBezTo>
                    <a:pt x="1309" y="1379"/>
                    <a:pt x="1311" y="1361"/>
                    <a:pt x="1280" y="1394"/>
                  </a:cubicBezTo>
                  <a:cubicBezTo>
                    <a:pt x="1279" y="1415"/>
                    <a:pt x="1224" y="1456"/>
                    <a:pt x="1193" y="1500"/>
                  </a:cubicBezTo>
                  <a:cubicBezTo>
                    <a:pt x="1227" y="1465"/>
                    <a:pt x="1250" y="1446"/>
                    <a:pt x="1257" y="1446"/>
                  </a:cubicBezTo>
                  <a:lnTo>
                    <a:pt x="1257" y="1446"/>
                  </a:lnTo>
                  <a:cubicBezTo>
                    <a:pt x="1260" y="1446"/>
                    <a:pt x="1259" y="1450"/>
                    <a:pt x="1255" y="1457"/>
                  </a:cubicBezTo>
                  <a:lnTo>
                    <a:pt x="1314" y="1386"/>
                  </a:lnTo>
                  <a:cubicBezTo>
                    <a:pt x="1327" y="1377"/>
                    <a:pt x="1334" y="1374"/>
                    <a:pt x="1337" y="1374"/>
                  </a:cubicBezTo>
                  <a:lnTo>
                    <a:pt x="1337" y="1374"/>
                  </a:lnTo>
                  <a:cubicBezTo>
                    <a:pt x="1351" y="1374"/>
                    <a:pt x="1259" y="1466"/>
                    <a:pt x="1273" y="1466"/>
                  </a:cubicBezTo>
                  <a:cubicBezTo>
                    <a:pt x="1275" y="1466"/>
                    <a:pt x="1282" y="1463"/>
                    <a:pt x="1295" y="1454"/>
                  </a:cubicBezTo>
                  <a:lnTo>
                    <a:pt x="1295" y="1454"/>
                  </a:lnTo>
                  <a:lnTo>
                    <a:pt x="1245" y="1493"/>
                  </a:lnTo>
                  <a:cubicBezTo>
                    <a:pt x="1254" y="1489"/>
                    <a:pt x="1260" y="1488"/>
                    <a:pt x="1266" y="1488"/>
                  </a:cubicBezTo>
                  <a:cubicBezTo>
                    <a:pt x="1267" y="1488"/>
                    <a:pt x="1269" y="1488"/>
                    <a:pt x="1271" y="1488"/>
                  </a:cubicBezTo>
                  <a:cubicBezTo>
                    <a:pt x="1287" y="1488"/>
                    <a:pt x="1310" y="1484"/>
                    <a:pt x="1390" y="1417"/>
                  </a:cubicBezTo>
                  <a:lnTo>
                    <a:pt x="1390" y="1417"/>
                  </a:lnTo>
                  <a:cubicBezTo>
                    <a:pt x="1375" y="1433"/>
                    <a:pt x="1337" y="1473"/>
                    <a:pt x="1325" y="1479"/>
                  </a:cubicBezTo>
                  <a:cubicBezTo>
                    <a:pt x="1324" y="1484"/>
                    <a:pt x="1327" y="1486"/>
                    <a:pt x="1332" y="1486"/>
                  </a:cubicBezTo>
                  <a:cubicBezTo>
                    <a:pt x="1353" y="1486"/>
                    <a:pt x="1412" y="1452"/>
                    <a:pt x="1431" y="1452"/>
                  </a:cubicBezTo>
                  <a:cubicBezTo>
                    <a:pt x="1441" y="1452"/>
                    <a:pt x="1441" y="1460"/>
                    <a:pt x="1425" y="1482"/>
                  </a:cubicBezTo>
                  <a:lnTo>
                    <a:pt x="1389" y="1513"/>
                  </a:lnTo>
                  <a:cubicBezTo>
                    <a:pt x="1399" y="1508"/>
                    <a:pt x="1433" y="1480"/>
                    <a:pt x="1438" y="1480"/>
                  </a:cubicBezTo>
                  <a:lnTo>
                    <a:pt x="1438" y="1480"/>
                  </a:lnTo>
                  <a:cubicBezTo>
                    <a:pt x="1440" y="1480"/>
                    <a:pt x="1438" y="1484"/>
                    <a:pt x="1429" y="1493"/>
                  </a:cubicBezTo>
                  <a:cubicBezTo>
                    <a:pt x="1414" y="1506"/>
                    <a:pt x="1393" y="1525"/>
                    <a:pt x="1392" y="1529"/>
                  </a:cubicBezTo>
                  <a:cubicBezTo>
                    <a:pt x="1403" y="1522"/>
                    <a:pt x="1438" y="1496"/>
                    <a:pt x="1446" y="1496"/>
                  </a:cubicBezTo>
                  <a:lnTo>
                    <a:pt x="1446" y="1496"/>
                  </a:lnTo>
                  <a:cubicBezTo>
                    <a:pt x="1449" y="1496"/>
                    <a:pt x="1449" y="1498"/>
                    <a:pt x="1445" y="1504"/>
                  </a:cubicBezTo>
                  <a:lnTo>
                    <a:pt x="1400" y="1537"/>
                  </a:lnTo>
                  <a:cubicBezTo>
                    <a:pt x="1394" y="1549"/>
                    <a:pt x="1395" y="1554"/>
                    <a:pt x="1401" y="1554"/>
                  </a:cubicBezTo>
                  <a:cubicBezTo>
                    <a:pt x="1425" y="1554"/>
                    <a:pt x="1530" y="1473"/>
                    <a:pt x="1561" y="1468"/>
                  </a:cubicBezTo>
                  <a:lnTo>
                    <a:pt x="1561" y="1468"/>
                  </a:lnTo>
                  <a:cubicBezTo>
                    <a:pt x="1455" y="1563"/>
                    <a:pt x="1434" y="1608"/>
                    <a:pt x="1421" y="1629"/>
                  </a:cubicBezTo>
                  <a:lnTo>
                    <a:pt x="1406" y="1643"/>
                  </a:lnTo>
                  <a:cubicBezTo>
                    <a:pt x="1406" y="1648"/>
                    <a:pt x="1410" y="1650"/>
                    <a:pt x="1416" y="1650"/>
                  </a:cubicBezTo>
                  <a:cubicBezTo>
                    <a:pt x="1447" y="1650"/>
                    <a:pt x="1535" y="1595"/>
                    <a:pt x="1584" y="1580"/>
                  </a:cubicBezTo>
                  <a:lnTo>
                    <a:pt x="1584" y="1580"/>
                  </a:lnTo>
                  <a:cubicBezTo>
                    <a:pt x="1477" y="1695"/>
                    <a:pt x="1569" y="1664"/>
                    <a:pt x="1520" y="1738"/>
                  </a:cubicBezTo>
                  <a:cubicBezTo>
                    <a:pt x="1537" y="1719"/>
                    <a:pt x="1606" y="1667"/>
                    <a:pt x="1618" y="1660"/>
                  </a:cubicBezTo>
                  <a:lnTo>
                    <a:pt x="1618" y="1660"/>
                  </a:lnTo>
                  <a:cubicBezTo>
                    <a:pt x="1616" y="1664"/>
                    <a:pt x="1616" y="1665"/>
                    <a:pt x="1617" y="1665"/>
                  </a:cubicBezTo>
                  <a:cubicBezTo>
                    <a:pt x="1622" y="1665"/>
                    <a:pt x="1644" y="1652"/>
                    <a:pt x="1648" y="1652"/>
                  </a:cubicBezTo>
                  <a:lnTo>
                    <a:pt x="1648" y="1652"/>
                  </a:lnTo>
                  <a:cubicBezTo>
                    <a:pt x="1651" y="1652"/>
                    <a:pt x="1643" y="1660"/>
                    <a:pt x="1605" y="1693"/>
                  </a:cubicBezTo>
                  <a:lnTo>
                    <a:pt x="1605" y="1688"/>
                  </a:lnTo>
                  <a:cubicBezTo>
                    <a:pt x="1509" y="1776"/>
                    <a:pt x="1544" y="1763"/>
                    <a:pt x="1546" y="1771"/>
                  </a:cubicBezTo>
                  <a:lnTo>
                    <a:pt x="1678" y="1663"/>
                  </a:lnTo>
                  <a:lnTo>
                    <a:pt x="1678" y="1663"/>
                  </a:lnTo>
                  <a:cubicBezTo>
                    <a:pt x="1609" y="1735"/>
                    <a:pt x="1612" y="1747"/>
                    <a:pt x="1631" y="1747"/>
                  </a:cubicBezTo>
                  <a:cubicBezTo>
                    <a:pt x="1636" y="1747"/>
                    <a:pt x="1642" y="1746"/>
                    <a:pt x="1648" y="1745"/>
                  </a:cubicBezTo>
                  <a:cubicBezTo>
                    <a:pt x="1656" y="1744"/>
                    <a:pt x="1665" y="1743"/>
                    <a:pt x="1671" y="1743"/>
                  </a:cubicBezTo>
                  <a:cubicBezTo>
                    <a:pt x="1687" y="1743"/>
                    <a:pt x="1687" y="1754"/>
                    <a:pt x="1628" y="1810"/>
                  </a:cubicBezTo>
                  <a:cubicBezTo>
                    <a:pt x="1664" y="1787"/>
                    <a:pt x="1669" y="1792"/>
                    <a:pt x="1705" y="1770"/>
                  </a:cubicBezTo>
                  <a:lnTo>
                    <a:pt x="1705" y="1770"/>
                  </a:lnTo>
                  <a:lnTo>
                    <a:pt x="1634" y="1828"/>
                  </a:lnTo>
                  <a:cubicBezTo>
                    <a:pt x="1627" y="1856"/>
                    <a:pt x="1622" y="1870"/>
                    <a:pt x="1653" y="1873"/>
                  </a:cubicBezTo>
                  <a:lnTo>
                    <a:pt x="1601" y="1910"/>
                  </a:lnTo>
                  <a:cubicBezTo>
                    <a:pt x="1601" y="1911"/>
                    <a:pt x="1601" y="1911"/>
                    <a:pt x="1602" y="1911"/>
                  </a:cubicBezTo>
                  <a:cubicBezTo>
                    <a:pt x="1618" y="1911"/>
                    <a:pt x="1809" y="1760"/>
                    <a:pt x="1825" y="1760"/>
                  </a:cubicBezTo>
                  <a:cubicBezTo>
                    <a:pt x="1825" y="1760"/>
                    <a:pt x="1825" y="1760"/>
                    <a:pt x="1826" y="1760"/>
                  </a:cubicBezTo>
                  <a:lnTo>
                    <a:pt x="1722" y="1850"/>
                  </a:lnTo>
                  <a:cubicBezTo>
                    <a:pt x="1733" y="1860"/>
                    <a:pt x="1690" y="1915"/>
                    <a:pt x="1715" y="1915"/>
                  </a:cubicBezTo>
                  <a:cubicBezTo>
                    <a:pt x="1724" y="1915"/>
                    <a:pt x="1739" y="1909"/>
                    <a:pt x="1767" y="1894"/>
                  </a:cubicBezTo>
                  <a:lnTo>
                    <a:pt x="1767" y="1894"/>
                  </a:lnTo>
                  <a:cubicBezTo>
                    <a:pt x="1751" y="1905"/>
                    <a:pt x="1720" y="1930"/>
                    <a:pt x="1714" y="1931"/>
                  </a:cubicBezTo>
                  <a:cubicBezTo>
                    <a:pt x="1715" y="1937"/>
                    <a:pt x="1699" y="1965"/>
                    <a:pt x="1712" y="1965"/>
                  </a:cubicBezTo>
                  <a:cubicBezTo>
                    <a:pt x="1721" y="1965"/>
                    <a:pt x="1745" y="1951"/>
                    <a:pt x="1799" y="1907"/>
                  </a:cubicBezTo>
                  <a:lnTo>
                    <a:pt x="1799" y="1907"/>
                  </a:lnTo>
                  <a:cubicBezTo>
                    <a:pt x="1770" y="1931"/>
                    <a:pt x="1765" y="1939"/>
                    <a:pt x="1772" y="1939"/>
                  </a:cubicBezTo>
                  <a:cubicBezTo>
                    <a:pt x="1784" y="1939"/>
                    <a:pt x="1832" y="1914"/>
                    <a:pt x="1862" y="1899"/>
                  </a:cubicBezTo>
                  <a:lnTo>
                    <a:pt x="1862" y="1899"/>
                  </a:lnTo>
                  <a:lnTo>
                    <a:pt x="1791" y="1954"/>
                  </a:lnTo>
                  <a:cubicBezTo>
                    <a:pt x="1887" y="1889"/>
                    <a:pt x="1912" y="1869"/>
                    <a:pt x="1945" y="1861"/>
                  </a:cubicBezTo>
                  <a:lnTo>
                    <a:pt x="1945" y="1861"/>
                  </a:lnTo>
                  <a:cubicBezTo>
                    <a:pt x="1939" y="1869"/>
                    <a:pt x="1907" y="1894"/>
                    <a:pt x="1904" y="1894"/>
                  </a:cubicBezTo>
                  <a:cubicBezTo>
                    <a:pt x="1903" y="1894"/>
                    <a:pt x="1903" y="1894"/>
                    <a:pt x="1904" y="1893"/>
                  </a:cubicBezTo>
                  <a:lnTo>
                    <a:pt x="1904" y="1893"/>
                  </a:lnTo>
                  <a:cubicBezTo>
                    <a:pt x="1900" y="1898"/>
                    <a:pt x="1900" y="1900"/>
                    <a:pt x="1902" y="1900"/>
                  </a:cubicBezTo>
                  <a:cubicBezTo>
                    <a:pt x="1908" y="1900"/>
                    <a:pt x="1945" y="1872"/>
                    <a:pt x="1953" y="1872"/>
                  </a:cubicBezTo>
                  <a:lnTo>
                    <a:pt x="1953" y="1872"/>
                  </a:lnTo>
                  <a:cubicBezTo>
                    <a:pt x="1956" y="1872"/>
                    <a:pt x="1955" y="1875"/>
                    <a:pt x="1949" y="1883"/>
                  </a:cubicBezTo>
                  <a:lnTo>
                    <a:pt x="1901" y="1916"/>
                  </a:lnTo>
                  <a:cubicBezTo>
                    <a:pt x="1902" y="1918"/>
                    <a:pt x="1903" y="1920"/>
                    <a:pt x="1905" y="1920"/>
                  </a:cubicBezTo>
                  <a:cubicBezTo>
                    <a:pt x="1914" y="1920"/>
                    <a:pt x="1938" y="1901"/>
                    <a:pt x="1983" y="1872"/>
                  </a:cubicBezTo>
                  <a:cubicBezTo>
                    <a:pt x="1988" y="1870"/>
                    <a:pt x="1991" y="1869"/>
                    <a:pt x="1993" y="1869"/>
                  </a:cubicBezTo>
                  <a:cubicBezTo>
                    <a:pt x="2004" y="1869"/>
                    <a:pt x="1969" y="1909"/>
                    <a:pt x="1914" y="1954"/>
                  </a:cubicBezTo>
                  <a:cubicBezTo>
                    <a:pt x="1946" y="1930"/>
                    <a:pt x="1989" y="1902"/>
                    <a:pt x="1997" y="1902"/>
                  </a:cubicBezTo>
                  <a:lnTo>
                    <a:pt x="1997" y="1902"/>
                  </a:lnTo>
                  <a:cubicBezTo>
                    <a:pt x="1999" y="1902"/>
                    <a:pt x="1999" y="1903"/>
                    <a:pt x="1996" y="1907"/>
                  </a:cubicBezTo>
                  <a:cubicBezTo>
                    <a:pt x="1973" y="1926"/>
                    <a:pt x="1955" y="1936"/>
                    <a:pt x="1948" y="1941"/>
                  </a:cubicBezTo>
                  <a:cubicBezTo>
                    <a:pt x="1939" y="1954"/>
                    <a:pt x="1940" y="1958"/>
                    <a:pt x="1946" y="1958"/>
                  </a:cubicBezTo>
                  <a:cubicBezTo>
                    <a:pt x="1957" y="1958"/>
                    <a:pt x="1990" y="1939"/>
                    <a:pt x="1999" y="1939"/>
                  </a:cubicBezTo>
                  <a:cubicBezTo>
                    <a:pt x="2004" y="1939"/>
                    <a:pt x="2002" y="1945"/>
                    <a:pt x="1985" y="1962"/>
                  </a:cubicBezTo>
                  <a:cubicBezTo>
                    <a:pt x="1963" y="1981"/>
                    <a:pt x="1950" y="1991"/>
                    <a:pt x="1944" y="1997"/>
                  </a:cubicBezTo>
                  <a:cubicBezTo>
                    <a:pt x="1937" y="1986"/>
                    <a:pt x="1934" y="1975"/>
                    <a:pt x="1938" y="1971"/>
                  </a:cubicBezTo>
                  <a:lnTo>
                    <a:pt x="1938" y="1971"/>
                  </a:lnTo>
                  <a:cubicBezTo>
                    <a:pt x="1874" y="2022"/>
                    <a:pt x="1869" y="2040"/>
                    <a:pt x="1774" y="2102"/>
                  </a:cubicBezTo>
                  <a:cubicBezTo>
                    <a:pt x="1819" y="2077"/>
                    <a:pt x="1907" y="2025"/>
                    <a:pt x="1923" y="2025"/>
                  </a:cubicBezTo>
                  <a:cubicBezTo>
                    <a:pt x="1927" y="2025"/>
                    <a:pt x="1927" y="2027"/>
                    <a:pt x="1923" y="2033"/>
                  </a:cubicBezTo>
                  <a:cubicBezTo>
                    <a:pt x="1917" y="2038"/>
                    <a:pt x="1912" y="2043"/>
                    <a:pt x="1901" y="2052"/>
                  </a:cubicBezTo>
                  <a:lnTo>
                    <a:pt x="1893" y="2058"/>
                  </a:lnTo>
                  <a:cubicBezTo>
                    <a:pt x="1891" y="2060"/>
                    <a:pt x="1891" y="2061"/>
                    <a:pt x="1892" y="2061"/>
                  </a:cubicBezTo>
                  <a:cubicBezTo>
                    <a:pt x="1895" y="2061"/>
                    <a:pt x="1901" y="2058"/>
                    <a:pt x="1909" y="2055"/>
                  </a:cubicBezTo>
                  <a:lnTo>
                    <a:pt x="1909" y="2055"/>
                  </a:lnTo>
                  <a:cubicBezTo>
                    <a:pt x="1900" y="2066"/>
                    <a:pt x="1893" y="2074"/>
                    <a:pt x="1895" y="2078"/>
                  </a:cubicBezTo>
                  <a:cubicBezTo>
                    <a:pt x="1841" y="2121"/>
                    <a:pt x="1874" y="2112"/>
                    <a:pt x="1874" y="2118"/>
                  </a:cubicBezTo>
                  <a:cubicBezTo>
                    <a:pt x="1944" y="2063"/>
                    <a:pt x="1939" y="2076"/>
                    <a:pt x="1993" y="2026"/>
                  </a:cubicBezTo>
                  <a:lnTo>
                    <a:pt x="1993" y="2026"/>
                  </a:lnTo>
                  <a:cubicBezTo>
                    <a:pt x="1988" y="2030"/>
                    <a:pt x="1984" y="2030"/>
                    <a:pt x="1979" y="2030"/>
                  </a:cubicBezTo>
                  <a:cubicBezTo>
                    <a:pt x="1976" y="2031"/>
                    <a:pt x="1975" y="2032"/>
                    <a:pt x="1971" y="2033"/>
                  </a:cubicBezTo>
                  <a:lnTo>
                    <a:pt x="1971" y="2033"/>
                  </a:lnTo>
                  <a:cubicBezTo>
                    <a:pt x="1973" y="2032"/>
                    <a:pt x="1974" y="2031"/>
                    <a:pt x="1976" y="2029"/>
                  </a:cubicBezTo>
                  <a:cubicBezTo>
                    <a:pt x="1973" y="2028"/>
                    <a:pt x="1968" y="2024"/>
                    <a:pt x="1963" y="2021"/>
                  </a:cubicBezTo>
                  <a:cubicBezTo>
                    <a:pt x="1986" y="2006"/>
                    <a:pt x="2008" y="1992"/>
                    <a:pt x="2013" y="1992"/>
                  </a:cubicBezTo>
                  <a:lnTo>
                    <a:pt x="2013" y="1992"/>
                  </a:lnTo>
                  <a:cubicBezTo>
                    <a:pt x="2017" y="1992"/>
                    <a:pt x="2014" y="1998"/>
                    <a:pt x="2000" y="2012"/>
                  </a:cubicBezTo>
                  <a:cubicBezTo>
                    <a:pt x="2048" y="1978"/>
                    <a:pt x="2097" y="1945"/>
                    <a:pt x="2120" y="1928"/>
                  </a:cubicBezTo>
                  <a:lnTo>
                    <a:pt x="2120" y="1928"/>
                  </a:lnTo>
                  <a:cubicBezTo>
                    <a:pt x="2025" y="2012"/>
                    <a:pt x="1980" y="2066"/>
                    <a:pt x="1919" y="2116"/>
                  </a:cubicBezTo>
                  <a:cubicBezTo>
                    <a:pt x="1971" y="2099"/>
                    <a:pt x="1971" y="2128"/>
                    <a:pt x="2114" y="2033"/>
                  </a:cubicBezTo>
                  <a:cubicBezTo>
                    <a:pt x="2116" y="2032"/>
                    <a:pt x="2117" y="2031"/>
                    <a:pt x="2118" y="2031"/>
                  </a:cubicBezTo>
                  <a:lnTo>
                    <a:pt x="2118" y="2031"/>
                  </a:lnTo>
                  <a:cubicBezTo>
                    <a:pt x="2125" y="2031"/>
                    <a:pt x="2077" y="2070"/>
                    <a:pt x="2058" y="2085"/>
                  </a:cubicBezTo>
                  <a:cubicBezTo>
                    <a:pt x="2042" y="2092"/>
                    <a:pt x="2042" y="2089"/>
                    <a:pt x="2022" y="2102"/>
                  </a:cubicBezTo>
                  <a:cubicBezTo>
                    <a:pt x="2063" y="2085"/>
                    <a:pt x="2054" y="2116"/>
                    <a:pt x="2150" y="2045"/>
                  </a:cubicBezTo>
                  <a:lnTo>
                    <a:pt x="2150" y="2045"/>
                  </a:lnTo>
                  <a:cubicBezTo>
                    <a:pt x="2115" y="2089"/>
                    <a:pt x="2058" y="2106"/>
                    <a:pt x="2085" y="2109"/>
                  </a:cubicBezTo>
                  <a:lnTo>
                    <a:pt x="2056" y="2130"/>
                  </a:lnTo>
                  <a:cubicBezTo>
                    <a:pt x="2027" y="2161"/>
                    <a:pt x="2024" y="2172"/>
                    <a:pt x="2035" y="2172"/>
                  </a:cubicBezTo>
                  <a:cubicBezTo>
                    <a:pt x="2051" y="2172"/>
                    <a:pt x="2096" y="2149"/>
                    <a:pt x="2136" y="2130"/>
                  </a:cubicBezTo>
                  <a:lnTo>
                    <a:pt x="2498" y="2064"/>
                  </a:lnTo>
                  <a:cubicBezTo>
                    <a:pt x="2471" y="2043"/>
                    <a:pt x="2447" y="2027"/>
                    <a:pt x="2445" y="2014"/>
                  </a:cubicBezTo>
                  <a:cubicBezTo>
                    <a:pt x="2442" y="2004"/>
                    <a:pt x="2456" y="1997"/>
                    <a:pt x="2500" y="1990"/>
                  </a:cubicBezTo>
                  <a:lnTo>
                    <a:pt x="2500" y="1990"/>
                  </a:lnTo>
                  <a:cubicBezTo>
                    <a:pt x="2499" y="1990"/>
                    <a:pt x="2497" y="1990"/>
                    <a:pt x="2495" y="1990"/>
                  </a:cubicBezTo>
                  <a:cubicBezTo>
                    <a:pt x="2490" y="1990"/>
                    <a:pt x="2484" y="1989"/>
                    <a:pt x="2476" y="1988"/>
                  </a:cubicBezTo>
                  <a:cubicBezTo>
                    <a:pt x="2504" y="1976"/>
                    <a:pt x="2514" y="1956"/>
                    <a:pt x="2513" y="1938"/>
                  </a:cubicBezTo>
                  <a:cubicBezTo>
                    <a:pt x="2512" y="1920"/>
                    <a:pt x="2502" y="1900"/>
                    <a:pt x="2491" y="1883"/>
                  </a:cubicBezTo>
                  <a:cubicBezTo>
                    <a:pt x="2488" y="1877"/>
                    <a:pt x="2484" y="1871"/>
                    <a:pt x="2481" y="1865"/>
                  </a:cubicBezTo>
                  <a:lnTo>
                    <a:pt x="2481" y="1865"/>
                  </a:lnTo>
                  <a:cubicBezTo>
                    <a:pt x="2457" y="1884"/>
                    <a:pt x="2434" y="1902"/>
                    <a:pt x="2415" y="1916"/>
                  </a:cubicBezTo>
                  <a:cubicBezTo>
                    <a:pt x="2414" y="1915"/>
                    <a:pt x="2414" y="1915"/>
                    <a:pt x="2414" y="1915"/>
                  </a:cubicBezTo>
                  <a:cubicBezTo>
                    <a:pt x="2408" y="1915"/>
                    <a:pt x="2386" y="1929"/>
                    <a:pt x="2383" y="1929"/>
                  </a:cubicBezTo>
                  <a:cubicBezTo>
                    <a:pt x="2381" y="1929"/>
                    <a:pt x="2386" y="1923"/>
                    <a:pt x="2410" y="1904"/>
                  </a:cubicBezTo>
                  <a:cubicBezTo>
                    <a:pt x="2410" y="1905"/>
                    <a:pt x="2410" y="1905"/>
                    <a:pt x="2410" y="1905"/>
                  </a:cubicBezTo>
                  <a:cubicBezTo>
                    <a:pt x="2414" y="1905"/>
                    <a:pt x="2437" y="1888"/>
                    <a:pt x="2455" y="1876"/>
                  </a:cubicBezTo>
                  <a:lnTo>
                    <a:pt x="2455" y="1876"/>
                  </a:lnTo>
                  <a:lnTo>
                    <a:pt x="2424" y="1891"/>
                  </a:lnTo>
                  <a:cubicBezTo>
                    <a:pt x="2456" y="1864"/>
                    <a:pt x="2469" y="1855"/>
                    <a:pt x="2476" y="1851"/>
                  </a:cubicBezTo>
                  <a:lnTo>
                    <a:pt x="2476" y="1851"/>
                  </a:lnTo>
                  <a:cubicBezTo>
                    <a:pt x="2477" y="1854"/>
                    <a:pt x="2477" y="1856"/>
                    <a:pt x="2478" y="1859"/>
                  </a:cubicBezTo>
                  <a:cubicBezTo>
                    <a:pt x="2479" y="1861"/>
                    <a:pt x="2480" y="1863"/>
                    <a:pt x="2481" y="1865"/>
                  </a:cubicBezTo>
                  <a:lnTo>
                    <a:pt x="2481" y="1865"/>
                  </a:lnTo>
                  <a:cubicBezTo>
                    <a:pt x="2497" y="1852"/>
                    <a:pt x="2515" y="1839"/>
                    <a:pt x="2532" y="1825"/>
                  </a:cubicBezTo>
                  <a:lnTo>
                    <a:pt x="2532" y="1825"/>
                  </a:lnTo>
                  <a:lnTo>
                    <a:pt x="2523" y="1827"/>
                  </a:lnTo>
                  <a:lnTo>
                    <a:pt x="2523" y="1827"/>
                  </a:lnTo>
                  <a:cubicBezTo>
                    <a:pt x="2485" y="1855"/>
                    <a:pt x="2488" y="1846"/>
                    <a:pt x="2476" y="1851"/>
                  </a:cubicBezTo>
                  <a:lnTo>
                    <a:pt x="2476" y="1851"/>
                  </a:lnTo>
                  <a:cubicBezTo>
                    <a:pt x="2476" y="1850"/>
                    <a:pt x="2476" y="1848"/>
                    <a:pt x="2475" y="1846"/>
                  </a:cubicBezTo>
                  <a:lnTo>
                    <a:pt x="2475" y="1846"/>
                  </a:lnTo>
                  <a:cubicBezTo>
                    <a:pt x="2454" y="1856"/>
                    <a:pt x="2435" y="1864"/>
                    <a:pt x="2427" y="1864"/>
                  </a:cubicBezTo>
                  <a:cubicBezTo>
                    <a:pt x="2424" y="1864"/>
                    <a:pt x="2423" y="1862"/>
                    <a:pt x="2427" y="1856"/>
                  </a:cubicBezTo>
                  <a:cubicBezTo>
                    <a:pt x="2435" y="1850"/>
                    <a:pt x="2441" y="1845"/>
                    <a:pt x="2447" y="1841"/>
                  </a:cubicBezTo>
                  <a:lnTo>
                    <a:pt x="2447" y="1841"/>
                  </a:lnTo>
                  <a:lnTo>
                    <a:pt x="2475" y="1836"/>
                  </a:lnTo>
                  <a:lnTo>
                    <a:pt x="2475" y="1836"/>
                  </a:lnTo>
                  <a:cubicBezTo>
                    <a:pt x="2475" y="1839"/>
                    <a:pt x="2475" y="1843"/>
                    <a:pt x="2475" y="1846"/>
                  </a:cubicBezTo>
                  <a:lnTo>
                    <a:pt x="2475" y="1846"/>
                  </a:lnTo>
                  <a:cubicBezTo>
                    <a:pt x="2489" y="1840"/>
                    <a:pt x="2504" y="1833"/>
                    <a:pt x="2516" y="1828"/>
                  </a:cubicBezTo>
                  <a:lnTo>
                    <a:pt x="2516" y="1828"/>
                  </a:lnTo>
                  <a:lnTo>
                    <a:pt x="2475" y="1836"/>
                  </a:lnTo>
                  <a:lnTo>
                    <a:pt x="2475" y="1836"/>
                  </a:lnTo>
                  <a:cubicBezTo>
                    <a:pt x="2475" y="1835"/>
                    <a:pt x="2476" y="1834"/>
                    <a:pt x="2476" y="1833"/>
                  </a:cubicBezTo>
                  <a:cubicBezTo>
                    <a:pt x="2477" y="1829"/>
                    <a:pt x="2478" y="1825"/>
                    <a:pt x="2479" y="1821"/>
                  </a:cubicBezTo>
                  <a:lnTo>
                    <a:pt x="2479" y="1821"/>
                  </a:lnTo>
                  <a:cubicBezTo>
                    <a:pt x="2496" y="1815"/>
                    <a:pt x="2493" y="1826"/>
                    <a:pt x="2540" y="1781"/>
                  </a:cubicBezTo>
                  <a:lnTo>
                    <a:pt x="2540" y="1781"/>
                  </a:lnTo>
                  <a:lnTo>
                    <a:pt x="2515" y="1817"/>
                  </a:lnTo>
                  <a:cubicBezTo>
                    <a:pt x="2566" y="1773"/>
                    <a:pt x="2577" y="1765"/>
                    <a:pt x="2580" y="1765"/>
                  </a:cubicBezTo>
                  <a:cubicBezTo>
                    <a:pt x="2581" y="1765"/>
                    <a:pt x="2580" y="1768"/>
                    <a:pt x="2582" y="1768"/>
                  </a:cubicBezTo>
                  <a:cubicBezTo>
                    <a:pt x="2585" y="1768"/>
                    <a:pt x="2597" y="1759"/>
                    <a:pt x="2653" y="1711"/>
                  </a:cubicBezTo>
                  <a:cubicBezTo>
                    <a:pt x="2657" y="1702"/>
                    <a:pt x="2655" y="1699"/>
                    <a:pt x="2649" y="1699"/>
                  </a:cubicBezTo>
                  <a:cubicBezTo>
                    <a:pt x="2640" y="1699"/>
                    <a:pt x="2623" y="1707"/>
                    <a:pt x="2614" y="1707"/>
                  </a:cubicBezTo>
                  <a:cubicBezTo>
                    <a:pt x="2609" y="1707"/>
                    <a:pt x="2607" y="1705"/>
                    <a:pt x="2611" y="1696"/>
                  </a:cubicBezTo>
                  <a:lnTo>
                    <a:pt x="2611" y="1696"/>
                  </a:lnTo>
                  <a:cubicBezTo>
                    <a:pt x="2578" y="1717"/>
                    <a:pt x="2558" y="1734"/>
                    <a:pt x="2535" y="1752"/>
                  </a:cubicBezTo>
                  <a:lnTo>
                    <a:pt x="2535" y="1752"/>
                  </a:lnTo>
                  <a:cubicBezTo>
                    <a:pt x="2533" y="1749"/>
                    <a:pt x="2528" y="1748"/>
                    <a:pt x="2521" y="1748"/>
                  </a:cubicBezTo>
                  <a:cubicBezTo>
                    <a:pt x="2516" y="1748"/>
                    <a:pt x="2511" y="1749"/>
                    <a:pt x="2505" y="1750"/>
                  </a:cubicBezTo>
                  <a:lnTo>
                    <a:pt x="2505" y="1750"/>
                  </a:lnTo>
                  <a:cubicBezTo>
                    <a:pt x="2547" y="1711"/>
                    <a:pt x="2608" y="1661"/>
                    <a:pt x="2598" y="1661"/>
                  </a:cubicBezTo>
                  <a:lnTo>
                    <a:pt x="2598" y="1661"/>
                  </a:lnTo>
                  <a:cubicBezTo>
                    <a:pt x="2595" y="1661"/>
                    <a:pt x="2585" y="1665"/>
                    <a:pt x="2567" y="1676"/>
                  </a:cubicBezTo>
                  <a:cubicBezTo>
                    <a:pt x="2544" y="1692"/>
                    <a:pt x="2513" y="1714"/>
                    <a:pt x="2486" y="1732"/>
                  </a:cubicBezTo>
                  <a:lnTo>
                    <a:pt x="2486" y="1732"/>
                  </a:lnTo>
                  <a:cubicBezTo>
                    <a:pt x="2475" y="1734"/>
                    <a:pt x="2464" y="1737"/>
                    <a:pt x="2452" y="1739"/>
                  </a:cubicBezTo>
                  <a:lnTo>
                    <a:pt x="2452" y="1739"/>
                  </a:lnTo>
                  <a:lnTo>
                    <a:pt x="2545" y="1672"/>
                  </a:lnTo>
                  <a:cubicBezTo>
                    <a:pt x="2545" y="1670"/>
                    <a:pt x="2544" y="1669"/>
                    <a:pt x="2542" y="1669"/>
                  </a:cubicBezTo>
                  <a:cubicBezTo>
                    <a:pt x="2526" y="1669"/>
                    <a:pt x="2453" y="1727"/>
                    <a:pt x="2442" y="1727"/>
                  </a:cubicBezTo>
                  <a:cubicBezTo>
                    <a:pt x="2438" y="1727"/>
                    <a:pt x="2440" y="1721"/>
                    <a:pt x="2452" y="1707"/>
                  </a:cubicBezTo>
                  <a:cubicBezTo>
                    <a:pt x="2492" y="1680"/>
                    <a:pt x="2494" y="1693"/>
                    <a:pt x="2503" y="1681"/>
                  </a:cubicBezTo>
                  <a:cubicBezTo>
                    <a:pt x="2520" y="1664"/>
                    <a:pt x="2525" y="1657"/>
                    <a:pt x="2523" y="1657"/>
                  </a:cubicBezTo>
                  <a:lnTo>
                    <a:pt x="2523" y="1657"/>
                  </a:lnTo>
                  <a:cubicBezTo>
                    <a:pt x="2515" y="1657"/>
                    <a:pt x="2447" y="1711"/>
                    <a:pt x="2437" y="1711"/>
                  </a:cubicBezTo>
                  <a:cubicBezTo>
                    <a:pt x="2437" y="1711"/>
                    <a:pt x="2437" y="1710"/>
                    <a:pt x="2436" y="1710"/>
                  </a:cubicBezTo>
                  <a:lnTo>
                    <a:pt x="2523" y="1641"/>
                  </a:lnTo>
                  <a:cubicBezTo>
                    <a:pt x="2521" y="1641"/>
                    <a:pt x="2520" y="1641"/>
                    <a:pt x="2519" y="1641"/>
                  </a:cubicBezTo>
                  <a:cubicBezTo>
                    <a:pt x="2511" y="1641"/>
                    <a:pt x="2500" y="1643"/>
                    <a:pt x="2488" y="1646"/>
                  </a:cubicBezTo>
                  <a:lnTo>
                    <a:pt x="2488" y="1646"/>
                  </a:lnTo>
                  <a:cubicBezTo>
                    <a:pt x="2488" y="1644"/>
                    <a:pt x="2489" y="1642"/>
                    <a:pt x="2489" y="1641"/>
                  </a:cubicBezTo>
                  <a:cubicBezTo>
                    <a:pt x="2491" y="1635"/>
                    <a:pt x="2488" y="1631"/>
                    <a:pt x="2478" y="1631"/>
                  </a:cubicBezTo>
                  <a:cubicBezTo>
                    <a:pt x="2470" y="1631"/>
                    <a:pt x="2458" y="1634"/>
                    <a:pt x="2441" y="1639"/>
                  </a:cubicBezTo>
                  <a:lnTo>
                    <a:pt x="2403" y="1665"/>
                  </a:lnTo>
                  <a:lnTo>
                    <a:pt x="2403" y="1665"/>
                  </a:lnTo>
                  <a:cubicBezTo>
                    <a:pt x="2402" y="1665"/>
                    <a:pt x="2401" y="1665"/>
                    <a:pt x="2400" y="1665"/>
                  </a:cubicBezTo>
                  <a:cubicBezTo>
                    <a:pt x="2397" y="1665"/>
                    <a:pt x="2395" y="1665"/>
                    <a:pt x="2393" y="1665"/>
                  </a:cubicBezTo>
                  <a:cubicBezTo>
                    <a:pt x="2419" y="1645"/>
                    <a:pt x="2448" y="1627"/>
                    <a:pt x="2472" y="1602"/>
                  </a:cubicBezTo>
                  <a:lnTo>
                    <a:pt x="2472" y="1602"/>
                  </a:lnTo>
                  <a:cubicBezTo>
                    <a:pt x="2467" y="1603"/>
                    <a:pt x="2462" y="1604"/>
                    <a:pt x="2459" y="1604"/>
                  </a:cubicBezTo>
                  <a:cubicBezTo>
                    <a:pt x="2417" y="1604"/>
                    <a:pt x="2450" y="1544"/>
                    <a:pt x="2483" y="1488"/>
                  </a:cubicBezTo>
                  <a:lnTo>
                    <a:pt x="2483" y="1488"/>
                  </a:lnTo>
                  <a:lnTo>
                    <a:pt x="2421" y="1528"/>
                  </a:lnTo>
                  <a:lnTo>
                    <a:pt x="2421" y="1528"/>
                  </a:lnTo>
                  <a:cubicBezTo>
                    <a:pt x="2428" y="1520"/>
                    <a:pt x="2435" y="1513"/>
                    <a:pt x="2440" y="1506"/>
                  </a:cubicBezTo>
                  <a:lnTo>
                    <a:pt x="2440" y="1506"/>
                  </a:lnTo>
                  <a:cubicBezTo>
                    <a:pt x="2444" y="1504"/>
                    <a:pt x="2447" y="1501"/>
                    <a:pt x="2450" y="1500"/>
                  </a:cubicBezTo>
                  <a:cubicBezTo>
                    <a:pt x="2454" y="1494"/>
                    <a:pt x="2455" y="1492"/>
                    <a:pt x="2454" y="1492"/>
                  </a:cubicBezTo>
                  <a:lnTo>
                    <a:pt x="2454" y="1492"/>
                  </a:lnTo>
                  <a:cubicBezTo>
                    <a:pt x="2453" y="1492"/>
                    <a:pt x="2450" y="1493"/>
                    <a:pt x="2447" y="1496"/>
                  </a:cubicBezTo>
                  <a:lnTo>
                    <a:pt x="2447" y="1496"/>
                  </a:lnTo>
                  <a:cubicBezTo>
                    <a:pt x="2453" y="1485"/>
                    <a:pt x="2455" y="1476"/>
                    <a:pt x="2450" y="1468"/>
                  </a:cubicBezTo>
                  <a:lnTo>
                    <a:pt x="2450" y="1468"/>
                  </a:lnTo>
                  <a:cubicBezTo>
                    <a:pt x="2436" y="1468"/>
                    <a:pt x="2400" y="1485"/>
                    <a:pt x="2369" y="1509"/>
                  </a:cubicBezTo>
                  <a:cubicBezTo>
                    <a:pt x="2356" y="1518"/>
                    <a:pt x="2343" y="1529"/>
                    <a:pt x="2331" y="1539"/>
                  </a:cubicBezTo>
                  <a:lnTo>
                    <a:pt x="2331" y="1539"/>
                  </a:lnTo>
                  <a:cubicBezTo>
                    <a:pt x="2328" y="1540"/>
                    <a:pt x="2325" y="1540"/>
                    <a:pt x="2323" y="1540"/>
                  </a:cubicBezTo>
                  <a:cubicBezTo>
                    <a:pt x="2305" y="1540"/>
                    <a:pt x="2303" y="1527"/>
                    <a:pt x="2333" y="1492"/>
                  </a:cubicBezTo>
                  <a:lnTo>
                    <a:pt x="2358" y="1478"/>
                  </a:lnTo>
                  <a:cubicBezTo>
                    <a:pt x="2360" y="1474"/>
                    <a:pt x="2360" y="1472"/>
                    <a:pt x="2358" y="1472"/>
                  </a:cubicBezTo>
                  <a:cubicBezTo>
                    <a:pt x="2344" y="1472"/>
                    <a:pt x="2257" y="1538"/>
                    <a:pt x="2245" y="1538"/>
                  </a:cubicBezTo>
                  <a:cubicBezTo>
                    <a:pt x="2242" y="1538"/>
                    <a:pt x="2244" y="1533"/>
                    <a:pt x="2256" y="1520"/>
                  </a:cubicBezTo>
                  <a:lnTo>
                    <a:pt x="2271" y="1511"/>
                  </a:lnTo>
                  <a:cubicBezTo>
                    <a:pt x="2284" y="1461"/>
                    <a:pt x="2194" y="1489"/>
                    <a:pt x="2290" y="1379"/>
                  </a:cubicBezTo>
                  <a:lnTo>
                    <a:pt x="2290" y="1379"/>
                  </a:lnTo>
                  <a:cubicBezTo>
                    <a:pt x="2263" y="1400"/>
                    <a:pt x="2251" y="1406"/>
                    <a:pt x="2246" y="1406"/>
                  </a:cubicBezTo>
                  <a:cubicBezTo>
                    <a:pt x="2238" y="1406"/>
                    <a:pt x="2250" y="1386"/>
                    <a:pt x="2241" y="1386"/>
                  </a:cubicBezTo>
                  <a:cubicBezTo>
                    <a:pt x="2234" y="1386"/>
                    <a:pt x="2216" y="1397"/>
                    <a:pt x="2168" y="1435"/>
                  </a:cubicBezTo>
                  <a:cubicBezTo>
                    <a:pt x="2230" y="1361"/>
                    <a:pt x="2260" y="1343"/>
                    <a:pt x="2292" y="1283"/>
                  </a:cubicBezTo>
                  <a:cubicBezTo>
                    <a:pt x="2293" y="1282"/>
                    <a:pt x="2292" y="1282"/>
                    <a:pt x="2292" y="1282"/>
                  </a:cubicBezTo>
                  <a:cubicBezTo>
                    <a:pt x="2283" y="1282"/>
                    <a:pt x="2193" y="1353"/>
                    <a:pt x="2173" y="1358"/>
                  </a:cubicBezTo>
                  <a:lnTo>
                    <a:pt x="2250" y="1293"/>
                  </a:lnTo>
                  <a:lnTo>
                    <a:pt x="2162" y="1352"/>
                  </a:lnTo>
                  <a:lnTo>
                    <a:pt x="2250" y="1272"/>
                  </a:lnTo>
                  <a:lnTo>
                    <a:pt x="2250" y="1272"/>
                  </a:lnTo>
                  <a:lnTo>
                    <a:pt x="2225" y="1282"/>
                  </a:lnTo>
                  <a:cubicBezTo>
                    <a:pt x="2223" y="1288"/>
                    <a:pt x="2196" y="1316"/>
                    <a:pt x="2172" y="1334"/>
                  </a:cubicBezTo>
                  <a:cubicBezTo>
                    <a:pt x="2168" y="1336"/>
                    <a:pt x="2165" y="1337"/>
                    <a:pt x="2163" y="1337"/>
                  </a:cubicBezTo>
                  <a:cubicBezTo>
                    <a:pt x="2144" y="1337"/>
                    <a:pt x="2210" y="1263"/>
                    <a:pt x="2245" y="1233"/>
                  </a:cubicBezTo>
                  <a:lnTo>
                    <a:pt x="2245" y="1233"/>
                  </a:lnTo>
                  <a:lnTo>
                    <a:pt x="2161" y="1264"/>
                  </a:lnTo>
                  <a:cubicBezTo>
                    <a:pt x="2192" y="1238"/>
                    <a:pt x="2206" y="1233"/>
                    <a:pt x="2228" y="1220"/>
                  </a:cubicBezTo>
                  <a:lnTo>
                    <a:pt x="2228" y="1220"/>
                  </a:lnTo>
                  <a:cubicBezTo>
                    <a:pt x="2212" y="1229"/>
                    <a:pt x="2204" y="1233"/>
                    <a:pt x="2202" y="1233"/>
                  </a:cubicBezTo>
                  <a:cubicBezTo>
                    <a:pt x="2195" y="1233"/>
                    <a:pt x="2255" y="1187"/>
                    <a:pt x="2248" y="1187"/>
                  </a:cubicBezTo>
                  <a:lnTo>
                    <a:pt x="2248" y="1187"/>
                  </a:lnTo>
                  <a:cubicBezTo>
                    <a:pt x="2246" y="1187"/>
                    <a:pt x="2239" y="1191"/>
                    <a:pt x="2225" y="1199"/>
                  </a:cubicBezTo>
                  <a:cubicBezTo>
                    <a:pt x="2209" y="1215"/>
                    <a:pt x="2178" y="1236"/>
                    <a:pt x="2163" y="1250"/>
                  </a:cubicBezTo>
                  <a:cubicBezTo>
                    <a:pt x="2198" y="1212"/>
                    <a:pt x="2196" y="1197"/>
                    <a:pt x="2178" y="1197"/>
                  </a:cubicBezTo>
                  <a:cubicBezTo>
                    <a:pt x="2175" y="1197"/>
                    <a:pt x="2171" y="1198"/>
                    <a:pt x="2167" y="1199"/>
                  </a:cubicBezTo>
                  <a:lnTo>
                    <a:pt x="2222" y="1156"/>
                  </a:lnTo>
                  <a:cubicBezTo>
                    <a:pt x="2220" y="1127"/>
                    <a:pt x="2166" y="1142"/>
                    <a:pt x="2150" y="1122"/>
                  </a:cubicBezTo>
                  <a:cubicBezTo>
                    <a:pt x="2132" y="1150"/>
                    <a:pt x="2040" y="1226"/>
                    <a:pt x="2027" y="1229"/>
                  </a:cubicBezTo>
                  <a:lnTo>
                    <a:pt x="2105" y="1157"/>
                  </a:lnTo>
                  <a:lnTo>
                    <a:pt x="2105" y="1157"/>
                  </a:lnTo>
                  <a:cubicBezTo>
                    <a:pt x="2053" y="1197"/>
                    <a:pt x="2080" y="1189"/>
                    <a:pt x="2012" y="1234"/>
                  </a:cubicBezTo>
                  <a:cubicBezTo>
                    <a:pt x="2016" y="1220"/>
                    <a:pt x="2099" y="1151"/>
                    <a:pt x="2129" y="1132"/>
                  </a:cubicBezTo>
                  <a:lnTo>
                    <a:pt x="2129" y="1132"/>
                  </a:lnTo>
                  <a:lnTo>
                    <a:pt x="2094" y="1147"/>
                  </a:lnTo>
                  <a:cubicBezTo>
                    <a:pt x="2118" y="1126"/>
                    <a:pt x="2132" y="1117"/>
                    <a:pt x="2163" y="1091"/>
                  </a:cubicBezTo>
                  <a:lnTo>
                    <a:pt x="2163" y="1091"/>
                  </a:lnTo>
                  <a:cubicBezTo>
                    <a:pt x="2155" y="1097"/>
                    <a:pt x="2151" y="1099"/>
                    <a:pt x="2150" y="1099"/>
                  </a:cubicBezTo>
                  <a:cubicBezTo>
                    <a:pt x="2143" y="1099"/>
                    <a:pt x="2182" y="1056"/>
                    <a:pt x="2173" y="1056"/>
                  </a:cubicBezTo>
                  <a:lnTo>
                    <a:pt x="2173" y="1056"/>
                  </a:lnTo>
                  <a:cubicBezTo>
                    <a:pt x="2170" y="1056"/>
                    <a:pt x="2161" y="1061"/>
                    <a:pt x="2140" y="1078"/>
                  </a:cubicBezTo>
                  <a:lnTo>
                    <a:pt x="2163" y="1057"/>
                  </a:lnTo>
                  <a:cubicBezTo>
                    <a:pt x="2155" y="1047"/>
                    <a:pt x="2142" y="1046"/>
                    <a:pt x="2130" y="1046"/>
                  </a:cubicBezTo>
                  <a:cubicBezTo>
                    <a:pt x="2126" y="1046"/>
                    <a:pt x="2123" y="1046"/>
                    <a:pt x="2119" y="1046"/>
                  </a:cubicBezTo>
                  <a:cubicBezTo>
                    <a:pt x="2110" y="1046"/>
                    <a:pt x="2101" y="1046"/>
                    <a:pt x="2094" y="1041"/>
                  </a:cubicBezTo>
                  <a:cubicBezTo>
                    <a:pt x="2026" y="1101"/>
                    <a:pt x="2036" y="1083"/>
                    <a:pt x="1976" y="1126"/>
                  </a:cubicBezTo>
                  <a:cubicBezTo>
                    <a:pt x="1988" y="1096"/>
                    <a:pt x="2031" y="1036"/>
                    <a:pt x="2012" y="1028"/>
                  </a:cubicBezTo>
                  <a:lnTo>
                    <a:pt x="2012" y="1028"/>
                  </a:lnTo>
                  <a:cubicBezTo>
                    <a:pt x="1971" y="1049"/>
                    <a:pt x="1953" y="1078"/>
                    <a:pt x="1909" y="1110"/>
                  </a:cubicBezTo>
                  <a:cubicBezTo>
                    <a:pt x="1970" y="1053"/>
                    <a:pt x="1951" y="1044"/>
                    <a:pt x="2002" y="1012"/>
                  </a:cubicBezTo>
                  <a:cubicBezTo>
                    <a:pt x="1993" y="1010"/>
                    <a:pt x="1986" y="1008"/>
                    <a:pt x="1977" y="1008"/>
                  </a:cubicBezTo>
                  <a:cubicBezTo>
                    <a:pt x="1964" y="1008"/>
                    <a:pt x="1945" y="1013"/>
                    <a:pt x="1903" y="1029"/>
                  </a:cubicBezTo>
                  <a:cubicBezTo>
                    <a:pt x="1881" y="1055"/>
                    <a:pt x="1872" y="1067"/>
                    <a:pt x="1851" y="1085"/>
                  </a:cubicBezTo>
                  <a:cubicBezTo>
                    <a:pt x="1850" y="1085"/>
                    <a:pt x="1849" y="1085"/>
                    <a:pt x="1849" y="1085"/>
                  </a:cubicBezTo>
                  <a:cubicBezTo>
                    <a:pt x="1842" y="1085"/>
                    <a:pt x="1870" y="1052"/>
                    <a:pt x="1898" y="1027"/>
                  </a:cubicBezTo>
                  <a:lnTo>
                    <a:pt x="1907" y="1022"/>
                  </a:lnTo>
                  <a:lnTo>
                    <a:pt x="1907" y="1022"/>
                  </a:lnTo>
                  <a:cubicBezTo>
                    <a:pt x="1895" y="1028"/>
                    <a:pt x="1887" y="1031"/>
                    <a:pt x="1882" y="1031"/>
                  </a:cubicBezTo>
                  <a:cubicBezTo>
                    <a:pt x="1864" y="1031"/>
                    <a:pt x="1888" y="989"/>
                    <a:pt x="1911" y="949"/>
                  </a:cubicBezTo>
                  <a:cubicBezTo>
                    <a:pt x="1930" y="915"/>
                    <a:pt x="1947" y="883"/>
                    <a:pt x="1933" y="883"/>
                  </a:cubicBezTo>
                  <a:cubicBezTo>
                    <a:pt x="1926" y="883"/>
                    <a:pt x="1913" y="889"/>
                    <a:pt x="1891" y="904"/>
                  </a:cubicBezTo>
                  <a:lnTo>
                    <a:pt x="1898" y="899"/>
                  </a:lnTo>
                  <a:lnTo>
                    <a:pt x="1815" y="944"/>
                  </a:lnTo>
                  <a:cubicBezTo>
                    <a:pt x="1818" y="925"/>
                    <a:pt x="1865" y="904"/>
                    <a:pt x="1896" y="863"/>
                  </a:cubicBezTo>
                  <a:lnTo>
                    <a:pt x="1896" y="863"/>
                  </a:lnTo>
                  <a:cubicBezTo>
                    <a:pt x="1866" y="882"/>
                    <a:pt x="1850" y="889"/>
                    <a:pt x="1842" y="889"/>
                  </a:cubicBezTo>
                  <a:cubicBezTo>
                    <a:pt x="1824" y="889"/>
                    <a:pt x="1844" y="855"/>
                    <a:pt x="1826" y="855"/>
                  </a:cubicBezTo>
                  <a:cubicBezTo>
                    <a:pt x="1821" y="855"/>
                    <a:pt x="1812" y="858"/>
                    <a:pt x="1798" y="866"/>
                  </a:cubicBezTo>
                  <a:cubicBezTo>
                    <a:pt x="1877" y="774"/>
                    <a:pt x="1864" y="764"/>
                    <a:pt x="1841" y="764"/>
                  </a:cubicBezTo>
                  <a:cubicBezTo>
                    <a:pt x="1839" y="764"/>
                    <a:pt x="1837" y="764"/>
                    <a:pt x="1834" y="764"/>
                  </a:cubicBezTo>
                  <a:cubicBezTo>
                    <a:pt x="1834" y="764"/>
                    <a:pt x="1833" y="764"/>
                    <a:pt x="1833" y="764"/>
                  </a:cubicBezTo>
                  <a:cubicBezTo>
                    <a:pt x="1813" y="764"/>
                    <a:pt x="1794" y="764"/>
                    <a:pt x="1834" y="706"/>
                  </a:cubicBezTo>
                  <a:lnTo>
                    <a:pt x="1834" y="706"/>
                  </a:lnTo>
                  <a:lnTo>
                    <a:pt x="1795" y="749"/>
                  </a:lnTo>
                  <a:cubicBezTo>
                    <a:pt x="1785" y="757"/>
                    <a:pt x="1781" y="760"/>
                    <a:pt x="1779" y="760"/>
                  </a:cubicBezTo>
                  <a:cubicBezTo>
                    <a:pt x="1775" y="760"/>
                    <a:pt x="1814" y="718"/>
                    <a:pt x="1818" y="707"/>
                  </a:cubicBezTo>
                  <a:lnTo>
                    <a:pt x="1818" y="707"/>
                  </a:lnTo>
                  <a:cubicBezTo>
                    <a:pt x="1787" y="741"/>
                    <a:pt x="1787" y="749"/>
                    <a:pt x="1762" y="770"/>
                  </a:cubicBezTo>
                  <a:cubicBezTo>
                    <a:pt x="1759" y="770"/>
                    <a:pt x="1755" y="771"/>
                    <a:pt x="1752" y="771"/>
                  </a:cubicBezTo>
                  <a:cubicBezTo>
                    <a:pt x="1719" y="771"/>
                    <a:pt x="1715" y="739"/>
                    <a:pt x="1720" y="697"/>
                  </a:cubicBezTo>
                  <a:cubicBezTo>
                    <a:pt x="1725" y="652"/>
                    <a:pt x="1740" y="595"/>
                    <a:pt x="1735" y="557"/>
                  </a:cubicBezTo>
                  <a:cubicBezTo>
                    <a:pt x="1735" y="556"/>
                    <a:pt x="1734" y="555"/>
                    <a:pt x="1733" y="555"/>
                  </a:cubicBezTo>
                  <a:cubicBezTo>
                    <a:pt x="1715" y="555"/>
                    <a:pt x="1600" y="686"/>
                    <a:pt x="1586" y="686"/>
                  </a:cubicBezTo>
                  <a:cubicBezTo>
                    <a:pt x="1582" y="686"/>
                    <a:pt x="1586" y="676"/>
                    <a:pt x="1601" y="652"/>
                  </a:cubicBezTo>
                  <a:lnTo>
                    <a:pt x="1677" y="577"/>
                  </a:lnTo>
                  <a:lnTo>
                    <a:pt x="1677" y="577"/>
                  </a:lnTo>
                  <a:cubicBezTo>
                    <a:pt x="1651" y="592"/>
                    <a:pt x="1633" y="598"/>
                    <a:pt x="1621" y="598"/>
                  </a:cubicBezTo>
                  <a:cubicBezTo>
                    <a:pt x="1606" y="598"/>
                    <a:pt x="1599" y="589"/>
                    <a:pt x="1591" y="581"/>
                  </a:cubicBezTo>
                  <a:cubicBezTo>
                    <a:pt x="1584" y="571"/>
                    <a:pt x="1575" y="560"/>
                    <a:pt x="1559" y="560"/>
                  </a:cubicBezTo>
                  <a:cubicBezTo>
                    <a:pt x="1549" y="560"/>
                    <a:pt x="1535" y="565"/>
                    <a:pt x="1517" y="576"/>
                  </a:cubicBezTo>
                  <a:cubicBezTo>
                    <a:pt x="1534" y="560"/>
                    <a:pt x="1553" y="536"/>
                    <a:pt x="1558" y="536"/>
                  </a:cubicBezTo>
                  <a:cubicBezTo>
                    <a:pt x="1558" y="536"/>
                    <a:pt x="1558" y="536"/>
                    <a:pt x="1558" y="536"/>
                  </a:cubicBezTo>
                  <a:cubicBezTo>
                    <a:pt x="1574" y="513"/>
                    <a:pt x="1575" y="503"/>
                    <a:pt x="1568" y="503"/>
                  </a:cubicBezTo>
                  <a:cubicBezTo>
                    <a:pt x="1557" y="503"/>
                    <a:pt x="1521" y="531"/>
                    <a:pt x="1496" y="562"/>
                  </a:cubicBezTo>
                  <a:cubicBezTo>
                    <a:pt x="1496" y="554"/>
                    <a:pt x="1532" y="518"/>
                    <a:pt x="1549" y="490"/>
                  </a:cubicBezTo>
                  <a:cubicBezTo>
                    <a:pt x="1553" y="482"/>
                    <a:pt x="1553" y="480"/>
                    <a:pt x="1551" y="480"/>
                  </a:cubicBezTo>
                  <a:lnTo>
                    <a:pt x="1551" y="480"/>
                  </a:lnTo>
                  <a:cubicBezTo>
                    <a:pt x="1543" y="480"/>
                    <a:pt x="1509" y="511"/>
                    <a:pt x="1503" y="511"/>
                  </a:cubicBezTo>
                  <a:cubicBezTo>
                    <a:pt x="1501" y="511"/>
                    <a:pt x="1503" y="505"/>
                    <a:pt x="1515" y="490"/>
                  </a:cubicBezTo>
                  <a:cubicBezTo>
                    <a:pt x="1520" y="483"/>
                    <a:pt x="1526" y="477"/>
                    <a:pt x="1532" y="473"/>
                  </a:cubicBezTo>
                  <a:lnTo>
                    <a:pt x="1532" y="473"/>
                  </a:lnTo>
                  <a:cubicBezTo>
                    <a:pt x="1528" y="476"/>
                    <a:pt x="1525" y="476"/>
                    <a:pt x="1522" y="476"/>
                  </a:cubicBezTo>
                  <a:cubicBezTo>
                    <a:pt x="1519" y="476"/>
                    <a:pt x="1517" y="475"/>
                    <a:pt x="1514" y="475"/>
                  </a:cubicBezTo>
                  <a:cubicBezTo>
                    <a:pt x="1507" y="475"/>
                    <a:pt x="1498" y="481"/>
                    <a:pt x="1472" y="518"/>
                  </a:cubicBezTo>
                  <a:cubicBezTo>
                    <a:pt x="1477" y="503"/>
                    <a:pt x="1474" y="500"/>
                    <a:pt x="1468" y="500"/>
                  </a:cubicBezTo>
                  <a:cubicBezTo>
                    <a:pt x="1462" y="500"/>
                    <a:pt x="1454" y="503"/>
                    <a:pt x="1449" y="503"/>
                  </a:cubicBezTo>
                  <a:cubicBezTo>
                    <a:pt x="1443" y="503"/>
                    <a:pt x="1441" y="499"/>
                    <a:pt x="1449" y="481"/>
                  </a:cubicBezTo>
                  <a:lnTo>
                    <a:pt x="1449" y="481"/>
                  </a:lnTo>
                  <a:cubicBezTo>
                    <a:pt x="1432" y="500"/>
                    <a:pt x="1424" y="505"/>
                    <a:pt x="1420" y="505"/>
                  </a:cubicBezTo>
                  <a:cubicBezTo>
                    <a:pt x="1414" y="505"/>
                    <a:pt x="1420" y="490"/>
                    <a:pt x="1414" y="490"/>
                  </a:cubicBezTo>
                  <a:lnTo>
                    <a:pt x="1414" y="490"/>
                  </a:lnTo>
                  <a:cubicBezTo>
                    <a:pt x="1410" y="490"/>
                    <a:pt x="1399" y="500"/>
                    <a:pt x="1368" y="536"/>
                  </a:cubicBezTo>
                  <a:cubicBezTo>
                    <a:pt x="1422" y="469"/>
                    <a:pt x="1430" y="443"/>
                    <a:pt x="1418" y="443"/>
                  </a:cubicBezTo>
                  <a:cubicBezTo>
                    <a:pt x="1410" y="443"/>
                    <a:pt x="1391" y="456"/>
                    <a:pt x="1371" y="476"/>
                  </a:cubicBezTo>
                  <a:cubicBezTo>
                    <a:pt x="1400" y="442"/>
                    <a:pt x="1392" y="435"/>
                    <a:pt x="1434" y="388"/>
                  </a:cubicBezTo>
                  <a:cubicBezTo>
                    <a:pt x="1432" y="387"/>
                    <a:pt x="1431" y="387"/>
                    <a:pt x="1429" y="387"/>
                  </a:cubicBezTo>
                  <a:cubicBezTo>
                    <a:pt x="1417" y="387"/>
                    <a:pt x="1393" y="405"/>
                    <a:pt x="1354" y="458"/>
                  </a:cubicBezTo>
                  <a:cubicBezTo>
                    <a:pt x="1378" y="418"/>
                    <a:pt x="1381" y="405"/>
                    <a:pt x="1374" y="405"/>
                  </a:cubicBezTo>
                  <a:cubicBezTo>
                    <a:pt x="1369" y="405"/>
                    <a:pt x="1356" y="414"/>
                    <a:pt x="1345" y="422"/>
                  </a:cubicBezTo>
                  <a:cubicBezTo>
                    <a:pt x="1336" y="429"/>
                    <a:pt x="1327" y="436"/>
                    <a:pt x="1323" y="436"/>
                  </a:cubicBezTo>
                  <a:cubicBezTo>
                    <a:pt x="1317" y="436"/>
                    <a:pt x="1324" y="419"/>
                    <a:pt x="1362" y="360"/>
                  </a:cubicBezTo>
                  <a:lnTo>
                    <a:pt x="1362" y="360"/>
                  </a:lnTo>
                  <a:cubicBezTo>
                    <a:pt x="1288" y="405"/>
                    <a:pt x="1235" y="430"/>
                    <a:pt x="1191" y="443"/>
                  </a:cubicBezTo>
                  <a:cubicBezTo>
                    <a:pt x="1228" y="391"/>
                    <a:pt x="1239" y="386"/>
                    <a:pt x="1247" y="386"/>
                  </a:cubicBezTo>
                  <a:cubicBezTo>
                    <a:pt x="1249" y="386"/>
                    <a:pt x="1251" y="386"/>
                    <a:pt x="1253" y="386"/>
                  </a:cubicBezTo>
                  <a:cubicBezTo>
                    <a:pt x="1262" y="386"/>
                    <a:pt x="1273" y="380"/>
                    <a:pt x="1312" y="323"/>
                  </a:cubicBezTo>
                  <a:lnTo>
                    <a:pt x="1312" y="323"/>
                  </a:lnTo>
                  <a:cubicBezTo>
                    <a:pt x="1265" y="349"/>
                    <a:pt x="1200" y="418"/>
                    <a:pt x="1178" y="418"/>
                  </a:cubicBezTo>
                  <a:cubicBezTo>
                    <a:pt x="1172" y="418"/>
                    <a:pt x="1169" y="414"/>
                    <a:pt x="1169" y="406"/>
                  </a:cubicBezTo>
                  <a:cubicBezTo>
                    <a:pt x="1174" y="385"/>
                    <a:pt x="1208" y="355"/>
                    <a:pt x="1223" y="336"/>
                  </a:cubicBezTo>
                  <a:lnTo>
                    <a:pt x="1223" y="336"/>
                  </a:lnTo>
                  <a:cubicBezTo>
                    <a:pt x="1212" y="343"/>
                    <a:pt x="1204" y="345"/>
                    <a:pt x="1198" y="345"/>
                  </a:cubicBezTo>
                  <a:cubicBezTo>
                    <a:pt x="1188" y="345"/>
                    <a:pt x="1182" y="339"/>
                    <a:pt x="1175" y="334"/>
                  </a:cubicBezTo>
                  <a:cubicBezTo>
                    <a:pt x="1171" y="331"/>
                    <a:pt x="1166" y="328"/>
                    <a:pt x="1160" y="328"/>
                  </a:cubicBezTo>
                  <a:cubicBezTo>
                    <a:pt x="1151" y="328"/>
                    <a:pt x="1140" y="333"/>
                    <a:pt x="1122" y="346"/>
                  </a:cubicBezTo>
                  <a:lnTo>
                    <a:pt x="1122" y="346"/>
                  </a:lnTo>
                  <a:cubicBezTo>
                    <a:pt x="1123" y="345"/>
                    <a:pt x="1123" y="344"/>
                    <a:pt x="1124" y="343"/>
                  </a:cubicBezTo>
                  <a:lnTo>
                    <a:pt x="1124" y="343"/>
                  </a:lnTo>
                  <a:cubicBezTo>
                    <a:pt x="1123" y="344"/>
                    <a:pt x="1122" y="346"/>
                    <a:pt x="1120" y="348"/>
                  </a:cubicBezTo>
                  <a:cubicBezTo>
                    <a:pt x="1121" y="347"/>
                    <a:pt x="1122" y="347"/>
                    <a:pt x="1122" y="346"/>
                  </a:cubicBezTo>
                  <a:lnTo>
                    <a:pt x="1122" y="346"/>
                  </a:lnTo>
                  <a:cubicBezTo>
                    <a:pt x="1079" y="421"/>
                    <a:pt x="1012" y="487"/>
                    <a:pt x="982" y="529"/>
                  </a:cubicBezTo>
                  <a:lnTo>
                    <a:pt x="982" y="529"/>
                  </a:lnTo>
                  <a:cubicBezTo>
                    <a:pt x="1080" y="385"/>
                    <a:pt x="985" y="480"/>
                    <a:pt x="1119" y="287"/>
                  </a:cubicBezTo>
                  <a:lnTo>
                    <a:pt x="1119" y="287"/>
                  </a:lnTo>
                  <a:cubicBezTo>
                    <a:pt x="1110" y="297"/>
                    <a:pt x="1089" y="322"/>
                    <a:pt x="1068" y="359"/>
                  </a:cubicBezTo>
                  <a:cubicBezTo>
                    <a:pt x="1071" y="346"/>
                    <a:pt x="1083" y="323"/>
                    <a:pt x="1114" y="282"/>
                  </a:cubicBezTo>
                  <a:lnTo>
                    <a:pt x="1114" y="282"/>
                  </a:lnTo>
                  <a:cubicBezTo>
                    <a:pt x="1083" y="303"/>
                    <a:pt x="1052" y="359"/>
                    <a:pt x="1039" y="359"/>
                  </a:cubicBezTo>
                  <a:cubicBezTo>
                    <a:pt x="1038" y="359"/>
                    <a:pt x="1037" y="359"/>
                    <a:pt x="1036" y="358"/>
                  </a:cubicBezTo>
                  <a:cubicBezTo>
                    <a:pt x="1053" y="331"/>
                    <a:pt x="1062" y="322"/>
                    <a:pt x="1083" y="290"/>
                  </a:cubicBezTo>
                  <a:lnTo>
                    <a:pt x="1083" y="290"/>
                  </a:lnTo>
                  <a:cubicBezTo>
                    <a:pt x="1051" y="329"/>
                    <a:pt x="1021" y="368"/>
                    <a:pt x="1011" y="368"/>
                  </a:cubicBezTo>
                  <a:cubicBezTo>
                    <a:pt x="1009" y="368"/>
                    <a:pt x="1008" y="366"/>
                    <a:pt x="1008" y="359"/>
                  </a:cubicBezTo>
                  <a:cubicBezTo>
                    <a:pt x="1018" y="343"/>
                    <a:pt x="1029" y="324"/>
                    <a:pt x="1033" y="323"/>
                  </a:cubicBezTo>
                  <a:lnTo>
                    <a:pt x="1033" y="323"/>
                  </a:lnTo>
                  <a:cubicBezTo>
                    <a:pt x="1034" y="323"/>
                    <a:pt x="1034" y="323"/>
                    <a:pt x="1034" y="323"/>
                  </a:cubicBezTo>
                  <a:cubicBezTo>
                    <a:pt x="1034" y="323"/>
                    <a:pt x="1034" y="322"/>
                    <a:pt x="1034" y="322"/>
                  </a:cubicBezTo>
                  <a:cubicBezTo>
                    <a:pt x="1034" y="322"/>
                    <a:pt x="1034" y="323"/>
                    <a:pt x="1033" y="323"/>
                  </a:cubicBezTo>
                  <a:lnTo>
                    <a:pt x="1033" y="323"/>
                  </a:lnTo>
                  <a:cubicBezTo>
                    <a:pt x="1033" y="323"/>
                    <a:pt x="1033" y="323"/>
                    <a:pt x="1033" y="323"/>
                  </a:cubicBezTo>
                  <a:cubicBezTo>
                    <a:pt x="1012" y="323"/>
                    <a:pt x="951" y="401"/>
                    <a:pt x="932" y="401"/>
                  </a:cubicBezTo>
                  <a:cubicBezTo>
                    <a:pt x="927" y="401"/>
                    <a:pt x="925" y="396"/>
                    <a:pt x="926" y="384"/>
                  </a:cubicBezTo>
                  <a:cubicBezTo>
                    <a:pt x="1001" y="266"/>
                    <a:pt x="942" y="339"/>
                    <a:pt x="1000" y="233"/>
                  </a:cubicBezTo>
                  <a:lnTo>
                    <a:pt x="1000" y="233"/>
                  </a:lnTo>
                  <a:lnTo>
                    <a:pt x="970" y="258"/>
                  </a:lnTo>
                  <a:lnTo>
                    <a:pt x="946" y="312"/>
                  </a:lnTo>
                  <a:cubicBezTo>
                    <a:pt x="946" y="312"/>
                    <a:pt x="945" y="312"/>
                    <a:pt x="945" y="312"/>
                  </a:cubicBezTo>
                  <a:cubicBezTo>
                    <a:pt x="935" y="312"/>
                    <a:pt x="905" y="350"/>
                    <a:pt x="896" y="350"/>
                  </a:cubicBezTo>
                  <a:cubicBezTo>
                    <a:pt x="894" y="350"/>
                    <a:pt x="893" y="347"/>
                    <a:pt x="895" y="338"/>
                  </a:cubicBezTo>
                  <a:lnTo>
                    <a:pt x="926" y="298"/>
                  </a:lnTo>
                  <a:lnTo>
                    <a:pt x="896" y="308"/>
                  </a:lnTo>
                  <a:lnTo>
                    <a:pt x="885" y="355"/>
                  </a:lnTo>
                  <a:cubicBezTo>
                    <a:pt x="851" y="396"/>
                    <a:pt x="823" y="462"/>
                    <a:pt x="817" y="462"/>
                  </a:cubicBezTo>
                  <a:cubicBezTo>
                    <a:pt x="816" y="462"/>
                    <a:pt x="816" y="459"/>
                    <a:pt x="817" y="453"/>
                  </a:cubicBezTo>
                  <a:cubicBezTo>
                    <a:pt x="824" y="445"/>
                    <a:pt x="807" y="447"/>
                    <a:pt x="835" y="381"/>
                  </a:cubicBezTo>
                  <a:lnTo>
                    <a:pt x="835" y="381"/>
                  </a:lnTo>
                  <a:cubicBezTo>
                    <a:pt x="819" y="403"/>
                    <a:pt x="802" y="428"/>
                    <a:pt x="796" y="428"/>
                  </a:cubicBezTo>
                  <a:cubicBezTo>
                    <a:pt x="794" y="428"/>
                    <a:pt x="794" y="424"/>
                    <a:pt x="796" y="416"/>
                  </a:cubicBezTo>
                  <a:cubicBezTo>
                    <a:pt x="811" y="381"/>
                    <a:pt x="859" y="298"/>
                    <a:pt x="869" y="275"/>
                  </a:cubicBezTo>
                  <a:lnTo>
                    <a:pt x="869" y="275"/>
                  </a:lnTo>
                  <a:cubicBezTo>
                    <a:pt x="819" y="360"/>
                    <a:pt x="831" y="291"/>
                    <a:pt x="782" y="373"/>
                  </a:cubicBezTo>
                  <a:lnTo>
                    <a:pt x="782" y="373"/>
                  </a:lnTo>
                  <a:cubicBezTo>
                    <a:pt x="796" y="348"/>
                    <a:pt x="820" y="302"/>
                    <a:pt x="825" y="292"/>
                  </a:cubicBezTo>
                  <a:lnTo>
                    <a:pt x="825" y="292"/>
                  </a:lnTo>
                  <a:lnTo>
                    <a:pt x="783" y="363"/>
                  </a:lnTo>
                  <a:cubicBezTo>
                    <a:pt x="792" y="337"/>
                    <a:pt x="796" y="326"/>
                    <a:pt x="819" y="280"/>
                  </a:cubicBezTo>
                  <a:cubicBezTo>
                    <a:pt x="818" y="279"/>
                    <a:pt x="818" y="278"/>
                    <a:pt x="817" y="278"/>
                  </a:cubicBezTo>
                  <a:cubicBezTo>
                    <a:pt x="807" y="278"/>
                    <a:pt x="773" y="369"/>
                    <a:pt x="767" y="369"/>
                  </a:cubicBezTo>
                  <a:cubicBezTo>
                    <a:pt x="766" y="369"/>
                    <a:pt x="766" y="365"/>
                    <a:pt x="768" y="353"/>
                  </a:cubicBezTo>
                  <a:cubicBezTo>
                    <a:pt x="772" y="348"/>
                    <a:pt x="777" y="336"/>
                    <a:pt x="785" y="327"/>
                  </a:cubicBezTo>
                  <a:cubicBezTo>
                    <a:pt x="785" y="317"/>
                    <a:pt x="782" y="314"/>
                    <a:pt x="777" y="314"/>
                  </a:cubicBezTo>
                  <a:cubicBezTo>
                    <a:pt x="767" y="314"/>
                    <a:pt x="750" y="329"/>
                    <a:pt x="740" y="329"/>
                  </a:cubicBezTo>
                  <a:cubicBezTo>
                    <a:pt x="735" y="329"/>
                    <a:pt x="731" y="325"/>
                    <a:pt x="732" y="313"/>
                  </a:cubicBezTo>
                  <a:cubicBezTo>
                    <a:pt x="778" y="201"/>
                    <a:pt x="757" y="293"/>
                    <a:pt x="797" y="198"/>
                  </a:cubicBezTo>
                  <a:lnTo>
                    <a:pt x="797" y="198"/>
                  </a:lnTo>
                  <a:cubicBezTo>
                    <a:pt x="768" y="206"/>
                    <a:pt x="709" y="281"/>
                    <a:pt x="686" y="281"/>
                  </a:cubicBezTo>
                  <a:cubicBezTo>
                    <a:pt x="682" y="281"/>
                    <a:pt x="679" y="279"/>
                    <a:pt x="678" y="274"/>
                  </a:cubicBezTo>
                  <a:lnTo>
                    <a:pt x="677" y="287"/>
                  </a:lnTo>
                  <a:cubicBezTo>
                    <a:pt x="658" y="327"/>
                    <a:pt x="650" y="341"/>
                    <a:pt x="648" y="341"/>
                  </a:cubicBezTo>
                  <a:cubicBezTo>
                    <a:pt x="646" y="341"/>
                    <a:pt x="649" y="328"/>
                    <a:pt x="653" y="312"/>
                  </a:cubicBezTo>
                  <a:cubicBezTo>
                    <a:pt x="659" y="289"/>
                    <a:pt x="667" y="259"/>
                    <a:pt x="662" y="259"/>
                  </a:cubicBezTo>
                  <a:lnTo>
                    <a:pt x="662" y="259"/>
                  </a:lnTo>
                  <a:cubicBezTo>
                    <a:pt x="660" y="259"/>
                    <a:pt x="657" y="262"/>
                    <a:pt x="652" y="270"/>
                  </a:cubicBezTo>
                  <a:lnTo>
                    <a:pt x="652" y="270"/>
                  </a:lnTo>
                  <a:cubicBezTo>
                    <a:pt x="660" y="257"/>
                    <a:pt x="685" y="201"/>
                    <a:pt x="684" y="201"/>
                  </a:cubicBezTo>
                  <a:lnTo>
                    <a:pt x="684" y="201"/>
                  </a:lnTo>
                  <a:cubicBezTo>
                    <a:pt x="684" y="201"/>
                    <a:pt x="684" y="202"/>
                    <a:pt x="683" y="203"/>
                  </a:cubicBezTo>
                  <a:cubicBezTo>
                    <a:pt x="682" y="197"/>
                    <a:pt x="679" y="194"/>
                    <a:pt x="675" y="194"/>
                  </a:cubicBezTo>
                  <a:cubicBezTo>
                    <a:pt x="660" y="194"/>
                    <a:pt x="625" y="237"/>
                    <a:pt x="592" y="270"/>
                  </a:cubicBezTo>
                  <a:lnTo>
                    <a:pt x="611" y="229"/>
                  </a:lnTo>
                  <a:cubicBezTo>
                    <a:pt x="616" y="189"/>
                    <a:pt x="596" y="198"/>
                    <a:pt x="594" y="176"/>
                  </a:cubicBezTo>
                  <a:cubicBezTo>
                    <a:pt x="575" y="217"/>
                    <a:pt x="571" y="208"/>
                    <a:pt x="552" y="270"/>
                  </a:cubicBezTo>
                  <a:cubicBezTo>
                    <a:pt x="568" y="199"/>
                    <a:pt x="566" y="178"/>
                    <a:pt x="557" y="178"/>
                  </a:cubicBezTo>
                  <a:cubicBezTo>
                    <a:pt x="549" y="178"/>
                    <a:pt x="538" y="190"/>
                    <a:pt x="526" y="203"/>
                  </a:cubicBezTo>
                  <a:cubicBezTo>
                    <a:pt x="512" y="219"/>
                    <a:pt x="498" y="236"/>
                    <a:pt x="490" y="236"/>
                  </a:cubicBezTo>
                  <a:cubicBezTo>
                    <a:pt x="483" y="236"/>
                    <a:pt x="481" y="220"/>
                    <a:pt x="491" y="168"/>
                  </a:cubicBezTo>
                  <a:cubicBezTo>
                    <a:pt x="495" y="168"/>
                    <a:pt x="512" y="135"/>
                    <a:pt x="509" y="134"/>
                  </a:cubicBezTo>
                  <a:lnTo>
                    <a:pt x="509" y="134"/>
                  </a:lnTo>
                  <a:lnTo>
                    <a:pt x="472" y="165"/>
                  </a:lnTo>
                  <a:cubicBezTo>
                    <a:pt x="452" y="236"/>
                    <a:pt x="462" y="209"/>
                    <a:pt x="448" y="266"/>
                  </a:cubicBezTo>
                  <a:cubicBezTo>
                    <a:pt x="431" y="306"/>
                    <a:pt x="415" y="336"/>
                    <a:pt x="410" y="336"/>
                  </a:cubicBezTo>
                  <a:cubicBezTo>
                    <a:pt x="409" y="336"/>
                    <a:pt x="409" y="336"/>
                    <a:pt x="409" y="336"/>
                  </a:cubicBezTo>
                  <a:cubicBezTo>
                    <a:pt x="434" y="292"/>
                    <a:pt x="445" y="222"/>
                    <a:pt x="454" y="181"/>
                  </a:cubicBezTo>
                  <a:lnTo>
                    <a:pt x="454" y="181"/>
                  </a:lnTo>
                  <a:cubicBezTo>
                    <a:pt x="446" y="202"/>
                    <a:pt x="438" y="225"/>
                    <a:pt x="431" y="249"/>
                  </a:cubicBezTo>
                  <a:cubicBezTo>
                    <a:pt x="436" y="223"/>
                    <a:pt x="438" y="213"/>
                    <a:pt x="437" y="213"/>
                  </a:cubicBezTo>
                  <a:lnTo>
                    <a:pt x="437" y="213"/>
                  </a:lnTo>
                  <a:cubicBezTo>
                    <a:pt x="433" y="213"/>
                    <a:pt x="402" y="320"/>
                    <a:pt x="395" y="320"/>
                  </a:cubicBezTo>
                  <a:cubicBezTo>
                    <a:pt x="393" y="320"/>
                    <a:pt x="393" y="314"/>
                    <a:pt x="394" y="301"/>
                  </a:cubicBezTo>
                  <a:lnTo>
                    <a:pt x="408" y="264"/>
                  </a:lnTo>
                  <a:lnTo>
                    <a:pt x="408" y="264"/>
                  </a:lnTo>
                  <a:cubicBezTo>
                    <a:pt x="398" y="278"/>
                    <a:pt x="380" y="318"/>
                    <a:pt x="374" y="318"/>
                  </a:cubicBezTo>
                  <a:cubicBezTo>
                    <a:pt x="374" y="318"/>
                    <a:pt x="373" y="318"/>
                    <a:pt x="373" y="316"/>
                  </a:cubicBezTo>
                  <a:cubicBezTo>
                    <a:pt x="394" y="232"/>
                    <a:pt x="391" y="279"/>
                    <a:pt x="412" y="212"/>
                  </a:cubicBezTo>
                  <a:lnTo>
                    <a:pt x="412" y="212"/>
                  </a:lnTo>
                  <a:cubicBezTo>
                    <a:pt x="402" y="212"/>
                    <a:pt x="368" y="305"/>
                    <a:pt x="361" y="305"/>
                  </a:cubicBezTo>
                  <a:cubicBezTo>
                    <a:pt x="359" y="305"/>
                    <a:pt x="360" y="298"/>
                    <a:pt x="363" y="279"/>
                  </a:cubicBezTo>
                  <a:cubicBezTo>
                    <a:pt x="374" y="256"/>
                    <a:pt x="381" y="258"/>
                    <a:pt x="391" y="236"/>
                  </a:cubicBezTo>
                  <a:cubicBezTo>
                    <a:pt x="410" y="136"/>
                    <a:pt x="402" y="161"/>
                    <a:pt x="399" y="142"/>
                  </a:cubicBezTo>
                  <a:lnTo>
                    <a:pt x="399" y="142"/>
                  </a:lnTo>
                  <a:lnTo>
                    <a:pt x="399" y="145"/>
                  </a:lnTo>
                  <a:lnTo>
                    <a:pt x="394" y="96"/>
                  </a:lnTo>
                  <a:lnTo>
                    <a:pt x="392" y="124"/>
                  </a:lnTo>
                  <a:cubicBezTo>
                    <a:pt x="358" y="225"/>
                    <a:pt x="349" y="238"/>
                    <a:pt x="342" y="238"/>
                  </a:cubicBezTo>
                  <a:cubicBezTo>
                    <a:pt x="341" y="238"/>
                    <a:pt x="341" y="238"/>
                    <a:pt x="341" y="238"/>
                  </a:cubicBezTo>
                  <a:cubicBezTo>
                    <a:pt x="339" y="237"/>
                    <a:pt x="337" y="236"/>
                    <a:pt x="335" y="236"/>
                  </a:cubicBezTo>
                  <a:cubicBezTo>
                    <a:pt x="330" y="236"/>
                    <a:pt x="323" y="244"/>
                    <a:pt x="306" y="289"/>
                  </a:cubicBezTo>
                  <a:lnTo>
                    <a:pt x="306" y="289"/>
                  </a:lnTo>
                  <a:cubicBezTo>
                    <a:pt x="352" y="165"/>
                    <a:pt x="326" y="215"/>
                    <a:pt x="352" y="121"/>
                  </a:cubicBezTo>
                  <a:cubicBezTo>
                    <a:pt x="355" y="94"/>
                    <a:pt x="356" y="63"/>
                    <a:pt x="365" y="36"/>
                  </a:cubicBezTo>
                  <a:lnTo>
                    <a:pt x="365" y="36"/>
                  </a:lnTo>
                  <a:cubicBezTo>
                    <a:pt x="359" y="54"/>
                    <a:pt x="355" y="60"/>
                    <a:pt x="354" y="60"/>
                  </a:cubicBezTo>
                  <a:cubicBezTo>
                    <a:pt x="350" y="60"/>
                    <a:pt x="352" y="38"/>
                    <a:pt x="348" y="38"/>
                  </a:cubicBezTo>
                  <a:cubicBezTo>
                    <a:pt x="345" y="38"/>
                    <a:pt x="339" y="48"/>
                    <a:pt x="327" y="82"/>
                  </a:cubicBezTo>
                  <a:cubicBezTo>
                    <a:pt x="334" y="51"/>
                    <a:pt x="320" y="77"/>
                    <a:pt x="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3860550" y="1049425"/>
              <a:ext cx="600" cy="45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3" y="1"/>
                  </a:moveTo>
                  <a:lnTo>
                    <a:pt x="23" y="1"/>
                  </a:lnTo>
                  <a:cubicBezTo>
                    <a:pt x="16" y="6"/>
                    <a:pt x="8" y="12"/>
                    <a:pt x="0" y="18"/>
                  </a:cubicBezTo>
                  <a:lnTo>
                    <a:pt x="2" y="18"/>
                  </a:lnTo>
                  <a:cubicBezTo>
                    <a:pt x="4" y="17"/>
                    <a:pt x="8" y="14"/>
                    <a:pt x="10" y="14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3823075" y="1012000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5" y="0"/>
                  </a:moveTo>
                  <a:cubicBezTo>
                    <a:pt x="4" y="3"/>
                    <a:pt x="3" y="4"/>
                    <a:pt x="3" y="5"/>
                  </a:cubicBezTo>
                  <a:lnTo>
                    <a:pt x="3" y="5"/>
                  </a:lnTo>
                  <a:cubicBezTo>
                    <a:pt x="3" y="4"/>
                    <a:pt x="4" y="3"/>
                    <a:pt x="5" y="0"/>
                  </a:cubicBezTo>
                  <a:close/>
                  <a:moveTo>
                    <a:pt x="3" y="5"/>
                  </a:moveTo>
                  <a:cubicBezTo>
                    <a:pt x="2" y="7"/>
                    <a:pt x="1" y="8"/>
                    <a:pt x="1" y="11"/>
                  </a:cubicBezTo>
                  <a:lnTo>
                    <a:pt x="1" y="13"/>
                  </a:lnTo>
                  <a:cubicBezTo>
                    <a:pt x="1" y="10"/>
                    <a:pt x="2" y="8"/>
                    <a:pt x="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3867250" y="1031225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9" y="1"/>
                  </a:moveTo>
                  <a:lnTo>
                    <a:pt x="1" y="15"/>
                  </a:lnTo>
                  <a:lnTo>
                    <a:pt x="18" y="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2"/>
            <p:cNvSpPr/>
            <p:nvPr/>
          </p:nvSpPr>
          <p:spPr>
            <a:xfrm>
              <a:off x="3822425" y="1003175"/>
              <a:ext cx="150" cy="600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6"/>
                    <a:pt x="2" y="15"/>
                    <a:pt x="1" y="24"/>
                  </a:cubicBezTo>
                  <a:cubicBezTo>
                    <a:pt x="3" y="16"/>
                    <a:pt x="5" y="8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2"/>
            <p:cNvSpPr/>
            <p:nvPr/>
          </p:nvSpPr>
          <p:spPr>
            <a:xfrm>
              <a:off x="3821000" y="1001950"/>
              <a:ext cx="50" cy="875"/>
            </a:xfrm>
            <a:custGeom>
              <a:avLst/>
              <a:gdLst/>
              <a:ahLst/>
              <a:cxnLst/>
              <a:rect l="l" t="t" r="r" b="b"/>
              <a:pathLst>
                <a:path w="2" h="35" extrusionOk="0">
                  <a:moveTo>
                    <a:pt x="2" y="0"/>
                  </a:moveTo>
                  <a:cubicBezTo>
                    <a:pt x="1" y="20"/>
                    <a:pt x="2" y="29"/>
                    <a:pt x="2" y="3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2"/>
            <p:cNvSpPr/>
            <p:nvPr/>
          </p:nvSpPr>
          <p:spPr>
            <a:xfrm>
              <a:off x="3819875" y="1001375"/>
              <a:ext cx="275" cy="975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5" y="16"/>
                    <a:pt x="3" y="27"/>
                    <a:pt x="0" y="38"/>
                  </a:cubicBezTo>
                  <a:lnTo>
                    <a:pt x="0" y="3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2"/>
            <p:cNvSpPr/>
            <p:nvPr/>
          </p:nvSpPr>
          <p:spPr>
            <a:xfrm>
              <a:off x="3839700" y="100697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"/>
                  </a:moveTo>
                  <a:cubicBezTo>
                    <a:pt x="11" y="1"/>
                    <a:pt x="6" y="5"/>
                    <a:pt x="1" y="11"/>
                  </a:cubicBezTo>
                  <a:cubicBezTo>
                    <a:pt x="2" y="11"/>
                    <a:pt x="4" y="10"/>
                    <a:pt x="5" y="9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2"/>
            <p:cNvSpPr/>
            <p:nvPr/>
          </p:nvSpPr>
          <p:spPr>
            <a:xfrm>
              <a:off x="3831950" y="1007850"/>
              <a:ext cx="725" cy="1000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26" y="1"/>
                  </a:moveTo>
                  <a:cubicBezTo>
                    <a:pt x="23" y="1"/>
                    <a:pt x="17" y="10"/>
                    <a:pt x="0" y="40"/>
                  </a:cubicBezTo>
                  <a:cubicBezTo>
                    <a:pt x="11" y="27"/>
                    <a:pt x="20" y="13"/>
                    <a:pt x="28" y="6"/>
                  </a:cubicBezTo>
                  <a:cubicBezTo>
                    <a:pt x="28" y="3"/>
                    <a:pt x="2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2"/>
            <p:cNvSpPr/>
            <p:nvPr/>
          </p:nvSpPr>
          <p:spPr>
            <a:xfrm>
              <a:off x="3846825" y="1008925"/>
              <a:ext cx="25" cy="10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2"/>
            <p:cNvSpPr/>
            <p:nvPr/>
          </p:nvSpPr>
          <p:spPr>
            <a:xfrm>
              <a:off x="3832600" y="1007800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0" y="1"/>
                  </a:moveTo>
                  <a:cubicBezTo>
                    <a:pt x="8" y="1"/>
                    <a:pt x="5" y="3"/>
                    <a:pt x="0" y="8"/>
                  </a:cubicBezTo>
                  <a:cubicBezTo>
                    <a:pt x="0" y="13"/>
                    <a:pt x="0" y="19"/>
                    <a:pt x="3" y="19"/>
                  </a:cubicBezTo>
                  <a:cubicBezTo>
                    <a:pt x="5" y="19"/>
                    <a:pt x="7" y="17"/>
                    <a:pt x="10" y="14"/>
                  </a:cubicBezTo>
                  <a:cubicBezTo>
                    <a:pt x="12" y="4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2"/>
            <p:cNvSpPr/>
            <p:nvPr/>
          </p:nvSpPr>
          <p:spPr>
            <a:xfrm>
              <a:off x="3809375" y="10014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2" y="0"/>
                  </a:moveTo>
                  <a:lnTo>
                    <a:pt x="0" y="4"/>
                  </a:lnTo>
                  <a:cubicBezTo>
                    <a:pt x="4" y="10"/>
                    <a:pt x="6" y="14"/>
                    <a:pt x="8" y="18"/>
                  </a:cubicBezTo>
                  <a:cubicBezTo>
                    <a:pt x="9" y="12"/>
                    <a:pt x="11" y="8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2"/>
            <p:cNvSpPr/>
            <p:nvPr/>
          </p:nvSpPr>
          <p:spPr>
            <a:xfrm>
              <a:off x="3809500" y="1001850"/>
              <a:ext cx="225" cy="450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6"/>
                    <a:pt x="0" y="11"/>
                    <a:pt x="0" y="18"/>
                  </a:cubicBezTo>
                  <a:cubicBezTo>
                    <a:pt x="4" y="13"/>
                    <a:pt x="9" y="9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2"/>
            <p:cNvSpPr/>
            <p:nvPr/>
          </p:nvSpPr>
          <p:spPr>
            <a:xfrm>
              <a:off x="3809175" y="10022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8" y="3"/>
                    <a:pt x="4" y="6"/>
                    <a:pt x="3" y="11"/>
                  </a:cubicBezTo>
                  <a:cubicBezTo>
                    <a:pt x="1" y="16"/>
                    <a:pt x="2" y="25"/>
                    <a:pt x="8" y="37"/>
                  </a:cubicBezTo>
                  <a:cubicBezTo>
                    <a:pt x="9" y="30"/>
                    <a:pt x="9" y="23"/>
                    <a:pt x="11" y="17"/>
                  </a:cubicBezTo>
                  <a:cubicBezTo>
                    <a:pt x="11" y="12"/>
                    <a:pt x="12" y="6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2"/>
            <p:cNvSpPr/>
            <p:nvPr/>
          </p:nvSpPr>
          <p:spPr>
            <a:xfrm>
              <a:off x="3814450" y="999850"/>
              <a:ext cx="100" cy="825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0"/>
                  </a:moveTo>
                  <a:cubicBezTo>
                    <a:pt x="0" y="4"/>
                    <a:pt x="1" y="8"/>
                    <a:pt x="2" y="15"/>
                  </a:cubicBezTo>
                  <a:lnTo>
                    <a:pt x="2" y="15"/>
                  </a:lnTo>
                  <a:lnTo>
                    <a:pt x="0" y="0"/>
                  </a:lnTo>
                  <a:close/>
                  <a:moveTo>
                    <a:pt x="2" y="15"/>
                  </a:moveTo>
                  <a:lnTo>
                    <a:pt x="4" y="32"/>
                  </a:lnTo>
                  <a:cubicBezTo>
                    <a:pt x="3" y="25"/>
                    <a:pt x="2" y="20"/>
                    <a:pt x="2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2"/>
            <p:cNvSpPr/>
            <p:nvPr/>
          </p:nvSpPr>
          <p:spPr>
            <a:xfrm>
              <a:off x="3814450" y="999025"/>
              <a:ext cx="1400" cy="1700"/>
            </a:xfrm>
            <a:custGeom>
              <a:avLst/>
              <a:gdLst/>
              <a:ahLst/>
              <a:cxnLst/>
              <a:rect l="l" t="t" r="r" b="b"/>
              <a:pathLst>
                <a:path w="56" h="68" extrusionOk="0">
                  <a:moveTo>
                    <a:pt x="9" y="1"/>
                  </a:moveTo>
                  <a:cubicBezTo>
                    <a:pt x="6" y="1"/>
                    <a:pt x="3" y="2"/>
                    <a:pt x="0" y="6"/>
                  </a:cubicBezTo>
                  <a:lnTo>
                    <a:pt x="2" y="32"/>
                  </a:lnTo>
                  <a:cubicBezTo>
                    <a:pt x="3" y="23"/>
                    <a:pt x="5" y="20"/>
                    <a:pt x="7" y="20"/>
                  </a:cubicBezTo>
                  <a:cubicBezTo>
                    <a:pt x="12" y="20"/>
                    <a:pt x="20" y="32"/>
                    <a:pt x="28" y="43"/>
                  </a:cubicBezTo>
                  <a:cubicBezTo>
                    <a:pt x="36" y="56"/>
                    <a:pt x="41" y="67"/>
                    <a:pt x="46" y="67"/>
                  </a:cubicBezTo>
                  <a:cubicBezTo>
                    <a:pt x="49" y="67"/>
                    <a:pt x="52" y="63"/>
                    <a:pt x="55" y="53"/>
                  </a:cubicBezTo>
                  <a:cubicBezTo>
                    <a:pt x="49" y="49"/>
                    <a:pt x="41" y="32"/>
                    <a:pt x="30" y="18"/>
                  </a:cubicBezTo>
                  <a:cubicBezTo>
                    <a:pt x="23" y="8"/>
                    <a:pt x="16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2"/>
            <p:cNvSpPr/>
            <p:nvPr/>
          </p:nvSpPr>
          <p:spPr>
            <a:xfrm>
              <a:off x="3815900" y="1010075"/>
              <a:ext cx="775" cy="3075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3" y="1"/>
                  </a:moveTo>
                  <a:cubicBezTo>
                    <a:pt x="18" y="36"/>
                    <a:pt x="10" y="83"/>
                    <a:pt x="3" y="89"/>
                  </a:cubicBezTo>
                  <a:cubicBezTo>
                    <a:pt x="1" y="113"/>
                    <a:pt x="0" y="122"/>
                    <a:pt x="1" y="122"/>
                  </a:cubicBezTo>
                  <a:cubicBezTo>
                    <a:pt x="4" y="122"/>
                    <a:pt x="18" y="28"/>
                    <a:pt x="29" y="28"/>
                  </a:cubicBezTo>
                  <a:cubicBezTo>
                    <a:pt x="29" y="28"/>
                    <a:pt x="30" y="28"/>
                    <a:pt x="31" y="29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2"/>
            <p:cNvSpPr/>
            <p:nvPr/>
          </p:nvSpPr>
          <p:spPr>
            <a:xfrm>
              <a:off x="3816950" y="1012300"/>
              <a:ext cx="475" cy="1775"/>
            </a:xfrm>
            <a:custGeom>
              <a:avLst/>
              <a:gdLst/>
              <a:ahLst/>
              <a:cxnLst/>
              <a:rect l="l" t="t" r="r" b="b"/>
              <a:pathLst>
                <a:path w="19" h="71" extrusionOk="0">
                  <a:moveTo>
                    <a:pt x="19" y="1"/>
                  </a:moveTo>
                  <a:lnTo>
                    <a:pt x="19" y="1"/>
                  </a:lnTo>
                  <a:cubicBezTo>
                    <a:pt x="7" y="15"/>
                    <a:pt x="6" y="51"/>
                    <a:pt x="1" y="70"/>
                  </a:cubicBezTo>
                  <a:cubicBezTo>
                    <a:pt x="12" y="40"/>
                    <a:pt x="17" y="32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2"/>
            <p:cNvSpPr/>
            <p:nvPr/>
          </p:nvSpPr>
          <p:spPr>
            <a:xfrm>
              <a:off x="3823775" y="1014875"/>
              <a:ext cx="900" cy="1925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lnTo>
                    <a:pt x="36" y="1"/>
                  </a:lnTo>
                  <a:lnTo>
                    <a:pt x="36" y="1"/>
                  </a:lnTo>
                  <a:close/>
                  <a:moveTo>
                    <a:pt x="36" y="1"/>
                  </a:moveTo>
                  <a:lnTo>
                    <a:pt x="1" y="76"/>
                  </a:lnTo>
                  <a:cubicBezTo>
                    <a:pt x="11" y="68"/>
                    <a:pt x="14" y="48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>
              <a:off x="3830175" y="1004600"/>
              <a:ext cx="900" cy="1725"/>
            </a:xfrm>
            <a:custGeom>
              <a:avLst/>
              <a:gdLst/>
              <a:ahLst/>
              <a:cxnLst/>
              <a:rect l="l" t="t" r="r" b="b"/>
              <a:pathLst>
                <a:path w="36" h="69" extrusionOk="0">
                  <a:moveTo>
                    <a:pt x="35" y="1"/>
                  </a:moveTo>
                  <a:lnTo>
                    <a:pt x="1" y="68"/>
                  </a:lnTo>
                  <a:lnTo>
                    <a:pt x="20" y="5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>
              <a:off x="3824800" y="1019175"/>
              <a:ext cx="550" cy="62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1"/>
                  </a:moveTo>
                  <a:lnTo>
                    <a:pt x="8" y="14"/>
                  </a:lnTo>
                  <a:lnTo>
                    <a:pt x="0" y="25"/>
                  </a:lnTo>
                  <a:lnTo>
                    <a:pt x="22" y="1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>
              <a:off x="3835600" y="1023700"/>
              <a:ext cx="1825" cy="2100"/>
            </a:xfrm>
            <a:custGeom>
              <a:avLst/>
              <a:gdLst/>
              <a:ahLst/>
              <a:cxnLst/>
              <a:rect l="l" t="t" r="r" b="b"/>
              <a:pathLst>
                <a:path w="73" h="84" extrusionOk="0">
                  <a:moveTo>
                    <a:pt x="72" y="0"/>
                  </a:moveTo>
                  <a:lnTo>
                    <a:pt x="72" y="0"/>
                  </a:lnTo>
                  <a:cubicBezTo>
                    <a:pt x="60" y="10"/>
                    <a:pt x="1" y="83"/>
                    <a:pt x="5" y="83"/>
                  </a:cubicBezTo>
                  <a:cubicBezTo>
                    <a:pt x="6" y="83"/>
                    <a:pt x="7" y="82"/>
                    <a:pt x="10" y="8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>
              <a:off x="3840925" y="1027425"/>
              <a:ext cx="1150" cy="1275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40" y="1"/>
                    <a:pt x="39" y="2"/>
                  </a:cubicBezTo>
                  <a:cubicBezTo>
                    <a:pt x="17" y="29"/>
                    <a:pt x="1" y="50"/>
                    <a:pt x="5" y="50"/>
                  </a:cubicBezTo>
                  <a:cubicBezTo>
                    <a:pt x="7" y="50"/>
                    <a:pt x="13" y="46"/>
                    <a:pt x="25" y="35"/>
                  </a:cubicBezTo>
                  <a:cubicBezTo>
                    <a:pt x="27" y="27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>
              <a:off x="3850200" y="10430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30" y="1"/>
                  </a:moveTo>
                  <a:lnTo>
                    <a:pt x="1" y="19"/>
                  </a:lnTo>
                  <a:lnTo>
                    <a:pt x="27" y="7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>
              <a:off x="3879375" y="1219250"/>
              <a:ext cx="5100" cy="2550"/>
            </a:xfrm>
            <a:custGeom>
              <a:avLst/>
              <a:gdLst/>
              <a:ahLst/>
              <a:cxnLst/>
              <a:rect l="l" t="t" r="r" b="b"/>
              <a:pathLst>
                <a:path w="204" h="102" extrusionOk="0">
                  <a:moveTo>
                    <a:pt x="10" y="1"/>
                  </a:moveTo>
                  <a:cubicBezTo>
                    <a:pt x="5" y="13"/>
                    <a:pt x="1" y="37"/>
                    <a:pt x="0" y="54"/>
                  </a:cubicBezTo>
                  <a:lnTo>
                    <a:pt x="0" y="60"/>
                  </a:lnTo>
                  <a:lnTo>
                    <a:pt x="0" y="63"/>
                  </a:lnTo>
                  <a:cubicBezTo>
                    <a:pt x="1" y="64"/>
                    <a:pt x="1" y="65"/>
                    <a:pt x="3" y="66"/>
                  </a:cubicBezTo>
                  <a:cubicBezTo>
                    <a:pt x="6" y="70"/>
                    <a:pt x="11" y="74"/>
                    <a:pt x="16" y="79"/>
                  </a:cubicBezTo>
                  <a:cubicBezTo>
                    <a:pt x="21" y="82"/>
                    <a:pt x="26" y="85"/>
                    <a:pt x="34" y="89"/>
                  </a:cubicBezTo>
                  <a:cubicBezTo>
                    <a:pt x="38" y="90"/>
                    <a:pt x="42" y="92"/>
                    <a:pt x="46" y="94"/>
                  </a:cubicBezTo>
                  <a:lnTo>
                    <a:pt x="61" y="101"/>
                  </a:lnTo>
                  <a:cubicBezTo>
                    <a:pt x="81" y="92"/>
                    <a:pt x="103" y="86"/>
                    <a:pt x="128" y="86"/>
                  </a:cubicBezTo>
                  <a:cubicBezTo>
                    <a:pt x="152" y="86"/>
                    <a:pt x="178" y="90"/>
                    <a:pt x="203" y="99"/>
                  </a:cubicBezTo>
                  <a:cubicBezTo>
                    <a:pt x="190" y="81"/>
                    <a:pt x="174" y="64"/>
                    <a:pt x="156" y="50"/>
                  </a:cubicBezTo>
                  <a:cubicBezTo>
                    <a:pt x="146" y="42"/>
                    <a:pt x="139" y="37"/>
                    <a:pt x="130" y="32"/>
                  </a:cubicBezTo>
                  <a:cubicBezTo>
                    <a:pt x="121" y="27"/>
                    <a:pt x="112" y="22"/>
                    <a:pt x="103" y="17"/>
                  </a:cubicBezTo>
                  <a:cubicBezTo>
                    <a:pt x="94" y="13"/>
                    <a:pt x="83" y="9"/>
                    <a:pt x="74" y="7"/>
                  </a:cubicBezTo>
                  <a:cubicBezTo>
                    <a:pt x="67" y="6"/>
                    <a:pt x="59" y="4"/>
                    <a:pt x="52" y="3"/>
                  </a:cubicBezTo>
                  <a:cubicBezTo>
                    <a:pt x="38" y="2"/>
                    <a:pt x="24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>
              <a:off x="3877025" y="1224425"/>
              <a:ext cx="5775" cy="8225"/>
            </a:xfrm>
            <a:custGeom>
              <a:avLst/>
              <a:gdLst/>
              <a:ahLst/>
              <a:cxnLst/>
              <a:rect l="l" t="t" r="r" b="b"/>
              <a:pathLst>
                <a:path w="231" h="329" extrusionOk="0">
                  <a:moveTo>
                    <a:pt x="192" y="0"/>
                  </a:moveTo>
                  <a:cubicBezTo>
                    <a:pt x="188" y="6"/>
                    <a:pt x="183" y="13"/>
                    <a:pt x="178" y="16"/>
                  </a:cubicBezTo>
                  <a:cubicBezTo>
                    <a:pt x="175" y="21"/>
                    <a:pt x="171" y="25"/>
                    <a:pt x="166" y="28"/>
                  </a:cubicBezTo>
                  <a:cubicBezTo>
                    <a:pt x="157" y="34"/>
                    <a:pt x="150" y="40"/>
                    <a:pt x="143" y="44"/>
                  </a:cubicBezTo>
                  <a:cubicBezTo>
                    <a:pt x="131" y="51"/>
                    <a:pt x="122" y="56"/>
                    <a:pt x="117" y="62"/>
                  </a:cubicBezTo>
                  <a:cubicBezTo>
                    <a:pt x="112" y="70"/>
                    <a:pt x="111" y="77"/>
                    <a:pt x="111" y="90"/>
                  </a:cubicBezTo>
                  <a:cubicBezTo>
                    <a:pt x="111" y="102"/>
                    <a:pt x="111" y="119"/>
                    <a:pt x="106" y="142"/>
                  </a:cubicBezTo>
                  <a:cubicBezTo>
                    <a:pt x="94" y="135"/>
                    <a:pt x="89" y="124"/>
                    <a:pt x="84" y="112"/>
                  </a:cubicBezTo>
                  <a:cubicBezTo>
                    <a:pt x="84" y="101"/>
                    <a:pt x="80" y="89"/>
                    <a:pt x="75" y="81"/>
                  </a:cubicBezTo>
                  <a:lnTo>
                    <a:pt x="75" y="81"/>
                  </a:lnTo>
                  <a:cubicBezTo>
                    <a:pt x="78" y="95"/>
                    <a:pt x="78" y="112"/>
                    <a:pt x="72" y="132"/>
                  </a:cubicBezTo>
                  <a:cubicBezTo>
                    <a:pt x="68" y="152"/>
                    <a:pt x="57" y="172"/>
                    <a:pt x="43" y="193"/>
                  </a:cubicBezTo>
                  <a:cubicBezTo>
                    <a:pt x="31" y="214"/>
                    <a:pt x="17" y="232"/>
                    <a:pt x="10" y="255"/>
                  </a:cubicBezTo>
                  <a:cubicBezTo>
                    <a:pt x="2" y="277"/>
                    <a:pt x="1" y="302"/>
                    <a:pt x="21" y="329"/>
                  </a:cubicBezTo>
                  <a:cubicBezTo>
                    <a:pt x="55" y="307"/>
                    <a:pt x="79" y="287"/>
                    <a:pt x="94" y="271"/>
                  </a:cubicBezTo>
                  <a:cubicBezTo>
                    <a:pt x="101" y="263"/>
                    <a:pt x="109" y="255"/>
                    <a:pt x="115" y="248"/>
                  </a:cubicBezTo>
                  <a:cubicBezTo>
                    <a:pt x="120" y="242"/>
                    <a:pt x="126" y="236"/>
                    <a:pt x="131" y="229"/>
                  </a:cubicBezTo>
                  <a:cubicBezTo>
                    <a:pt x="138" y="216"/>
                    <a:pt x="145" y="201"/>
                    <a:pt x="146" y="184"/>
                  </a:cubicBezTo>
                  <a:cubicBezTo>
                    <a:pt x="146" y="165"/>
                    <a:pt x="143" y="142"/>
                    <a:pt x="128" y="113"/>
                  </a:cubicBezTo>
                  <a:cubicBezTo>
                    <a:pt x="131" y="106"/>
                    <a:pt x="136" y="102"/>
                    <a:pt x="141" y="100"/>
                  </a:cubicBezTo>
                  <a:cubicBezTo>
                    <a:pt x="147" y="97"/>
                    <a:pt x="155" y="96"/>
                    <a:pt x="163" y="96"/>
                  </a:cubicBezTo>
                  <a:cubicBezTo>
                    <a:pt x="180" y="96"/>
                    <a:pt x="203" y="100"/>
                    <a:pt x="219" y="111"/>
                  </a:cubicBezTo>
                  <a:cubicBezTo>
                    <a:pt x="209" y="98"/>
                    <a:pt x="222" y="86"/>
                    <a:pt x="227" y="65"/>
                  </a:cubicBezTo>
                  <a:cubicBezTo>
                    <a:pt x="229" y="56"/>
                    <a:pt x="230" y="42"/>
                    <a:pt x="225" y="30"/>
                  </a:cubicBezTo>
                  <a:cubicBezTo>
                    <a:pt x="223" y="25"/>
                    <a:pt x="219" y="19"/>
                    <a:pt x="213" y="13"/>
                  </a:cubicBezTo>
                  <a:cubicBezTo>
                    <a:pt x="208" y="7"/>
                    <a:pt x="201" y="3"/>
                    <a:pt x="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>
              <a:off x="3879125" y="119947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4" y="0"/>
                  </a:moveTo>
                  <a:lnTo>
                    <a:pt x="1" y="7"/>
                  </a:lnTo>
                  <a:cubicBezTo>
                    <a:pt x="8" y="6"/>
                    <a:pt x="11" y="4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>
              <a:off x="3881150" y="1182175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3" y="6"/>
                    <a:pt x="13" y="8"/>
                    <a:pt x="24" y="8"/>
                  </a:cubicBezTo>
                  <a:cubicBezTo>
                    <a:pt x="18" y="4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>
              <a:off x="3883925" y="117922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9" y="1"/>
                  </a:moveTo>
                  <a:cubicBezTo>
                    <a:pt x="5" y="3"/>
                    <a:pt x="4" y="6"/>
                    <a:pt x="1" y="7"/>
                  </a:cubicBezTo>
                  <a:cubicBezTo>
                    <a:pt x="11" y="5"/>
                    <a:pt x="16" y="2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>
              <a:off x="3879475" y="11990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26" y="1"/>
                  </a:moveTo>
                  <a:cubicBezTo>
                    <a:pt x="1" y="1"/>
                    <a:pt x="7" y="10"/>
                    <a:pt x="0" y="18"/>
                  </a:cubicBezTo>
                  <a:lnTo>
                    <a:pt x="34" y="1"/>
                  </a:lnTo>
                  <a:cubicBezTo>
                    <a:pt x="31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>
              <a:off x="3869850" y="122422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7" y="1"/>
                  </a:moveTo>
                  <a:cubicBezTo>
                    <a:pt x="12" y="2"/>
                    <a:pt x="7" y="2"/>
                    <a:pt x="1" y="4"/>
                  </a:cubicBezTo>
                  <a:cubicBezTo>
                    <a:pt x="5" y="7"/>
                    <a:pt x="16" y="9"/>
                    <a:pt x="30" y="10"/>
                  </a:cubicBezTo>
                  <a:cubicBezTo>
                    <a:pt x="24" y="7"/>
                    <a:pt x="20" y="5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>
              <a:off x="3881625" y="12070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0" y="0"/>
                  </a:moveTo>
                  <a:lnTo>
                    <a:pt x="0" y="5"/>
                  </a:lnTo>
                  <a:cubicBezTo>
                    <a:pt x="13" y="6"/>
                    <a:pt x="28" y="9"/>
                    <a:pt x="45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>
              <a:off x="3879000" y="1212550"/>
              <a:ext cx="3275" cy="225"/>
            </a:xfrm>
            <a:custGeom>
              <a:avLst/>
              <a:gdLst/>
              <a:ahLst/>
              <a:cxnLst/>
              <a:rect l="l" t="t" r="r" b="b"/>
              <a:pathLst>
                <a:path w="131" h="9" extrusionOk="0">
                  <a:moveTo>
                    <a:pt x="44" y="0"/>
                  </a:moveTo>
                  <a:cubicBezTo>
                    <a:pt x="28" y="0"/>
                    <a:pt x="12" y="0"/>
                    <a:pt x="1" y="0"/>
                  </a:cubicBezTo>
                  <a:cubicBezTo>
                    <a:pt x="39" y="1"/>
                    <a:pt x="57" y="4"/>
                    <a:pt x="63" y="8"/>
                  </a:cubicBezTo>
                  <a:cubicBezTo>
                    <a:pt x="82" y="7"/>
                    <a:pt x="102" y="6"/>
                    <a:pt x="128" y="4"/>
                  </a:cubicBezTo>
                  <a:cubicBezTo>
                    <a:pt x="130" y="1"/>
                    <a:pt x="85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>
              <a:off x="3878850" y="122190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1"/>
                  </a:moveTo>
                  <a:lnTo>
                    <a:pt x="9" y="4"/>
                  </a:lnTo>
                  <a:lnTo>
                    <a:pt x="9" y="4"/>
                  </a:lnTo>
                  <a:cubicBezTo>
                    <a:pt x="7" y="3"/>
                    <a:pt x="4" y="1"/>
                    <a:pt x="0" y="1"/>
                  </a:cubicBezTo>
                  <a:close/>
                  <a:moveTo>
                    <a:pt x="9" y="4"/>
                  </a:moveTo>
                  <a:cubicBezTo>
                    <a:pt x="11" y="5"/>
                    <a:pt x="12" y="5"/>
                    <a:pt x="14" y="6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>
              <a:off x="3882100" y="1202825"/>
              <a:ext cx="825" cy="7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32" y="0"/>
                  </a:moveTo>
                  <a:cubicBezTo>
                    <a:pt x="22" y="0"/>
                    <a:pt x="10" y="1"/>
                    <a:pt x="0" y="2"/>
                  </a:cubicBezTo>
                  <a:cubicBezTo>
                    <a:pt x="14" y="2"/>
                    <a:pt x="26" y="1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>
              <a:off x="3883800" y="1053275"/>
              <a:ext cx="400" cy="200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5" y="0"/>
                  </a:moveTo>
                  <a:lnTo>
                    <a:pt x="15" y="0"/>
                  </a:lnTo>
                  <a:cubicBezTo>
                    <a:pt x="9" y="4"/>
                    <a:pt x="6" y="5"/>
                    <a:pt x="1" y="8"/>
                  </a:cubicBezTo>
                  <a:cubicBezTo>
                    <a:pt x="9" y="6"/>
                    <a:pt x="15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>
              <a:off x="3874275" y="1064125"/>
              <a:ext cx="1425" cy="200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2" y="1"/>
                  </a:moveTo>
                  <a:cubicBezTo>
                    <a:pt x="34" y="4"/>
                    <a:pt x="18" y="5"/>
                    <a:pt x="1" y="7"/>
                  </a:cubicBezTo>
                  <a:lnTo>
                    <a:pt x="57" y="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>
              <a:off x="3887025" y="11737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4"/>
                    <a:pt x="6" y="4"/>
                    <a:pt x="7" y="4"/>
                  </a:cubicBezTo>
                  <a:cubicBezTo>
                    <a:pt x="8" y="4"/>
                    <a:pt x="6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>
              <a:off x="3879325" y="1123550"/>
              <a:ext cx="4875" cy="575"/>
            </a:xfrm>
            <a:custGeom>
              <a:avLst/>
              <a:gdLst/>
              <a:ahLst/>
              <a:cxnLst/>
              <a:rect l="l" t="t" r="r" b="b"/>
              <a:pathLst>
                <a:path w="195" h="23" extrusionOk="0">
                  <a:moveTo>
                    <a:pt x="59" y="1"/>
                  </a:moveTo>
                  <a:cubicBezTo>
                    <a:pt x="42" y="1"/>
                    <a:pt x="23" y="4"/>
                    <a:pt x="0" y="14"/>
                  </a:cubicBezTo>
                  <a:cubicBezTo>
                    <a:pt x="3" y="14"/>
                    <a:pt x="6" y="14"/>
                    <a:pt x="10" y="14"/>
                  </a:cubicBezTo>
                  <a:cubicBezTo>
                    <a:pt x="36" y="14"/>
                    <a:pt x="82" y="23"/>
                    <a:pt x="124" y="23"/>
                  </a:cubicBezTo>
                  <a:cubicBezTo>
                    <a:pt x="151" y="23"/>
                    <a:pt x="176" y="19"/>
                    <a:pt x="194" y="8"/>
                  </a:cubicBezTo>
                  <a:lnTo>
                    <a:pt x="194" y="8"/>
                  </a:lnTo>
                  <a:cubicBezTo>
                    <a:pt x="178" y="13"/>
                    <a:pt x="165" y="15"/>
                    <a:pt x="153" y="15"/>
                  </a:cubicBezTo>
                  <a:cubicBezTo>
                    <a:pt x="118" y="15"/>
                    <a:pt x="93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2"/>
            <p:cNvSpPr/>
            <p:nvPr/>
          </p:nvSpPr>
          <p:spPr>
            <a:xfrm>
              <a:off x="3870000" y="1223850"/>
              <a:ext cx="175" cy="275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6"/>
                    <a:pt x="2" y="9"/>
                    <a:pt x="6" y="11"/>
                  </a:cubicBezTo>
                  <a:cubicBezTo>
                    <a:pt x="4" y="9"/>
                    <a:pt x="3" y="4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2"/>
            <p:cNvSpPr/>
            <p:nvPr/>
          </p:nvSpPr>
          <p:spPr>
            <a:xfrm>
              <a:off x="3879075" y="1123900"/>
              <a:ext cx="275" cy="12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lnTo>
                    <a:pt x="10" y="0"/>
                  </a:lnTo>
                  <a:cubicBezTo>
                    <a:pt x="8" y="1"/>
                    <a:pt x="7" y="2"/>
                    <a:pt x="5" y="3"/>
                  </a:cubicBezTo>
                  <a:lnTo>
                    <a:pt x="10" y="0"/>
                  </a:lnTo>
                  <a:close/>
                  <a:moveTo>
                    <a:pt x="5" y="3"/>
                  </a:moveTo>
                  <a:lnTo>
                    <a:pt x="1" y="5"/>
                  </a:ln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3884575" y="1161200"/>
              <a:ext cx="1050" cy="150"/>
            </a:xfrm>
            <a:custGeom>
              <a:avLst/>
              <a:gdLst/>
              <a:ahLst/>
              <a:cxnLst/>
              <a:rect l="l" t="t" r="r" b="b"/>
              <a:pathLst>
                <a:path w="42" h="6" extrusionOk="0">
                  <a:moveTo>
                    <a:pt x="41" y="1"/>
                  </a:moveTo>
                  <a:cubicBezTo>
                    <a:pt x="26" y="2"/>
                    <a:pt x="12" y="5"/>
                    <a:pt x="1" y="6"/>
                  </a:cubicBezTo>
                  <a:cubicBezTo>
                    <a:pt x="11" y="6"/>
                    <a:pt x="21" y="5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3882425" y="117032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1"/>
                  </a:moveTo>
                  <a:cubicBezTo>
                    <a:pt x="4" y="5"/>
                    <a:pt x="2" y="8"/>
                    <a:pt x="1" y="1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3882225" y="1156050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12" y="0"/>
                  </a:moveTo>
                  <a:lnTo>
                    <a:pt x="12" y="0"/>
                  </a:lnTo>
                  <a:cubicBezTo>
                    <a:pt x="7" y="1"/>
                    <a:pt x="4" y="1"/>
                    <a:pt x="0" y="4"/>
                  </a:cubicBezTo>
                  <a:cubicBezTo>
                    <a:pt x="9" y="5"/>
                    <a:pt x="15" y="7"/>
                    <a:pt x="11" y="11"/>
                  </a:cubicBezTo>
                  <a:lnTo>
                    <a:pt x="11" y="11"/>
                  </a:lnTo>
                  <a:cubicBezTo>
                    <a:pt x="17" y="8"/>
                    <a:pt x="20" y="6"/>
                    <a:pt x="12" y="0"/>
                  </a:cubicBezTo>
                  <a:close/>
                  <a:moveTo>
                    <a:pt x="11" y="11"/>
                  </a:moveTo>
                  <a:cubicBezTo>
                    <a:pt x="9" y="12"/>
                    <a:pt x="6" y="13"/>
                    <a:pt x="4" y="15"/>
                  </a:cubicBezTo>
                  <a:cubicBezTo>
                    <a:pt x="8" y="13"/>
                    <a:pt x="10" y="12"/>
                    <a:pt x="11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3881725" y="1151350"/>
              <a:ext cx="500" cy="300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19" y="1"/>
                  </a:moveTo>
                  <a:lnTo>
                    <a:pt x="19" y="1"/>
                  </a:lnTo>
                  <a:cubicBezTo>
                    <a:pt x="13" y="2"/>
                    <a:pt x="8" y="3"/>
                    <a:pt x="1" y="5"/>
                  </a:cubicBezTo>
                  <a:cubicBezTo>
                    <a:pt x="3" y="7"/>
                    <a:pt x="5" y="8"/>
                    <a:pt x="6" y="11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3859550" y="1055300"/>
              <a:ext cx="2150" cy="525"/>
            </a:xfrm>
            <a:custGeom>
              <a:avLst/>
              <a:gdLst/>
              <a:ahLst/>
              <a:cxnLst/>
              <a:rect l="l" t="t" r="r" b="b"/>
              <a:pathLst>
                <a:path w="86" h="21" extrusionOk="0">
                  <a:moveTo>
                    <a:pt x="13" y="1"/>
                  </a:moveTo>
                  <a:cubicBezTo>
                    <a:pt x="3" y="1"/>
                    <a:pt x="0" y="4"/>
                    <a:pt x="5" y="20"/>
                  </a:cubicBezTo>
                  <a:cubicBezTo>
                    <a:pt x="30" y="12"/>
                    <a:pt x="58" y="7"/>
                    <a:pt x="86" y="1"/>
                  </a:cubicBezTo>
                  <a:lnTo>
                    <a:pt x="86" y="1"/>
                  </a:lnTo>
                  <a:cubicBezTo>
                    <a:pt x="75" y="3"/>
                    <a:pt x="65" y="4"/>
                    <a:pt x="56" y="4"/>
                  </a:cubicBezTo>
                  <a:cubicBezTo>
                    <a:pt x="36" y="4"/>
                    <a:pt x="22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3870075" y="1224100"/>
              <a:ext cx="1050" cy="175"/>
            </a:xfrm>
            <a:custGeom>
              <a:avLst/>
              <a:gdLst/>
              <a:ahLst/>
              <a:cxnLst/>
              <a:rect l="l" t="t" r="r" b="b"/>
              <a:pathLst>
                <a:path w="42" h="7" extrusionOk="0">
                  <a:moveTo>
                    <a:pt x="1" y="1"/>
                  </a:moveTo>
                  <a:cubicBezTo>
                    <a:pt x="3" y="4"/>
                    <a:pt x="5" y="5"/>
                    <a:pt x="6" y="7"/>
                  </a:cubicBezTo>
                  <a:cubicBezTo>
                    <a:pt x="21" y="6"/>
                    <a:pt x="34" y="5"/>
                    <a:pt x="41" y="2"/>
                  </a:cubicBezTo>
                  <a:lnTo>
                    <a:pt x="41" y="2"/>
                  </a:lnTo>
                  <a:cubicBezTo>
                    <a:pt x="31" y="3"/>
                    <a:pt x="23" y="3"/>
                    <a:pt x="17" y="3"/>
                  </a:cubicBezTo>
                  <a:cubicBezTo>
                    <a:pt x="9" y="3"/>
                    <a:pt x="4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3864325" y="1155725"/>
              <a:ext cx="375" cy="825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cubicBezTo>
                    <a:pt x="6" y="8"/>
                    <a:pt x="1" y="20"/>
                    <a:pt x="1" y="32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3863050" y="109107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3"/>
                    <a:pt x="4" y="6"/>
                    <a:pt x="14" y="7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3864300" y="1152800"/>
              <a:ext cx="1575" cy="575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39" y="1"/>
                  </a:moveTo>
                  <a:lnTo>
                    <a:pt x="1" y="23"/>
                  </a:lnTo>
                  <a:cubicBezTo>
                    <a:pt x="33" y="16"/>
                    <a:pt x="50" y="10"/>
                    <a:pt x="63" y="4"/>
                  </a:cubicBezTo>
                  <a:cubicBezTo>
                    <a:pt x="56" y="2"/>
                    <a:pt x="49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3861675" y="10553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3828025" y="1040125"/>
              <a:ext cx="61225" cy="188950"/>
            </a:xfrm>
            <a:custGeom>
              <a:avLst/>
              <a:gdLst/>
              <a:ahLst/>
              <a:cxnLst/>
              <a:rect l="l" t="t" r="r" b="b"/>
              <a:pathLst>
                <a:path w="2449" h="7558" extrusionOk="0">
                  <a:moveTo>
                    <a:pt x="2052" y="323"/>
                  </a:moveTo>
                  <a:lnTo>
                    <a:pt x="2052" y="323"/>
                  </a:lnTo>
                  <a:cubicBezTo>
                    <a:pt x="2052" y="324"/>
                    <a:pt x="2052" y="325"/>
                    <a:pt x="2052" y="325"/>
                  </a:cubicBezTo>
                  <a:cubicBezTo>
                    <a:pt x="2053" y="324"/>
                    <a:pt x="2052" y="323"/>
                    <a:pt x="2052" y="323"/>
                  </a:cubicBezTo>
                  <a:close/>
                  <a:moveTo>
                    <a:pt x="1132" y="408"/>
                  </a:moveTo>
                  <a:lnTo>
                    <a:pt x="1203" y="422"/>
                  </a:lnTo>
                  <a:cubicBezTo>
                    <a:pt x="1204" y="422"/>
                    <a:pt x="1205" y="423"/>
                    <a:pt x="1207" y="423"/>
                  </a:cubicBezTo>
                  <a:cubicBezTo>
                    <a:pt x="1192" y="429"/>
                    <a:pt x="1175" y="432"/>
                    <a:pt x="1159" y="432"/>
                  </a:cubicBezTo>
                  <a:cubicBezTo>
                    <a:pt x="1150" y="432"/>
                    <a:pt x="1140" y="431"/>
                    <a:pt x="1132" y="429"/>
                  </a:cubicBezTo>
                  <a:lnTo>
                    <a:pt x="1099" y="424"/>
                  </a:lnTo>
                  <a:lnTo>
                    <a:pt x="1132" y="408"/>
                  </a:lnTo>
                  <a:close/>
                  <a:moveTo>
                    <a:pt x="1832" y="427"/>
                  </a:moveTo>
                  <a:lnTo>
                    <a:pt x="1832" y="427"/>
                  </a:lnTo>
                  <a:cubicBezTo>
                    <a:pt x="1829" y="429"/>
                    <a:pt x="1826" y="430"/>
                    <a:pt x="1823" y="432"/>
                  </a:cubicBezTo>
                  <a:lnTo>
                    <a:pt x="1823" y="432"/>
                  </a:lnTo>
                  <a:cubicBezTo>
                    <a:pt x="1826" y="430"/>
                    <a:pt x="1829" y="429"/>
                    <a:pt x="1832" y="427"/>
                  </a:cubicBezTo>
                  <a:close/>
                  <a:moveTo>
                    <a:pt x="2250" y="675"/>
                  </a:moveTo>
                  <a:cubicBezTo>
                    <a:pt x="2252" y="675"/>
                    <a:pt x="2254" y="676"/>
                    <a:pt x="2256" y="676"/>
                  </a:cubicBezTo>
                  <a:cubicBezTo>
                    <a:pt x="2254" y="675"/>
                    <a:pt x="2252" y="675"/>
                    <a:pt x="2250" y="675"/>
                  </a:cubicBezTo>
                  <a:close/>
                  <a:moveTo>
                    <a:pt x="1933" y="946"/>
                  </a:moveTo>
                  <a:lnTo>
                    <a:pt x="1933" y="946"/>
                  </a:lnTo>
                  <a:cubicBezTo>
                    <a:pt x="1933" y="946"/>
                    <a:pt x="1933" y="946"/>
                    <a:pt x="1933" y="946"/>
                  </a:cubicBezTo>
                  <a:cubicBezTo>
                    <a:pt x="1933" y="946"/>
                    <a:pt x="1933" y="946"/>
                    <a:pt x="1933" y="946"/>
                  </a:cubicBezTo>
                  <a:close/>
                  <a:moveTo>
                    <a:pt x="1862" y="944"/>
                  </a:moveTo>
                  <a:cubicBezTo>
                    <a:pt x="1873" y="948"/>
                    <a:pt x="1882" y="953"/>
                    <a:pt x="1892" y="958"/>
                  </a:cubicBezTo>
                  <a:cubicBezTo>
                    <a:pt x="1910" y="956"/>
                    <a:pt x="1928" y="954"/>
                    <a:pt x="1946" y="952"/>
                  </a:cubicBezTo>
                  <a:lnTo>
                    <a:pt x="1946" y="952"/>
                  </a:lnTo>
                  <a:cubicBezTo>
                    <a:pt x="1947" y="954"/>
                    <a:pt x="1948" y="955"/>
                    <a:pt x="1948" y="957"/>
                  </a:cubicBezTo>
                  <a:cubicBezTo>
                    <a:pt x="1951" y="959"/>
                    <a:pt x="1952" y="961"/>
                    <a:pt x="1959" y="962"/>
                  </a:cubicBezTo>
                  <a:lnTo>
                    <a:pt x="1951" y="962"/>
                  </a:lnTo>
                  <a:cubicBezTo>
                    <a:pt x="1955" y="971"/>
                    <a:pt x="1957" y="983"/>
                    <a:pt x="1961" y="997"/>
                  </a:cubicBezTo>
                  <a:cubicBezTo>
                    <a:pt x="1914" y="991"/>
                    <a:pt x="1874" y="983"/>
                    <a:pt x="1923" y="962"/>
                  </a:cubicBezTo>
                  <a:cubicBezTo>
                    <a:pt x="1880" y="961"/>
                    <a:pt x="1839" y="961"/>
                    <a:pt x="1807" y="959"/>
                  </a:cubicBezTo>
                  <a:lnTo>
                    <a:pt x="1807" y="959"/>
                  </a:lnTo>
                  <a:cubicBezTo>
                    <a:pt x="1820" y="954"/>
                    <a:pt x="1839" y="948"/>
                    <a:pt x="1862" y="944"/>
                  </a:cubicBezTo>
                  <a:close/>
                  <a:moveTo>
                    <a:pt x="1450" y="1080"/>
                  </a:moveTo>
                  <a:cubicBezTo>
                    <a:pt x="1452" y="1084"/>
                    <a:pt x="1454" y="1089"/>
                    <a:pt x="1458" y="1095"/>
                  </a:cubicBezTo>
                  <a:lnTo>
                    <a:pt x="1457" y="1095"/>
                  </a:lnTo>
                  <a:cubicBezTo>
                    <a:pt x="1454" y="1090"/>
                    <a:pt x="1452" y="1084"/>
                    <a:pt x="1450" y="1080"/>
                  </a:cubicBezTo>
                  <a:close/>
                  <a:moveTo>
                    <a:pt x="1962" y="1131"/>
                  </a:moveTo>
                  <a:lnTo>
                    <a:pt x="1962" y="1131"/>
                  </a:lnTo>
                  <a:cubicBezTo>
                    <a:pt x="1962" y="1131"/>
                    <a:pt x="1961" y="1131"/>
                    <a:pt x="1961" y="1131"/>
                  </a:cubicBezTo>
                  <a:cubicBezTo>
                    <a:pt x="1961" y="1131"/>
                    <a:pt x="1961" y="1131"/>
                    <a:pt x="1961" y="1131"/>
                  </a:cubicBezTo>
                  <a:cubicBezTo>
                    <a:pt x="1962" y="1131"/>
                    <a:pt x="1962" y="1131"/>
                    <a:pt x="1962" y="1131"/>
                  </a:cubicBezTo>
                  <a:close/>
                  <a:moveTo>
                    <a:pt x="1512" y="1123"/>
                  </a:moveTo>
                  <a:cubicBezTo>
                    <a:pt x="1523" y="1123"/>
                    <a:pt x="1530" y="1124"/>
                    <a:pt x="1529" y="1127"/>
                  </a:cubicBezTo>
                  <a:cubicBezTo>
                    <a:pt x="1529" y="1127"/>
                    <a:pt x="1528" y="1127"/>
                    <a:pt x="1527" y="1127"/>
                  </a:cubicBezTo>
                  <a:cubicBezTo>
                    <a:pt x="1508" y="1127"/>
                    <a:pt x="1491" y="1142"/>
                    <a:pt x="1466" y="1153"/>
                  </a:cubicBezTo>
                  <a:cubicBezTo>
                    <a:pt x="1468" y="1146"/>
                    <a:pt x="1468" y="1136"/>
                    <a:pt x="1467" y="1127"/>
                  </a:cubicBezTo>
                  <a:cubicBezTo>
                    <a:pt x="1483" y="1124"/>
                    <a:pt x="1500" y="1123"/>
                    <a:pt x="1512" y="1123"/>
                  </a:cubicBezTo>
                  <a:close/>
                  <a:moveTo>
                    <a:pt x="1963" y="1331"/>
                  </a:moveTo>
                  <a:cubicBezTo>
                    <a:pt x="1962" y="1332"/>
                    <a:pt x="1961" y="1333"/>
                    <a:pt x="1959" y="1334"/>
                  </a:cubicBezTo>
                  <a:cubicBezTo>
                    <a:pt x="1961" y="1333"/>
                    <a:pt x="1963" y="1332"/>
                    <a:pt x="1963" y="1331"/>
                  </a:cubicBezTo>
                  <a:close/>
                  <a:moveTo>
                    <a:pt x="1441" y="4382"/>
                  </a:moveTo>
                  <a:cubicBezTo>
                    <a:pt x="1443" y="4383"/>
                    <a:pt x="1446" y="4385"/>
                    <a:pt x="1450" y="4386"/>
                  </a:cubicBezTo>
                  <a:lnTo>
                    <a:pt x="1450" y="4386"/>
                  </a:lnTo>
                  <a:cubicBezTo>
                    <a:pt x="1448" y="4385"/>
                    <a:pt x="1445" y="4383"/>
                    <a:pt x="1441" y="4382"/>
                  </a:cubicBezTo>
                  <a:close/>
                  <a:moveTo>
                    <a:pt x="2100" y="4617"/>
                  </a:moveTo>
                  <a:cubicBezTo>
                    <a:pt x="2101" y="4618"/>
                    <a:pt x="2103" y="4618"/>
                    <a:pt x="2105" y="4618"/>
                  </a:cubicBezTo>
                  <a:cubicBezTo>
                    <a:pt x="2105" y="4618"/>
                    <a:pt x="2103" y="4618"/>
                    <a:pt x="2100" y="4617"/>
                  </a:cubicBezTo>
                  <a:close/>
                  <a:moveTo>
                    <a:pt x="2112" y="5202"/>
                  </a:moveTo>
                  <a:cubicBezTo>
                    <a:pt x="2113" y="5202"/>
                    <a:pt x="2114" y="5203"/>
                    <a:pt x="2116" y="5204"/>
                  </a:cubicBezTo>
                  <a:lnTo>
                    <a:pt x="2116" y="5204"/>
                  </a:lnTo>
                  <a:cubicBezTo>
                    <a:pt x="2115" y="5203"/>
                    <a:pt x="2113" y="5202"/>
                    <a:pt x="2112" y="5202"/>
                  </a:cubicBezTo>
                  <a:close/>
                  <a:moveTo>
                    <a:pt x="2116" y="5204"/>
                  </a:moveTo>
                  <a:cubicBezTo>
                    <a:pt x="2122" y="5207"/>
                    <a:pt x="2123" y="5211"/>
                    <a:pt x="2128" y="5211"/>
                  </a:cubicBezTo>
                  <a:cubicBezTo>
                    <a:pt x="2130" y="5211"/>
                    <a:pt x="2132" y="5210"/>
                    <a:pt x="2135" y="5209"/>
                  </a:cubicBezTo>
                  <a:cubicBezTo>
                    <a:pt x="2127" y="5207"/>
                    <a:pt x="2120" y="5205"/>
                    <a:pt x="2116" y="5204"/>
                  </a:cubicBezTo>
                  <a:close/>
                  <a:moveTo>
                    <a:pt x="1565" y="5229"/>
                  </a:moveTo>
                  <a:lnTo>
                    <a:pt x="1565" y="5229"/>
                  </a:lnTo>
                  <a:cubicBezTo>
                    <a:pt x="1569" y="5238"/>
                    <a:pt x="1549" y="5251"/>
                    <a:pt x="1593" y="5251"/>
                  </a:cubicBezTo>
                  <a:cubicBezTo>
                    <a:pt x="1598" y="5251"/>
                    <a:pt x="1603" y="5251"/>
                    <a:pt x="1609" y="5250"/>
                  </a:cubicBezTo>
                  <a:lnTo>
                    <a:pt x="1592" y="5240"/>
                  </a:lnTo>
                  <a:cubicBezTo>
                    <a:pt x="1594" y="5239"/>
                    <a:pt x="1597" y="5239"/>
                    <a:pt x="1600" y="5239"/>
                  </a:cubicBezTo>
                  <a:lnTo>
                    <a:pt x="1600" y="5239"/>
                  </a:lnTo>
                  <a:cubicBezTo>
                    <a:pt x="1601" y="5239"/>
                    <a:pt x="1603" y="5239"/>
                    <a:pt x="1604" y="5239"/>
                  </a:cubicBezTo>
                  <a:cubicBezTo>
                    <a:pt x="1604" y="5239"/>
                    <a:pt x="1604" y="5238"/>
                    <a:pt x="1603" y="5238"/>
                  </a:cubicBezTo>
                  <a:lnTo>
                    <a:pt x="1603" y="5238"/>
                  </a:lnTo>
                  <a:cubicBezTo>
                    <a:pt x="1602" y="5238"/>
                    <a:pt x="1601" y="5239"/>
                    <a:pt x="1600" y="5239"/>
                  </a:cubicBezTo>
                  <a:lnTo>
                    <a:pt x="1600" y="5239"/>
                  </a:lnTo>
                  <a:cubicBezTo>
                    <a:pt x="1588" y="5238"/>
                    <a:pt x="1575" y="5233"/>
                    <a:pt x="1565" y="5229"/>
                  </a:cubicBezTo>
                  <a:close/>
                  <a:moveTo>
                    <a:pt x="2321" y="5361"/>
                  </a:moveTo>
                  <a:lnTo>
                    <a:pt x="2321" y="5361"/>
                  </a:lnTo>
                  <a:cubicBezTo>
                    <a:pt x="2322" y="5364"/>
                    <a:pt x="2325" y="5367"/>
                    <a:pt x="2329" y="5370"/>
                  </a:cubicBezTo>
                  <a:cubicBezTo>
                    <a:pt x="2327" y="5366"/>
                    <a:pt x="2325" y="5363"/>
                    <a:pt x="2321" y="5361"/>
                  </a:cubicBezTo>
                  <a:close/>
                  <a:moveTo>
                    <a:pt x="1632" y="5426"/>
                  </a:moveTo>
                  <a:cubicBezTo>
                    <a:pt x="1632" y="5426"/>
                    <a:pt x="1632" y="5426"/>
                    <a:pt x="1632" y="5427"/>
                  </a:cubicBezTo>
                  <a:lnTo>
                    <a:pt x="1632" y="5427"/>
                  </a:lnTo>
                  <a:cubicBezTo>
                    <a:pt x="1632" y="5426"/>
                    <a:pt x="1632" y="5426"/>
                    <a:pt x="1632" y="5426"/>
                  </a:cubicBezTo>
                  <a:close/>
                  <a:moveTo>
                    <a:pt x="2032" y="7270"/>
                  </a:moveTo>
                  <a:lnTo>
                    <a:pt x="2033" y="7271"/>
                  </a:lnTo>
                  <a:cubicBezTo>
                    <a:pt x="2033" y="7270"/>
                    <a:pt x="2033" y="7270"/>
                    <a:pt x="2032" y="7270"/>
                  </a:cubicBezTo>
                  <a:close/>
                  <a:moveTo>
                    <a:pt x="1923" y="7485"/>
                  </a:moveTo>
                  <a:cubicBezTo>
                    <a:pt x="1923" y="7489"/>
                    <a:pt x="1923" y="7492"/>
                    <a:pt x="1924" y="7496"/>
                  </a:cubicBezTo>
                  <a:lnTo>
                    <a:pt x="1924" y="7496"/>
                  </a:lnTo>
                  <a:cubicBezTo>
                    <a:pt x="1926" y="7491"/>
                    <a:pt x="1925" y="7487"/>
                    <a:pt x="1923" y="7485"/>
                  </a:cubicBezTo>
                  <a:close/>
                  <a:moveTo>
                    <a:pt x="1973" y="0"/>
                  </a:moveTo>
                  <a:cubicBezTo>
                    <a:pt x="1972" y="0"/>
                    <a:pt x="1971" y="0"/>
                    <a:pt x="1970" y="1"/>
                  </a:cubicBezTo>
                  <a:lnTo>
                    <a:pt x="1086" y="118"/>
                  </a:lnTo>
                  <a:lnTo>
                    <a:pt x="1086" y="118"/>
                  </a:lnTo>
                  <a:lnTo>
                    <a:pt x="1" y="184"/>
                  </a:lnTo>
                  <a:lnTo>
                    <a:pt x="996" y="381"/>
                  </a:lnTo>
                  <a:lnTo>
                    <a:pt x="996" y="381"/>
                  </a:lnTo>
                  <a:lnTo>
                    <a:pt x="1116" y="434"/>
                  </a:lnTo>
                  <a:cubicBezTo>
                    <a:pt x="1122" y="437"/>
                    <a:pt x="1131" y="438"/>
                    <a:pt x="1143" y="438"/>
                  </a:cubicBezTo>
                  <a:cubicBezTo>
                    <a:pt x="1183" y="438"/>
                    <a:pt x="1249" y="425"/>
                    <a:pt x="1295" y="424"/>
                  </a:cubicBezTo>
                  <a:lnTo>
                    <a:pt x="1295" y="424"/>
                  </a:lnTo>
                  <a:cubicBezTo>
                    <a:pt x="1332" y="457"/>
                    <a:pt x="1209" y="452"/>
                    <a:pt x="1150" y="470"/>
                  </a:cubicBezTo>
                  <a:cubicBezTo>
                    <a:pt x="1183" y="489"/>
                    <a:pt x="1295" y="494"/>
                    <a:pt x="1292" y="511"/>
                  </a:cubicBezTo>
                  <a:cubicBezTo>
                    <a:pt x="1276" y="514"/>
                    <a:pt x="1269" y="518"/>
                    <a:pt x="1253" y="518"/>
                  </a:cubicBezTo>
                  <a:cubicBezTo>
                    <a:pt x="1250" y="518"/>
                    <a:pt x="1246" y="518"/>
                    <a:pt x="1241" y="517"/>
                  </a:cubicBezTo>
                  <a:lnTo>
                    <a:pt x="1241" y="517"/>
                  </a:lnTo>
                  <a:cubicBezTo>
                    <a:pt x="1339" y="531"/>
                    <a:pt x="1255" y="588"/>
                    <a:pt x="1376" y="600"/>
                  </a:cubicBezTo>
                  <a:cubicBezTo>
                    <a:pt x="1366" y="603"/>
                    <a:pt x="1355" y="605"/>
                    <a:pt x="1348" y="607"/>
                  </a:cubicBezTo>
                  <a:cubicBezTo>
                    <a:pt x="1407" y="595"/>
                    <a:pt x="1467" y="589"/>
                    <a:pt x="1511" y="584"/>
                  </a:cubicBezTo>
                  <a:cubicBezTo>
                    <a:pt x="1515" y="597"/>
                    <a:pt x="1589" y="600"/>
                    <a:pt x="1513" y="614"/>
                  </a:cubicBezTo>
                  <a:cubicBezTo>
                    <a:pt x="1513" y="608"/>
                    <a:pt x="1503" y="607"/>
                    <a:pt x="1490" y="607"/>
                  </a:cubicBezTo>
                  <a:cubicBezTo>
                    <a:pt x="1483" y="607"/>
                    <a:pt x="1476" y="608"/>
                    <a:pt x="1468" y="608"/>
                  </a:cubicBezTo>
                  <a:cubicBezTo>
                    <a:pt x="1465" y="608"/>
                    <a:pt x="1461" y="607"/>
                    <a:pt x="1458" y="607"/>
                  </a:cubicBezTo>
                  <a:lnTo>
                    <a:pt x="1458" y="607"/>
                  </a:lnTo>
                  <a:lnTo>
                    <a:pt x="1493" y="618"/>
                  </a:lnTo>
                  <a:cubicBezTo>
                    <a:pt x="1466" y="624"/>
                    <a:pt x="1450" y="626"/>
                    <a:pt x="1440" y="626"/>
                  </a:cubicBezTo>
                  <a:cubicBezTo>
                    <a:pt x="1412" y="626"/>
                    <a:pt x="1426" y="611"/>
                    <a:pt x="1392" y="611"/>
                  </a:cubicBezTo>
                  <a:cubicBezTo>
                    <a:pt x="1386" y="611"/>
                    <a:pt x="1379" y="611"/>
                    <a:pt x="1370" y="613"/>
                  </a:cubicBezTo>
                  <a:cubicBezTo>
                    <a:pt x="1409" y="635"/>
                    <a:pt x="1506" y="657"/>
                    <a:pt x="1477" y="682"/>
                  </a:cubicBezTo>
                  <a:cubicBezTo>
                    <a:pt x="1463" y="684"/>
                    <a:pt x="1452" y="685"/>
                    <a:pt x="1443" y="685"/>
                  </a:cubicBezTo>
                  <a:cubicBezTo>
                    <a:pt x="1399" y="685"/>
                    <a:pt x="1407" y="663"/>
                    <a:pt x="1385" y="663"/>
                  </a:cubicBezTo>
                  <a:cubicBezTo>
                    <a:pt x="1376" y="663"/>
                    <a:pt x="1363" y="666"/>
                    <a:pt x="1340" y="676"/>
                  </a:cubicBezTo>
                  <a:lnTo>
                    <a:pt x="1378" y="638"/>
                  </a:lnTo>
                  <a:lnTo>
                    <a:pt x="1378" y="638"/>
                  </a:lnTo>
                  <a:cubicBezTo>
                    <a:pt x="1330" y="651"/>
                    <a:pt x="1310" y="654"/>
                    <a:pt x="1302" y="654"/>
                  </a:cubicBezTo>
                  <a:cubicBezTo>
                    <a:pt x="1289" y="654"/>
                    <a:pt x="1305" y="645"/>
                    <a:pt x="1289" y="645"/>
                  </a:cubicBezTo>
                  <a:cubicBezTo>
                    <a:pt x="1278" y="645"/>
                    <a:pt x="1255" y="649"/>
                    <a:pt x="1205" y="660"/>
                  </a:cubicBezTo>
                  <a:cubicBezTo>
                    <a:pt x="1178" y="707"/>
                    <a:pt x="1266" y="702"/>
                    <a:pt x="1239" y="748"/>
                  </a:cubicBezTo>
                  <a:cubicBezTo>
                    <a:pt x="1243" y="749"/>
                    <a:pt x="1247" y="749"/>
                    <a:pt x="1250" y="749"/>
                  </a:cubicBezTo>
                  <a:cubicBezTo>
                    <a:pt x="1300" y="749"/>
                    <a:pt x="1327" y="738"/>
                    <a:pt x="1374" y="738"/>
                  </a:cubicBezTo>
                  <a:cubicBezTo>
                    <a:pt x="1379" y="738"/>
                    <a:pt x="1385" y="738"/>
                    <a:pt x="1390" y="738"/>
                  </a:cubicBezTo>
                  <a:cubicBezTo>
                    <a:pt x="1506" y="787"/>
                    <a:pt x="1121" y="816"/>
                    <a:pt x="1271" y="844"/>
                  </a:cubicBezTo>
                  <a:cubicBezTo>
                    <a:pt x="1345" y="848"/>
                    <a:pt x="1484" y="838"/>
                    <a:pt x="1414" y="877"/>
                  </a:cubicBezTo>
                  <a:lnTo>
                    <a:pt x="1290" y="879"/>
                  </a:lnTo>
                  <a:cubicBezTo>
                    <a:pt x="1282" y="922"/>
                    <a:pt x="1469" y="884"/>
                    <a:pt x="1390" y="936"/>
                  </a:cubicBezTo>
                  <a:cubicBezTo>
                    <a:pt x="1348" y="934"/>
                    <a:pt x="1346" y="914"/>
                    <a:pt x="1337" y="914"/>
                  </a:cubicBezTo>
                  <a:cubicBezTo>
                    <a:pt x="1336" y="914"/>
                    <a:pt x="1334" y="914"/>
                    <a:pt x="1332" y="915"/>
                  </a:cubicBezTo>
                  <a:cubicBezTo>
                    <a:pt x="1238" y="955"/>
                    <a:pt x="1405" y="929"/>
                    <a:pt x="1407" y="950"/>
                  </a:cubicBezTo>
                  <a:lnTo>
                    <a:pt x="1298" y="965"/>
                  </a:lnTo>
                  <a:cubicBezTo>
                    <a:pt x="1321" y="1008"/>
                    <a:pt x="1405" y="1048"/>
                    <a:pt x="1430" y="1095"/>
                  </a:cubicBezTo>
                  <a:cubicBezTo>
                    <a:pt x="1418" y="1095"/>
                    <a:pt x="1405" y="1094"/>
                    <a:pt x="1393" y="1094"/>
                  </a:cubicBezTo>
                  <a:cubicBezTo>
                    <a:pt x="1371" y="1094"/>
                    <a:pt x="1349" y="1096"/>
                    <a:pt x="1329" y="1105"/>
                  </a:cubicBezTo>
                  <a:cubicBezTo>
                    <a:pt x="1390" y="1160"/>
                    <a:pt x="1329" y="1238"/>
                    <a:pt x="1270" y="1303"/>
                  </a:cubicBezTo>
                  <a:lnTo>
                    <a:pt x="1367" y="1316"/>
                  </a:lnTo>
                  <a:cubicBezTo>
                    <a:pt x="1367" y="1320"/>
                    <a:pt x="1338" y="1327"/>
                    <a:pt x="1318" y="1327"/>
                  </a:cubicBezTo>
                  <a:cubicBezTo>
                    <a:pt x="1314" y="1327"/>
                    <a:pt x="1310" y="1327"/>
                    <a:pt x="1306" y="1326"/>
                  </a:cubicBezTo>
                  <a:cubicBezTo>
                    <a:pt x="1296" y="1335"/>
                    <a:pt x="1298" y="1338"/>
                    <a:pt x="1306" y="1338"/>
                  </a:cubicBezTo>
                  <a:cubicBezTo>
                    <a:pt x="1322" y="1338"/>
                    <a:pt x="1361" y="1328"/>
                    <a:pt x="1389" y="1328"/>
                  </a:cubicBezTo>
                  <a:cubicBezTo>
                    <a:pt x="1395" y="1328"/>
                    <a:pt x="1400" y="1328"/>
                    <a:pt x="1405" y="1329"/>
                  </a:cubicBezTo>
                  <a:cubicBezTo>
                    <a:pt x="1411" y="1339"/>
                    <a:pt x="1372" y="1347"/>
                    <a:pt x="1342" y="1347"/>
                  </a:cubicBezTo>
                  <a:cubicBezTo>
                    <a:pt x="1335" y="1347"/>
                    <a:pt x="1328" y="1347"/>
                    <a:pt x="1323" y="1346"/>
                  </a:cubicBezTo>
                  <a:lnTo>
                    <a:pt x="1323" y="1346"/>
                  </a:lnTo>
                  <a:cubicBezTo>
                    <a:pt x="1407" y="1380"/>
                    <a:pt x="1508" y="1445"/>
                    <a:pt x="1410" y="1499"/>
                  </a:cubicBezTo>
                  <a:lnTo>
                    <a:pt x="1381" y="1494"/>
                  </a:lnTo>
                  <a:lnTo>
                    <a:pt x="1381" y="1494"/>
                  </a:lnTo>
                  <a:cubicBezTo>
                    <a:pt x="1346" y="1531"/>
                    <a:pt x="1578" y="1515"/>
                    <a:pt x="1493" y="1553"/>
                  </a:cubicBezTo>
                  <a:lnTo>
                    <a:pt x="1477" y="1549"/>
                  </a:lnTo>
                  <a:lnTo>
                    <a:pt x="1477" y="1549"/>
                  </a:lnTo>
                  <a:cubicBezTo>
                    <a:pt x="1441" y="1626"/>
                    <a:pt x="1536" y="1699"/>
                    <a:pt x="1397" y="1767"/>
                  </a:cubicBezTo>
                  <a:cubicBezTo>
                    <a:pt x="1398" y="1767"/>
                    <a:pt x="1399" y="1767"/>
                    <a:pt x="1399" y="1767"/>
                  </a:cubicBezTo>
                  <a:cubicBezTo>
                    <a:pt x="1523" y="1767"/>
                    <a:pt x="1368" y="1834"/>
                    <a:pt x="1500" y="1834"/>
                  </a:cubicBezTo>
                  <a:cubicBezTo>
                    <a:pt x="1510" y="1834"/>
                    <a:pt x="1521" y="1834"/>
                    <a:pt x="1534" y="1833"/>
                  </a:cubicBezTo>
                  <a:lnTo>
                    <a:pt x="1534" y="1833"/>
                  </a:lnTo>
                  <a:cubicBezTo>
                    <a:pt x="1442" y="1883"/>
                    <a:pt x="1407" y="1874"/>
                    <a:pt x="1348" y="1937"/>
                  </a:cubicBezTo>
                  <a:cubicBezTo>
                    <a:pt x="1340" y="1953"/>
                    <a:pt x="1468" y="1951"/>
                    <a:pt x="1490" y="1968"/>
                  </a:cubicBezTo>
                  <a:lnTo>
                    <a:pt x="1390" y="1977"/>
                  </a:lnTo>
                  <a:lnTo>
                    <a:pt x="1497" y="1995"/>
                  </a:lnTo>
                  <a:lnTo>
                    <a:pt x="1379" y="2019"/>
                  </a:lnTo>
                  <a:lnTo>
                    <a:pt x="1406" y="2034"/>
                  </a:lnTo>
                  <a:cubicBezTo>
                    <a:pt x="1411" y="2026"/>
                    <a:pt x="1451" y="2015"/>
                    <a:pt x="1479" y="2014"/>
                  </a:cubicBezTo>
                  <a:lnTo>
                    <a:pt x="1479" y="2014"/>
                  </a:lnTo>
                  <a:cubicBezTo>
                    <a:pt x="1526" y="2039"/>
                    <a:pt x="1415" y="2089"/>
                    <a:pt x="1364" y="2092"/>
                  </a:cubicBezTo>
                  <a:lnTo>
                    <a:pt x="1453" y="2154"/>
                  </a:lnTo>
                  <a:cubicBezTo>
                    <a:pt x="1451" y="2154"/>
                    <a:pt x="1449" y="2154"/>
                    <a:pt x="1447" y="2154"/>
                  </a:cubicBezTo>
                  <a:cubicBezTo>
                    <a:pt x="1411" y="2154"/>
                    <a:pt x="1397" y="2144"/>
                    <a:pt x="1371" y="2138"/>
                  </a:cubicBezTo>
                  <a:lnTo>
                    <a:pt x="1371" y="2138"/>
                  </a:lnTo>
                  <a:cubicBezTo>
                    <a:pt x="1477" y="2166"/>
                    <a:pt x="1267" y="2153"/>
                    <a:pt x="1362" y="2179"/>
                  </a:cubicBezTo>
                  <a:cubicBezTo>
                    <a:pt x="1373" y="2175"/>
                    <a:pt x="1386" y="2174"/>
                    <a:pt x="1400" y="2174"/>
                  </a:cubicBezTo>
                  <a:cubicBezTo>
                    <a:pt x="1415" y="2174"/>
                    <a:pt x="1431" y="2175"/>
                    <a:pt x="1441" y="2175"/>
                  </a:cubicBezTo>
                  <a:cubicBezTo>
                    <a:pt x="1381" y="2196"/>
                    <a:pt x="1384" y="2233"/>
                    <a:pt x="1411" y="2259"/>
                  </a:cubicBezTo>
                  <a:lnTo>
                    <a:pt x="1343" y="2259"/>
                  </a:lnTo>
                  <a:cubicBezTo>
                    <a:pt x="1328" y="2310"/>
                    <a:pt x="1383" y="2362"/>
                    <a:pt x="1385" y="2418"/>
                  </a:cubicBezTo>
                  <a:cubicBezTo>
                    <a:pt x="1404" y="2405"/>
                    <a:pt x="1454" y="2398"/>
                    <a:pt x="1494" y="2398"/>
                  </a:cubicBezTo>
                  <a:cubicBezTo>
                    <a:pt x="1520" y="2398"/>
                    <a:pt x="1542" y="2401"/>
                    <a:pt x="1547" y="2408"/>
                  </a:cubicBezTo>
                  <a:lnTo>
                    <a:pt x="1442" y="2422"/>
                  </a:lnTo>
                  <a:cubicBezTo>
                    <a:pt x="1450" y="2423"/>
                    <a:pt x="1456" y="2423"/>
                    <a:pt x="1461" y="2423"/>
                  </a:cubicBezTo>
                  <a:cubicBezTo>
                    <a:pt x="1493" y="2423"/>
                    <a:pt x="1494" y="2413"/>
                    <a:pt x="1520" y="2413"/>
                  </a:cubicBezTo>
                  <a:cubicBezTo>
                    <a:pt x="1530" y="2413"/>
                    <a:pt x="1543" y="2414"/>
                    <a:pt x="1562" y="2418"/>
                  </a:cubicBezTo>
                  <a:cubicBezTo>
                    <a:pt x="1555" y="2431"/>
                    <a:pt x="1513" y="2436"/>
                    <a:pt x="1473" y="2436"/>
                  </a:cubicBezTo>
                  <a:cubicBezTo>
                    <a:pt x="1447" y="2436"/>
                    <a:pt x="1421" y="2434"/>
                    <a:pt x="1407" y="2431"/>
                  </a:cubicBezTo>
                  <a:lnTo>
                    <a:pt x="1407" y="2431"/>
                  </a:lnTo>
                  <a:lnTo>
                    <a:pt x="1446" y="2454"/>
                  </a:lnTo>
                  <a:cubicBezTo>
                    <a:pt x="1437" y="2456"/>
                    <a:pt x="1429" y="2456"/>
                    <a:pt x="1422" y="2456"/>
                  </a:cubicBezTo>
                  <a:cubicBezTo>
                    <a:pt x="1406" y="2456"/>
                    <a:pt x="1391" y="2454"/>
                    <a:pt x="1369" y="2454"/>
                  </a:cubicBezTo>
                  <a:cubicBezTo>
                    <a:pt x="1366" y="2454"/>
                    <a:pt x="1362" y="2454"/>
                    <a:pt x="1358" y="2454"/>
                  </a:cubicBezTo>
                  <a:cubicBezTo>
                    <a:pt x="1425" y="2461"/>
                    <a:pt x="1256" y="2505"/>
                    <a:pt x="1370" y="2512"/>
                  </a:cubicBezTo>
                  <a:lnTo>
                    <a:pt x="1339" y="2517"/>
                  </a:lnTo>
                  <a:cubicBezTo>
                    <a:pt x="1342" y="2573"/>
                    <a:pt x="1379" y="2595"/>
                    <a:pt x="1388" y="2641"/>
                  </a:cubicBezTo>
                  <a:cubicBezTo>
                    <a:pt x="1399" y="2640"/>
                    <a:pt x="1407" y="2640"/>
                    <a:pt x="1415" y="2640"/>
                  </a:cubicBezTo>
                  <a:cubicBezTo>
                    <a:pt x="1475" y="2640"/>
                    <a:pt x="1468" y="2657"/>
                    <a:pt x="1535" y="2664"/>
                  </a:cubicBezTo>
                  <a:cubicBezTo>
                    <a:pt x="1508" y="2699"/>
                    <a:pt x="1438" y="2741"/>
                    <a:pt x="1449" y="2781"/>
                  </a:cubicBezTo>
                  <a:cubicBezTo>
                    <a:pt x="1468" y="2792"/>
                    <a:pt x="1484" y="2794"/>
                    <a:pt x="1500" y="2794"/>
                  </a:cubicBezTo>
                  <a:cubicBezTo>
                    <a:pt x="1517" y="2794"/>
                    <a:pt x="1534" y="2791"/>
                    <a:pt x="1554" y="2791"/>
                  </a:cubicBezTo>
                  <a:cubicBezTo>
                    <a:pt x="1562" y="2791"/>
                    <a:pt x="1571" y="2792"/>
                    <a:pt x="1581" y="2793"/>
                  </a:cubicBezTo>
                  <a:cubicBezTo>
                    <a:pt x="1513" y="2800"/>
                    <a:pt x="1508" y="2828"/>
                    <a:pt x="1474" y="2828"/>
                  </a:cubicBezTo>
                  <a:cubicBezTo>
                    <a:pt x="1467" y="2828"/>
                    <a:pt x="1458" y="2826"/>
                    <a:pt x="1448" y="2824"/>
                  </a:cubicBezTo>
                  <a:lnTo>
                    <a:pt x="1448" y="2824"/>
                  </a:lnTo>
                  <a:cubicBezTo>
                    <a:pt x="1464" y="2871"/>
                    <a:pt x="1467" y="2885"/>
                    <a:pt x="1539" y="2942"/>
                  </a:cubicBezTo>
                  <a:cubicBezTo>
                    <a:pt x="1568" y="2934"/>
                    <a:pt x="1583" y="2927"/>
                    <a:pt x="1605" y="2927"/>
                  </a:cubicBezTo>
                  <a:cubicBezTo>
                    <a:pt x="1608" y="2927"/>
                    <a:pt x="1611" y="2927"/>
                    <a:pt x="1615" y="2927"/>
                  </a:cubicBezTo>
                  <a:cubicBezTo>
                    <a:pt x="1629" y="2938"/>
                    <a:pt x="1581" y="2954"/>
                    <a:pt x="1541" y="2956"/>
                  </a:cubicBezTo>
                  <a:lnTo>
                    <a:pt x="1532" y="2953"/>
                  </a:lnTo>
                  <a:lnTo>
                    <a:pt x="1532" y="2953"/>
                  </a:lnTo>
                  <a:cubicBezTo>
                    <a:pt x="1660" y="3015"/>
                    <a:pt x="1298" y="3126"/>
                    <a:pt x="1474" y="3171"/>
                  </a:cubicBezTo>
                  <a:lnTo>
                    <a:pt x="1466" y="3169"/>
                  </a:lnTo>
                  <a:lnTo>
                    <a:pt x="1560" y="3221"/>
                  </a:lnTo>
                  <a:cubicBezTo>
                    <a:pt x="1556" y="3228"/>
                    <a:pt x="1549" y="3230"/>
                    <a:pt x="1541" y="3230"/>
                  </a:cubicBezTo>
                  <a:cubicBezTo>
                    <a:pt x="1526" y="3230"/>
                    <a:pt x="1504" y="3223"/>
                    <a:pt x="1481" y="3223"/>
                  </a:cubicBezTo>
                  <a:cubicBezTo>
                    <a:pt x="1469" y="3223"/>
                    <a:pt x="1457" y="3225"/>
                    <a:pt x="1445" y="3230"/>
                  </a:cubicBezTo>
                  <a:cubicBezTo>
                    <a:pt x="1587" y="3284"/>
                    <a:pt x="1430" y="3327"/>
                    <a:pt x="1524" y="3373"/>
                  </a:cubicBezTo>
                  <a:cubicBezTo>
                    <a:pt x="1282" y="3424"/>
                    <a:pt x="1547" y="3511"/>
                    <a:pt x="1395" y="3570"/>
                  </a:cubicBezTo>
                  <a:lnTo>
                    <a:pt x="1452" y="3565"/>
                  </a:lnTo>
                  <a:lnTo>
                    <a:pt x="1452" y="3565"/>
                  </a:lnTo>
                  <a:cubicBezTo>
                    <a:pt x="1509" y="3576"/>
                    <a:pt x="1420" y="3584"/>
                    <a:pt x="1406" y="3594"/>
                  </a:cubicBezTo>
                  <a:cubicBezTo>
                    <a:pt x="1441" y="3591"/>
                    <a:pt x="1453" y="3582"/>
                    <a:pt x="1472" y="3582"/>
                  </a:cubicBezTo>
                  <a:cubicBezTo>
                    <a:pt x="1477" y="3582"/>
                    <a:pt x="1482" y="3582"/>
                    <a:pt x="1489" y="3584"/>
                  </a:cubicBezTo>
                  <a:cubicBezTo>
                    <a:pt x="1563" y="3696"/>
                    <a:pt x="1414" y="3824"/>
                    <a:pt x="1366" y="3945"/>
                  </a:cubicBezTo>
                  <a:cubicBezTo>
                    <a:pt x="1352" y="3989"/>
                    <a:pt x="1665" y="3959"/>
                    <a:pt x="1529" y="4019"/>
                  </a:cubicBezTo>
                  <a:lnTo>
                    <a:pt x="1422" y="4007"/>
                  </a:lnTo>
                  <a:lnTo>
                    <a:pt x="1422" y="4007"/>
                  </a:lnTo>
                  <a:cubicBezTo>
                    <a:pt x="1552" y="4090"/>
                    <a:pt x="1423" y="4186"/>
                    <a:pt x="1535" y="4268"/>
                  </a:cubicBezTo>
                  <a:cubicBezTo>
                    <a:pt x="1510" y="4264"/>
                    <a:pt x="1478" y="4264"/>
                    <a:pt x="1478" y="4256"/>
                  </a:cubicBezTo>
                  <a:lnTo>
                    <a:pt x="1478" y="4256"/>
                  </a:lnTo>
                  <a:cubicBezTo>
                    <a:pt x="1401" y="4275"/>
                    <a:pt x="1473" y="4322"/>
                    <a:pt x="1537" y="4322"/>
                  </a:cubicBezTo>
                  <a:cubicBezTo>
                    <a:pt x="1537" y="4322"/>
                    <a:pt x="1538" y="4322"/>
                    <a:pt x="1539" y="4322"/>
                  </a:cubicBezTo>
                  <a:lnTo>
                    <a:pt x="1539" y="4322"/>
                  </a:lnTo>
                  <a:cubicBezTo>
                    <a:pt x="1532" y="4336"/>
                    <a:pt x="1482" y="4326"/>
                    <a:pt x="1449" y="4336"/>
                  </a:cubicBezTo>
                  <a:cubicBezTo>
                    <a:pt x="1404" y="4354"/>
                    <a:pt x="1549" y="4378"/>
                    <a:pt x="1472" y="4390"/>
                  </a:cubicBezTo>
                  <a:cubicBezTo>
                    <a:pt x="1471" y="4390"/>
                    <a:pt x="1470" y="4390"/>
                    <a:pt x="1469" y="4390"/>
                  </a:cubicBezTo>
                  <a:cubicBezTo>
                    <a:pt x="1462" y="4390"/>
                    <a:pt x="1455" y="4388"/>
                    <a:pt x="1450" y="4386"/>
                  </a:cubicBezTo>
                  <a:lnTo>
                    <a:pt x="1450" y="4386"/>
                  </a:lnTo>
                  <a:cubicBezTo>
                    <a:pt x="1468" y="4399"/>
                    <a:pt x="1449" y="4426"/>
                    <a:pt x="1495" y="4426"/>
                  </a:cubicBezTo>
                  <a:cubicBezTo>
                    <a:pt x="1502" y="4426"/>
                    <a:pt x="1512" y="4426"/>
                    <a:pt x="1523" y="4424"/>
                  </a:cubicBezTo>
                  <a:lnTo>
                    <a:pt x="1523" y="4424"/>
                  </a:lnTo>
                  <a:cubicBezTo>
                    <a:pt x="1482" y="4456"/>
                    <a:pt x="1565" y="4484"/>
                    <a:pt x="1511" y="4510"/>
                  </a:cubicBezTo>
                  <a:cubicBezTo>
                    <a:pt x="1612" y="4524"/>
                    <a:pt x="1464" y="4566"/>
                    <a:pt x="1606" y="4569"/>
                  </a:cubicBezTo>
                  <a:cubicBezTo>
                    <a:pt x="1459" y="4569"/>
                    <a:pt x="1489" y="4627"/>
                    <a:pt x="1557" y="4647"/>
                  </a:cubicBezTo>
                  <a:cubicBezTo>
                    <a:pt x="1552" y="4646"/>
                    <a:pt x="1547" y="4645"/>
                    <a:pt x="1542" y="4645"/>
                  </a:cubicBezTo>
                  <a:cubicBezTo>
                    <a:pt x="1516" y="4645"/>
                    <a:pt x="1507" y="4659"/>
                    <a:pt x="1470" y="4659"/>
                  </a:cubicBezTo>
                  <a:cubicBezTo>
                    <a:pt x="1464" y="4659"/>
                    <a:pt x="1458" y="4659"/>
                    <a:pt x="1451" y="4658"/>
                  </a:cubicBezTo>
                  <a:lnTo>
                    <a:pt x="1451" y="4658"/>
                  </a:lnTo>
                  <a:cubicBezTo>
                    <a:pt x="1453" y="4679"/>
                    <a:pt x="1474" y="4697"/>
                    <a:pt x="1533" y="4697"/>
                  </a:cubicBezTo>
                  <a:cubicBezTo>
                    <a:pt x="1540" y="4697"/>
                    <a:pt x="1547" y="4697"/>
                    <a:pt x="1555" y="4697"/>
                  </a:cubicBezTo>
                  <a:lnTo>
                    <a:pt x="1555" y="4697"/>
                  </a:lnTo>
                  <a:cubicBezTo>
                    <a:pt x="1380" y="4742"/>
                    <a:pt x="1697" y="4782"/>
                    <a:pt x="1473" y="4809"/>
                  </a:cubicBezTo>
                  <a:cubicBezTo>
                    <a:pt x="1552" y="4876"/>
                    <a:pt x="1608" y="4939"/>
                    <a:pt x="1643" y="5001"/>
                  </a:cubicBezTo>
                  <a:cubicBezTo>
                    <a:pt x="1500" y="5000"/>
                    <a:pt x="1619" y="4937"/>
                    <a:pt x="1486" y="4937"/>
                  </a:cubicBezTo>
                  <a:cubicBezTo>
                    <a:pt x="1482" y="4937"/>
                    <a:pt x="1478" y="4937"/>
                    <a:pt x="1473" y="4937"/>
                  </a:cubicBezTo>
                  <a:cubicBezTo>
                    <a:pt x="1535" y="4995"/>
                    <a:pt x="1660" y="5027"/>
                    <a:pt x="1625" y="5085"/>
                  </a:cubicBezTo>
                  <a:cubicBezTo>
                    <a:pt x="1620" y="5089"/>
                    <a:pt x="1614" y="5091"/>
                    <a:pt x="1607" y="5091"/>
                  </a:cubicBezTo>
                  <a:cubicBezTo>
                    <a:pt x="1585" y="5091"/>
                    <a:pt x="1555" y="5077"/>
                    <a:pt x="1537" y="5073"/>
                  </a:cubicBezTo>
                  <a:lnTo>
                    <a:pt x="1537" y="5073"/>
                  </a:lnTo>
                  <a:cubicBezTo>
                    <a:pt x="1598" y="5131"/>
                    <a:pt x="1525" y="5187"/>
                    <a:pt x="1603" y="5238"/>
                  </a:cubicBezTo>
                  <a:lnTo>
                    <a:pt x="1603" y="5238"/>
                  </a:lnTo>
                  <a:cubicBezTo>
                    <a:pt x="1612" y="5237"/>
                    <a:pt x="1620" y="5237"/>
                    <a:pt x="1628" y="5237"/>
                  </a:cubicBezTo>
                  <a:cubicBezTo>
                    <a:pt x="1709" y="5237"/>
                    <a:pt x="1792" y="5276"/>
                    <a:pt x="1838" y="5282"/>
                  </a:cubicBezTo>
                  <a:lnTo>
                    <a:pt x="1838" y="5282"/>
                  </a:lnTo>
                  <a:cubicBezTo>
                    <a:pt x="1820" y="5280"/>
                    <a:pt x="1805" y="5280"/>
                    <a:pt x="1793" y="5280"/>
                  </a:cubicBezTo>
                  <a:cubicBezTo>
                    <a:pt x="1702" y="5280"/>
                    <a:pt x="1743" y="5314"/>
                    <a:pt x="1648" y="5314"/>
                  </a:cubicBezTo>
                  <a:cubicBezTo>
                    <a:pt x="1626" y="5314"/>
                    <a:pt x="1597" y="5312"/>
                    <a:pt x="1556" y="5307"/>
                  </a:cubicBezTo>
                  <a:lnTo>
                    <a:pt x="1556" y="5307"/>
                  </a:lnTo>
                  <a:cubicBezTo>
                    <a:pt x="1569" y="5313"/>
                    <a:pt x="1595" y="5321"/>
                    <a:pt x="1632" y="5321"/>
                  </a:cubicBezTo>
                  <a:cubicBezTo>
                    <a:pt x="1636" y="5321"/>
                    <a:pt x="1640" y="5321"/>
                    <a:pt x="1645" y="5321"/>
                  </a:cubicBezTo>
                  <a:lnTo>
                    <a:pt x="1645" y="5321"/>
                  </a:lnTo>
                  <a:cubicBezTo>
                    <a:pt x="1638" y="5327"/>
                    <a:pt x="1627" y="5330"/>
                    <a:pt x="1610" y="5330"/>
                  </a:cubicBezTo>
                  <a:cubicBezTo>
                    <a:pt x="1596" y="5330"/>
                    <a:pt x="1578" y="5328"/>
                    <a:pt x="1555" y="5323"/>
                  </a:cubicBezTo>
                  <a:lnTo>
                    <a:pt x="1555" y="5323"/>
                  </a:lnTo>
                  <a:cubicBezTo>
                    <a:pt x="1592" y="5359"/>
                    <a:pt x="1661" y="5347"/>
                    <a:pt x="1660" y="5380"/>
                  </a:cubicBezTo>
                  <a:cubicBezTo>
                    <a:pt x="1628" y="5380"/>
                    <a:pt x="1617" y="5374"/>
                    <a:pt x="1577" y="5370"/>
                  </a:cubicBezTo>
                  <a:lnTo>
                    <a:pt x="1577" y="5370"/>
                  </a:lnTo>
                  <a:cubicBezTo>
                    <a:pt x="1639" y="5386"/>
                    <a:pt x="1703" y="5404"/>
                    <a:pt x="1676" y="5432"/>
                  </a:cubicBezTo>
                  <a:cubicBezTo>
                    <a:pt x="1657" y="5431"/>
                    <a:pt x="1635" y="5433"/>
                    <a:pt x="1632" y="5427"/>
                  </a:cubicBezTo>
                  <a:lnTo>
                    <a:pt x="1632" y="5427"/>
                  </a:lnTo>
                  <a:cubicBezTo>
                    <a:pt x="1643" y="5474"/>
                    <a:pt x="1799" y="5509"/>
                    <a:pt x="1738" y="5561"/>
                  </a:cubicBezTo>
                  <a:cubicBezTo>
                    <a:pt x="1711" y="5558"/>
                    <a:pt x="1693" y="5557"/>
                    <a:pt x="1680" y="5557"/>
                  </a:cubicBezTo>
                  <a:cubicBezTo>
                    <a:pt x="1626" y="5557"/>
                    <a:pt x="1668" y="5580"/>
                    <a:pt x="1571" y="5582"/>
                  </a:cubicBezTo>
                  <a:lnTo>
                    <a:pt x="1607" y="5611"/>
                  </a:lnTo>
                  <a:lnTo>
                    <a:pt x="1665" y="5599"/>
                  </a:lnTo>
                  <a:lnTo>
                    <a:pt x="1665" y="5599"/>
                  </a:lnTo>
                  <a:cubicBezTo>
                    <a:pt x="1663" y="5624"/>
                    <a:pt x="1751" y="5648"/>
                    <a:pt x="1712" y="5668"/>
                  </a:cubicBezTo>
                  <a:lnTo>
                    <a:pt x="1663" y="5649"/>
                  </a:lnTo>
                  <a:lnTo>
                    <a:pt x="1663" y="5649"/>
                  </a:lnTo>
                  <a:lnTo>
                    <a:pt x="1685" y="5695"/>
                  </a:lnTo>
                  <a:lnTo>
                    <a:pt x="1732" y="5669"/>
                  </a:lnTo>
                  <a:cubicBezTo>
                    <a:pt x="1794" y="5695"/>
                    <a:pt x="1884" y="5668"/>
                    <a:pt x="1851" y="5700"/>
                  </a:cubicBezTo>
                  <a:cubicBezTo>
                    <a:pt x="1850" y="5700"/>
                    <a:pt x="1849" y="5700"/>
                    <a:pt x="1848" y="5700"/>
                  </a:cubicBezTo>
                  <a:cubicBezTo>
                    <a:pt x="1841" y="5700"/>
                    <a:pt x="1844" y="5726"/>
                    <a:pt x="1778" y="5738"/>
                  </a:cubicBezTo>
                  <a:cubicBezTo>
                    <a:pt x="1817" y="5751"/>
                    <a:pt x="1857" y="5764"/>
                    <a:pt x="1826" y="5782"/>
                  </a:cubicBezTo>
                  <a:cubicBezTo>
                    <a:pt x="1820" y="5783"/>
                    <a:pt x="1812" y="5783"/>
                    <a:pt x="1804" y="5783"/>
                  </a:cubicBezTo>
                  <a:cubicBezTo>
                    <a:pt x="1765" y="5783"/>
                    <a:pt x="1707" y="5779"/>
                    <a:pt x="1678" y="5779"/>
                  </a:cubicBezTo>
                  <a:cubicBezTo>
                    <a:pt x="1673" y="5779"/>
                    <a:pt x="1669" y="5779"/>
                    <a:pt x="1666" y="5779"/>
                  </a:cubicBezTo>
                  <a:cubicBezTo>
                    <a:pt x="1765" y="5792"/>
                    <a:pt x="1698" y="5837"/>
                    <a:pt x="1792" y="5854"/>
                  </a:cubicBezTo>
                  <a:lnTo>
                    <a:pt x="1792" y="5854"/>
                  </a:lnTo>
                  <a:cubicBezTo>
                    <a:pt x="1771" y="5852"/>
                    <a:pt x="1737" y="5850"/>
                    <a:pt x="1716" y="5850"/>
                  </a:cubicBezTo>
                  <a:cubicBezTo>
                    <a:pt x="1709" y="5850"/>
                    <a:pt x="1703" y="5851"/>
                    <a:pt x="1701" y="5851"/>
                  </a:cubicBezTo>
                  <a:lnTo>
                    <a:pt x="1783" y="5862"/>
                  </a:lnTo>
                  <a:cubicBezTo>
                    <a:pt x="1764" y="5870"/>
                    <a:pt x="1751" y="5874"/>
                    <a:pt x="1726" y="5874"/>
                  </a:cubicBezTo>
                  <a:cubicBezTo>
                    <a:pt x="1717" y="5874"/>
                    <a:pt x="1706" y="5873"/>
                    <a:pt x="1692" y="5873"/>
                  </a:cubicBezTo>
                  <a:lnTo>
                    <a:pt x="1692" y="5873"/>
                  </a:lnTo>
                  <a:cubicBezTo>
                    <a:pt x="1687" y="5885"/>
                    <a:pt x="1703" y="5887"/>
                    <a:pt x="1724" y="5887"/>
                  </a:cubicBezTo>
                  <a:cubicBezTo>
                    <a:pt x="1742" y="5887"/>
                    <a:pt x="1763" y="5885"/>
                    <a:pt x="1777" y="5885"/>
                  </a:cubicBezTo>
                  <a:cubicBezTo>
                    <a:pt x="1796" y="5885"/>
                    <a:pt x="1804" y="5889"/>
                    <a:pt x="1779" y="5904"/>
                  </a:cubicBezTo>
                  <a:cubicBezTo>
                    <a:pt x="1773" y="5900"/>
                    <a:pt x="1760" y="5903"/>
                    <a:pt x="1748" y="5894"/>
                  </a:cubicBezTo>
                  <a:lnTo>
                    <a:pt x="1748" y="5894"/>
                  </a:lnTo>
                  <a:cubicBezTo>
                    <a:pt x="1713" y="5936"/>
                    <a:pt x="1800" y="5976"/>
                    <a:pt x="1759" y="6014"/>
                  </a:cubicBezTo>
                  <a:cubicBezTo>
                    <a:pt x="1746" y="6015"/>
                    <a:pt x="1736" y="6015"/>
                    <a:pt x="1728" y="6015"/>
                  </a:cubicBezTo>
                  <a:cubicBezTo>
                    <a:pt x="1664" y="6015"/>
                    <a:pt x="1704" y="5990"/>
                    <a:pt x="1656" y="5990"/>
                  </a:cubicBezTo>
                  <a:cubicBezTo>
                    <a:pt x="1649" y="5990"/>
                    <a:pt x="1639" y="5990"/>
                    <a:pt x="1627" y="5992"/>
                  </a:cubicBezTo>
                  <a:cubicBezTo>
                    <a:pt x="1648" y="6048"/>
                    <a:pt x="1770" y="6109"/>
                    <a:pt x="1741" y="6162"/>
                  </a:cubicBezTo>
                  <a:lnTo>
                    <a:pt x="1753" y="6152"/>
                  </a:lnTo>
                  <a:lnTo>
                    <a:pt x="1753" y="6152"/>
                  </a:lnTo>
                  <a:cubicBezTo>
                    <a:pt x="1923" y="6162"/>
                    <a:pt x="1674" y="6189"/>
                    <a:pt x="1746" y="6218"/>
                  </a:cubicBezTo>
                  <a:lnTo>
                    <a:pt x="1746" y="6218"/>
                  </a:lnTo>
                  <a:cubicBezTo>
                    <a:pt x="1731" y="6213"/>
                    <a:pt x="1679" y="6210"/>
                    <a:pt x="1670" y="6210"/>
                  </a:cubicBezTo>
                  <a:cubicBezTo>
                    <a:pt x="1668" y="6210"/>
                    <a:pt x="1668" y="6210"/>
                    <a:pt x="1672" y="6211"/>
                  </a:cubicBezTo>
                  <a:cubicBezTo>
                    <a:pt x="1644" y="6247"/>
                    <a:pt x="1713" y="6287"/>
                    <a:pt x="1767" y="6344"/>
                  </a:cubicBezTo>
                  <a:lnTo>
                    <a:pt x="1722" y="6337"/>
                  </a:lnTo>
                  <a:cubicBezTo>
                    <a:pt x="1682" y="6359"/>
                    <a:pt x="1700" y="6394"/>
                    <a:pt x="1679" y="6418"/>
                  </a:cubicBezTo>
                  <a:cubicBezTo>
                    <a:pt x="1713" y="6425"/>
                    <a:pt x="1716" y="6434"/>
                    <a:pt x="1747" y="6434"/>
                  </a:cubicBezTo>
                  <a:cubicBezTo>
                    <a:pt x="1755" y="6434"/>
                    <a:pt x="1766" y="6433"/>
                    <a:pt x="1779" y="6432"/>
                  </a:cubicBezTo>
                  <a:lnTo>
                    <a:pt x="1779" y="6432"/>
                  </a:lnTo>
                  <a:cubicBezTo>
                    <a:pt x="1654" y="6468"/>
                    <a:pt x="1687" y="6503"/>
                    <a:pt x="1727" y="6536"/>
                  </a:cubicBezTo>
                  <a:cubicBezTo>
                    <a:pt x="1765" y="6570"/>
                    <a:pt x="1809" y="6603"/>
                    <a:pt x="1706" y="6636"/>
                  </a:cubicBezTo>
                  <a:cubicBezTo>
                    <a:pt x="1706" y="6630"/>
                    <a:pt x="1681" y="6623"/>
                    <a:pt x="1671" y="6623"/>
                  </a:cubicBezTo>
                  <a:cubicBezTo>
                    <a:pt x="1668" y="6623"/>
                    <a:pt x="1666" y="6623"/>
                    <a:pt x="1666" y="6624"/>
                  </a:cubicBezTo>
                  <a:lnTo>
                    <a:pt x="1708" y="6680"/>
                  </a:lnTo>
                  <a:cubicBezTo>
                    <a:pt x="1784" y="6675"/>
                    <a:pt x="1753" y="6672"/>
                    <a:pt x="1812" y="6660"/>
                  </a:cubicBezTo>
                  <a:cubicBezTo>
                    <a:pt x="1856" y="6666"/>
                    <a:pt x="1891" y="6681"/>
                    <a:pt x="1891" y="6695"/>
                  </a:cubicBezTo>
                  <a:cubicBezTo>
                    <a:pt x="1876" y="6687"/>
                    <a:pt x="1859" y="6684"/>
                    <a:pt x="1841" y="6684"/>
                  </a:cubicBezTo>
                  <a:cubicBezTo>
                    <a:pt x="1800" y="6684"/>
                    <a:pt x="1757" y="6699"/>
                    <a:pt x="1729" y="6707"/>
                  </a:cubicBezTo>
                  <a:cubicBezTo>
                    <a:pt x="1735" y="6707"/>
                    <a:pt x="1741" y="6707"/>
                    <a:pt x="1747" y="6707"/>
                  </a:cubicBezTo>
                  <a:cubicBezTo>
                    <a:pt x="1762" y="6707"/>
                    <a:pt x="1776" y="6708"/>
                    <a:pt x="1790" y="6708"/>
                  </a:cubicBezTo>
                  <a:cubicBezTo>
                    <a:pt x="1793" y="6708"/>
                    <a:pt x="1797" y="6708"/>
                    <a:pt x="1800" y="6707"/>
                  </a:cubicBezTo>
                  <a:lnTo>
                    <a:pt x="1800" y="6707"/>
                  </a:lnTo>
                  <a:cubicBezTo>
                    <a:pt x="1668" y="6739"/>
                    <a:pt x="1951" y="6711"/>
                    <a:pt x="1862" y="6750"/>
                  </a:cubicBezTo>
                  <a:lnTo>
                    <a:pt x="1824" y="6749"/>
                  </a:lnTo>
                  <a:lnTo>
                    <a:pt x="1824" y="6749"/>
                  </a:lnTo>
                  <a:cubicBezTo>
                    <a:pt x="1845" y="6763"/>
                    <a:pt x="1897" y="6776"/>
                    <a:pt x="1886" y="6791"/>
                  </a:cubicBezTo>
                  <a:cubicBezTo>
                    <a:pt x="1871" y="6793"/>
                    <a:pt x="1860" y="6794"/>
                    <a:pt x="1852" y="6794"/>
                  </a:cubicBezTo>
                  <a:cubicBezTo>
                    <a:pt x="1812" y="6794"/>
                    <a:pt x="1834" y="6778"/>
                    <a:pt x="1774" y="6778"/>
                  </a:cubicBezTo>
                  <a:cubicBezTo>
                    <a:pt x="1779" y="6800"/>
                    <a:pt x="1939" y="6817"/>
                    <a:pt x="1853" y="6840"/>
                  </a:cubicBezTo>
                  <a:cubicBezTo>
                    <a:pt x="1829" y="6831"/>
                    <a:pt x="1829" y="6817"/>
                    <a:pt x="1804" y="6809"/>
                  </a:cubicBezTo>
                  <a:cubicBezTo>
                    <a:pt x="1703" y="6833"/>
                    <a:pt x="1729" y="6836"/>
                    <a:pt x="1713" y="6853"/>
                  </a:cubicBezTo>
                  <a:lnTo>
                    <a:pt x="1716" y="6852"/>
                  </a:lnTo>
                  <a:lnTo>
                    <a:pt x="1672" y="6892"/>
                  </a:lnTo>
                  <a:lnTo>
                    <a:pt x="1672" y="6892"/>
                  </a:lnTo>
                  <a:lnTo>
                    <a:pt x="1700" y="6882"/>
                  </a:lnTo>
                  <a:cubicBezTo>
                    <a:pt x="1812" y="6892"/>
                    <a:pt x="1824" y="6904"/>
                    <a:pt x="1825" y="6920"/>
                  </a:cubicBezTo>
                  <a:cubicBezTo>
                    <a:pt x="1826" y="6936"/>
                    <a:pt x="1819" y="6952"/>
                    <a:pt x="1892" y="6968"/>
                  </a:cubicBezTo>
                  <a:cubicBezTo>
                    <a:pt x="1844" y="6958"/>
                    <a:pt x="1819" y="6954"/>
                    <a:pt x="1803" y="6954"/>
                  </a:cubicBezTo>
                  <a:cubicBezTo>
                    <a:pt x="1774" y="6954"/>
                    <a:pt x="1777" y="6966"/>
                    <a:pt x="1713" y="6968"/>
                  </a:cubicBezTo>
                  <a:cubicBezTo>
                    <a:pt x="1688" y="6979"/>
                    <a:pt x="1661" y="6993"/>
                    <a:pt x="1636" y="6993"/>
                  </a:cubicBezTo>
                  <a:cubicBezTo>
                    <a:pt x="1634" y="6993"/>
                    <a:pt x="1631" y="6993"/>
                    <a:pt x="1629" y="6993"/>
                  </a:cubicBezTo>
                  <a:lnTo>
                    <a:pt x="1629" y="6993"/>
                  </a:lnTo>
                  <a:cubicBezTo>
                    <a:pt x="1710" y="7007"/>
                    <a:pt x="1568" y="7028"/>
                    <a:pt x="1686" y="7045"/>
                  </a:cubicBezTo>
                  <a:cubicBezTo>
                    <a:pt x="1655" y="7049"/>
                    <a:pt x="1685" y="7065"/>
                    <a:pt x="1604" y="7066"/>
                  </a:cubicBezTo>
                  <a:cubicBezTo>
                    <a:pt x="1611" y="7072"/>
                    <a:pt x="1618" y="7075"/>
                    <a:pt x="1626" y="7075"/>
                  </a:cubicBezTo>
                  <a:cubicBezTo>
                    <a:pt x="1646" y="7075"/>
                    <a:pt x="1670" y="7058"/>
                    <a:pt x="1700" y="7058"/>
                  </a:cubicBezTo>
                  <a:cubicBezTo>
                    <a:pt x="1755" y="7071"/>
                    <a:pt x="1722" y="7095"/>
                    <a:pt x="1696" y="7121"/>
                  </a:cubicBezTo>
                  <a:cubicBezTo>
                    <a:pt x="1671" y="7147"/>
                    <a:pt x="1650" y="7174"/>
                    <a:pt x="1727" y="7195"/>
                  </a:cubicBezTo>
                  <a:cubicBezTo>
                    <a:pt x="1791" y="7235"/>
                    <a:pt x="1898" y="7232"/>
                    <a:pt x="1955" y="7267"/>
                  </a:cubicBezTo>
                  <a:cubicBezTo>
                    <a:pt x="1937" y="7274"/>
                    <a:pt x="1917" y="7277"/>
                    <a:pt x="1898" y="7277"/>
                  </a:cubicBezTo>
                  <a:cubicBezTo>
                    <a:pt x="1891" y="7277"/>
                    <a:pt x="1884" y="7276"/>
                    <a:pt x="1878" y="7276"/>
                  </a:cubicBezTo>
                  <a:cubicBezTo>
                    <a:pt x="1855" y="7273"/>
                    <a:pt x="1837" y="7268"/>
                    <a:pt x="1837" y="7268"/>
                  </a:cubicBezTo>
                  <a:lnTo>
                    <a:pt x="1837" y="7268"/>
                  </a:lnTo>
                  <a:cubicBezTo>
                    <a:pt x="1794" y="7296"/>
                    <a:pt x="1804" y="7313"/>
                    <a:pt x="1843" y="7330"/>
                  </a:cubicBezTo>
                  <a:cubicBezTo>
                    <a:pt x="1841" y="7330"/>
                    <a:pt x="1839" y="7330"/>
                    <a:pt x="1837" y="7330"/>
                  </a:cubicBezTo>
                  <a:cubicBezTo>
                    <a:pt x="1812" y="7330"/>
                    <a:pt x="1791" y="7337"/>
                    <a:pt x="1758" y="7346"/>
                  </a:cubicBezTo>
                  <a:cubicBezTo>
                    <a:pt x="1763" y="7355"/>
                    <a:pt x="1791" y="7355"/>
                    <a:pt x="1814" y="7355"/>
                  </a:cubicBezTo>
                  <a:cubicBezTo>
                    <a:pt x="1825" y="7355"/>
                    <a:pt x="1834" y="7356"/>
                    <a:pt x="1837" y="7360"/>
                  </a:cubicBezTo>
                  <a:cubicBezTo>
                    <a:pt x="1842" y="7362"/>
                    <a:pt x="1841" y="7367"/>
                    <a:pt x="1830" y="7377"/>
                  </a:cubicBezTo>
                  <a:cubicBezTo>
                    <a:pt x="1818" y="7378"/>
                    <a:pt x="1804" y="7378"/>
                    <a:pt x="1789" y="7378"/>
                  </a:cubicBezTo>
                  <a:cubicBezTo>
                    <a:pt x="1759" y="7378"/>
                    <a:pt x="1725" y="7377"/>
                    <a:pt x="1701" y="7371"/>
                  </a:cubicBezTo>
                  <a:lnTo>
                    <a:pt x="1701" y="7371"/>
                  </a:lnTo>
                  <a:cubicBezTo>
                    <a:pt x="1717" y="7385"/>
                    <a:pt x="1741" y="7398"/>
                    <a:pt x="1767" y="7412"/>
                  </a:cubicBezTo>
                  <a:cubicBezTo>
                    <a:pt x="1793" y="7424"/>
                    <a:pt x="1819" y="7436"/>
                    <a:pt x="1841" y="7450"/>
                  </a:cubicBezTo>
                  <a:cubicBezTo>
                    <a:pt x="1824" y="7462"/>
                    <a:pt x="1809" y="7467"/>
                    <a:pt x="1794" y="7467"/>
                  </a:cubicBezTo>
                  <a:cubicBezTo>
                    <a:pt x="1787" y="7467"/>
                    <a:pt x="1781" y="7466"/>
                    <a:pt x="1774" y="7464"/>
                  </a:cubicBezTo>
                  <a:cubicBezTo>
                    <a:pt x="1764" y="7462"/>
                    <a:pt x="1753" y="7459"/>
                    <a:pt x="1743" y="7455"/>
                  </a:cubicBezTo>
                  <a:cubicBezTo>
                    <a:pt x="1733" y="7452"/>
                    <a:pt x="1723" y="7449"/>
                    <a:pt x="1713" y="7448"/>
                  </a:cubicBezTo>
                  <a:lnTo>
                    <a:pt x="1713" y="7448"/>
                  </a:lnTo>
                  <a:lnTo>
                    <a:pt x="1729" y="7468"/>
                  </a:lnTo>
                  <a:cubicBezTo>
                    <a:pt x="1732" y="7471"/>
                    <a:pt x="1736" y="7474"/>
                    <a:pt x="1738" y="7478"/>
                  </a:cubicBezTo>
                  <a:cubicBezTo>
                    <a:pt x="1742" y="7481"/>
                    <a:pt x="1744" y="7485"/>
                    <a:pt x="1748" y="7489"/>
                  </a:cubicBezTo>
                  <a:cubicBezTo>
                    <a:pt x="1763" y="7505"/>
                    <a:pt x="1780" y="7520"/>
                    <a:pt x="1803" y="7535"/>
                  </a:cubicBezTo>
                  <a:cubicBezTo>
                    <a:pt x="1824" y="7547"/>
                    <a:pt x="1851" y="7557"/>
                    <a:pt x="1874" y="7558"/>
                  </a:cubicBezTo>
                  <a:cubicBezTo>
                    <a:pt x="1899" y="7558"/>
                    <a:pt x="1919" y="7551"/>
                    <a:pt x="1935" y="7533"/>
                  </a:cubicBezTo>
                  <a:cubicBezTo>
                    <a:pt x="1929" y="7520"/>
                    <a:pt x="1926" y="7508"/>
                    <a:pt x="1924" y="7496"/>
                  </a:cubicBezTo>
                  <a:lnTo>
                    <a:pt x="1924" y="7496"/>
                  </a:lnTo>
                  <a:cubicBezTo>
                    <a:pt x="1921" y="7503"/>
                    <a:pt x="1914" y="7512"/>
                    <a:pt x="1905" y="7521"/>
                  </a:cubicBezTo>
                  <a:cubicBezTo>
                    <a:pt x="1891" y="7535"/>
                    <a:pt x="1872" y="7546"/>
                    <a:pt x="1858" y="7546"/>
                  </a:cubicBezTo>
                  <a:cubicBezTo>
                    <a:pt x="1856" y="7546"/>
                    <a:pt x="1855" y="7546"/>
                    <a:pt x="1853" y="7545"/>
                  </a:cubicBezTo>
                  <a:cubicBezTo>
                    <a:pt x="1842" y="7545"/>
                    <a:pt x="1831" y="7542"/>
                    <a:pt x="1824" y="7539"/>
                  </a:cubicBezTo>
                  <a:cubicBezTo>
                    <a:pt x="1816" y="7535"/>
                    <a:pt x="1811" y="7531"/>
                    <a:pt x="1806" y="7526"/>
                  </a:cubicBezTo>
                  <a:cubicBezTo>
                    <a:pt x="1800" y="7515"/>
                    <a:pt x="1801" y="7504"/>
                    <a:pt x="1806" y="7493"/>
                  </a:cubicBezTo>
                  <a:cubicBezTo>
                    <a:pt x="1819" y="7473"/>
                    <a:pt x="1846" y="7454"/>
                    <a:pt x="1860" y="7447"/>
                  </a:cubicBezTo>
                  <a:cubicBezTo>
                    <a:pt x="1865" y="7449"/>
                    <a:pt x="1871" y="7453"/>
                    <a:pt x="1876" y="7456"/>
                  </a:cubicBezTo>
                  <a:lnTo>
                    <a:pt x="1891" y="7463"/>
                  </a:lnTo>
                  <a:cubicBezTo>
                    <a:pt x="1926" y="7432"/>
                    <a:pt x="1941" y="7417"/>
                    <a:pt x="1945" y="7407"/>
                  </a:cubicBezTo>
                  <a:cubicBezTo>
                    <a:pt x="1948" y="7398"/>
                    <a:pt x="1936" y="7395"/>
                    <a:pt x="1920" y="7388"/>
                  </a:cubicBezTo>
                  <a:cubicBezTo>
                    <a:pt x="1904" y="7383"/>
                    <a:pt x="1882" y="7375"/>
                    <a:pt x="1865" y="7367"/>
                  </a:cubicBezTo>
                  <a:cubicBezTo>
                    <a:pt x="1856" y="7364"/>
                    <a:pt x="1850" y="7359"/>
                    <a:pt x="1845" y="7355"/>
                  </a:cubicBezTo>
                  <a:cubicBezTo>
                    <a:pt x="1840" y="7350"/>
                    <a:pt x="1836" y="7346"/>
                    <a:pt x="1837" y="7343"/>
                  </a:cubicBezTo>
                  <a:lnTo>
                    <a:pt x="1972" y="7339"/>
                  </a:lnTo>
                  <a:lnTo>
                    <a:pt x="1858" y="7322"/>
                  </a:lnTo>
                  <a:cubicBezTo>
                    <a:pt x="1883" y="7315"/>
                    <a:pt x="1930" y="7306"/>
                    <a:pt x="1961" y="7306"/>
                  </a:cubicBezTo>
                  <a:cubicBezTo>
                    <a:pt x="1973" y="7306"/>
                    <a:pt x="1982" y="7307"/>
                    <a:pt x="1988" y="7310"/>
                  </a:cubicBezTo>
                  <a:cubicBezTo>
                    <a:pt x="2052" y="7282"/>
                    <a:pt x="1939" y="7297"/>
                    <a:pt x="2011" y="7272"/>
                  </a:cubicBezTo>
                  <a:cubicBezTo>
                    <a:pt x="2017" y="7270"/>
                    <a:pt x="2022" y="7269"/>
                    <a:pt x="2025" y="7269"/>
                  </a:cubicBezTo>
                  <a:cubicBezTo>
                    <a:pt x="2028" y="7269"/>
                    <a:pt x="2030" y="7269"/>
                    <a:pt x="2032" y="7270"/>
                  </a:cubicBezTo>
                  <a:lnTo>
                    <a:pt x="2032" y="7270"/>
                  </a:lnTo>
                  <a:lnTo>
                    <a:pt x="1991" y="7255"/>
                  </a:lnTo>
                  <a:lnTo>
                    <a:pt x="1991" y="7255"/>
                  </a:lnTo>
                  <a:cubicBezTo>
                    <a:pt x="1992" y="7255"/>
                    <a:pt x="1993" y="7255"/>
                    <a:pt x="1994" y="7255"/>
                  </a:cubicBezTo>
                  <a:cubicBezTo>
                    <a:pt x="2013" y="7255"/>
                    <a:pt x="2046" y="7250"/>
                    <a:pt x="2062" y="7250"/>
                  </a:cubicBezTo>
                  <a:cubicBezTo>
                    <a:pt x="2070" y="7250"/>
                    <a:pt x="2074" y="7251"/>
                    <a:pt x="2068" y="7256"/>
                  </a:cubicBezTo>
                  <a:cubicBezTo>
                    <a:pt x="2141" y="7213"/>
                    <a:pt x="1961" y="7208"/>
                    <a:pt x="2060" y="7184"/>
                  </a:cubicBezTo>
                  <a:lnTo>
                    <a:pt x="2060" y="7184"/>
                  </a:lnTo>
                  <a:lnTo>
                    <a:pt x="2070" y="7188"/>
                  </a:lnTo>
                  <a:cubicBezTo>
                    <a:pt x="2052" y="7172"/>
                    <a:pt x="2035" y="7167"/>
                    <a:pt x="2015" y="7167"/>
                  </a:cubicBezTo>
                  <a:cubicBezTo>
                    <a:pt x="2006" y="7167"/>
                    <a:pt x="1997" y="7168"/>
                    <a:pt x="1987" y="7169"/>
                  </a:cubicBezTo>
                  <a:cubicBezTo>
                    <a:pt x="1970" y="7170"/>
                    <a:pt x="1950" y="7173"/>
                    <a:pt x="1928" y="7173"/>
                  </a:cubicBezTo>
                  <a:cubicBezTo>
                    <a:pt x="1906" y="7173"/>
                    <a:pt x="1881" y="7171"/>
                    <a:pt x="1852" y="7164"/>
                  </a:cubicBezTo>
                  <a:cubicBezTo>
                    <a:pt x="1933" y="7148"/>
                    <a:pt x="2013" y="7133"/>
                    <a:pt x="2094" y="7118"/>
                  </a:cubicBezTo>
                  <a:lnTo>
                    <a:pt x="2094" y="7118"/>
                  </a:lnTo>
                  <a:lnTo>
                    <a:pt x="1995" y="7121"/>
                  </a:lnTo>
                  <a:cubicBezTo>
                    <a:pt x="1997" y="7116"/>
                    <a:pt x="2005" y="7105"/>
                    <a:pt x="2044" y="7105"/>
                  </a:cubicBezTo>
                  <a:cubicBezTo>
                    <a:pt x="2025" y="7101"/>
                    <a:pt x="2014" y="7099"/>
                    <a:pt x="2005" y="7099"/>
                  </a:cubicBezTo>
                  <a:cubicBezTo>
                    <a:pt x="1987" y="7099"/>
                    <a:pt x="1984" y="7106"/>
                    <a:pt x="1958" y="7106"/>
                  </a:cubicBezTo>
                  <a:cubicBezTo>
                    <a:pt x="1952" y="7106"/>
                    <a:pt x="1945" y="7105"/>
                    <a:pt x="1936" y="7105"/>
                  </a:cubicBezTo>
                  <a:cubicBezTo>
                    <a:pt x="2024" y="7073"/>
                    <a:pt x="1889" y="7037"/>
                    <a:pt x="2047" y="7023"/>
                  </a:cubicBezTo>
                  <a:cubicBezTo>
                    <a:pt x="2042" y="7022"/>
                    <a:pt x="2038" y="7022"/>
                    <a:pt x="2034" y="7022"/>
                  </a:cubicBezTo>
                  <a:cubicBezTo>
                    <a:pt x="1991" y="7022"/>
                    <a:pt x="1985" y="7035"/>
                    <a:pt x="1967" y="7035"/>
                  </a:cubicBezTo>
                  <a:cubicBezTo>
                    <a:pt x="1960" y="7035"/>
                    <a:pt x="1951" y="7033"/>
                    <a:pt x="1936" y="7027"/>
                  </a:cubicBezTo>
                  <a:cubicBezTo>
                    <a:pt x="2105" y="7008"/>
                    <a:pt x="1905" y="6997"/>
                    <a:pt x="1982" y="6970"/>
                  </a:cubicBezTo>
                  <a:lnTo>
                    <a:pt x="1982" y="6970"/>
                  </a:lnTo>
                  <a:cubicBezTo>
                    <a:pt x="2039" y="6971"/>
                    <a:pt x="2040" y="6982"/>
                    <a:pt x="2055" y="6982"/>
                  </a:cubicBezTo>
                  <a:cubicBezTo>
                    <a:pt x="2062" y="6982"/>
                    <a:pt x="2074" y="6979"/>
                    <a:pt x="2101" y="6970"/>
                  </a:cubicBezTo>
                  <a:cubicBezTo>
                    <a:pt x="1954" y="6963"/>
                    <a:pt x="2131" y="6924"/>
                    <a:pt x="2102" y="6908"/>
                  </a:cubicBezTo>
                  <a:lnTo>
                    <a:pt x="2102" y="6908"/>
                  </a:lnTo>
                  <a:cubicBezTo>
                    <a:pt x="2098" y="6908"/>
                    <a:pt x="2094" y="6908"/>
                    <a:pt x="2090" y="6908"/>
                  </a:cubicBezTo>
                  <a:cubicBezTo>
                    <a:pt x="1989" y="6908"/>
                    <a:pt x="2051" y="6867"/>
                    <a:pt x="2012" y="6837"/>
                  </a:cubicBezTo>
                  <a:lnTo>
                    <a:pt x="2012" y="6837"/>
                  </a:lnTo>
                  <a:cubicBezTo>
                    <a:pt x="2012" y="6837"/>
                    <a:pt x="2012" y="6837"/>
                    <a:pt x="2013" y="6837"/>
                  </a:cubicBezTo>
                  <a:cubicBezTo>
                    <a:pt x="2052" y="6837"/>
                    <a:pt x="2074" y="6775"/>
                    <a:pt x="2116" y="6744"/>
                  </a:cubicBezTo>
                  <a:lnTo>
                    <a:pt x="2136" y="6744"/>
                  </a:lnTo>
                  <a:cubicBezTo>
                    <a:pt x="2017" y="6740"/>
                    <a:pt x="2039" y="6708"/>
                    <a:pt x="2014" y="6687"/>
                  </a:cubicBezTo>
                  <a:cubicBezTo>
                    <a:pt x="2085" y="6687"/>
                    <a:pt x="2114" y="6691"/>
                    <a:pt x="2145" y="6702"/>
                  </a:cubicBezTo>
                  <a:lnTo>
                    <a:pt x="2143" y="6681"/>
                  </a:lnTo>
                  <a:cubicBezTo>
                    <a:pt x="2105" y="6677"/>
                    <a:pt x="2085" y="6671"/>
                    <a:pt x="2071" y="6657"/>
                  </a:cubicBezTo>
                  <a:lnTo>
                    <a:pt x="2071" y="6657"/>
                  </a:lnTo>
                  <a:lnTo>
                    <a:pt x="2161" y="6661"/>
                  </a:lnTo>
                  <a:cubicBezTo>
                    <a:pt x="2156" y="6634"/>
                    <a:pt x="2055" y="6605"/>
                    <a:pt x="2115" y="6568"/>
                  </a:cubicBezTo>
                  <a:cubicBezTo>
                    <a:pt x="2113" y="6568"/>
                    <a:pt x="2110" y="6568"/>
                    <a:pt x="2107" y="6568"/>
                  </a:cubicBezTo>
                  <a:cubicBezTo>
                    <a:pt x="2056" y="6568"/>
                    <a:pt x="1984" y="6579"/>
                    <a:pt x="1923" y="6579"/>
                  </a:cubicBezTo>
                  <a:cubicBezTo>
                    <a:pt x="1884" y="6579"/>
                    <a:pt x="1850" y="6575"/>
                    <a:pt x="1829" y="6560"/>
                  </a:cubicBezTo>
                  <a:cubicBezTo>
                    <a:pt x="1846" y="6559"/>
                    <a:pt x="1867" y="6559"/>
                    <a:pt x="1888" y="6559"/>
                  </a:cubicBezTo>
                  <a:cubicBezTo>
                    <a:pt x="1923" y="6559"/>
                    <a:pt x="1957" y="6560"/>
                    <a:pt x="1969" y="6566"/>
                  </a:cubicBezTo>
                  <a:cubicBezTo>
                    <a:pt x="1964" y="6562"/>
                    <a:pt x="1931" y="6555"/>
                    <a:pt x="1951" y="6548"/>
                  </a:cubicBezTo>
                  <a:lnTo>
                    <a:pt x="1951" y="6548"/>
                  </a:lnTo>
                  <a:lnTo>
                    <a:pt x="2026" y="6563"/>
                  </a:lnTo>
                  <a:cubicBezTo>
                    <a:pt x="2059" y="6547"/>
                    <a:pt x="1962" y="6555"/>
                    <a:pt x="1970" y="6541"/>
                  </a:cubicBezTo>
                  <a:cubicBezTo>
                    <a:pt x="2025" y="6541"/>
                    <a:pt x="2019" y="6534"/>
                    <a:pt x="2049" y="6534"/>
                  </a:cubicBezTo>
                  <a:cubicBezTo>
                    <a:pt x="2054" y="6534"/>
                    <a:pt x="2059" y="6534"/>
                    <a:pt x="2066" y="6534"/>
                  </a:cubicBezTo>
                  <a:cubicBezTo>
                    <a:pt x="2073" y="6537"/>
                    <a:pt x="2040" y="6546"/>
                    <a:pt x="2065" y="6551"/>
                  </a:cubicBezTo>
                  <a:cubicBezTo>
                    <a:pt x="2076" y="6535"/>
                    <a:pt x="2114" y="6519"/>
                    <a:pt x="2162" y="6511"/>
                  </a:cubicBezTo>
                  <a:lnTo>
                    <a:pt x="2162" y="6511"/>
                  </a:lnTo>
                  <a:cubicBezTo>
                    <a:pt x="2154" y="6512"/>
                    <a:pt x="2145" y="6512"/>
                    <a:pt x="2137" y="6512"/>
                  </a:cubicBezTo>
                  <a:cubicBezTo>
                    <a:pt x="2106" y="6512"/>
                    <a:pt x="2074" y="6509"/>
                    <a:pt x="2068" y="6500"/>
                  </a:cubicBezTo>
                  <a:cubicBezTo>
                    <a:pt x="2064" y="6472"/>
                    <a:pt x="2143" y="6491"/>
                    <a:pt x="2178" y="6474"/>
                  </a:cubicBezTo>
                  <a:cubicBezTo>
                    <a:pt x="2133" y="6468"/>
                    <a:pt x="2179" y="6449"/>
                    <a:pt x="2084" y="6448"/>
                  </a:cubicBezTo>
                  <a:cubicBezTo>
                    <a:pt x="2084" y="6441"/>
                    <a:pt x="2130" y="6439"/>
                    <a:pt x="2156" y="6436"/>
                  </a:cubicBezTo>
                  <a:cubicBezTo>
                    <a:pt x="2118" y="6422"/>
                    <a:pt x="2137" y="6379"/>
                    <a:pt x="2075" y="6379"/>
                  </a:cubicBezTo>
                  <a:cubicBezTo>
                    <a:pt x="2066" y="6379"/>
                    <a:pt x="2055" y="6380"/>
                    <a:pt x="2043" y="6382"/>
                  </a:cubicBezTo>
                  <a:lnTo>
                    <a:pt x="2037" y="6386"/>
                  </a:lnTo>
                  <a:cubicBezTo>
                    <a:pt x="2033" y="6385"/>
                    <a:pt x="2033" y="6385"/>
                    <a:pt x="2032" y="6384"/>
                  </a:cubicBezTo>
                  <a:cubicBezTo>
                    <a:pt x="1938" y="6334"/>
                    <a:pt x="2088" y="6283"/>
                    <a:pt x="2048" y="6236"/>
                  </a:cubicBezTo>
                  <a:lnTo>
                    <a:pt x="2080" y="6236"/>
                  </a:lnTo>
                  <a:cubicBezTo>
                    <a:pt x="2044" y="6205"/>
                    <a:pt x="2059" y="6171"/>
                    <a:pt x="1991" y="6150"/>
                  </a:cubicBezTo>
                  <a:cubicBezTo>
                    <a:pt x="1991" y="6143"/>
                    <a:pt x="2030" y="6135"/>
                    <a:pt x="2065" y="6135"/>
                  </a:cubicBezTo>
                  <a:cubicBezTo>
                    <a:pt x="2073" y="6135"/>
                    <a:pt x="2081" y="6135"/>
                    <a:pt x="2088" y="6136"/>
                  </a:cubicBezTo>
                  <a:cubicBezTo>
                    <a:pt x="2065" y="6114"/>
                    <a:pt x="2028" y="6110"/>
                    <a:pt x="2081" y="6079"/>
                  </a:cubicBezTo>
                  <a:lnTo>
                    <a:pt x="2081" y="6079"/>
                  </a:lnTo>
                  <a:cubicBezTo>
                    <a:pt x="2101" y="6087"/>
                    <a:pt x="2113" y="6089"/>
                    <a:pt x="2120" y="6089"/>
                  </a:cubicBezTo>
                  <a:cubicBezTo>
                    <a:pt x="2124" y="6089"/>
                    <a:pt x="2127" y="6088"/>
                    <a:pt x="2128" y="6088"/>
                  </a:cubicBezTo>
                  <a:lnTo>
                    <a:pt x="2128" y="6088"/>
                  </a:lnTo>
                  <a:cubicBezTo>
                    <a:pt x="2129" y="6088"/>
                    <a:pt x="2125" y="6090"/>
                    <a:pt x="2122" y="6102"/>
                  </a:cubicBezTo>
                  <a:cubicBezTo>
                    <a:pt x="2151" y="6074"/>
                    <a:pt x="2200" y="6069"/>
                    <a:pt x="2114" y="6036"/>
                  </a:cubicBezTo>
                  <a:lnTo>
                    <a:pt x="2114" y="6036"/>
                  </a:lnTo>
                  <a:cubicBezTo>
                    <a:pt x="2126" y="6038"/>
                    <a:pt x="2137" y="6039"/>
                    <a:pt x="2147" y="6039"/>
                  </a:cubicBezTo>
                  <a:cubicBezTo>
                    <a:pt x="2201" y="6039"/>
                    <a:pt x="2214" y="6015"/>
                    <a:pt x="2193" y="6002"/>
                  </a:cubicBezTo>
                  <a:lnTo>
                    <a:pt x="2193" y="6002"/>
                  </a:lnTo>
                  <a:lnTo>
                    <a:pt x="2133" y="6022"/>
                  </a:lnTo>
                  <a:cubicBezTo>
                    <a:pt x="2122" y="6006"/>
                    <a:pt x="2130" y="5993"/>
                    <a:pt x="2136" y="5979"/>
                  </a:cubicBezTo>
                  <a:lnTo>
                    <a:pt x="2244" y="5988"/>
                  </a:lnTo>
                  <a:cubicBezTo>
                    <a:pt x="2376" y="5931"/>
                    <a:pt x="2022" y="5879"/>
                    <a:pt x="2241" y="5836"/>
                  </a:cubicBezTo>
                  <a:cubicBezTo>
                    <a:pt x="2230" y="5834"/>
                    <a:pt x="2220" y="5833"/>
                    <a:pt x="2213" y="5833"/>
                  </a:cubicBezTo>
                  <a:cubicBezTo>
                    <a:pt x="2177" y="5833"/>
                    <a:pt x="2174" y="5856"/>
                    <a:pt x="2130" y="5856"/>
                  </a:cubicBezTo>
                  <a:cubicBezTo>
                    <a:pt x="2122" y="5856"/>
                    <a:pt x="2112" y="5855"/>
                    <a:pt x="2100" y="5853"/>
                  </a:cubicBezTo>
                  <a:cubicBezTo>
                    <a:pt x="2114" y="5826"/>
                    <a:pt x="2270" y="5800"/>
                    <a:pt x="2270" y="5791"/>
                  </a:cubicBezTo>
                  <a:cubicBezTo>
                    <a:pt x="2329" y="5754"/>
                    <a:pt x="2112" y="5754"/>
                    <a:pt x="2154" y="5717"/>
                  </a:cubicBezTo>
                  <a:lnTo>
                    <a:pt x="2154" y="5717"/>
                  </a:lnTo>
                  <a:cubicBezTo>
                    <a:pt x="2140" y="5719"/>
                    <a:pt x="2117" y="5721"/>
                    <a:pt x="2092" y="5721"/>
                  </a:cubicBezTo>
                  <a:cubicBezTo>
                    <a:pt x="2049" y="5721"/>
                    <a:pt x="1999" y="5715"/>
                    <a:pt x="1976" y="5696"/>
                  </a:cubicBezTo>
                  <a:cubicBezTo>
                    <a:pt x="1985" y="5680"/>
                    <a:pt x="2044" y="5671"/>
                    <a:pt x="2095" y="5671"/>
                  </a:cubicBezTo>
                  <a:cubicBezTo>
                    <a:pt x="2127" y="5671"/>
                    <a:pt x="2157" y="5675"/>
                    <a:pt x="2168" y="5682"/>
                  </a:cubicBezTo>
                  <a:cubicBezTo>
                    <a:pt x="2171" y="5689"/>
                    <a:pt x="2159" y="5691"/>
                    <a:pt x="2147" y="5691"/>
                  </a:cubicBezTo>
                  <a:cubicBezTo>
                    <a:pt x="2157" y="5698"/>
                    <a:pt x="2168" y="5706"/>
                    <a:pt x="2189" y="5706"/>
                  </a:cubicBezTo>
                  <a:cubicBezTo>
                    <a:pt x="2197" y="5706"/>
                    <a:pt x="2207" y="5704"/>
                    <a:pt x="2219" y="5701"/>
                  </a:cubicBezTo>
                  <a:lnTo>
                    <a:pt x="2180" y="5697"/>
                  </a:lnTo>
                  <a:cubicBezTo>
                    <a:pt x="2215" y="5686"/>
                    <a:pt x="2216" y="5655"/>
                    <a:pt x="2262" y="5655"/>
                  </a:cubicBezTo>
                  <a:cubicBezTo>
                    <a:pt x="2267" y="5655"/>
                    <a:pt x="2272" y="5655"/>
                    <a:pt x="2278" y="5656"/>
                  </a:cubicBezTo>
                  <a:cubicBezTo>
                    <a:pt x="2265" y="5648"/>
                    <a:pt x="2252" y="5645"/>
                    <a:pt x="2241" y="5645"/>
                  </a:cubicBezTo>
                  <a:cubicBezTo>
                    <a:pt x="2228" y="5645"/>
                    <a:pt x="2216" y="5649"/>
                    <a:pt x="2206" y="5656"/>
                  </a:cubicBezTo>
                  <a:lnTo>
                    <a:pt x="2206" y="5656"/>
                  </a:lnTo>
                  <a:cubicBezTo>
                    <a:pt x="2244" y="5625"/>
                    <a:pt x="2200" y="5606"/>
                    <a:pt x="2235" y="5573"/>
                  </a:cubicBezTo>
                  <a:lnTo>
                    <a:pt x="2235" y="5573"/>
                  </a:lnTo>
                  <a:cubicBezTo>
                    <a:pt x="2220" y="5577"/>
                    <a:pt x="2193" y="5580"/>
                    <a:pt x="2178" y="5580"/>
                  </a:cubicBezTo>
                  <a:cubicBezTo>
                    <a:pt x="2172" y="5580"/>
                    <a:pt x="2168" y="5580"/>
                    <a:pt x="2168" y="5578"/>
                  </a:cubicBezTo>
                  <a:cubicBezTo>
                    <a:pt x="2216" y="5526"/>
                    <a:pt x="2096" y="5555"/>
                    <a:pt x="2079" y="5520"/>
                  </a:cubicBezTo>
                  <a:cubicBezTo>
                    <a:pt x="2100" y="5513"/>
                    <a:pt x="2123" y="5512"/>
                    <a:pt x="2142" y="5512"/>
                  </a:cubicBezTo>
                  <a:cubicBezTo>
                    <a:pt x="2151" y="5512"/>
                    <a:pt x="2158" y="5512"/>
                    <a:pt x="2165" y="5512"/>
                  </a:cubicBezTo>
                  <a:cubicBezTo>
                    <a:pt x="2186" y="5512"/>
                    <a:pt x="2194" y="5510"/>
                    <a:pt x="2169" y="5492"/>
                  </a:cubicBezTo>
                  <a:cubicBezTo>
                    <a:pt x="2184" y="5484"/>
                    <a:pt x="2201" y="5481"/>
                    <a:pt x="2218" y="5481"/>
                  </a:cubicBezTo>
                  <a:cubicBezTo>
                    <a:pt x="2250" y="5481"/>
                    <a:pt x="2283" y="5491"/>
                    <a:pt x="2303" y="5496"/>
                  </a:cubicBezTo>
                  <a:cubicBezTo>
                    <a:pt x="2229" y="5463"/>
                    <a:pt x="2353" y="5435"/>
                    <a:pt x="2365" y="5415"/>
                  </a:cubicBezTo>
                  <a:lnTo>
                    <a:pt x="2396" y="5432"/>
                  </a:lnTo>
                  <a:cubicBezTo>
                    <a:pt x="2379" y="5421"/>
                    <a:pt x="2379" y="5414"/>
                    <a:pt x="2379" y="5405"/>
                  </a:cubicBezTo>
                  <a:lnTo>
                    <a:pt x="2302" y="5415"/>
                  </a:lnTo>
                  <a:cubicBezTo>
                    <a:pt x="2315" y="5405"/>
                    <a:pt x="2317" y="5398"/>
                    <a:pt x="2348" y="5398"/>
                  </a:cubicBezTo>
                  <a:cubicBezTo>
                    <a:pt x="2334" y="5395"/>
                    <a:pt x="2318" y="5394"/>
                    <a:pt x="2301" y="5394"/>
                  </a:cubicBezTo>
                  <a:cubicBezTo>
                    <a:pt x="2282" y="5394"/>
                    <a:pt x="2262" y="5395"/>
                    <a:pt x="2241" y="5395"/>
                  </a:cubicBezTo>
                  <a:cubicBezTo>
                    <a:pt x="2211" y="5395"/>
                    <a:pt x="2180" y="5393"/>
                    <a:pt x="2151" y="5384"/>
                  </a:cubicBezTo>
                  <a:cubicBezTo>
                    <a:pt x="2189" y="5372"/>
                    <a:pt x="2109" y="5343"/>
                    <a:pt x="2210" y="5338"/>
                  </a:cubicBezTo>
                  <a:lnTo>
                    <a:pt x="2210" y="5338"/>
                  </a:lnTo>
                  <a:cubicBezTo>
                    <a:pt x="2197" y="5354"/>
                    <a:pt x="2207" y="5358"/>
                    <a:pt x="2226" y="5358"/>
                  </a:cubicBezTo>
                  <a:cubicBezTo>
                    <a:pt x="2242" y="5358"/>
                    <a:pt x="2265" y="5355"/>
                    <a:pt x="2285" y="5355"/>
                  </a:cubicBezTo>
                  <a:cubicBezTo>
                    <a:pt x="2300" y="5355"/>
                    <a:pt x="2313" y="5356"/>
                    <a:pt x="2321" y="5361"/>
                  </a:cubicBezTo>
                  <a:lnTo>
                    <a:pt x="2321" y="5361"/>
                  </a:lnTo>
                  <a:cubicBezTo>
                    <a:pt x="2319" y="5356"/>
                    <a:pt x="2322" y="5350"/>
                    <a:pt x="2330" y="5344"/>
                  </a:cubicBezTo>
                  <a:cubicBezTo>
                    <a:pt x="2332" y="5344"/>
                    <a:pt x="2333" y="5343"/>
                    <a:pt x="2335" y="5343"/>
                  </a:cubicBezTo>
                  <a:cubicBezTo>
                    <a:pt x="2345" y="5343"/>
                    <a:pt x="2352" y="5346"/>
                    <a:pt x="2358" y="5348"/>
                  </a:cubicBezTo>
                  <a:cubicBezTo>
                    <a:pt x="2448" y="5307"/>
                    <a:pt x="2242" y="5330"/>
                    <a:pt x="2245" y="5287"/>
                  </a:cubicBezTo>
                  <a:lnTo>
                    <a:pt x="2245" y="5287"/>
                  </a:lnTo>
                  <a:cubicBezTo>
                    <a:pt x="2253" y="5287"/>
                    <a:pt x="2261" y="5288"/>
                    <a:pt x="2268" y="5288"/>
                  </a:cubicBezTo>
                  <a:cubicBezTo>
                    <a:pt x="2315" y="5288"/>
                    <a:pt x="2352" y="5275"/>
                    <a:pt x="2343" y="5270"/>
                  </a:cubicBezTo>
                  <a:lnTo>
                    <a:pt x="2343" y="5270"/>
                  </a:lnTo>
                  <a:cubicBezTo>
                    <a:pt x="2342" y="5276"/>
                    <a:pt x="2327" y="5279"/>
                    <a:pt x="2306" y="5279"/>
                  </a:cubicBezTo>
                  <a:cubicBezTo>
                    <a:pt x="2274" y="5279"/>
                    <a:pt x="2229" y="5273"/>
                    <a:pt x="2203" y="5264"/>
                  </a:cubicBezTo>
                  <a:cubicBezTo>
                    <a:pt x="2246" y="5237"/>
                    <a:pt x="2168" y="5235"/>
                    <a:pt x="2173" y="5221"/>
                  </a:cubicBezTo>
                  <a:lnTo>
                    <a:pt x="2173" y="5221"/>
                  </a:lnTo>
                  <a:lnTo>
                    <a:pt x="2153" y="5237"/>
                  </a:lnTo>
                  <a:cubicBezTo>
                    <a:pt x="2096" y="5232"/>
                    <a:pt x="2102" y="5218"/>
                    <a:pt x="2084" y="5198"/>
                  </a:cubicBezTo>
                  <a:cubicBezTo>
                    <a:pt x="2086" y="5198"/>
                    <a:pt x="2087" y="5198"/>
                    <a:pt x="2088" y="5198"/>
                  </a:cubicBezTo>
                  <a:cubicBezTo>
                    <a:pt x="2100" y="5198"/>
                    <a:pt x="2107" y="5200"/>
                    <a:pt x="2112" y="5202"/>
                  </a:cubicBezTo>
                  <a:lnTo>
                    <a:pt x="2112" y="5202"/>
                  </a:lnTo>
                  <a:cubicBezTo>
                    <a:pt x="2076" y="5182"/>
                    <a:pt x="2232" y="5158"/>
                    <a:pt x="2171" y="5133"/>
                  </a:cubicBezTo>
                  <a:cubicBezTo>
                    <a:pt x="2210" y="5119"/>
                    <a:pt x="2278" y="5131"/>
                    <a:pt x="2306" y="5119"/>
                  </a:cubicBezTo>
                  <a:cubicBezTo>
                    <a:pt x="2231" y="5086"/>
                    <a:pt x="2385" y="5082"/>
                    <a:pt x="2323" y="5048"/>
                  </a:cubicBezTo>
                  <a:lnTo>
                    <a:pt x="2323" y="5048"/>
                  </a:lnTo>
                  <a:cubicBezTo>
                    <a:pt x="2289" y="5053"/>
                    <a:pt x="2274" y="5055"/>
                    <a:pt x="2261" y="5055"/>
                  </a:cubicBezTo>
                  <a:cubicBezTo>
                    <a:pt x="2244" y="5055"/>
                    <a:pt x="2232" y="5050"/>
                    <a:pt x="2189" y="5037"/>
                  </a:cubicBezTo>
                  <a:lnTo>
                    <a:pt x="2189" y="5037"/>
                  </a:lnTo>
                  <a:lnTo>
                    <a:pt x="2244" y="5093"/>
                  </a:lnTo>
                  <a:lnTo>
                    <a:pt x="2131" y="5057"/>
                  </a:lnTo>
                  <a:lnTo>
                    <a:pt x="2131" y="5057"/>
                  </a:lnTo>
                  <a:cubicBezTo>
                    <a:pt x="2130" y="5074"/>
                    <a:pt x="2180" y="5093"/>
                    <a:pt x="2167" y="5103"/>
                  </a:cubicBezTo>
                  <a:cubicBezTo>
                    <a:pt x="2132" y="5094"/>
                    <a:pt x="2122" y="5090"/>
                    <a:pt x="2110" y="5090"/>
                  </a:cubicBezTo>
                  <a:cubicBezTo>
                    <a:pt x="2100" y="5090"/>
                    <a:pt x="2088" y="5093"/>
                    <a:pt x="2059" y="5097"/>
                  </a:cubicBezTo>
                  <a:cubicBezTo>
                    <a:pt x="2175" y="5073"/>
                    <a:pt x="1992" y="5051"/>
                    <a:pt x="2070" y="5024"/>
                  </a:cubicBezTo>
                  <a:lnTo>
                    <a:pt x="2262" y="5022"/>
                  </a:lnTo>
                  <a:cubicBezTo>
                    <a:pt x="2348" y="4981"/>
                    <a:pt x="2163" y="4952"/>
                    <a:pt x="2210" y="4900"/>
                  </a:cubicBezTo>
                  <a:lnTo>
                    <a:pt x="2210" y="4900"/>
                  </a:lnTo>
                  <a:lnTo>
                    <a:pt x="2177" y="4916"/>
                  </a:lnTo>
                  <a:cubicBezTo>
                    <a:pt x="2100" y="4910"/>
                    <a:pt x="2164" y="4884"/>
                    <a:pt x="2133" y="4867"/>
                  </a:cubicBezTo>
                  <a:lnTo>
                    <a:pt x="2133" y="4867"/>
                  </a:lnTo>
                  <a:cubicBezTo>
                    <a:pt x="2138" y="4867"/>
                    <a:pt x="2142" y="4867"/>
                    <a:pt x="2147" y="4867"/>
                  </a:cubicBezTo>
                  <a:cubicBezTo>
                    <a:pt x="2201" y="4867"/>
                    <a:pt x="2223" y="4856"/>
                    <a:pt x="2261" y="4849"/>
                  </a:cubicBezTo>
                  <a:lnTo>
                    <a:pt x="2261" y="4849"/>
                  </a:lnTo>
                  <a:cubicBezTo>
                    <a:pt x="2260" y="4849"/>
                    <a:pt x="2259" y="4849"/>
                    <a:pt x="2259" y="4849"/>
                  </a:cubicBezTo>
                  <a:cubicBezTo>
                    <a:pt x="2214" y="4849"/>
                    <a:pt x="2263" y="4810"/>
                    <a:pt x="2136" y="4807"/>
                  </a:cubicBezTo>
                  <a:lnTo>
                    <a:pt x="2220" y="4783"/>
                  </a:lnTo>
                  <a:cubicBezTo>
                    <a:pt x="2254" y="4740"/>
                    <a:pt x="2038" y="4737"/>
                    <a:pt x="2058" y="4695"/>
                  </a:cubicBezTo>
                  <a:lnTo>
                    <a:pt x="2058" y="4695"/>
                  </a:lnTo>
                  <a:cubicBezTo>
                    <a:pt x="2080" y="4699"/>
                    <a:pt x="2099" y="4700"/>
                    <a:pt x="2117" y="4700"/>
                  </a:cubicBezTo>
                  <a:cubicBezTo>
                    <a:pt x="2129" y="4700"/>
                    <a:pt x="2140" y="4700"/>
                    <a:pt x="2151" y="4700"/>
                  </a:cubicBezTo>
                  <a:cubicBezTo>
                    <a:pt x="2176" y="4700"/>
                    <a:pt x="2199" y="4702"/>
                    <a:pt x="2223" y="4714"/>
                  </a:cubicBezTo>
                  <a:cubicBezTo>
                    <a:pt x="2223" y="4701"/>
                    <a:pt x="2235" y="4688"/>
                    <a:pt x="2190" y="4688"/>
                  </a:cubicBezTo>
                  <a:cubicBezTo>
                    <a:pt x="2231" y="4679"/>
                    <a:pt x="2104" y="4652"/>
                    <a:pt x="2164" y="4638"/>
                  </a:cubicBezTo>
                  <a:cubicBezTo>
                    <a:pt x="2136" y="4633"/>
                    <a:pt x="2070" y="4632"/>
                    <a:pt x="2074" y="4618"/>
                  </a:cubicBezTo>
                  <a:cubicBezTo>
                    <a:pt x="2078" y="4617"/>
                    <a:pt x="2083" y="4617"/>
                    <a:pt x="2088" y="4617"/>
                  </a:cubicBezTo>
                  <a:cubicBezTo>
                    <a:pt x="2092" y="4617"/>
                    <a:pt x="2096" y="4617"/>
                    <a:pt x="2100" y="4617"/>
                  </a:cubicBezTo>
                  <a:lnTo>
                    <a:pt x="2100" y="4617"/>
                  </a:lnTo>
                  <a:cubicBezTo>
                    <a:pt x="2079" y="4616"/>
                    <a:pt x="2066" y="4605"/>
                    <a:pt x="2033" y="4605"/>
                  </a:cubicBezTo>
                  <a:cubicBezTo>
                    <a:pt x="2022" y="4605"/>
                    <a:pt x="2008" y="4606"/>
                    <a:pt x="1991" y="4609"/>
                  </a:cubicBezTo>
                  <a:cubicBezTo>
                    <a:pt x="2189" y="4564"/>
                    <a:pt x="1974" y="4492"/>
                    <a:pt x="2143" y="4454"/>
                  </a:cubicBezTo>
                  <a:cubicBezTo>
                    <a:pt x="2122" y="4425"/>
                    <a:pt x="2100" y="4389"/>
                    <a:pt x="2095" y="4363"/>
                  </a:cubicBezTo>
                  <a:lnTo>
                    <a:pt x="2095" y="4363"/>
                  </a:lnTo>
                  <a:cubicBezTo>
                    <a:pt x="2114" y="4364"/>
                    <a:pt x="2127" y="4362"/>
                    <a:pt x="2121" y="4368"/>
                  </a:cubicBezTo>
                  <a:cubicBezTo>
                    <a:pt x="2179" y="4329"/>
                    <a:pt x="1936" y="4350"/>
                    <a:pt x="2001" y="4306"/>
                  </a:cubicBezTo>
                  <a:cubicBezTo>
                    <a:pt x="2024" y="4300"/>
                    <a:pt x="2040" y="4298"/>
                    <a:pt x="2050" y="4298"/>
                  </a:cubicBezTo>
                  <a:cubicBezTo>
                    <a:pt x="2081" y="4298"/>
                    <a:pt x="2072" y="4315"/>
                    <a:pt x="2084" y="4315"/>
                  </a:cubicBezTo>
                  <a:cubicBezTo>
                    <a:pt x="2087" y="4315"/>
                    <a:pt x="2090" y="4314"/>
                    <a:pt x="2096" y="4312"/>
                  </a:cubicBezTo>
                  <a:cubicBezTo>
                    <a:pt x="2306" y="4300"/>
                    <a:pt x="2066" y="4262"/>
                    <a:pt x="2188" y="4231"/>
                  </a:cubicBezTo>
                  <a:lnTo>
                    <a:pt x="2188" y="4231"/>
                  </a:lnTo>
                  <a:lnTo>
                    <a:pt x="2200" y="4237"/>
                  </a:lnTo>
                  <a:cubicBezTo>
                    <a:pt x="2272" y="4213"/>
                    <a:pt x="2120" y="4186"/>
                    <a:pt x="2133" y="4150"/>
                  </a:cubicBezTo>
                  <a:lnTo>
                    <a:pt x="2133" y="4150"/>
                  </a:lnTo>
                  <a:cubicBezTo>
                    <a:pt x="2133" y="4150"/>
                    <a:pt x="2138" y="4150"/>
                    <a:pt x="2144" y="4150"/>
                  </a:cubicBezTo>
                  <a:cubicBezTo>
                    <a:pt x="2151" y="4150"/>
                    <a:pt x="2159" y="4150"/>
                    <a:pt x="2166" y="4149"/>
                  </a:cubicBezTo>
                  <a:cubicBezTo>
                    <a:pt x="2058" y="4128"/>
                    <a:pt x="2021" y="4083"/>
                    <a:pt x="1990" y="4050"/>
                  </a:cubicBezTo>
                  <a:lnTo>
                    <a:pt x="1990" y="4050"/>
                  </a:lnTo>
                  <a:cubicBezTo>
                    <a:pt x="2045" y="4055"/>
                    <a:pt x="2046" y="4060"/>
                    <a:pt x="2065" y="4060"/>
                  </a:cubicBezTo>
                  <a:cubicBezTo>
                    <a:pt x="2074" y="4060"/>
                    <a:pt x="2088" y="4059"/>
                    <a:pt x="2116" y="4056"/>
                  </a:cubicBezTo>
                  <a:cubicBezTo>
                    <a:pt x="2113" y="4051"/>
                    <a:pt x="2100" y="4050"/>
                    <a:pt x="2083" y="4050"/>
                  </a:cubicBezTo>
                  <a:cubicBezTo>
                    <a:pt x="2068" y="4050"/>
                    <a:pt x="2050" y="4051"/>
                    <a:pt x="2033" y="4051"/>
                  </a:cubicBezTo>
                  <a:cubicBezTo>
                    <a:pt x="2001" y="4051"/>
                    <a:pt x="1969" y="4049"/>
                    <a:pt x="1959" y="4035"/>
                  </a:cubicBezTo>
                  <a:cubicBezTo>
                    <a:pt x="2003" y="4023"/>
                    <a:pt x="2042" y="4000"/>
                    <a:pt x="2131" y="3994"/>
                  </a:cubicBezTo>
                  <a:lnTo>
                    <a:pt x="2136" y="4023"/>
                  </a:lnTo>
                  <a:cubicBezTo>
                    <a:pt x="2251" y="4005"/>
                    <a:pt x="2131" y="3985"/>
                    <a:pt x="2151" y="3970"/>
                  </a:cubicBezTo>
                  <a:lnTo>
                    <a:pt x="2200" y="3970"/>
                  </a:lnTo>
                  <a:cubicBezTo>
                    <a:pt x="2183" y="3926"/>
                    <a:pt x="2055" y="3930"/>
                    <a:pt x="2064" y="3881"/>
                  </a:cubicBezTo>
                  <a:lnTo>
                    <a:pt x="2064" y="3881"/>
                  </a:lnTo>
                  <a:lnTo>
                    <a:pt x="2026" y="3889"/>
                  </a:lnTo>
                  <a:cubicBezTo>
                    <a:pt x="1899" y="3866"/>
                    <a:pt x="2096" y="3864"/>
                    <a:pt x="2001" y="3842"/>
                  </a:cubicBezTo>
                  <a:lnTo>
                    <a:pt x="2128" y="3828"/>
                  </a:lnTo>
                  <a:cubicBezTo>
                    <a:pt x="2097" y="3813"/>
                    <a:pt x="2002" y="3772"/>
                    <a:pt x="1976" y="3744"/>
                  </a:cubicBezTo>
                  <a:lnTo>
                    <a:pt x="1976" y="3744"/>
                  </a:lnTo>
                  <a:cubicBezTo>
                    <a:pt x="2073" y="3759"/>
                    <a:pt x="2122" y="3792"/>
                    <a:pt x="2179" y="3812"/>
                  </a:cubicBezTo>
                  <a:cubicBezTo>
                    <a:pt x="2179" y="3795"/>
                    <a:pt x="2167" y="3755"/>
                    <a:pt x="2104" y="3749"/>
                  </a:cubicBezTo>
                  <a:lnTo>
                    <a:pt x="2104" y="3749"/>
                  </a:lnTo>
                  <a:cubicBezTo>
                    <a:pt x="2116" y="3755"/>
                    <a:pt x="2148" y="3762"/>
                    <a:pt x="2128" y="3769"/>
                  </a:cubicBezTo>
                  <a:cubicBezTo>
                    <a:pt x="2027" y="3752"/>
                    <a:pt x="1976" y="3726"/>
                    <a:pt x="1977" y="3693"/>
                  </a:cubicBezTo>
                  <a:cubicBezTo>
                    <a:pt x="2225" y="3688"/>
                    <a:pt x="2038" y="3601"/>
                    <a:pt x="2228" y="3569"/>
                  </a:cubicBezTo>
                  <a:cubicBezTo>
                    <a:pt x="2135" y="3513"/>
                    <a:pt x="2262" y="3449"/>
                    <a:pt x="2244" y="3380"/>
                  </a:cubicBezTo>
                  <a:lnTo>
                    <a:pt x="2244" y="3380"/>
                  </a:lnTo>
                  <a:cubicBezTo>
                    <a:pt x="2197" y="3389"/>
                    <a:pt x="2173" y="3391"/>
                    <a:pt x="2160" y="3391"/>
                  </a:cubicBezTo>
                  <a:cubicBezTo>
                    <a:pt x="2125" y="3391"/>
                    <a:pt x="2170" y="3371"/>
                    <a:pt x="2094" y="3371"/>
                  </a:cubicBezTo>
                  <a:cubicBezTo>
                    <a:pt x="2080" y="3371"/>
                    <a:pt x="2062" y="3372"/>
                    <a:pt x="2040" y="3373"/>
                  </a:cubicBezTo>
                  <a:cubicBezTo>
                    <a:pt x="2027" y="3358"/>
                    <a:pt x="2029" y="3351"/>
                    <a:pt x="2043" y="3350"/>
                  </a:cubicBezTo>
                  <a:lnTo>
                    <a:pt x="2158" y="3295"/>
                  </a:lnTo>
                  <a:cubicBezTo>
                    <a:pt x="2170" y="3293"/>
                    <a:pt x="2178" y="3292"/>
                    <a:pt x="2185" y="3292"/>
                  </a:cubicBezTo>
                  <a:cubicBezTo>
                    <a:pt x="2210" y="3292"/>
                    <a:pt x="2211" y="3305"/>
                    <a:pt x="2237" y="3305"/>
                  </a:cubicBezTo>
                  <a:cubicBezTo>
                    <a:pt x="2240" y="3305"/>
                    <a:pt x="2243" y="3305"/>
                    <a:pt x="2246" y="3305"/>
                  </a:cubicBezTo>
                  <a:cubicBezTo>
                    <a:pt x="2260" y="3268"/>
                    <a:pt x="2329" y="3285"/>
                    <a:pt x="2381" y="3259"/>
                  </a:cubicBezTo>
                  <a:lnTo>
                    <a:pt x="2381" y="3259"/>
                  </a:lnTo>
                  <a:cubicBezTo>
                    <a:pt x="2368" y="3261"/>
                    <a:pt x="2356" y="3261"/>
                    <a:pt x="2346" y="3261"/>
                  </a:cubicBezTo>
                  <a:cubicBezTo>
                    <a:pt x="2301" y="3261"/>
                    <a:pt x="2283" y="3248"/>
                    <a:pt x="2304" y="3231"/>
                  </a:cubicBezTo>
                  <a:lnTo>
                    <a:pt x="2304" y="3231"/>
                  </a:lnTo>
                  <a:lnTo>
                    <a:pt x="2215" y="3264"/>
                  </a:lnTo>
                  <a:cubicBezTo>
                    <a:pt x="2107" y="3221"/>
                    <a:pt x="2380" y="3212"/>
                    <a:pt x="2272" y="3169"/>
                  </a:cubicBezTo>
                  <a:lnTo>
                    <a:pt x="2272" y="3169"/>
                  </a:lnTo>
                  <a:lnTo>
                    <a:pt x="2335" y="3181"/>
                  </a:lnTo>
                  <a:cubicBezTo>
                    <a:pt x="2298" y="3159"/>
                    <a:pt x="2332" y="3087"/>
                    <a:pt x="2171" y="3070"/>
                  </a:cubicBezTo>
                  <a:cubicBezTo>
                    <a:pt x="2186" y="3067"/>
                    <a:pt x="2215" y="3062"/>
                    <a:pt x="2237" y="3062"/>
                  </a:cubicBezTo>
                  <a:cubicBezTo>
                    <a:pt x="2248" y="3062"/>
                    <a:pt x="2257" y="3063"/>
                    <a:pt x="2262" y="3066"/>
                  </a:cubicBezTo>
                  <a:cubicBezTo>
                    <a:pt x="2282" y="3003"/>
                    <a:pt x="2085" y="2940"/>
                    <a:pt x="2180" y="2886"/>
                  </a:cubicBezTo>
                  <a:lnTo>
                    <a:pt x="2180" y="2886"/>
                  </a:lnTo>
                  <a:lnTo>
                    <a:pt x="2228" y="2888"/>
                  </a:lnTo>
                  <a:cubicBezTo>
                    <a:pt x="2214" y="2877"/>
                    <a:pt x="2136" y="2873"/>
                    <a:pt x="2184" y="2855"/>
                  </a:cubicBezTo>
                  <a:cubicBezTo>
                    <a:pt x="2193" y="2855"/>
                    <a:pt x="2203" y="2855"/>
                    <a:pt x="2212" y="2855"/>
                  </a:cubicBezTo>
                  <a:cubicBezTo>
                    <a:pt x="2224" y="2855"/>
                    <a:pt x="2233" y="2854"/>
                    <a:pt x="2235" y="2852"/>
                  </a:cubicBezTo>
                  <a:cubicBezTo>
                    <a:pt x="2218" y="2846"/>
                    <a:pt x="2148" y="2826"/>
                    <a:pt x="2175" y="2808"/>
                  </a:cubicBezTo>
                  <a:lnTo>
                    <a:pt x="2175" y="2808"/>
                  </a:lnTo>
                  <a:lnTo>
                    <a:pt x="2231" y="2818"/>
                  </a:lnTo>
                  <a:cubicBezTo>
                    <a:pt x="2291" y="2755"/>
                    <a:pt x="2092" y="2734"/>
                    <a:pt x="2055" y="2687"/>
                  </a:cubicBezTo>
                  <a:cubicBezTo>
                    <a:pt x="2198" y="2677"/>
                    <a:pt x="2241" y="2629"/>
                    <a:pt x="2263" y="2603"/>
                  </a:cubicBezTo>
                  <a:lnTo>
                    <a:pt x="2283" y="2603"/>
                  </a:lnTo>
                  <a:cubicBezTo>
                    <a:pt x="2297" y="2531"/>
                    <a:pt x="2158" y="2491"/>
                    <a:pt x="2099" y="2432"/>
                  </a:cubicBezTo>
                  <a:cubicBezTo>
                    <a:pt x="2250" y="2381"/>
                    <a:pt x="2153" y="2292"/>
                    <a:pt x="2236" y="2220"/>
                  </a:cubicBezTo>
                  <a:lnTo>
                    <a:pt x="2236" y="2220"/>
                  </a:lnTo>
                  <a:cubicBezTo>
                    <a:pt x="2226" y="2225"/>
                    <a:pt x="2206" y="2226"/>
                    <a:pt x="2185" y="2226"/>
                  </a:cubicBezTo>
                  <a:cubicBezTo>
                    <a:pt x="2154" y="2226"/>
                    <a:pt x="2119" y="2222"/>
                    <a:pt x="2110" y="2216"/>
                  </a:cubicBezTo>
                  <a:cubicBezTo>
                    <a:pt x="2137" y="2199"/>
                    <a:pt x="2009" y="2181"/>
                    <a:pt x="2138" y="2174"/>
                  </a:cubicBezTo>
                  <a:lnTo>
                    <a:pt x="2138" y="2174"/>
                  </a:lnTo>
                  <a:lnTo>
                    <a:pt x="2136" y="2180"/>
                  </a:lnTo>
                  <a:cubicBezTo>
                    <a:pt x="2263" y="2159"/>
                    <a:pt x="2226" y="2131"/>
                    <a:pt x="2228" y="2106"/>
                  </a:cubicBezTo>
                  <a:lnTo>
                    <a:pt x="2228" y="2106"/>
                  </a:lnTo>
                  <a:lnTo>
                    <a:pt x="2057" y="2115"/>
                  </a:lnTo>
                  <a:cubicBezTo>
                    <a:pt x="2301" y="2032"/>
                    <a:pt x="1952" y="1957"/>
                    <a:pt x="2172" y="1904"/>
                  </a:cubicBezTo>
                  <a:cubicBezTo>
                    <a:pt x="2128" y="1892"/>
                    <a:pt x="2127" y="1873"/>
                    <a:pt x="2084" y="1861"/>
                  </a:cubicBezTo>
                  <a:lnTo>
                    <a:pt x="2177" y="1854"/>
                  </a:lnTo>
                  <a:cubicBezTo>
                    <a:pt x="2195" y="1810"/>
                    <a:pt x="2206" y="1789"/>
                    <a:pt x="2180" y="1738"/>
                  </a:cubicBezTo>
                  <a:lnTo>
                    <a:pt x="2180" y="1738"/>
                  </a:lnTo>
                  <a:lnTo>
                    <a:pt x="2246" y="1743"/>
                  </a:lnTo>
                  <a:cubicBezTo>
                    <a:pt x="2250" y="1713"/>
                    <a:pt x="1980" y="1727"/>
                    <a:pt x="1971" y="1701"/>
                  </a:cubicBezTo>
                  <a:lnTo>
                    <a:pt x="2107" y="1682"/>
                  </a:lnTo>
                  <a:cubicBezTo>
                    <a:pt x="2101" y="1631"/>
                    <a:pt x="2216" y="1568"/>
                    <a:pt x="2088" y="1527"/>
                  </a:cubicBezTo>
                  <a:cubicBezTo>
                    <a:pt x="2095" y="1527"/>
                    <a:pt x="2104" y="1527"/>
                    <a:pt x="2114" y="1527"/>
                  </a:cubicBezTo>
                  <a:cubicBezTo>
                    <a:pt x="2131" y="1527"/>
                    <a:pt x="2150" y="1528"/>
                    <a:pt x="2154" y="1532"/>
                  </a:cubicBezTo>
                  <a:cubicBezTo>
                    <a:pt x="2156" y="1512"/>
                    <a:pt x="2217" y="1451"/>
                    <a:pt x="2116" y="1451"/>
                  </a:cubicBezTo>
                  <a:cubicBezTo>
                    <a:pt x="2103" y="1451"/>
                    <a:pt x="2087" y="1452"/>
                    <a:pt x="2069" y="1455"/>
                  </a:cubicBezTo>
                  <a:lnTo>
                    <a:pt x="2069" y="1455"/>
                  </a:lnTo>
                  <a:cubicBezTo>
                    <a:pt x="2162" y="1440"/>
                    <a:pt x="2056" y="1401"/>
                    <a:pt x="2002" y="1380"/>
                  </a:cubicBezTo>
                  <a:lnTo>
                    <a:pt x="2094" y="1376"/>
                  </a:lnTo>
                  <a:cubicBezTo>
                    <a:pt x="1976" y="1363"/>
                    <a:pt x="1944" y="1365"/>
                    <a:pt x="1909" y="1335"/>
                  </a:cubicBezTo>
                  <a:cubicBezTo>
                    <a:pt x="1915" y="1331"/>
                    <a:pt x="1937" y="1327"/>
                    <a:pt x="1951" y="1327"/>
                  </a:cubicBezTo>
                  <a:cubicBezTo>
                    <a:pt x="1959" y="1327"/>
                    <a:pt x="1965" y="1328"/>
                    <a:pt x="1963" y="1331"/>
                  </a:cubicBezTo>
                  <a:lnTo>
                    <a:pt x="1963" y="1331"/>
                  </a:lnTo>
                  <a:cubicBezTo>
                    <a:pt x="1992" y="1306"/>
                    <a:pt x="1873" y="1321"/>
                    <a:pt x="1915" y="1287"/>
                  </a:cubicBezTo>
                  <a:lnTo>
                    <a:pt x="1915" y="1287"/>
                  </a:lnTo>
                  <a:lnTo>
                    <a:pt x="1974" y="1293"/>
                  </a:lnTo>
                  <a:cubicBezTo>
                    <a:pt x="1977" y="1266"/>
                    <a:pt x="1948" y="1271"/>
                    <a:pt x="1879" y="1263"/>
                  </a:cubicBezTo>
                  <a:cubicBezTo>
                    <a:pt x="1842" y="1250"/>
                    <a:pt x="1898" y="1211"/>
                    <a:pt x="1977" y="1198"/>
                  </a:cubicBezTo>
                  <a:lnTo>
                    <a:pt x="1977" y="1198"/>
                  </a:lnTo>
                  <a:cubicBezTo>
                    <a:pt x="1974" y="1199"/>
                    <a:pt x="1971" y="1199"/>
                    <a:pt x="1968" y="1199"/>
                  </a:cubicBezTo>
                  <a:cubicBezTo>
                    <a:pt x="1921" y="1199"/>
                    <a:pt x="1862" y="1191"/>
                    <a:pt x="1882" y="1174"/>
                  </a:cubicBezTo>
                  <a:cubicBezTo>
                    <a:pt x="1894" y="1172"/>
                    <a:pt x="1903" y="1171"/>
                    <a:pt x="1912" y="1171"/>
                  </a:cubicBezTo>
                  <a:cubicBezTo>
                    <a:pt x="1926" y="1171"/>
                    <a:pt x="1936" y="1173"/>
                    <a:pt x="1941" y="1174"/>
                  </a:cubicBezTo>
                  <a:cubicBezTo>
                    <a:pt x="1998" y="1123"/>
                    <a:pt x="1830" y="1118"/>
                    <a:pt x="1915" y="1079"/>
                  </a:cubicBezTo>
                  <a:cubicBezTo>
                    <a:pt x="1945" y="1075"/>
                    <a:pt x="1960" y="1073"/>
                    <a:pt x="1969" y="1069"/>
                  </a:cubicBezTo>
                  <a:lnTo>
                    <a:pt x="1969" y="1069"/>
                  </a:lnTo>
                  <a:cubicBezTo>
                    <a:pt x="1970" y="1100"/>
                    <a:pt x="1968" y="1128"/>
                    <a:pt x="1962" y="1131"/>
                  </a:cubicBezTo>
                  <a:lnTo>
                    <a:pt x="1962" y="1131"/>
                  </a:lnTo>
                  <a:cubicBezTo>
                    <a:pt x="2032" y="1124"/>
                    <a:pt x="2051" y="1102"/>
                    <a:pt x="2127" y="1102"/>
                  </a:cubicBezTo>
                  <a:cubicBezTo>
                    <a:pt x="2140" y="1102"/>
                    <a:pt x="2155" y="1103"/>
                    <a:pt x="2172" y="1104"/>
                  </a:cubicBezTo>
                  <a:cubicBezTo>
                    <a:pt x="2107" y="1086"/>
                    <a:pt x="1969" y="1061"/>
                    <a:pt x="2003" y="1029"/>
                  </a:cubicBezTo>
                  <a:cubicBezTo>
                    <a:pt x="2012" y="1027"/>
                    <a:pt x="2019" y="1026"/>
                    <a:pt x="2032" y="1023"/>
                  </a:cubicBezTo>
                  <a:lnTo>
                    <a:pt x="2042" y="1024"/>
                  </a:lnTo>
                  <a:cubicBezTo>
                    <a:pt x="2049" y="1017"/>
                    <a:pt x="2040" y="1013"/>
                    <a:pt x="2026" y="1008"/>
                  </a:cubicBezTo>
                  <a:cubicBezTo>
                    <a:pt x="2039" y="997"/>
                    <a:pt x="2048" y="991"/>
                    <a:pt x="2048" y="982"/>
                  </a:cubicBezTo>
                  <a:cubicBezTo>
                    <a:pt x="2052" y="981"/>
                    <a:pt x="2055" y="980"/>
                    <a:pt x="2059" y="980"/>
                  </a:cubicBezTo>
                  <a:lnTo>
                    <a:pt x="2059" y="980"/>
                  </a:lnTo>
                  <a:cubicBezTo>
                    <a:pt x="2059" y="980"/>
                    <a:pt x="2059" y="980"/>
                    <a:pt x="2059" y="981"/>
                  </a:cubicBezTo>
                  <a:cubicBezTo>
                    <a:pt x="2074" y="977"/>
                    <a:pt x="2089" y="973"/>
                    <a:pt x="2086" y="968"/>
                  </a:cubicBezTo>
                  <a:lnTo>
                    <a:pt x="2086" y="968"/>
                  </a:lnTo>
                  <a:cubicBezTo>
                    <a:pt x="2082" y="973"/>
                    <a:pt x="2073" y="977"/>
                    <a:pt x="2059" y="980"/>
                  </a:cubicBezTo>
                  <a:lnTo>
                    <a:pt x="2059" y="980"/>
                  </a:lnTo>
                  <a:cubicBezTo>
                    <a:pt x="2056" y="976"/>
                    <a:pt x="2054" y="971"/>
                    <a:pt x="2046" y="965"/>
                  </a:cubicBezTo>
                  <a:lnTo>
                    <a:pt x="2035" y="965"/>
                  </a:lnTo>
                  <a:cubicBezTo>
                    <a:pt x="2053" y="964"/>
                    <a:pt x="2069" y="964"/>
                    <a:pt x="2081" y="964"/>
                  </a:cubicBezTo>
                  <a:cubicBezTo>
                    <a:pt x="2084" y="966"/>
                    <a:pt x="2086" y="967"/>
                    <a:pt x="2086" y="968"/>
                  </a:cubicBezTo>
                  <a:lnTo>
                    <a:pt x="2086" y="968"/>
                  </a:lnTo>
                  <a:cubicBezTo>
                    <a:pt x="2096" y="958"/>
                    <a:pt x="2087" y="946"/>
                    <a:pt x="2084" y="937"/>
                  </a:cubicBezTo>
                  <a:lnTo>
                    <a:pt x="2084" y="937"/>
                  </a:lnTo>
                  <a:cubicBezTo>
                    <a:pt x="2094" y="935"/>
                    <a:pt x="2104" y="934"/>
                    <a:pt x="2114" y="932"/>
                  </a:cubicBezTo>
                  <a:cubicBezTo>
                    <a:pt x="2184" y="921"/>
                    <a:pt x="2246" y="903"/>
                    <a:pt x="2293" y="861"/>
                  </a:cubicBezTo>
                  <a:cubicBezTo>
                    <a:pt x="2261" y="852"/>
                    <a:pt x="2226" y="843"/>
                    <a:pt x="2194" y="836"/>
                  </a:cubicBezTo>
                  <a:cubicBezTo>
                    <a:pt x="2218" y="826"/>
                    <a:pt x="2240" y="816"/>
                    <a:pt x="2263" y="806"/>
                  </a:cubicBezTo>
                  <a:lnTo>
                    <a:pt x="2275" y="843"/>
                  </a:lnTo>
                  <a:cubicBezTo>
                    <a:pt x="2338" y="810"/>
                    <a:pt x="2275" y="806"/>
                    <a:pt x="2232" y="801"/>
                  </a:cubicBezTo>
                  <a:cubicBezTo>
                    <a:pt x="2270" y="790"/>
                    <a:pt x="2294" y="777"/>
                    <a:pt x="2306" y="765"/>
                  </a:cubicBezTo>
                  <a:cubicBezTo>
                    <a:pt x="2255" y="763"/>
                    <a:pt x="2206" y="760"/>
                    <a:pt x="2156" y="760"/>
                  </a:cubicBezTo>
                  <a:cubicBezTo>
                    <a:pt x="2183" y="749"/>
                    <a:pt x="2213" y="745"/>
                    <a:pt x="2239" y="740"/>
                  </a:cubicBezTo>
                  <a:cubicBezTo>
                    <a:pt x="2265" y="735"/>
                    <a:pt x="2285" y="729"/>
                    <a:pt x="2297" y="709"/>
                  </a:cubicBezTo>
                  <a:cubicBezTo>
                    <a:pt x="2296" y="709"/>
                    <a:pt x="2294" y="709"/>
                    <a:pt x="2293" y="709"/>
                  </a:cubicBezTo>
                  <a:cubicBezTo>
                    <a:pt x="2260" y="709"/>
                    <a:pt x="2231" y="723"/>
                    <a:pt x="2204" y="734"/>
                  </a:cubicBezTo>
                  <a:cubicBezTo>
                    <a:pt x="2183" y="742"/>
                    <a:pt x="2163" y="749"/>
                    <a:pt x="2145" y="749"/>
                  </a:cubicBezTo>
                  <a:cubicBezTo>
                    <a:pt x="2138" y="749"/>
                    <a:pt x="2131" y="748"/>
                    <a:pt x="2125" y="745"/>
                  </a:cubicBezTo>
                  <a:cubicBezTo>
                    <a:pt x="2184" y="707"/>
                    <a:pt x="2240" y="696"/>
                    <a:pt x="2177" y="690"/>
                  </a:cubicBezTo>
                  <a:cubicBezTo>
                    <a:pt x="2203" y="679"/>
                    <a:pt x="2223" y="674"/>
                    <a:pt x="2240" y="674"/>
                  </a:cubicBezTo>
                  <a:cubicBezTo>
                    <a:pt x="2243" y="674"/>
                    <a:pt x="2246" y="674"/>
                    <a:pt x="2250" y="675"/>
                  </a:cubicBezTo>
                  <a:lnTo>
                    <a:pt x="2250" y="675"/>
                  </a:lnTo>
                  <a:cubicBezTo>
                    <a:pt x="2214" y="667"/>
                    <a:pt x="2214" y="639"/>
                    <a:pt x="2173" y="639"/>
                  </a:cubicBezTo>
                  <a:cubicBezTo>
                    <a:pt x="2165" y="639"/>
                    <a:pt x="2154" y="640"/>
                    <a:pt x="2140" y="644"/>
                  </a:cubicBezTo>
                  <a:cubicBezTo>
                    <a:pt x="2177" y="619"/>
                    <a:pt x="2163" y="603"/>
                    <a:pt x="2159" y="589"/>
                  </a:cubicBezTo>
                  <a:cubicBezTo>
                    <a:pt x="2156" y="575"/>
                    <a:pt x="2158" y="559"/>
                    <a:pt x="2224" y="532"/>
                  </a:cubicBezTo>
                  <a:lnTo>
                    <a:pt x="2224" y="532"/>
                  </a:lnTo>
                  <a:cubicBezTo>
                    <a:pt x="2208" y="536"/>
                    <a:pt x="2178" y="538"/>
                    <a:pt x="2151" y="538"/>
                  </a:cubicBezTo>
                  <a:cubicBezTo>
                    <a:pt x="2123" y="538"/>
                    <a:pt x="2099" y="537"/>
                    <a:pt x="2092" y="530"/>
                  </a:cubicBezTo>
                  <a:cubicBezTo>
                    <a:pt x="2177" y="508"/>
                    <a:pt x="2171" y="490"/>
                    <a:pt x="2164" y="467"/>
                  </a:cubicBezTo>
                  <a:cubicBezTo>
                    <a:pt x="2158" y="446"/>
                    <a:pt x="2151" y="420"/>
                    <a:pt x="2232" y="379"/>
                  </a:cubicBezTo>
                  <a:lnTo>
                    <a:pt x="2232" y="379"/>
                  </a:lnTo>
                  <a:cubicBezTo>
                    <a:pt x="2203" y="388"/>
                    <a:pt x="2181" y="392"/>
                    <a:pt x="2164" y="392"/>
                  </a:cubicBezTo>
                  <a:cubicBezTo>
                    <a:pt x="2138" y="392"/>
                    <a:pt x="2122" y="383"/>
                    <a:pt x="2109" y="371"/>
                  </a:cubicBezTo>
                  <a:cubicBezTo>
                    <a:pt x="2089" y="353"/>
                    <a:pt x="2073" y="332"/>
                    <a:pt x="2034" y="332"/>
                  </a:cubicBezTo>
                  <a:cubicBezTo>
                    <a:pt x="2030" y="332"/>
                    <a:pt x="2026" y="332"/>
                    <a:pt x="2021" y="333"/>
                  </a:cubicBezTo>
                  <a:cubicBezTo>
                    <a:pt x="2029" y="329"/>
                    <a:pt x="2044" y="323"/>
                    <a:pt x="2050" y="323"/>
                  </a:cubicBezTo>
                  <a:cubicBezTo>
                    <a:pt x="2051" y="323"/>
                    <a:pt x="2051" y="323"/>
                    <a:pt x="2052" y="323"/>
                  </a:cubicBezTo>
                  <a:lnTo>
                    <a:pt x="2052" y="323"/>
                  </a:lnTo>
                  <a:cubicBezTo>
                    <a:pt x="2049" y="294"/>
                    <a:pt x="2079" y="261"/>
                    <a:pt x="2091" y="230"/>
                  </a:cubicBezTo>
                  <a:lnTo>
                    <a:pt x="2091" y="230"/>
                  </a:lnTo>
                  <a:cubicBezTo>
                    <a:pt x="1987" y="302"/>
                    <a:pt x="1938" y="288"/>
                    <a:pt x="1865" y="323"/>
                  </a:cubicBezTo>
                  <a:cubicBezTo>
                    <a:pt x="1902" y="272"/>
                    <a:pt x="1933" y="251"/>
                    <a:pt x="1966" y="234"/>
                  </a:cubicBezTo>
                  <a:cubicBezTo>
                    <a:pt x="2000" y="215"/>
                    <a:pt x="2035" y="201"/>
                    <a:pt x="2076" y="159"/>
                  </a:cubicBezTo>
                  <a:lnTo>
                    <a:pt x="2076" y="159"/>
                  </a:lnTo>
                  <a:cubicBezTo>
                    <a:pt x="2038" y="194"/>
                    <a:pt x="2008" y="198"/>
                    <a:pt x="1981" y="203"/>
                  </a:cubicBezTo>
                  <a:cubicBezTo>
                    <a:pt x="1954" y="208"/>
                    <a:pt x="1930" y="213"/>
                    <a:pt x="1902" y="245"/>
                  </a:cubicBezTo>
                  <a:cubicBezTo>
                    <a:pt x="1923" y="210"/>
                    <a:pt x="1925" y="200"/>
                    <a:pt x="1931" y="188"/>
                  </a:cubicBezTo>
                  <a:cubicBezTo>
                    <a:pt x="1938" y="177"/>
                    <a:pt x="1948" y="163"/>
                    <a:pt x="1982" y="122"/>
                  </a:cubicBezTo>
                  <a:lnTo>
                    <a:pt x="1982" y="122"/>
                  </a:lnTo>
                  <a:cubicBezTo>
                    <a:pt x="1938" y="161"/>
                    <a:pt x="1921" y="171"/>
                    <a:pt x="1914" y="171"/>
                  </a:cubicBezTo>
                  <a:cubicBezTo>
                    <a:pt x="1911" y="171"/>
                    <a:pt x="1909" y="170"/>
                    <a:pt x="1908" y="169"/>
                  </a:cubicBezTo>
                  <a:cubicBezTo>
                    <a:pt x="1905" y="165"/>
                    <a:pt x="1904" y="160"/>
                    <a:pt x="1896" y="160"/>
                  </a:cubicBezTo>
                  <a:cubicBezTo>
                    <a:pt x="1890" y="160"/>
                    <a:pt x="1879" y="164"/>
                    <a:pt x="1860" y="177"/>
                  </a:cubicBezTo>
                  <a:cubicBezTo>
                    <a:pt x="1887" y="101"/>
                    <a:pt x="1948" y="68"/>
                    <a:pt x="1904" y="68"/>
                  </a:cubicBezTo>
                  <a:cubicBezTo>
                    <a:pt x="1902" y="68"/>
                    <a:pt x="1900" y="68"/>
                    <a:pt x="1898" y="68"/>
                  </a:cubicBezTo>
                  <a:lnTo>
                    <a:pt x="1826" y="72"/>
                  </a:lnTo>
                  <a:lnTo>
                    <a:pt x="1826" y="72"/>
                  </a:lnTo>
                  <a:lnTo>
                    <a:pt x="1946" y="14"/>
                  </a:lnTo>
                  <a:cubicBezTo>
                    <a:pt x="1971" y="10"/>
                    <a:pt x="1987" y="7"/>
                    <a:pt x="1987" y="7"/>
                  </a:cubicBezTo>
                  <a:cubicBezTo>
                    <a:pt x="1982" y="3"/>
                    <a:pt x="1978" y="0"/>
                    <a:pt x="1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3876375" y="1064025"/>
              <a:ext cx="750" cy="250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21" y="1"/>
                  </a:moveTo>
                  <a:cubicBezTo>
                    <a:pt x="12" y="4"/>
                    <a:pt x="6" y="6"/>
                    <a:pt x="1" y="9"/>
                  </a:cubicBezTo>
                  <a:lnTo>
                    <a:pt x="30" y="9"/>
                  </a:lnTo>
                  <a:cubicBezTo>
                    <a:pt x="27" y="6"/>
                    <a:pt x="27" y="5"/>
                    <a:pt x="27" y="4"/>
                  </a:cubicBezTo>
                  <a:cubicBezTo>
                    <a:pt x="25" y="3"/>
                    <a:pt x="21" y="3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3878825" y="1199625"/>
              <a:ext cx="325" cy="1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13" y="1"/>
                  </a:moveTo>
                  <a:lnTo>
                    <a:pt x="13" y="1"/>
                  </a:lnTo>
                  <a:cubicBezTo>
                    <a:pt x="11" y="2"/>
                    <a:pt x="9" y="2"/>
                    <a:pt x="6" y="3"/>
                  </a:cubicBezTo>
                  <a:lnTo>
                    <a:pt x="6" y="3"/>
                  </a:lnTo>
                  <a:cubicBezTo>
                    <a:pt x="8" y="3"/>
                    <a:pt x="9" y="3"/>
                    <a:pt x="11" y="3"/>
                  </a:cubicBezTo>
                  <a:lnTo>
                    <a:pt x="13" y="1"/>
                  </a:lnTo>
                  <a:close/>
                  <a:moveTo>
                    <a:pt x="6" y="3"/>
                  </a:moveTo>
                  <a:cubicBezTo>
                    <a:pt x="4" y="3"/>
                    <a:pt x="3" y="3"/>
                    <a:pt x="0" y="4"/>
                  </a:cubicBezTo>
                  <a:cubicBezTo>
                    <a:pt x="3" y="3"/>
                    <a:pt x="4" y="3"/>
                    <a:pt x="6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3862125" y="10895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3" y="0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2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3870675" y="1207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1"/>
                  </a:moveTo>
                  <a:cubicBezTo>
                    <a:pt x="16" y="2"/>
                    <a:pt x="7" y="4"/>
                    <a:pt x="1" y="6"/>
                  </a:cubicBezTo>
                  <a:cubicBezTo>
                    <a:pt x="7" y="6"/>
                    <a:pt x="15" y="4"/>
                    <a:pt x="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3870050" y="121155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1"/>
                  </a:moveTo>
                  <a:lnTo>
                    <a:pt x="1" y="23"/>
                  </a:lnTo>
                  <a:cubicBezTo>
                    <a:pt x="20" y="13"/>
                    <a:pt x="27" y="6"/>
                    <a:pt x="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3869850" y="12144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1"/>
                  </a:move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3866800" y="117060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6" y="5"/>
                    <a:pt x="16" y="10"/>
                  </a:cubicBezTo>
                  <a:cubicBezTo>
                    <a:pt x="16" y="8"/>
                    <a:pt x="15" y="7"/>
                    <a:pt x="12" y="5"/>
                  </a:cubicBezTo>
                  <a:cubicBezTo>
                    <a:pt x="5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3871175" y="1183250"/>
              <a:ext cx="1325" cy="425"/>
            </a:xfrm>
            <a:custGeom>
              <a:avLst/>
              <a:gdLst/>
              <a:ahLst/>
              <a:cxnLst/>
              <a:rect l="l" t="t" r="r" b="b"/>
              <a:pathLst>
                <a:path w="53" h="17" extrusionOk="0">
                  <a:moveTo>
                    <a:pt x="10" y="0"/>
                  </a:moveTo>
                  <a:cubicBezTo>
                    <a:pt x="3" y="10"/>
                    <a:pt x="1" y="16"/>
                    <a:pt x="52" y="17"/>
                  </a:cubicBezTo>
                  <a:cubicBezTo>
                    <a:pt x="36" y="12"/>
                    <a:pt x="20" y="5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3864300" y="1156525"/>
              <a:ext cx="50" cy="10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3871025" y="1182625"/>
              <a:ext cx="800" cy="625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0"/>
                    <a:pt x="3" y="17"/>
                    <a:pt x="17" y="24"/>
                  </a:cubicBezTo>
                  <a:cubicBezTo>
                    <a:pt x="22" y="17"/>
                    <a:pt x="31" y="9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3872100" y="1230425"/>
              <a:ext cx="775" cy="600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1" y="1"/>
                  </a:moveTo>
                  <a:lnTo>
                    <a:pt x="9" y="12"/>
                  </a:lnTo>
                  <a:lnTo>
                    <a:pt x="17" y="24"/>
                  </a:lnTo>
                  <a:cubicBezTo>
                    <a:pt x="22" y="18"/>
                    <a:pt x="27" y="17"/>
                    <a:pt x="31" y="16"/>
                  </a:cubicBezTo>
                  <a:cubicBezTo>
                    <a:pt x="21" y="11"/>
                    <a:pt x="10" y="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3872850" y="1230800"/>
              <a:ext cx="825" cy="350"/>
            </a:xfrm>
            <a:custGeom>
              <a:avLst/>
              <a:gdLst/>
              <a:ahLst/>
              <a:cxnLst/>
              <a:rect l="l" t="t" r="r" b="b"/>
              <a:pathLst>
                <a:path w="33" h="14" extrusionOk="0">
                  <a:moveTo>
                    <a:pt x="6" y="0"/>
                  </a:moveTo>
                  <a:cubicBezTo>
                    <a:pt x="5" y="0"/>
                    <a:pt x="3" y="1"/>
                    <a:pt x="1" y="1"/>
                  </a:cubicBezTo>
                  <a:cubicBezTo>
                    <a:pt x="11" y="6"/>
                    <a:pt x="22" y="11"/>
                    <a:pt x="32" y="14"/>
                  </a:cubicBezTo>
                  <a:cubicBezTo>
                    <a:pt x="21" y="7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3873600" y="1231125"/>
              <a:ext cx="1775" cy="600"/>
            </a:xfrm>
            <a:custGeom>
              <a:avLst/>
              <a:gdLst/>
              <a:ahLst/>
              <a:cxnLst/>
              <a:rect l="l" t="t" r="r" b="b"/>
              <a:pathLst>
                <a:path w="71" h="2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11"/>
                    <a:pt x="31" y="23"/>
                    <a:pt x="49" y="23"/>
                  </a:cubicBezTo>
                  <a:cubicBezTo>
                    <a:pt x="56" y="23"/>
                    <a:pt x="63" y="21"/>
                    <a:pt x="70" y="16"/>
                  </a:cubicBezTo>
                  <a:cubicBezTo>
                    <a:pt x="48" y="14"/>
                    <a:pt x="24" y="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3869725" y="1222975"/>
              <a:ext cx="825" cy="7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33" y="0"/>
                  </a:moveTo>
                  <a:lnTo>
                    <a:pt x="0" y="2"/>
                  </a:lnTo>
                  <a:cubicBezTo>
                    <a:pt x="7" y="2"/>
                    <a:pt x="18" y="2"/>
                    <a:pt x="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3868475" y="1221850"/>
              <a:ext cx="3150" cy="1225"/>
            </a:xfrm>
            <a:custGeom>
              <a:avLst/>
              <a:gdLst/>
              <a:ahLst/>
              <a:cxnLst/>
              <a:rect l="l" t="t" r="r" b="b"/>
              <a:pathLst>
                <a:path w="126" h="49" extrusionOk="0">
                  <a:moveTo>
                    <a:pt x="68" y="0"/>
                  </a:moveTo>
                  <a:lnTo>
                    <a:pt x="68" y="0"/>
                  </a:lnTo>
                  <a:cubicBezTo>
                    <a:pt x="62" y="12"/>
                    <a:pt x="1" y="35"/>
                    <a:pt x="22" y="48"/>
                  </a:cubicBezTo>
                  <a:lnTo>
                    <a:pt x="48" y="47"/>
                  </a:lnTo>
                  <a:cubicBezTo>
                    <a:pt x="1" y="44"/>
                    <a:pt x="125" y="4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3879350" y="1216400"/>
              <a:ext cx="3200" cy="975"/>
            </a:xfrm>
            <a:custGeom>
              <a:avLst/>
              <a:gdLst/>
              <a:ahLst/>
              <a:cxnLst/>
              <a:rect l="l" t="t" r="r" b="b"/>
              <a:pathLst>
                <a:path w="128" h="39" extrusionOk="0">
                  <a:moveTo>
                    <a:pt x="25" y="1"/>
                  </a:moveTo>
                  <a:lnTo>
                    <a:pt x="0" y="38"/>
                  </a:lnTo>
                  <a:cubicBezTo>
                    <a:pt x="23" y="32"/>
                    <a:pt x="50" y="25"/>
                    <a:pt x="69" y="25"/>
                  </a:cubicBezTo>
                  <a:cubicBezTo>
                    <a:pt x="80" y="25"/>
                    <a:pt x="87" y="27"/>
                    <a:pt x="90" y="33"/>
                  </a:cubicBezTo>
                  <a:cubicBezTo>
                    <a:pt x="123" y="16"/>
                    <a:pt x="127" y="12"/>
                    <a:pt x="118" y="12"/>
                  </a:cubicBezTo>
                  <a:cubicBezTo>
                    <a:pt x="107" y="12"/>
                    <a:pt x="76" y="18"/>
                    <a:pt x="53" y="18"/>
                  </a:cubicBezTo>
                  <a:cubicBezTo>
                    <a:pt x="35" y="18"/>
                    <a:pt x="22" y="15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3881075" y="1213275"/>
              <a:ext cx="1825" cy="475"/>
            </a:xfrm>
            <a:custGeom>
              <a:avLst/>
              <a:gdLst/>
              <a:ahLst/>
              <a:cxnLst/>
              <a:rect l="l" t="t" r="r" b="b"/>
              <a:pathLst>
                <a:path w="73" h="19" extrusionOk="0">
                  <a:moveTo>
                    <a:pt x="36" y="0"/>
                  </a:moveTo>
                  <a:cubicBezTo>
                    <a:pt x="26" y="0"/>
                    <a:pt x="16" y="4"/>
                    <a:pt x="1" y="12"/>
                  </a:cubicBezTo>
                  <a:cubicBezTo>
                    <a:pt x="6" y="17"/>
                    <a:pt x="13" y="19"/>
                    <a:pt x="20" y="19"/>
                  </a:cubicBezTo>
                  <a:cubicBezTo>
                    <a:pt x="37" y="19"/>
                    <a:pt x="58" y="9"/>
                    <a:pt x="72" y="9"/>
                  </a:cubicBezTo>
                  <a:cubicBezTo>
                    <a:pt x="56" y="3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3880975" y="1193200"/>
              <a:ext cx="2100" cy="200"/>
            </a:xfrm>
            <a:custGeom>
              <a:avLst/>
              <a:gdLst/>
              <a:ahLst/>
              <a:cxnLst/>
              <a:rect l="l" t="t" r="r" b="b"/>
              <a:pathLst>
                <a:path w="84" h="8" extrusionOk="0">
                  <a:moveTo>
                    <a:pt x="1" y="4"/>
                  </a:moveTo>
                  <a:cubicBezTo>
                    <a:pt x="2" y="4"/>
                    <a:pt x="4" y="4"/>
                    <a:pt x="6" y="4"/>
                  </a:cubicBezTo>
                  <a:lnTo>
                    <a:pt x="6" y="4"/>
                  </a:lnTo>
                  <a:lnTo>
                    <a:pt x="1" y="4"/>
                  </a:lnTo>
                  <a:close/>
                  <a:moveTo>
                    <a:pt x="66" y="0"/>
                  </a:moveTo>
                  <a:cubicBezTo>
                    <a:pt x="55" y="0"/>
                    <a:pt x="39" y="4"/>
                    <a:pt x="15" y="4"/>
                  </a:cubicBezTo>
                  <a:cubicBezTo>
                    <a:pt x="12" y="4"/>
                    <a:pt x="9" y="4"/>
                    <a:pt x="6" y="4"/>
                  </a:cubicBezTo>
                  <a:lnTo>
                    <a:pt x="6" y="4"/>
                  </a:lnTo>
                  <a:lnTo>
                    <a:pt x="83" y="8"/>
                  </a:lnTo>
                  <a:cubicBezTo>
                    <a:pt x="79" y="2"/>
                    <a:pt x="74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3869075" y="1189200"/>
              <a:ext cx="1900" cy="575"/>
            </a:xfrm>
            <a:custGeom>
              <a:avLst/>
              <a:gdLst/>
              <a:ahLst/>
              <a:cxnLst/>
              <a:rect l="l" t="t" r="r" b="b"/>
              <a:pathLst>
                <a:path w="76" h="23" extrusionOk="0">
                  <a:moveTo>
                    <a:pt x="50" y="1"/>
                  </a:moveTo>
                  <a:lnTo>
                    <a:pt x="1" y="15"/>
                  </a:lnTo>
                  <a:lnTo>
                    <a:pt x="75" y="23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3884675" y="1186600"/>
              <a:ext cx="775" cy="650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1" y="0"/>
                  </a:moveTo>
                  <a:lnTo>
                    <a:pt x="19" y="19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3881675" y="1152225"/>
              <a:ext cx="3025" cy="350"/>
            </a:xfrm>
            <a:custGeom>
              <a:avLst/>
              <a:gdLst/>
              <a:ahLst/>
              <a:cxnLst/>
              <a:rect l="l" t="t" r="r" b="b"/>
              <a:pathLst>
                <a:path w="121" h="14" extrusionOk="0">
                  <a:moveTo>
                    <a:pt x="102" y="1"/>
                  </a:moveTo>
                  <a:lnTo>
                    <a:pt x="1" y="7"/>
                  </a:lnTo>
                  <a:cubicBezTo>
                    <a:pt x="9" y="11"/>
                    <a:pt x="36" y="14"/>
                    <a:pt x="60" y="14"/>
                  </a:cubicBezTo>
                  <a:cubicBezTo>
                    <a:pt x="92" y="14"/>
                    <a:pt x="120" y="10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3880900" y="1136375"/>
              <a:ext cx="2400" cy="900"/>
            </a:xfrm>
            <a:custGeom>
              <a:avLst/>
              <a:gdLst/>
              <a:ahLst/>
              <a:cxnLst/>
              <a:rect l="l" t="t" r="r" b="b"/>
              <a:pathLst>
                <a:path w="96" h="36" extrusionOk="0">
                  <a:moveTo>
                    <a:pt x="46" y="0"/>
                  </a:moveTo>
                  <a:cubicBezTo>
                    <a:pt x="39" y="15"/>
                    <a:pt x="0" y="29"/>
                    <a:pt x="13" y="36"/>
                  </a:cubicBezTo>
                  <a:cubicBezTo>
                    <a:pt x="64" y="28"/>
                    <a:pt x="96" y="1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2"/>
            <p:cNvSpPr/>
            <p:nvPr/>
          </p:nvSpPr>
          <p:spPr>
            <a:xfrm>
              <a:off x="3882875" y="1091725"/>
              <a:ext cx="900" cy="550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5" y="0"/>
                  </a:moveTo>
                  <a:lnTo>
                    <a:pt x="0" y="12"/>
                  </a:lnTo>
                  <a:lnTo>
                    <a:pt x="35" y="2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2"/>
            <p:cNvSpPr/>
            <p:nvPr/>
          </p:nvSpPr>
          <p:spPr>
            <a:xfrm>
              <a:off x="3742950" y="1317050"/>
              <a:ext cx="1350" cy="2575"/>
            </a:xfrm>
            <a:custGeom>
              <a:avLst/>
              <a:gdLst/>
              <a:ahLst/>
              <a:cxnLst/>
              <a:rect l="l" t="t" r="r" b="b"/>
              <a:pathLst>
                <a:path w="54" h="103" extrusionOk="0">
                  <a:moveTo>
                    <a:pt x="5" y="1"/>
                  </a:moveTo>
                  <a:lnTo>
                    <a:pt x="0" y="38"/>
                  </a:lnTo>
                  <a:cubicBezTo>
                    <a:pt x="9" y="60"/>
                    <a:pt x="37" y="102"/>
                    <a:pt x="48" y="102"/>
                  </a:cubicBezTo>
                  <a:cubicBezTo>
                    <a:pt x="51" y="102"/>
                    <a:pt x="52" y="101"/>
                    <a:pt x="53" y="98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3744400" y="1315350"/>
              <a:ext cx="3400" cy="5500"/>
            </a:xfrm>
            <a:custGeom>
              <a:avLst/>
              <a:gdLst/>
              <a:ahLst/>
              <a:cxnLst/>
              <a:rect l="l" t="t" r="r" b="b"/>
              <a:pathLst>
                <a:path w="136" h="220" extrusionOk="0">
                  <a:moveTo>
                    <a:pt x="30" y="0"/>
                  </a:moveTo>
                  <a:lnTo>
                    <a:pt x="30" y="0"/>
                  </a:lnTo>
                  <a:cubicBezTo>
                    <a:pt x="70" y="98"/>
                    <a:pt x="43" y="62"/>
                    <a:pt x="93" y="176"/>
                  </a:cubicBezTo>
                  <a:cubicBezTo>
                    <a:pt x="91" y="180"/>
                    <a:pt x="89" y="181"/>
                    <a:pt x="86" y="181"/>
                  </a:cubicBezTo>
                  <a:cubicBezTo>
                    <a:pt x="73" y="181"/>
                    <a:pt x="47" y="154"/>
                    <a:pt x="32" y="127"/>
                  </a:cubicBezTo>
                  <a:lnTo>
                    <a:pt x="32" y="127"/>
                  </a:lnTo>
                  <a:cubicBezTo>
                    <a:pt x="43" y="153"/>
                    <a:pt x="0" y="119"/>
                    <a:pt x="28" y="182"/>
                  </a:cubicBezTo>
                  <a:cubicBezTo>
                    <a:pt x="55" y="207"/>
                    <a:pt x="74" y="220"/>
                    <a:pt x="87" y="220"/>
                  </a:cubicBezTo>
                  <a:cubicBezTo>
                    <a:pt x="102" y="220"/>
                    <a:pt x="106" y="199"/>
                    <a:pt x="99" y="158"/>
                  </a:cubicBezTo>
                  <a:lnTo>
                    <a:pt x="99" y="158"/>
                  </a:lnTo>
                  <a:cubicBezTo>
                    <a:pt x="115" y="175"/>
                    <a:pt x="126" y="202"/>
                    <a:pt x="135" y="219"/>
                  </a:cubicBezTo>
                  <a:cubicBezTo>
                    <a:pt x="124" y="166"/>
                    <a:pt x="93" y="77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3781400" y="13043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7" y="5"/>
                    <a:pt x="11" y="6"/>
                    <a:pt x="16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3802100" y="129332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extrusionOk="0">
                  <a:moveTo>
                    <a:pt x="6" y="1"/>
                  </a:moveTo>
                  <a:cubicBezTo>
                    <a:pt x="1" y="7"/>
                    <a:pt x="5" y="17"/>
                    <a:pt x="10" y="26"/>
                  </a:cubicBezTo>
                  <a:cubicBezTo>
                    <a:pt x="11" y="16"/>
                    <a:pt x="12" y="9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3806900" y="129372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0"/>
                  </a:moveTo>
                  <a:cubicBezTo>
                    <a:pt x="5" y="4"/>
                    <a:pt x="9" y="6"/>
                    <a:pt x="11" y="6"/>
                  </a:cubicBezTo>
                  <a:cubicBezTo>
                    <a:pt x="13" y="6"/>
                    <a:pt x="13" y="5"/>
                    <a:pt x="12" y="1"/>
                  </a:cubicBezTo>
                  <a:cubicBezTo>
                    <a:pt x="7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3781775" y="1304350"/>
              <a:ext cx="1025" cy="52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9" y="1"/>
                  </a:moveTo>
                  <a:cubicBezTo>
                    <a:pt x="13" y="1"/>
                    <a:pt x="8" y="5"/>
                    <a:pt x="1" y="5"/>
                  </a:cubicBezTo>
                  <a:lnTo>
                    <a:pt x="40" y="20"/>
                  </a:lnTo>
                  <a:cubicBezTo>
                    <a:pt x="31" y="5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3748675" y="1312600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1" y="0"/>
                  </a:moveTo>
                  <a:cubicBezTo>
                    <a:pt x="0" y="7"/>
                    <a:pt x="1" y="18"/>
                    <a:pt x="6" y="31"/>
                  </a:cubicBezTo>
                  <a:cubicBezTo>
                    <a:pt x="7" y="24"/>
                    <a:pt x="8" y="19"/>
                    <a:pt x="11" y="14"/>
                  </a:cubicBezTo>
                  <a:cubicBezTo>
                    <a:pt x="8" y="11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3774075" y="1311700"/>
              <a:ext cx="475" cy="1125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7" y="1"/>
                  </a:moveTo>
                  <a:lnTo>
                    <a:pt x="1" y="5"/>
                  </a:lnTo>
                  <a:cubicBezTo>
                    <a:pt x="6" y="17"/>
                    <a:pt x="11" y="29"/>
                    <a:pt x="18" y="4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3766350" y="1313400"/>
              <a:ext cx="1650" cy="2875"/>
            </a:xfrm>
            <a:custGeom>
              <a:avLst/>
              <a:gdLst/>
              <a:ahLst/>
              <a:cxnLst/>
              <a:rect l="l" t="t" r="r" b="b"/>
              <a:pathLst>
                <a:path w="66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34"/>
                    <a:pt x="23" y="52"/>
                    <a:pt x="20" y="61"/>
                  </a:cubicBezTo>
                  <a:cubicBezTo>
                    <a:pt x="31" y="77"/>
                    <a:pt x="42" y="94"/>
                    <a:pt x="58" y="114"/>
                  </a:cubicBezTo>
                  <a:cubicBezTo>
                    <a:pt x="66" y="114"/>
                    <a:pt x="20" y="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3755075" y="1319500"/>
              <a:ext cx="75" cy="400"/>
            </a:xfrm>
            <a:custGeom>
              <a:avLst/>
              <a:gdLst/>
              <a:ahLst/>
              <a:cxnLst/>
              <a:rect l="l" t="t" r="r" b="b"/>
              <a:pathLst>
                <a:path w="3" h="16" extrusionOk="0">
                  <a:moveTo>
                    <a:pt x="3" y="0"/>
                  </a:moveTo>
                  <a:lnTo>
                    <a:pt x="2" y="8"/>
                  </a:lnTo>
                  <a:cubicBezTo>
                    <a:pt x="2" y="5"/>
                    <a:pt x="3" y="3"/>
                    <a:pt x="3" y="0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cubicBezTo>
                    <a:pt x="1" y="10"/>
                    <a:pt x="1" y="13"/>
                    <a:pt x="1" y="1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3779275" y="1309150"/>
              <a:ext cx="500" cy="675"/>
            </a:xfrm>
            <a:custGeom>
              <a:avLst/>
              <a:gdLst/>
              <a:ahLst/>
              <a:cxnLst/>
              <a:rect l="l" t="t" r="r" b="b"/>
              <a:pathLst>
                <a:path w="20" h="27" extrusionOk="0">
                  <a:moveTo>
                    <a:pt x="0" y="0"/>
                  </a:moveTo>
                  <a:cubicBezTo>
                    <a:pt x="7" y="12"/>
                    <a:pt x="16" y="21"/>
                    <a:pt x="20" y="26"/>
                  </a:cubicBezTo>
                  <a:cubicBezTo>
                    <a:pt x="15" y="17"/>
                    <a:pt x="7" y="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3955150" y="117855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7"/>
                    <a:pt x="7" y="8"/>
                    <a:pt x="11" y="12"/>
                  </a:cubicBezTo>
                  <a:cubicBezTo>
                    <a:pt x="6" y="6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3814800" y="1292325"/>
              <a:ext cx="125" cy="25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1" y="0"/>
                  </a:moveTo>
                  <a:cubicBezTo>
                    <a:pt x="1" y="7"/>
                    <a:pt x="2" y="9"/>
                    <a:pt x="2" y="9"/>
                  </a:cubicBezTo>
                  <a:cubicBezTo>
                    <a:pt x="3" y="9"/>
                    <a:pt x="4" y="6"/>
                    <a:pt x="4" y="2"/>
                  </a:cubicBezTo>
                  <a:cubicBezTo>
                    <a:pt x="2" y="2"/>
                    <a:pt x="2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3867975" y="125132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30"/>
                    <a:pt x="41" y="144"/>
                    <a:pt x="102" y="168"/>
                  </a:cubicBezTo>
                  <a:cubicBezTo>
                    <a:pt x="32" y="115"/>
                    <a:pt x="87" y="5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3749025" y="1312550"/>
              <a:ext cx="300" cy="225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4" y="0"/>
                    <a:pt x="2" y="3"/>
                    <a:pt x="1" y="8"/>
                  </a:cubicBezTo>
                  <a:cubicBezTo>
                    <a:pt x="3" y="5"/>
                    <a:pt x="7" y="2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3867775" y="125122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2" y="1"/>
                  </a:cubicBezTo>
                  <a:lnTo>
                    <a:pt x="2" y="1"/>
                  </a:lnTo>
                  <a:lnTo>
                    <a:pt x="1" y="0"/>
                  </a:lnTo>
                  <a:close/>
                  <a:moveTo>
                    <a:pt x="2" y="1"/>
                  </a:moveTo>
                  <a:lnTo>
                    <a:pt x="9" y="6"/>
                  </a:lnTo>
                  <a:cubicBezTo>
                    <a:pt x="7" y="4"/>
                    <a:pt x="5" y="3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3827675" y="1281550"/>
              <a:ext cx="725" cy="7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9"/>
                    <a:pt x="13" y="16"/>
                    <a:pt x="28" y="31"/>
                  </a:cubicBezTo>
                  <a:cubicBezTo>
                    <a:pt x="19" y="18"/>
                    <a:pt x="10" y="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3816075" y="1286175"/>
              <a:ext cx="450" cy="125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" y="0"/>
                  </a:moveTo>
                  <a:lnTo>
                    <a:pt x="17" y="5"/>
                  </a:lnTo>
                  <a:cubicBezTo>
                    <a:pt x="8" y="0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3832125" y="1275850"/>
              <a:ext cx="500" cy="450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" y="13"/>
                  </a:moveTo>
                  <a:lnTo>
                    <a:pt x="1" y="13"/>
                  </a:lnTo>
                  <a:cubicBezTo>
                    <a:pt x="4" y="15"/>
                    <a:pt x="6" y="16"/>
                    <a:pt x="8" y="16"/>
                  </a:cubicBezTo>
                  <a:lnTo>
                    <a:pt x="8" y="16"/>
                  </a:lnTo>
                  <a:cubicBezTo>
                    <a:pt x="6" y="15"/>
                    <a:pt x="3" y="14"/>
                    <a:pt x="1" y="13"/>
                  </a:cubicBezTo>
                  <a:close/>
                  <a:moveTo>
                    <a:pt x="12" y="1"/>
                  </a:moveTo>
                  <a:cubicBezTo>
                    <a:pt x="15" y="10"/>
                    <a:pt x="15" y="16"/>
                    <a:pt x="10" y="16"/>
                  </a:cubicBezTo>
                  <a:cubicBezTo>
                    <a:pt x="9" y="16"/>
                    <a:pt x="9" y="16"/>
                    <a:pt x="8" y="16"/>
                  </a:cubicBezTo>
                  <a:lnTo>
                    <a:pt x="8" y="16"/>
                  </a:lnTo>
                  <a:cubicBezTo>
                    <a:pt x="10" y="17"/>
                    <a:pt x="12" y="18"/>
                    <a:pt x="14" y="18"/>
                  </a:cubicBezTo>
                  <a:cubicBezTo>
                    <a:pt x="17" y="18"/>
                    <a:pt x="19" y="16"/>
                    <a:pt x="19" y="9"/>
                  </a:cubicBezTo>
                  <a:cubicBezTo>
                    <a:pt x="17" y="5"/>
                    <a:pt x="14" y="4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3837350" y="127222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5" y="1"/>
                  </a:moveTo>
                  <a:cubicBezTo>
                    <a:pt x="4" y="4"/>
                    <a:pt x="2" y="6"/>
                    <a:pt x="0" y="10"/>
                  </a:cubicBezTo>
                  <a:lnTo>
                    <a:pt x="20" y="14"/>
                  </a:lnTo>
                  <a:cubicBezTo>
                    <a:pt x="15" y="9"/>
                    <a:pt x="11" y="5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3939800" y="1189375"/>
              <a:ext cx="1400" cy="1850"/>
            </a:xfrm>
            <a:custGeom>
              <a:avLst/>
              <a:gdLst/>
              <a:ahLst/>
              <a:cxnLst/>
              <a:rect l="l" t="t" r="r" b="b"/>
              <a:pathLst>
                <a:path w="56" h="74" extrusionOk="0">
                  <a:moveTo>
                    <a:pt x="20" y="1"/>
                  </a:moveTo>
                  <a:cubicBezTo>
                    <a:pt x="16" y="1"/>
                    <a:pt x="10" y="4"/>
                    <a:pt x="1" y="11"/>
                  </a:cubicBezTo>
                  <a:cubicBezTo>
                    <a:pt x="19" y="30"/>
                    <a:pt x="37" y="52"/>
                    <a:pt x="56" y="74"/>
                  </a:cubicBezTo>
                  <a:cubicBezTo>
                    <a:pt x="27" y="34"/>
                    <a:pt x="32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3748900" y="1312750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6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8" y="21"/>
                    <a:pt x="14" y="32"/>
                    <a:pt x="19" y="38"/>
                  </a:cubicBezTo>
                  <a:cubicBezTo>
                    <a:pt x="9" y="17"/>
                    <a:pt x="4" y="7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3822825" y="1260475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44" y="1"/>
                  </a:moveTo>
                  <a:cubicBezTo>
                    <a:pt x="28" y="1"/>
                    <a:pt x="13" y="4"/>
                    <a:pt x="0" y="12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3898950" y="121525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0"/>
                    <a:pt x="0" y="3"/>
                    <a:pt x="4" y="1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3826425" y="1258525"/>
              <a:ext cx="1375" cy="1025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4"/>
                    <a:pt x="40" y="35"/>
                    <a:pt x="54" y="40"/>
                  </a:cubicBezTo>
                  <a:cubicBezTo>
                    <a:pt x="52" y="34"/>
                    <a:pt x="50" y="28"/>
                    <a:pt x="46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3941175" y="1191200"/>
              <a:ext cx="25" cy="75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1" y="3"/>
                    <a:pt x="1" y="1"/>
                    <a:pt x="1" y="3"/>
                  </a:cubicBezTo>
                  <a:cubicBezTo>
                    <a:pt x="1" y="1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3746525" y="1177375"/>
              <a:ext cx="227225" cy="142925"/>
            </a:xfrm>
            <a:custGeom>
              <a:avLst/>
              <a:gdLst/>
              <a:ahLst/>
              <a:cxnLst/>
              <a:rect l="l" t="t" r="r" b="b"/>
              <a:pathLst>
                <a:path w="9089" h="5717" extrusionOk="0">
                  <a:moveTo>
                    <a:pt x="8401" y="37"/>
                  </a:moveTo>
                  <a:cubicBezTo>
                    <a:pt x="8403" y="39"/>
                    <a:pt x="8405" y="41"/>
                    <a:pt x="8408" y="43"/>
                  </a:cubicBezTo>
                  <a:lnTo>
                    <a:pt x="8408" y="43"/>
                  </a:lnTo>
                  <a:cubicBezTo>
                    <a:pt x="8406" y="41"/>
                    <a:pt x="8403" y="39"/>
                    <a:pt x="8401" y="37"/>
                  </a:cubicBezTo>
                  <a:close/>
                  <a:moveTo>
                    <a:pt x="8216" y="206"/>
                  </a:moveTo>
                  <a:cubicBezTo>
                    <a:pt x="8215" y="206"/>
                    <a:pt x="8215" y="206"/>
                    <a:pt x="8214" y="207"/>
                  </a:cubicBezTo>
                  <a:lnTo>
                    <a:pt x="8214" y="207"/>
                  </a:lnTo>
                  <a:cubicBezTo>
                    <a:pt x="8215" y="206"/>
                    <a:pt x="8216" y="206"/>
                    <a:pt x="8217" y="206"/>
                  </a:cubicBezTo>
                  <a:cubicBezTo>
                    <a:pt x="8216" y="206"/>
                    <a:pt x="8216" y="206"/>
                    <a:pt x="8216" y="206"/>
                  </a:cubicBezTo>
                  <a:close/>
                  <a:moveTo>
                    <a:pt x="8177" y="888"/>
                  </a:moveTo>
                  <a:cubicBezTo>
                    <a:pt x="8182" y="892"/>
                    <a:pt x="8188" y="895"/>
                    <a:pt x="8196" y="899"/>
                  </a:cubicBezTo>
                  <a:cubicBezTo>
                    <a:pt x="8189" y="895"/>
                    <a:pt x="8183" y="891"/>
                    <a:pt x="8177" y="888"/>
                  </a:cubicBezTo>
                  <a:close/>
                  <a:moveTo>
                    <a:pt x="7263" y="946"/>
                  </a:moveTo>
                  <a:cubicBezTo>
                    <a:pt x="7259" y="948"/>
                    <a:pt x="7257" y="952"/>
                    <a:pt x="7249" y="961"/>
                  </a:cubicBezTo>
                  <a:cubicBezTo>
                    <a:pt x="7249" y="960"/>
                    <a:pt x="7248" y="960"/>
                    <a:pt x="7248" y="960"/>
                  </a:cubicBezTo>
                  <a:cubicBezTo>
                    <a:pt x="7254" y="953"/>
                    <a:pt x="7259" y="948"/>
                    <a:pt x="7263" y="946"/>
                  </a:cubicBezTo>
                  <a:close/>
                  <a:moveTo>
                    <a:pt x="7213" y="988"/>
                  </a:moveTo>
                  <a:cubicBezTo>
                    <a:pt x="7233" y="1013"/>
                    <a:pt x="7247" y="1043"/>
                    <a:pt x="7239" y="1045"/>
                  </a:cubicBezTo>
                  <a:cubicBezTo>
                    <a:pt x="7232" y="1026"/>
                    <a:pt x="7207" y="1020"/>
                    <a:pt x="7182" y="1004"/>
                  </a:cubicBezTo>
                  <a:cubicBezTo>
                    <a:pt x="7192" y="1002"/>
                    <a:pt x="7203" y="996"/>
                    <a:pt x="7213" y="988"/>
                  </a:cubicBezTo>
                  <a:close/>
                  <a:moveTo>
                    <a:pt x="7621" y="1314"/>
                  </a:moveTo>
                  <a:cubicBezTo>
                    <a:pt x="7621" y="1314"/>
                    <a:pt x="7622" y="1315"/>
                    <a:pt x="7622" y="1315"/>
                  </a:cubicBezTo>
                  <a:lnTo>
                    <a:pt x="7622" y="1315"/>
                  </a:lnTo>
                  <a:cubicBezTo>
                    <a:pt x="7622" y="1315"/>
                    <a:pt x="7621" y="1314"/>
                    <a:pt x="7621" y="1314"/>
                  </a:cubicBezTo>
                  <a:close/>
                  <a:moveTo>
                    <a:pt x="7416" y="1450"/>
                  </a:moveTo>
                  <a:cubicBezTo>
                    <a:pt x="7416" y="1450"/>
                    <a:pt x="7417" y="1451"/>
                    <a:pt x="7417" y="1451"/>
                  </a:cubicBezTo>
                  <a:lnTo>
                    <a:pt x="7417" y="1451"/>
                  </a:lnTo>
                  <a:cubicBezTo>
                    <a:pt x="7417" y="1450"/>
                    <a:pt x="7417" y="1450"/>
                    <a:pt x="7416" y="1450"/>
                  </a:cubicBezTo>
                  <a:close/>
                  <a:moveTo>
                    <a:pt x="7639" y="1408"/>
                  </a:moveTo>
                  <a:cubicBezTo>
                    <a:pt x="7649" y="1424"/>
                    <a:pt x="7657" y="1438"/>
                    <a:pt x="7660" y="1450"/>
                  </a:cubicBezTo>
                  <a:cubicBezTo>
                    <a:pt x="7659" y="1456"/>
                    <a:pt x="7657" y="1459"/>
                    <a:pt x="7654" y="1459"/>
                  </a:cubicBezTo>
                  <a:cubicBezTo>
                    <a:pt x="7648" y="1459"/>
                    <a:pt x="7640" y="1449"/>
                    <a:pt x="7632" y="1439"/>
                  </a:cubicBezTo>
                  <a:cubicBezTo>
                    <a:pt x="7636" y="1435"/>
                    <a:pt x="7641" y="1429"/>
                    <a:pt x="7645" y="1419"/>
                  </a:cubicBezTo>
                  <a:lnTo>
                    <a:pt x="7639" y="1408"/>
                  </a:lnTo>
                  <a:close/>
                  <a:moveTo>
                    <a:pt x="5961" y="1554"/>
                  </a:moveTo>
                  <a:cubicBezTo>
                    <a:pt x="5962" y="1565"/>
                    <a:pt x="5962" y="1574"/>
                    <a:pt x="5962" y="1583"/>
                  </a:cubicBezTo>
                  <a:lnTo>
                    <a:pt x="5962" y="1583"/>
                  </a:lnTo>
                  <a:cubicBezTo>
                    <a:pt x="5963" y="1577"/>
                    <a:pt x="5963" y="1568"/>
                    <a:pt x="5961" y="1554"/>
                  </a:cubicBezTo>
                  <a:close/>
                  <a:moveTo>
                    <a:pt x="3363" y="3140"/>
                  </a:moveTo>
                  <a:lnTo>
                    <a:pt x="3363" y="3140"/>
                  </a:lnTo>
                  <a:cubicBezTo>
                    <a:pt x="3363" y="3144"/>
                    <a:pt x="3362" y="3149"/>
                    <a:pt x="3362" y="3154"/>
                  </a:cubicBezTo>
                  <a:lnTo>
                    <a:pt x="3362" y="3154"/>
                  </a:lnTo>
                  <a:cubicBezTo>
                    <a:pt x="3364" y="3150"/>
                    <a:pt x="3364" y="3145"/>
                    <a:pt x="3363" y="3140"/>
                  </a:cubicBezTo>
                  <a:close/>
                  <a:moveTo>
                    <a:pt x="3424" y="3866"/>
                  </a:moveTo>
                  <a:cubicBezTo>
                    <a:pt x="3425" y="3868"/>
                    <a:pt x="3426" y="3871"/>
                    <a:pt x="3428" y="3874"/>
                  </a:cubicBezTo>
                  <a:cubicBezTo>
                    <a:pt x="3428" y="3874"/>
                    <a:pt x="3426" y="3871"/>
                    <a:pt x="3424" y="3866"/>
                  </a:cubicBezTo>
                  <a:close/>
                  <a:moveTo>
                    <a:pt x="2453" y="3887"/>
                  </a:moveTo>
                  <a:lnTo>
                    <a:pt x="2453" y="3887"/>
                  </a:lnTo>
                  <a:cubicBezTo>
                    <a:pt x="2454" y="3887"/>
                    <a:pt x="2454" y="3887"/>
                    <a:pt x="2454" y="3888"/>
                  </a:cubicBezTo>
                  <a:cubicBezTo>
                    <a:pt x="2454" y="3888"/>
                    <a:pt x="2454" y="3888"/>
                    <a:pt x="2454" y="3887"/>
                  </a:cubicBezTo>
                  <a:lnTo>
                    <a:pt x="2454" y="3887"/>
                  </a:lnTo>
                  <a:cubicBezTo>
                    <a:pt x="2454" y="3887"/>
                    <a:pt x="2454" y="3887"/>
                    <a:pt x="2453" y="3887"/>
                  </a:cubicBezTo>
                  <a:close/>
                  <a:moveTo>
                    <a:pt x="2447" y="3846"/>
                  </a:moveTo>
                  <a:lnTo>
                    <a:pt x="2447" y="3846"/>
                  </a:lnTo>
                  <a:cubicBezTo>
                    <a:pt x="2437" y="3859"/>
                    <a:pt x="2407" y="3845"/>
                    <a:pt x="2444" y="3901"/>
                  </a:cubicBezTo>
                  <a:lnTo>
                    <a:pt x="2447" y="3880"/>
                  </a:lnTo>
                  <a:cubicBezTo>
                    <a:pt x="2449" y="3882"/>
                    <a:pt x="2451" y="3884"/>
                    <a:pt x="2453" y="3887"/>
                  </a:cubicBezTo>
                  <a:lnTo>
                    <a:pt x="2453" y="3887"/>
                  </a:lnTo>
                  <a:cubicBezTo>
                    <a:pt x="2448" y="3875"/>
                    <a:pt x="2446" y="3859"/>
                    <a:pt x="2447" y="3846"/>
                  </a:cubicBezTo>
                  <a:close/>
                  <a:moveTo>
                    <a:pt x="2255" y="4047"/>
                  </a:moveTo>
                  <a:cubicBezTo>
                    <a:pt x="2254" y="4047"/>
                    <a:pt x="2253" y="4048"/>
                    <a:pt x="2253" y="4048"/>
                  </a:cubicBezTo>
                  <a:lnTo>
                    <a:pt x="2253" y="4048"/>
                  </a:lnTo>
                  <a:cubicBezTo>
                    <a:pt x="2253" y="4048"/>
                    <a:pt x="2254" y="4047"/>
                    <a:pt x="2255" y="4047"/>
                  </a:cubicBezTo>
                  <a:close/>
                  <a:moveTo>
                    <a:pt x="2768" y="4289"/>
                  </a:moveTo>
                  <a:lnTo>
                    <a:pt x="2768" y="4289"/>
                  </a:lnTo>
                  <a:cubicBezTo>
                    <a:pt x="2768" y="4290"/>
                    <a:pt x="2768" y="4291"/>
                    <a:pt x="2768" y="4292"/>
                  </a:cubicBezTo>
                  <a:lnTo>
                    <a:pt x="2768" y="4292"/>
                  </a:lnTo>
                  <a:cubicBezTo>
                    <a:pt x="2768" y="4291"/>
                    <a:pt x="2768" y="4290"/>
                    <a:pt x="2768" y="4289"/>
                  </a:cubicBezTo>
                  <a:close/>
                  <a:moveTo>
                    <a:pt x="2768" y="4292"/>
                  </a:moveTo>
                  <a:cubicBezTo>
                    <a:pt x="2767" y="4302"/>
                    <a:pt x="2761" y="4305"/>
                    <a:pt x="2772" y="4313"/>
                  </a:cubicBezTo>
                  <a:cubicBezTo>
                    <a:pt x="2770" y="4304"/>
                    <a:pt x="2768" y="4298"/>
                    <a:pt x="2768" y="4292"/>
                  </a:cubicBezTo>
                  <a:close/>
                  <a:moveTo>
                    <a:pt x="2700" y="4579"/>
                  </a:moveTo>
                  <a:lnTo>
                    <a:pt x="2700" y="4579"/>
                  </a:lnTo>
                  <a:cubicBezTo>
                    <a:pt x="2697" y="4582"/>
                    <a:pt x="2695" y="4586"/>
                    <a:pt x="2695" y="4592"/>
                  </a:cubicBezTo>
                  <a:cubicBezTo>
                    <a:pt x="2698" y="4588"/>
                    <a:pt x="2699" y="4584"/>
                    <a:pt x="2700" y="4579"/>
                  </a:cubicBezTo>
                  <a:close/>
                  <a:moveTo>
                    <a:pt x="2658" y="4692"/>
                  </a:moveTo>
                  <a:lnTo>
                    <a:pt x="2658" y="4692"/>
                  </a:lnTo>
                  <a:cubicBezTo>
                    <a:pt x="2658" y="4693"/>
                    <a:pt x="2658" y="4693"/>
                    <a:pt x="2658" y="4694"/>
                  </a:cubicBezTo>
                  <a:lnTo>
                    <a:pt x="2658" y="4692"/>
                  </a:lnTo>
                  <a:close/>
                  <a:moveTo>
                    <a:pt x="65" y="5646"/>
                  </a:moveTo>
                  <a:cubicBezTo>
                    <a:pt x="67" y="5649"/>
                    <a:pt x="70" y="5651"/>
                    <a:pt x="71" y="5651"/>
                  </a:cubicBezTo>
                  <a:cubicBezTo>
                    <a:pt x="72" y="5651"/>
                    <a:pt x="72" y="5650"/>
                    <a:pt x="73" y="5650"/>
                  </a:cubicBezTo>
                  <a:lnTo>
                    <a:pt x="65" y="5646"/>
                  </a:lnTo>
                  <a:close/>
                  <a:moveTo>
                    <a:pt x="8424" y="1"/>
                  </a:moveTo>
                  <a:cubicBezTo>
                    <a:pt x="8452" y="12"/>
                    <a:pt x="8481" y="27"/>
                    <a:pt x="8508" y="43"/>
                  </a:cubicBezTo>
                  <a:cubicBezTo>
                    <a:pt x="8486" y="37"/>
                    <a:pt x="8463" y="30"/>
                    <a:pt x="8440" y="23"/>
                  </a:cubicBezTo>
                  <a:cubicBezTo>
                    <a:pt x="8440" y="19"/>
                    <a:pt x="8438" y="14"/>
                    <a:pt x="8437" y="9"/>
                  </a:cubicBezTo>
                  <a:cubicBezTo>
                    <a:pt x="8421" y="6"/>
                    <a:pt x="8412" y="4"/>
                    <a:pt x="8408" y="4"/>
                  </a:cubicBezTo>
                  <a:cubicBezTo>
                    <a:pt x="8405" y="4"/>
                    <a:pt x="8407" y="6"/>
                    <a:pt x="8412" y="8"/>
                  </a:cubicBezTo>
                  <a:cubicBezTo>
                    <a:pt x="8422" y="14"/>
                    <a:pt x="8446" y="25"/>
                    <a:pt x="8464" y="37"/>
                  </a:cubicBezTo>
                  <a:cubicBezTo>
                    <a:pt x="8429" y="23"/>
                    <a:pt x="8404" y="13"/>
                    <a:pt x="8389" y="9"/>
                  </a:cubicBezTo>
                  <a:lnTo>
                    <a:pt x="8389" y="9"/>
                  </a:lnTo>
                  <a:cubicBezTo>
                    <a:pt x="8431" y="33"/>
                    <a:pt x="8472" y="60"/>
                    <a:pt x="8509" y="89"/>
                  </a:cubicBezTo>
                  <a:cubicBezTo>
                    <a:pt x="8483" y="75"/>
                    <a:pt x="8460" y="59"/>
                    <a:pt x="8437" y="46"/>
                  </a:cubicBezTo>
                  <a:cubicBezTo>
                    <a:pt x="8415" y="33"/>
                    <a:pt x="8394" y="23"/>
                    <a:pt x="8379" y="16"/>
                  </a:cubicBezTo>
                  <a:lnTo>
                    <a:pt x="8379" y="16"/>
                  </a:lnTo>
                  <a:cubicBezTo>
                    <a:pt x="8406" y="35"/>
                    <a:pt x="8435" y="53"/>
                    <a:pt x="8462" y="66"/>
                  </a:cubicBezTo>
                  <a:cubicBezTo>
                    <a:pt x="8488" y="81"/>
                    <a:pt x="8513" y="94"/>
                    <a:pt x="8526" y="113"/>
                  </a:cubicBezTo>
                  <a:cubicBezTo>
                    <a:pt x="8483" y="93"/>
                    <a:pt x="8450" y="69"/>
                    <a:pt x="8447" y="69"/>
                  </a:cubicBezTo>
                  <a:lnTo>
                    <a:pt x="8447" y="69"/>
                  </a:lnTo>
                  <a:cubicBezTo>
                    <a:pt x="8445" y="69"/>
                    <a:pt x="8450" y="74"/>
                    <a:pt x="8464" y="87"/>
                  </a:cubicBezTo>
                  <a:cubicBezTo>
                    <a:pt x="8437" y="68"/>
                    <a:pt x="8421" y="53"/>
                    <a:pt x="8408" y="43"/>
                  </a:cubicBezTo>
                  <a:lnTo>
                    <a:pt x="8408" y="43"/>
                  </a:lnTo>
                  <a:cubicBezTo>
                    <a:pt x="8413" y="47"/>
                    <a:pt x="8416" y="51"/>
                    <a:pt x="8417" y="54"/>
                  </a:cubicBezTo>
                  <a:cubicBezTo>
                    <a:pt x="8420" y="59"/>
                    <a:pt x="8422" y="61"/>
                    <a:pt x="8424" y="66"/>
                  </a:cubicBezTo>
                  <a:cubicBezTo>
                    <a:pt x="8427" y="76"/>
                    <a:pt x="8435" y="89"/>
                    <a:pt x="8462" y="118"/>
                  </a:cubicBezTo>
                  <a:cubicBezTo>
                    <a:pt x="8445" y="105"/>
                    <a:pt x="8435" y="101"/>
                    <a:pt x="8429" y="101"/>
                  </a:cubicBezTo>
                  <a:cubicBezTo>
                    <a:pt x="8423" y="101"/>
                    <a:pt x="8421" y="105"/>
                    <a:pt x="8417" y="108"/>
                  </a:cubicBezTo>
                  <a:cubicBezTo>
                    <a:pt x="8416" y="109"/>
                    <a:pt x="8414" y="110"/>
                    <a:pt x="8412" y="110"/>
                  </a:cubicBezTo>
                  <a:cubicBezTo>
                    <a:pt x="8403" y="110"/>
                    <a:pt x="8389" y="99"/>
                    <a:pt x="8353" y="56"/>
                  </a:cubicBezTo>
                  <a:lnTo>
                    <a:pt x="8353" y="56"/>
                  </a:lnTo>
                  <a:cubicBezTo>
                    <a:pt x="8363" y="70"/>
                    <a:pt x="8376" y="95"/>
                    <a:pt x="8386" y="118"/>
                  </a:cubicBezTo>
                  <a:cubicBezTo>
                    <a:pt x="8391" y="131"/>
                    <a:pt x="8395" y="142"/>
                    <a:pt x="8398" y="151"/>
                  </a:cubicBezTo>
                  <a:cubicBezTo>
                    <a:pt x="8401" y="160"/>
                    <a:pt x="8401" y="168"/>
                    <a:pt x="8398" y="170"/>
                  </a:cubicBezTo>
                  <a:cubicBezTo>
                    <a:pt x="8368" y="114"/>
                    <a:pt x="8353" y="103"/>
                    <a:pt x="8342" y="103"/>
                  </a:cubicBezTo>
                  <a:cubicBezTo>
                    <a:pt x="8338" y="103"/>
                    <a:pt x="8334" y="104"/>
                    <a:pt x="8331" y="106"/>
                  </a:cubicBezTo>
                  <a:cubicBezTo>
                    <a:pt x="8327" y="107"/>
                    <a:pt x="8323" y="108"/>
                    <a:pt x="8318" y="108"/>
                  </a:cubicBezTo>
                  <a:cubicBezTo>
                    <a:pt x="8304" y="108"/>
                    <a:pt x="8284" y="97"/>
                    <a:pt x="8249" y="39"/>
                  </a:cubicBezTo>
                  <a:lnTo>
                    <a:pt x="8249" y="39"/>
                  </a:lnTo>
                  <a:cubicBezTo>
                    <a:pt x="8267" y="75"/>
                    <a:pt x="8274" y="97"/>
                    <a:pt x="8275" y="115"/>
                  </a:cubicBezTo>
                  <a:cubicBezTo>
                    <a:pt x="8275" y="132"/>
                    <a:pt x="8271" y="142"/>
                    <a:pt x="8264" y="152"/>
                  </a:cubicBezTo>
                  <a:cubicBezTo>
                    <a:pt x="8245" y="174"/>
                    <a:pt x="8221" y="190"/>
                    <a:pt x="8222" y="237"/>
                  </a:cubicBezTo>
                  <a:cubicBezTo>
                    <a:pt x="8219" y="228"/>
                    <a:pt x="8211" y="210"/>
                    <a:pt x="8214" y="207"/>
                  </a:cubicBezTo>
                  <a:lnTo>
                    <a:pt x="8214" y="207"/>
                  </a:lnTo>
                  <a:cubicBezTo>
                    <a:pt x="8214" y="207"/>
                    <a:pt x="8213" y="207"/>
                    <a:pt x="8212" y="207"/>
                  </a:cubicBezTo>
                  <a:cubicBezTo>
                    <a:pt x="8183" y="207"/>
                    <a:pt x="8154" y="174"/>
                    <a:pt x="8126" y="160"/>
                  </a:cubicBezTo>
                  <a:lnTo>
                    <a:pt x="8126" y="160"/>
                  </a:lnTo>
                  <a:cubicBezTo>
                    <a:pt x="8191" y="268"/>
                    <a:pt x="8170" y="317"/>
                    <a:pt x="8193" y="395"/>
                  </a:cubicBezTo>
                  <a:cubicBezTo>
                    <a:pt x="8100" y="308"/>
                    <a:pt x="8131" y="257"/>
                    <a:pt x="8060" y="164"/>
                  </a:cubicBezTo>
                  <a:lnTo>
                    <a:pt x="8060" y="164"/>
                  </a:lnTo>
                  <a:cubicBezTo>
                    <a:pt x="8115" y="251"/>
                    <a:pt x="8067" y="282"/>
                    <a:pt x="8121" y="348"/>
                  </a:cubicBezTo>
                  <a:cubicBezTo>
                    <a:pt x="8058" y="298"/>
                    <a:pt x="8083" y="329"/>
                    <a:pt x="8016" y="246"/>
                  </a:cubicBezTo>
                  <a:lnTo>
                    <a:pt x="8016" y="246"/>
                  </a:lnTo>
                  <a:cubicBezTo>
                    <a:pt x="8097" y="383"/>
                    <a:pt x="8011" y="281"/>
                    <a:pt x="8045" y="374"/>
                  </a:cubicBezTo>
                  <a:cubicBezTo>
                    <a:pt x="7992" y="340"/>
                    <a:pt x="7970" y="291"/>
                    <a:pt x="7959" y="291"/>
                  </a:cubicBezTo>
                  <a:cubicBezTo>
                    <a:pt x="7954" y="291"/>
                    <a:pt x="7952" y="298"/>
                    <a:pt x="7949" y="315"/>
                  </a:cubicBezTo>
                  <a:cubicBezTo>
                    <a:pt x="7911" y="288"/>
                    <a:pt x="7911" y="222"/>
                    <a:pt x="7911" y="222"/>
                  </a:cubicBezTo>
                  <a:lnTo>
                    <a:pt x="7911" y="222"/>
                  </a:lnTo>
                  <a:cubicBezTo>
                    <a:pt x="7875" y="242"/>
                    <a:pt x="7957" y="331"/>
                    <a:pt x="7986" y="395"/>
                  </a:cubicBezTo>
                  <a:cubicBezTo>
                    <a:pt x="7982" y="405"/>
                    <a:pt x="7977" y="409"/>
                    <a:pt x="7971" y="409"/>
                  </a:cubicBezTo>
                  <a:cubicBezTo>
                    <a:pt x="7947" y="409"/>
                    <a:pt x="7911" y="325"/>
                    <a:pt x="7873" y="288"/>
                  </a:cubicBezTo>
                  <a:lnTo>
                    <a:pt x="7873" y="288"/>
                  </a:lnTo>
                  <a:cubicBezTo>
                    <a:pt x="7864" y="331"/>
                    <a:pt x="7903" y="438"/>
                    <a:pt x="7881" y="445"/>
                  </a:cubicBezTo>
                  <a:cubicBezTo>
                    <a:pt x="7870" y="429"/>
                    <a:pt x="7861" y="426"/>
                    <a:pt x="7852" y="402"/>
                  </a:cubicBezTo>
                  <a:lnTo>
                    <a:pt x="7852" y="402"/>
                  </a:lnTo>
                  <a:cubicBezTo>
                    <a:pt x="7876" y="500"/>
                    <a:pt x="7774" y="457"/>
                    <a:pt x="7805" y="579"/>
                  </a:cubicBezTo>
                  <a:cubicBezTo>
                    <a:pt x="7798" y="571"/>
                    <a:pt x="7792" y="563"/>
                    <a:pt x="7787" y="557"/>
                  </a:cubicBezTo>
                  <a:lnTo>
                    <a:pt x="7787" y="557"/>
                  </a:lnTo>
                  <a:cubicBezTo>
                    <a:pt x="7823" y="604"/>
                    <a:pt x="7856" y="655"/>
                    <a:pt x="7878" y="693"/>
                  </a:cubicBezTo>
                  <a:cubicBezTo>
                    <a:pt x="7868" y="701"/>
                    <a:pt x="7878" y="738"/>
                    <a:pt x="7868" y="738"/>
                  </a:cubicBezTo>
                  <a:cubicBezTo>
                    <a:pt x="7864" y="738"/>
                    <a:pt x="7856" y="731"/>
                    <a:pt x="7842" y="712"/>
                  </a:cubicBezTo>
                  <a:cubicBezTo>
                    <a:pt x="7852" y="708"/>
                    <a:pt x="7837" y="681"/>
                    <a:pt x="7828" y="657"/>
                  </a:cubicBezTo>
                  <a:lnTo>
                    <a:pt x="7828" y="657"/>
                  </a:lnTo>
                  <a:lnTo>
                    <a:pt x="7829" y="697"/>
                  </a:lnTo>
                  <a:cubicBezTo>
                    <a:pt x="7755" y="611"/>
                    <a:pt x="7830" y="650"/>
                    <a:pt x="7787" y="579"/>
                  </a:cubicBezTo>
                  <a:lnTo>
                    <a:pt x="7787" y="579"/>
                  </a:lnTo>
                  <a:cubicBezTo>
                    <a:pt x="7776" y="627"/>
                    <a:pt x="7785" y="721"/>
                    <a:pt x="7752" y="721"/>
                  </a:cubicBezTo>
                  <a:cubicBezTo>
                    <a:pt x="7750" y="721"/>
                    <a:pt x="7747" y="720"/>
                    <a:pt x="7745" y="720"/>
                  </a:cubicBezTo>
                  <a:cubicBezTo>
                    <a:pt x="7682" y="630"/>
                    <a:pt x="7782" y="652"/>
                    <a:pt x="7698" y="590"/>
                  </a:cubicBezTo>
                  <a:lnTo>
                    <a:pt x="7698" y="590"/>
                  </a:lnTo>
                  <a:lnTo>
                    <a:pt x="7758" y="602"/>
                  </a:lnTo>
                  <a:cubicBezTo>
                    <a:pt x="7637" y="473"/>
                    <a:pt x="7788" y="598"/>
                    <a:pt x="7662" y="457"/>
                  </a:cubicBezTo>
                  <a:lnTo>
                    <a:pt x="7662" y="457"/>
                  </a:lnTo>
                  <a:cubicBezTo>
                    <a:pt x="7596" y="460"/>
                    <a:pt x="7636" y="538"/>
                    <a:pt x="7570" y="542"/>
                  </a:cubicBezTo>
                  <a:cubicBezTo>
                    <a:pt x="7591" y="600"/>
                    <a:pt x="7622" y="616"/>
                    <a:pt x="7642" y="676"/>
                  </a:cubicBezTo>
                  <a:cubicBezTo>
                    <a:pt x="7640" y="700"/>
                    <a:pt x="7633" y="710"/>
                    <a:pt x="7622" y="710"/>
                  </a:cubicBezTo>
                  <a:cubicBezTo>
                    <a:pt x="7583" y="710"/>
                    <a:pt x="7500" y="589"/>
                    <a:pt x="7473" y="589"/>
                  </a:cubicBezTo>
                  <a:cubicBezTo>
                    <a:pt x="7464" y="589"/>
                    <a:pt x="7461" y="601"/>
                    <a:pt x="7466" y="631"/>
                  </a:cubicBezTo>
                  <a:cubicBezTo>
                    <a:pt x="7489" y="692"/>
                    <a:pt x="7543" y="792"/>
                    <a:pt x="7507" y="792"/>
                  </a:cubicBezTo>
                  <a:cubicBezTo>
                    <a:pt x="7502" y="792"/>
                    <a:pt x="7494" y="789"/>
                    <a:pt x="7484" y="784"/>
                  </a:cubicBezTo>
                  <a:lnTo>
                    <a:pt x="7431" y="671"/>
                  </a:lnTo>
                  <a:lnTo>
                    <a:pt x="7431" y="671"/>
                  </a:lnTo>
                  <a:cubicBezTo>
                    <a:pt x="7383" y="688"/>
                    <a:pt x="7473" y="807"/>
                    <a:pt x="7428" y="807"/>
                  </a:cubicBezTo>
                  <a:cubicBezTo>
                    <a:pt x="7423" y="807"/>
                    <a:pt x="7415" y="805"/>
                    <a:pt x="7404" y="800"/>
                  </a:cubicBezTo>
                  <a:cubicBezTo>
                    <a:pt x="7387" y="754"/>
                    <a:pt x="7419" y="742"/>
                    <a:pt x="7404" y="734"/>
                  </a:cubicBezTo>
                  <a:cubicBezTo>
                    <a:pt x="7388" y="722"/>
                    <a:pt x="7379" y="718"/>
                    <a:pt x="7374" y="718"/>
                  </a:cubicBezTo>
                  <a:cubicBezTo>
                    <a:pt x="7352" y="718"/>
                    <a:pt x="7414" y="811"/>
                    <a:pt x="7394" y="823"/>
                  </a:cubicBezTo>
                  <a:lnTo>
                    <a:pt x="7330" y="733"/>
                  </a:lnTo>
                  <a:cubicBezTo>
                    <a:pt x="7289" y="780"/>
                    <a:pt x="7274" y="882"/>
                    <a:pt x="7229" y="935"/>
                  </a:cubicBezTo>
                  <a:cubicBezTo>
                    <a:pt x="7215" y="905"/>
                    <a:pt x="7206" y="870"/>
                    <a:pt x="7175" y="849"/>
                  </a:cubicBezTo>
                  <a:cubicBezTo>
                    <a:pt x="7146" y="912"/>
                    <a:pt x="7082" y="929"/>
                    <a:pt x="7011" y="929"/>
                  </a:cubicBezTo>
                  <a:cubicBezTo>
                    <a:pt x="6978" y="929"/>
                    <a:pt x="6945" y="925"/>
                    <a:pt x="6912" y="921"/>
                  </a:cubicBezTo>
                  <a:lnTo>
                    <a:pt x="6912" y="921"/>
                  </a:lnTo>
                  <a:lnTo>
                    <a:pt x="6937" y="1018"/>
                  </a:lnTo>
                  <a:cubicBezTo>
                    <a:pt x="6937" y="1018"/>
                    <a:pt x="6937" y="1018"/>
                    <a:pt x="6937" y="1018"/>
                  </a:cubicBezTo>
                  <a:cubicBezTo>
                    <a:pt x="6929" y="1018"/>
                    <a:pt x="6903" y="988"/>
                    <a:pt x="6900" y="968"/>
                  </a:cubicBezTo>
                  <a:cubicBezTo>
                    <a:pt x="6896" y="967"/>
                    <a:pt x="6893" y="967"/>
                    <a:pt x="6890" y="967"/>
                  </a:cubicBezTo>
                  <a:cubicBezTo>
                    <a:pt x="6868" y="967"/>
                    <a:pt x="6932" y="1024"/>
                    <a:pt x="6937" y="1061"/>
                  </a:cubicBezTo>
                  <a:cubicBezTo>
                    <a:pt x="6936" y="1063"/>
                    <a:pt x="6934" y="1064"/>
                    <a:pt x="6931" y="1064"/>
                  </a:cubicBezTo>
                  <a:cubicBezTo>
                    <a:pt x="6916" y="1064"/>
                    <a:pt x="6887" y="1024"/>
                    <a:pt x="6882" y="998"/>
                  </a:cubicBezTo>
                  <a:cubicBezTo>
                    <a:pt x="6880" y="1080"/>
                    <a:pt x="6852" y="1187"/>
                    <a:pt x="6782" y="1187"/>
                  </a:cubicBezTo>
                  <a:cubicBezTo>
                    <a:pt x="6768" y="1187"/>
                    <a:pt x="6753" y="1183"/>
                    <a:pt x="6736" y="1174"/>
                  </a:cubicBezTo>
                  <a:lnTo>
                    <a:pt x="6731" y="1144"/>
                  </a:lnTo>
                  <a:cubicBezTo>
                    <a:pt x="6730" y="1144"/>
                    <a:pt x="6728" y="1143"/>
                    <a:pt x="6727" y="1143"/>
                  </a:cubicBezTo>
                  <a:cubicBezTo>
                    <a:pt x="6683" y="1143"/>
                    <a:pt x="6765" y="1293"/>
                    <a:pt x="6729" y="1293"/>
                  </a:cubicBezTo>
                  <a:cubicBezTo>
                    <a:pt x="6725" y="1293"/>
                    <a:pt x="6718" y="1290"/>
                    <a:pt x="6708" y="1284"/>
                  </a:cubicBezTo>
                  <a:lnTo>
                    <a:pt x="6705" y="1266"/>
                  </a:lnTo>
                  <a:cubicBezTo>
                    <a:pt x="6624" y="1280"/>
                    <a:pt x="6577" y="1361"/>
                    <a:pt x="6497" y="1361"/>
                  </a:cubicBezTo>
                  <a:cubicBezTo>
                    <a:pt x="6472" y="1361"/>
                    <a:pt x="6445" y="1354"/>
                    <a:pt x="6412" y="1335"/>
                  </a:cubicBezTo>
                  <a:lnTo>
                    <a:pt x="6412" y="1335"/>
                  </a:lnTo>
                  <a:cubicBezTo>
                    <a:pt x="6473" y="1458"/>
                    <a:pt x="6296" y="1335"/>
                    <a:pt x="6393" y="1501"/>
                  </a:cubicBezTo>
                  <a:cubicBezTo>
                    <a:pt x="6294" y="1450"/>
                    <a:pt x="6290" y="1412"/>
                    <a:pt x="6190" y="1401"/>
                  </a:cubicBezTo>
                  <a:lnTo>
                    <a:pt x="6190" y="1401"/>
                  </a:lnTo>
                  <a:cubicBezTo>
                    <a:pt x="6166" y="1404"/>
                    <a:pt x="6226" y="1518"/>
                    <a:pt x="6213" y="1549"/>
                  </a:cubicBezTo>
                  <a:lnTo>
                    <a:pt x="6160" y="1465"/>
                  </a:lnTo>
                  <a:lnTo>
                    <a:pt x="6186" y="1573"/>
                  </a:lnTo>
                  <a:lnTo>
                    <a:pt x="6108" y="1482"/>
                  </a:lnTo>
                  <a:lnTo>
                    <a:pt x="6099" y="1517"/>
                  </a:lnTo>
                  <a:cubicBezTo>
                    <a:pt x="6112" y="1517"/>
                    <a:pt x="6141" y="1544"/>
                    <a:pt x="6155" y="1569"/>
                  </a:cubicBezTo>
                  <a:cubicBezTo>
                    <a:pt x="6153" y="1585"/>
                    <a:pt x="6143" y="1592"/>
                    <a:pt x="6129" y="1592"/>
                  </a:cubicBezTo>
                  <a:cubicBezTo>
                    <a:pt x="6093" y="1592"/>
                    <a:pt x="6031" y="1548"/>
                    <a:pt x="6010" y="1517"/>
                  </a:cubicBezTo>
                  <a:lnTo>
                    <a:pt x="5978" y="1637"/>
                  </a:lnTo>
                  <a:cubicBezTo>
                    <a:pt x="5965" y="1615"/>
                    <a:pt x="5963" y="1599"/>
                    <a:pt x="5962" y="1583"/>
                  </a:cubicBezTo>
                  <a:lnTo>
                    <a:pt x="5962" y="1583"/>
                  </a:lnTo>
                  <a:cubicBezTo>
                    <a:pt x="5961" y="1588"/>
                    <a:pt x="5960" y="1591"/>
                    <a:pt x="5957" y="1591"/>
                  </a:cubicBezTo>
                  <a:cubicBezTo>
                    <a:pt x="5947" y="1591"/>
                    <a:pt x="5922" y="1542"/>
                    <a:pt x="5912" y="1542"/>
                  </a:cubicBezTo>
                  <a:cubicBezTo>
                    <a:pt x="5908" y="1542"/>
                    <a:pt x="5907" y="1550"/>
                    <a:pt x="5909" y="1573"/>
                  </a:cubicBezTo>
                  <a:cubicBezTo>
                    <a:pt x="5926" y="1589"/>
                    <a:pt x="5937" y="1625"/>
                    <a:pt x="5948" y="1643"/>
                  </a:cubicBezTo>
                  <a:cubicBezTo>
                    <a:pt x="5930" y="1629"/>
                    <a:pt x="5914" y="1624"/>
                    <a:pt x="5899" y="1624"/>
                  </a:cubicBezTo>
                  <a:cubicBezTo>
                    <a:pt x="5870" y="1624"/>
                    <a:pt x="5847" y="1644"/>
                    <a:pt x="5835" y="1672"/>
                  </a:cubicBezTo>
                  <a:lnTo>
                    <a:pt x="5806" y="1609"/>
                  </a:lnTo>
                  <a:cubicBezTo>
                    <a:pt x="5739" y="1630"/>
                    <a:pt x="5702" y="1713"/>
                    <a:pt x="5637" y="1751"/>
                  </a:cubicBezTo>
                  <a:cubicBezTo>
                    <a:pt x="5677" y="1765"/>
                    <a:pt x="5735" y="1869"/>
                    <a:pt x="5723" y="1890"/>
                  </a:cubicBezTo>
                  <a:lnTo>
                    <a:pt x="5659" y="1806"/>
                  </a:lnTo>
                  <a:lnTo>
                    <a:pt x="5659" y="1806"/>
                  </a:lnTo>
                  <a:cubicBezTo>
                    <a:pt x="5681" y="1870"/>
                    <a:pt x="5700" y="1827"/>
                    <a:pt x="5718" y="1911"/>
                  </a:cubicBezTo>
                  <a:cubicBezTo>
                    <a:pt x="5717" y="1911"/>
                    <a:pt x="5716" y="1911"/>
                    <a:pt x="5715" y="1911"/>
                  </a:cubicBezTo>
                  <a:cubicBezTo>
                    <a:pt x="5684" y="1911"/>
                    <a:pt x="5637" y="1818"/>
                    <a:pt x="5633" y="1782"/>
                  </a:cubicBezTo>
                  <a:lnTo>
                    <a:pt x="5622" y="1831"/>
                  </a:lnTo>
                  <a:cubicBezTo>
                    <a:pt x="5605" y="1805"/>
                    <a:pt x="5601" y="1787"/>
                    <a:pt x="5583" y="1751"/>
                  </a:cubicBezTo>
                  <a:lnTo>
                    <a:pt x="5583" y="1751"/>
                  </a:lnTo>
                  <a:cubicBezTo>
                    <a:pt x="5588" y="1766"/>
                    <a:pt x="5585" y="1771"/>
                    <a:pt x="5578" y="1771"/>
                  </a:cubicBezTo>
                  <a:cubicBezTo>
                    <a:pt x="5565" y="1771"/>
                    <a:pt x="5538" y="1755"/>
                    <a:pt x="5522" y="1755"/>
                  </a:cubicBezTo>
                  <a:cubicBezTo>
                    <a:pt x="5509" y="1755"/>
                    <a:pt x="5504" y="1765"/>
                    <a:pt x="5519" y="1801"/>
                  </a:cubicBezTo>
                  <a:lnTo>
                    <a:pt x="5501" y="1775"/>
                  </a:lnTo>
                  <a:cubicBezTo>
                    <a:pt x="5436" y="1816"/>
                    <a:pt x="5425" y="1863"/>
                    <a:pt x="5376" y="1901"/>
                  </a:cubicBezTo>
                  <a:cubicBezTo>
                    <a:pt x="5424" y="1979"/>
                    <a:pt x="5392" y="1974"/>
                    <a:pt x="5417" y="2046"/>
                  </a:cubicBezTo>
                  <a:cubicBezTo>
                    <a:pt x="5381" y="2046"/>
                    <a:pt x="5333" y="2031"/>
                    <a:pt x="5293" y="2031"/>
                  </a:cubicBezTo>
                  <a:cubicBezTo>
                    <a:pt x="5272" y="2031"/>
                    <a:pt x="5253" y="2035"/>
                    <a:pt x="5239" y="2047"/>
                  </a:cubicBezTo>
                  <a:cubicBezTo>
                    <a:pt x="5230" y="2106"/>
                    <a:pt x="5270" y="2119"/>
                    <a:pt x="5284" y="2175"/>
                  </a:cubicBezTo>
                  <a:cubicBezTo>
                    <a:pt x="5237" y="2106"/>
                    <a:pt x="5196" y="2140"/>
                    <a:pt x="5189" y="2076"/>
                  </a:cubicBezTo>
                  <a:cubicBezTo>
                    <a:pt x="5140" y="2123"/>
                    <a:pt x="5127" y="2134"/>
                    <a:pt x="5091" y="2236"/>
                  </a:cubicBezTo>
                  <a:cubicBezTo>
                    <a:pt x="5117" y="2260"/>
                    <a:pt x="5133" y="2267"/>
                    <a:pt x="5144" y="2294"/>
                  </a:cubicBezTo>
                  <a:cubicBezTo>
                    <a:pt x="5143" y="2298"/>
                    <a:pt x="5140" y="2300"/>
                    <a:pt x="5136" y="2300"/>
                  </a:cubicBezTo>
                  <a:cubicBezTo>
                    <a:pt x="5122" y="2300"/>
                    <a:pt x="5092" y="2275"/>
                    <a:pt x="5077" y="2247"/>
                  </a:cubicBezTo>
                  <a:lnTo>
                    <a:pt x="5076" y="2238"/>
                  </a:lnTo>
                  <a:cubicBezTo>
                    <a:pt x="5072" y="2280"/>
                    <a:pt x="5048" y="2293"/>
                    <a:pt x="5015" y="2293"/>
                  </a:cubicBezTo>
                  <a:cubicBezTo>
                    <a:pt x="4963" y="2293"/>
                    <a:pt x="4889" y="2261"/>
                    <a:pt x="4841" y="2261"/>
                  </a:cubicBezTo>
                  <a:cubicBezTo>
                    <a:pt x="4808" y="2261"/>
                    <a:pt x="4786" y="2275"/>
                    <a:pt x="4791" y="2326"/>
                  </a:cubicBezTo>
                  <a:lnTo>
                    <a:pt x="4791" y="2326"/>
                  </a:lnTo>
                  <a:lnTo>
                    <a:pt x="4775" y="2443"/>
                  </a:lnTo>
                  <a:cubicBezTo>
                    <a:pt x="4773" y="2443"/>
                    <a:pt x="4772" y="2444"/>
                    <a:pt x="4771" y="2444"/>
                  </a:cubicBezTo>
                  <a:cubicBezTo>
                    <a:pt x="4739" y="2444"/>
                    <a:pt x="4757" y="2377"/>
                    <a:pt x="4710" y="2350"/>
                  </a:cubicBezTo>
                  <a:lnTo>
                    <a:pt x="4710" y="2350"/>
                  </a:lnTo>
                  <a:cubicBezTo>
                    <a:pt x="4713" y="2512"/>
                    <a:pt x="4588" y="2403"/>
                    <a:pt x="4579" y="2517"/>
                  </a:cubicBezTo>
                  <a:cubicBezTo>
                    <a:pt x="4536" y="2473"/>
                    <a:pt x="4505" y="2457"/>
                    <a:pt x="4481" y="2457"/>
                  </a:cubicBezTo>
                  <a:cubicBezTo>
                    <a:pt x="4420" y="2457"/>
                    <a:pt x="4400" y="2556"/>
                    <a:pt x="4338" y="2556"/>
                  </a:cubicBezTo>
                  <a:cubicBezTo>
                    <a:pt x="4323" y="2556"/>
                    <a:pt x="4305" y="2550"/>
                    <a:pt x="4284" y="2537"/>
                  </a:cubicBezTo>
                  <a:lnTo>
                    <a:pt x="4284" y="2537"/>
                  </a:lnTo>
                  <a:lnTo>
                    <a:pt x="4319" y="2583"/>
                  </a:lnTo>
                  <a:cubicBezTo>
                    <a:pt x="4323" y="2600"/>
                    <a:pt x="4322" y="2605"/>
                    <a:pt x="4318" y="2605"/>
                  </a:cubicBezTo>
                  <a:cubicBezTo>
                    <a:pt x="4307" y="2605"/>
                    <a:pt x="4277" y="2566"/>
                    <a:pt x="4264" y="2564"/>
                  </a:cubicBezTo>
                  <a:lnTo>
                    <a:pt x="4264" y="2564"/>
                  </a:lnTo>
                  <a:cubicBezTo>
                    <a:pt x="4290" y="2600"/>
                    <a:pt x="4308" y="2597"/>
                    <a:pt x="4316" y="2630"/>
                  </a:cubicBezTo>
                  <a:cubicBezTo>
                    <a:pt x="4220" y="2772"/>
                    <a:pt x="3997" y="2729"/>
                    <a:pt x="3833" y="2771"/>
                  </a:cubicBezTo>
                  <a:cubicBezTo>
                    <a:pt x="3783" y="2786"/>
                    <a:pt x="3917" y="2979"/>
                    <a:pt x="3866" y="2979"/>
                  </a:cubicBezTo>
                  <a:cubicBezTo>
                    <a:pt x="3858" y="2979"/>
                    <a:pt x="3846" y="2974"/>
                    <a:pt x="3828" y="2964"/>
                  </a:cubicBezTo>
                  <a:lnTo>
                    <a:pt x="3790" y="2861"/>
                  </a:lnTo>
                  <a:cubicBezTo>
                    <a:pt x="3758" y="3034"/>
                    <a:pt x="3582" y="2986"/>
                    <a:pt x="3542" y="3140"/>
                  </a:cubicBezTo>
                  <a:cubicBezTo>
                    <a:pt x="3535" y="3115"/>
                    <a:pt x="3517" y="3088"/>
                    <a:pt x="3527" y="3083"/>
                  </a:cubicBezTo>
                  <a:cubicBezTo>
                    <a:pt x="3515" y="3072"/>
                    <a:pt x="3504" y="3068"/>
                    <a:pt x="3495" y="3068"/>
                  </a:cubicBezTo>
                  <a:cubicBezTo>
                    <a:pt x="3461" y="3068"/>
                    <a:pt x="3455" y="3139"/>
                    <a:pt x="3483" y="3182"/>
                  </a:cubicBezTo>
                  <a:cubicBezTo>
                    <a:pt x="3482" y="3182"/>
                    <a:pt x="3481" y="3182"/>
                    <a:pt x="3480" y="3182"/>
                  </a:cubicBezTo>
                  <a:cubicBezTo>
                    <a:pt x="3462" y="3182"/>
                    <a:pt x="3447" y="3134"/>
                    <a:pt x="3422" y="3114"/>
                  </a:cubicBezTo>
                  <a:cubicBezTo>
                    <a:pt x="3418" y="3112"/>
                    <a:pt x="3415" y="3111"/>
                    <a:pt x="3412" y="3111"/>
                  </a:cubicBezTo>
                  <a:cubicBezTo>
                    <a:pt x="3388" y="3111"/>
                    <a:pt x="3406" y="3187"/>
                    <a:pt x="3389" y="3187"/>
                  </a:cubicBezTo>
                  <a:cubicBezTo>
                    <a:pt x="3385" y="3187"/>
                    <a:pt x="3379" y="3183"/>
                    <a:pt x="3370" y="3172"/>
                  </a:cubicBezTo>
                  <a:cubicBezTo>
                    <a:pt x="3364" y="3168"/>
                    <a:pt x="3362" y="3161"/>
                    <a:pt x="3362" y="3154"/>
                  </a:cubicBezTo>
                  <a:lnTo>
                    <a:pt x="3362" y="3154"/>
                  </a:lnTo>
                  <a:cubicBezTo>
                    <a:pt x="3352" y="3179"/>
                    <a:pt x="3302" y="3180"/>
                    <a:pt x="3355" y="3240"/>
                  </a:cubicBezTo>
                  <a:cubicBezTo>
                    <a:pt x="3351" y="3239"/>
                    <a:pt x="3348" y="3238"/>
                    <a:pt x="3344" y="3238"/>
                  </a:cubicBezTo>
                  <a:cubicBezTo>
                    <a:pt x="3304" y="3238"/>
                    <a:pt x="3302" y="3296"/>
                    <a:pt x="3267" y="3296"/>
                  </a:cubicBezTo>
                  <a:cubicBezTo>
                    <a:pt x="3261" y="3296"/>
                    <a:pt x="3255" y="3295"/>
                    <a:pt x="3247" y="3292"/>
                  </a:cubicBezTo>
                  <a:lnTo>
                    <a:pt x="3247" y="3292"/>
                  </a:lnTo>
                  <a:cubicBezTo>
                    <a:pt x="3282" y="3389"/>
                    <a:pt x="3158" y="3290"/>
                    <a:pt x="3229" y="3415"/>
                  </a:cubicBezTo>
                  <a:cubicBezTo>
                    <a:pt x="3198" y="3364"/>
                    <a:pt x="3171" y="3345"/>
                    <a:pt x="3151" y="3345"/>
                  </a:cubicBezTo>
                  <a:cubicBezTo>
                    <a:pt x="3122" y="3345"/>
                    <a:pt x="3107" y="3385"/>
                    <a:pt x="3115" y="3428"/>
                  </a:cubicBezTo>
                  <a:cubicBezTo>
                    <a:pt x="3099" y="3385"/>
                    <a:pt x="3070" y="3402"/>
                    <a:pt x="3045" y="3343"/>
                  </a:cubicBezTo>
                  <a:lnTo>
                    <a:pt x="3045" y="3343"/>
                  </a:lnTo>
                  <a:cubicBezTo>
                    <a:pt x="3019" y="3362"/>
                    <a:pt x="3011" y="3400"/>
                    <a:pt x="3054" y="3462"/>
                  </a:cubicBezTo>
                  <a:cubicBezTo>
                    <a:pt x="3030" y="3441"/>
                    <a:pt x="3013" y="3433"/>
                    <a:pt x="3001" y="3433"/>
                  </a:cubicBezTo>
                  <a:cubicBezTo>
                    <a:pt x="2962" y="3433"/>
                    <a:pt x="2981" y="3525"/>
                    <a:pt x="2950" y="3525"/>
                  </a:cubicBezTo>
                  <a:cubicBezTo>
                    <a:pt x="2938" y="3525"/>
                    <a:pt x="2918" y="3511"/>
                    <a:pt x="2883" y="3470"/>
                  </a:cubicBezTo>
                  <a:cubicBezTo>
                    <a:pt x="2846" y="3586"/>
                    <a:pt x="2801" y="3677"/>
                    <a:pt x="2749" y="3751"/>
                  </a:cubicBezTo>
                  <a:cubicBezTo>
                    <a:pt x="2674" y="3625"/>
                    <a:pt x="2820" y="3689"/>
                    <a:pt x="2734" y="3561"/>
                  </a:cubicBezTo>
                  <a:lnTo>
                    <a:pt x="2734" y="3561"/>
                  </a:lnTo>
                  <a:cubicBezTo>
                    <a:pt x="2700" y="3654"/>
                    <a:pt x="2727" y="3786"/>
                    <a:pt x="2641" y="3798"/>
                  </a:cubicBezTo>
                  <a:cubicBezTo>
                    <a:pt x="2613" y="3791"/>
                    <a:pt x="2618" y="3737"/>
                    <a:pt x="2610" y="3714"/>
                  </a:cubicBezTo>
                  <a:cubicBezTo>
                    <a:pt x="2575" y="3807"/>
                    <a:pt x="2473" y="3783"/>
                    <a:pt x="2454" y="3887"/>
                  </a:cubicBezTo>
                  <a:lnTo>
                    <a:pt x="2454" y="3887"/>
                  </a:lnTo>
                  <a:cubicBezTo>
                    <a:pt x="2512" y="3954"/>
                    <a:pt x="2508" y="4065"/>
                    <a:pt x="2527" y="4115"/>
                  </a:cubicBezTo>
                  <a:lnTo>
                    <a:pt x="2527" y="4115"/>
                  </a:lnTo>
                  <a:cubicBezTo>
                    <a:pt x="2451" y="3956"/>
                    <a:pt x="2446" y="4116"/>
                    <a:pt x="2352" y="3897"/>
                  </a:cubicBezTo>
                  <a:lnTo>
                    <a:pt x="2352" y="3897"/>
                  </a:lnTo>
                  <a:cubicBezTo>
                    <a:pt x="2350" y="3913"/>
                    <a:pt x="2358" y="3945"/>
                    <a:pt x="2383" y="3981"/>
                  </a:cubicBezTo>
                  <a:cubicBezTo>
                    <a:pt x="2365" y="3978"/>
                    <a:pt x="2347" y="3958"/>
                    <a:pt x="2333" y="3908"/>
                  </a:cubicBezTo>
                  <a:lnTo>
                    <a:pt x="2333" y="3908"/>
                  </a:lnTo>
                  <a:cubicBezTo>
                    <a:pt x="2309" y="3965"/>
                    <a:pt x="2363" y="4015"/>
                    <a:pt x="2322" y="4038"/>
                  </a:cubicBezTo>
                  <a:cubicBezTo>
                    <a:pt x="2306" y="4011"/>
                    <a:pt x="2307" y="3996"/>
                    <a:pt x="2290" y="3960"/>
                  </a:cubicBezTo>
                  <a:lnTo>
                    <a:pt x="2290" y="3960"/>
                  </a:lnTo>
                  <a:cubicBezTo>
                    <a:pt x="2303" y="4024"/>
                    <a:pt x="2316" y="4089"/>
                    <a:pt x="2274" y="4089"/>
                  </a:cubicBezTo>
                  <a:cubicBezTo>
                    <a:pt x="2273" y="4089"/>
                    <a:pt x="2271" y="4089"/>
                    <a:pt x="2270" y="4089"/>
                  </a:cubicBezTo>
                  <a:cubicBezTo>
                    <a:pt x="2263" y="4073"/>
                    <a:pt x="2247" y="4056"/>
                    <a:pt x="2253" y="4048"/>
                  </a:cubicBezTo>
                  <a:lnTo>
                    <a:pt x="2253" y="4048"/>
                  </a:lnTo>
                  <a:cubicBezTo>
                    <a:pt x="2207" y="4091"/>
                    <a:pt x="2244" y="4235"/>
                    <a:pt x="2166" y="4235"/>
                  </a:cubicBezTo>
                  <a:cubicBezTo>
                    <a:pt x="2163" y="4235"/>
                    <a:pt x="2159" y="4235"/>
                    <a:pt x="2155" y="4234"/>
                  </a:cubicBezTo>
                  <a:cubicBezTo>
                    <a:pt x="2099" y="4105"/>
                    <a:pt x="2110" y="4208"/>
                    <a:pt x="2042" y="4108"/>
                  </a:cubicBezTo>
                  <a:lnTo>
                    <a:pt x="2028" y="4157"/>
                  </a:lnTo>
                  <a:lnTo>
                    <a:pt x="2072" y="4199"/>
                  </a:lnTo>
                  <a:cubicBezTo>
                    <a:pt x="2045" y="4215"/>
                    <a:pt x="2060" y="4291"/>
                    <a:pt x="2028" y="4291"/>
                  </a:cubicBezTo>
                  <a:cubicBezTo>
                    <a:pt x="2025" y="4291"/>
                    <a:pt x="2021" y="4291"/>
                    <a:pt x="2017" y="4289"/>
                  </a:cubicBezTo>
                  <a:lnTo>
                    <a:pt x="2012" y="4233"/>
                  </a:lnTo>
                  <a:lnTo>
                    <a:pt x="1971" y="4286"/>
                  </a:lnTo>
                  <a:lnTo>
                    <a:pt x="2026" y="4306"/>
                  </a:lnTo>
                  <a:cubicBezTo>
                    <a:pt x="2029" y="4374"/>
                    <a:pt x="2103" y="4430"/>
                    <a:pt x="2060" y="4430"/>
                  </a:cubicBezTo>
                  <a:cubicBezTo>
                    <a:pt x="2058" y="4430"/>
                    <a:pt x="2056" y="4429"/>
                    <a:pt x="2054" y="4429"/>
                  </a:cubicBezTo>
                  <a:cubicBezTo>
                    <a:pt x="2054" y="4425"/>
                    <a:pt x="2052" y="4424"/>
                    <a:pt x="2049" y="4424"/>
                  </a:cubicBezTo>
                  <a:cubicBezTo>
                    <a:pt x="2045" y="4424"/>
                    <a:pt x="2040" y="4425"/>
                    <a:pt x="2034" y="4425"/>
                  </a:cubicBezTo>
                  <a:cubicBezTo>
                    <a:pt x="2019" y="4425"/>
                    <a:pt x="1998" y="4421"/>
                    <a:pt x="1971" y="4395"/>
                  </a:cubicBezTo>
                  <a:lnTo>
                    <a:pt x="1971" y="4395"/>
                  </a:lnTo>
                  <a:cubicBezTo>
                    <a:pt x="1976" y="4431"/>
                    <a:pt x="1982" y="4470"/>
                    <a:pt x="1958" y="4470"/>
                  </a:cubicBezTo>
                  <a:cubicBezTo>
                    <a:pt x="1955" y="4470"/>
                    <a:pt x="1951" y="4469"/>
                    <a:pt x="1946" y="4468"/>
                  </a:cubicBezTo>
                  <a:cubicBezTo>
                    <a:pt x="1920" y="4437"/>
                    <a:pt x="1880" y="4351"/>
                    <a:pt x="1862" y="4332"/>
                  </a:cubicBezTo>
                  <a:lnTo>
                    <a:pt x="1862" y="4332"/>
                  </a:lnTo>
                  <a:cubicBezTo>
                    <a:pt x="1902" y="4424"/>
                    <a:pt x="1812" y="4399"/>
                    <a:pt x="1847" y="4494"/>
                  </a:cubicBezTo>
                  <a:lnTo>
                    <a:pt x="1847" y="4494"/>
                  </a:lnTo>
                  <a:cubicBezTo>
                    <a:pt x="1837" y="4469"/>
                    <a:pt x="1807" y="4420"/>
                    <a:pt x="1800" y="4411"/>
                  </a:cubicBezTo>
                  <a:lnTo>
                    <a:pt x="1800" y="4411"/>
                  </a:lnTo>
                  <a:lnTo>
                    <a:pt x="1832" y="4487"/>
                  </a:lnTo>
                  <a:cubicBezTo>
                    <a:pt x="1805" y="4473"/>
                    <a:pt x="1795" y="4463"/>
                    <a:pt x="1772" y="4420"/>
                  </a:cubicBezTo>
                  <a:lnTo>
                    <a:pt x="1772" y="4420"/>
                  </a:lnTo>
                  <a:cubicBezTo>
                    <a:pt x="1728" y="4431"/>
                    <a:pt x="1838" y="4519"/>
                    <a:pt x="1802" y="4519"/>
                  </a:cubicBezTo>
                  <a:cubicBezTo>
                    <a:pt x="1798" y="4519"/>
                    <a:pt x="1792" y="4518"/>
                    <a:pt x="1783" y="4515"/>
                  </a:cubicBezTo>
                  <a:cubicBezTo>
                    <a:pt x="1783" y="4508"/>
                    <a:pt x="1775" y="4499"/>
                    <a:pt x="1777" y="4483"/>
                  </a:cubicBezTo>
                  <a:lnTo>
                    <a:pt x="1777" y="4483"/>
                  </a:lnTo>
                  <a:cubicBezTo>
                    <a:pt x="1712" y="4484"/>
                    <a:pt x="1711" y="4580"/>
                    <a:pt x="1653" y="4580"/>
                  </a:cubicBezTo>
                  <a:cubicBezTo>
                    <a:pt x="1651" y="4580"/>
                    <a:pt x="1649" y="4580"/>
                    <a:pt x="1647" y="4580"/>
                  </a:cubicBezTo>
                  <a:cubicBezTo>
                    <a:pt x="1569" y="4484"/>
                    <a:pt x="1669" y="4530"/>
                    <a:pt x="1600" y="4452"/>
                  </a:cubicBezTo>
                  <a:lnTo>
                    <a:pt x="1600" y="4452"/>
                  </a:lnTo>
                  <a:cubicBezTo>
                    <a:pt x="1549" y="4510"/>
                    <a:pt x="1547" y="4658"/>
                    <a:pt x="1471" y="4673"/>
                  </a:cubicBezTo>
                  <a:lnTo>
                    <a:pt x="1488" y="4676"/>
                  </a:lnTo>
                  <a:cubicBezTo>
                    <a:pt x="1514" y="4721"/>
                    <a:pt x="1515" y="4736"/>
                    <a:pt x="1506" y="4736"/>
                  </a:cubicBezTo>
                  <a:cubicBezTo>
                    <a:pt x="1490" y="4736"/>
                    <a:pt x="1444" y="4697"/>
                    <a:pt x="1422" y="4697"/>
                  </a:cubicBezTo>
                  <a:cubicBezTo>
                    <a:pt x="1413" y="4697"/>
                    <a:pt x="1408" y="4703"/>
                    <a:pt x="1409" y="4717"/>
                  </a:cubicBezTo>
                  <a:lnTo>
                    <a:pt x="1409" y="4717"/>
                  </a:lnTo>
                  <a:cubicBezTo>
                    <a:pt x="1405" y="4699"/>
                    <a:pt x="1378" y="4649"/>
                    <a:pt x="1376" y="4649"/>
                  </a:cubicBezTo>
                  <a:lnTo>
                    <a:pt x="1376" y="4649"/>
                  </a:lnTo>
                  <a:cubicBezTo>
                    <a:pt x="1376" y="4649"/>
                    <a:pt x="1377" y="4650"/>
                    <a:pt x="1378" y="4652"/>
                  </a:cubicBezTo>
                  <a:cubicBezTo>
                    <a:pt x="1320" y="4654"/>
                    <a:pt x="1313" y="4741"/>
                    <a:pt x="1279" y="4826"/>
                  </a:cubicBezTo>
                  <a:lnTo>
                    <a:pt x="1263" y="4784"/>
                  </a:lnTo>
                  <a:cubicBezTo>
                    <a:pt x="1255" y="4781"/>
                    <a:pt x="1247" y="4779"/>
                    <a:pt x="1240" y="4779"/>
                  </a:cubicBezTo>
                  <a:cubicBezTo>
                    <a:pt x="1206" y="4779"/>
                    <a:pt x="1180" y="4805"/>
                    <a:pt x="1151" y="4805"/>
                  </a:cubicBezTo>
                  <a:cubicBezTo>
                    <a:pt x="1150" y="4805"/>
                    <a:pt x="1150" y="4805"/>
                    <a:pt x="1149" y="4805"/>
                  </a:cubicBezTo>
                  <a:lnTo>
                    <a:pt x="1149" y="4805"/>
                  </a:lnTo>
                  <a:cubicBezTo>
                    <a:pt x="1165" y="4847"/>
                    <a:pt x="1145" y="4850"/>
                    <a:pt x="1189" y="4899"/>
                  </a:cubicBezTo>
                  <a:cubicBezTo>
                    <a:pt x="1149" y="4869"/>
                    <a:pt x="1121" y="4858"/>
                    <a:pt x="1101" y="4858"/>
                  </a:cubicBezTo>
                  <a:cubicBezTo>
                    <a:pt x="1028" y="4858"/>
                    <a:pt x="1053" y="5009"/>
                    <a:pt x="985" y="5009"/>
                  </a:cubicBezTo>
                  <a:cubicBezTo>
                    <a:pt x="969" y="5009"/>
                    <a:pt x="948" y="5000"/>
                    <a:pt x="919" y="4980"/>
                  </a:cubicBezTo>
                  <a:cubicBezTo>
                    <a:pt x="928" y="4974"/>
                    <a:pt x="920" y="4938"/>
                    <a:pt x="914" y="4938"/>
                  </a:cubicBezTo>
                  <a:cubicBezTo>
                    <a:pt x="914" y="4938"/>
                    <a:pt x="913" y="4938"/>
                    <a:pt x="913" y="4938"/>
                  </a:cubicBezTo>
                  <a:lnTo>
                    <a:pt x="872" y="5012"/>
                  </a:lnTo>
                  <a:cubicBezTo>
                    <a:pt x="917" y="5073"/>
                    <a:pt x="906" y="5046"/>
                    <a:pt x="949" y="5086"/>
                  </a:cubicBezTo>
                  <a:cubicBezTo>
                    <a:pt x="965" y="5129"/>
                    <a:pt x="966" y="5169"/>
                    <a:pt x="950" y="5178"/>
                  </a:cubicBezTo>
                  <a:cubicBezTo>
                    <a:pt x="952" y="5119"/>
                    <a:pt x="887" y="5075"/>
                    <a:pt x="852" y="5048"/>
                  </a:cubicBezTo>
                  <a:lnTo>
                    <a:pt x="852" y="5048"/>
                  </a:lnTo>
                  <a:cubicBezTo>
                    <a:pt x="866" y="5067"/>
                    <a:pt x="876" y="5091"/>
                    <a:pt x="888" y="5110"/>
                  </a:cubicBezTo>
                  <a:cubicBezTo>
                    <a:pt x="870" y="5093"/>
                    <a:pt x="860" y="5087"/>
                    <a:pt x="857" y="5087"/>
                  </a:cubicBezTo>
                  <a:lnTo>
                    <a:pt x="857" y="5087"/>
                  </a:lnTo>
                  <a:cubicBezTo>
                    <a:pt x="841" y="5087"/>
                    <a:pt x="923" y="5199"/>
                    <a:pt x="891" y="5199"/>
                  </a:cubicBezTo>
                  <a:cubicBezTo>
                    <a:pt x="886" y="5199"/>
                    <a:pt x="880" y="5197"/>
                    <a:pt x="870" y="5192"/>
                  </a:cubicBezTo>
                  <a:lnTo>
                    <a:pt x="852" y="5157"/>
                  </a:lnTo>
                  <a:lnTo>
                    <a:pt x="852" y="5157"/>
                  </a:lnTo>
                  <a:cubicBezTo>
                    <a:pt x="845" y="5184"/>
                    <a:pt x="859" y="5239"/>
                    <a:pt x="834" y="5240"/>
                  </a:cubicBezTo>
                  <a:cubicBezTo>
                    <a:pt x="781" y="5172"/>
                    <a:pt x="830" y="5195"/>
                    <a:pt x="794" y="5134"/>
                  </a:cubicBezTo>
                  <a:lnTo>
                    <a:pt x="794" y="5134"/>
                  </a:lnTo>
                  <a:cubicBezTo>
                    <a:pt x="775" y="5150"/>
                    <a:pt x="814" y="5259"/>
                    <a:pt x="786" y="5259"/>
                  </a:cubicBezTo>
                  <a:cubicBezTo>
                    <a:pt x="781" y="5259"/>
                    <a:pt x="773" y="5255"/>
                    <a:pt x="763" y="5245"/>
                  </a:cubicBezTo>
                  <a:cubicBezTo>
                    <a:pt x="760" y="5218"/>
                    <a:pt x="776" y="5208"/>
                    <a:pt x="773" y="5182"/>
                  </a:cubicBezTo>
                  <a:cubicBezTo>
                    <a:pt x="724" y="5138"/>
                    <a:pt x="710" y="5131"/>
                    <a:pt x="700" y="5131"/>
                  </a:cubicBezTo>
                  <a:cubicBezTo>
                    <a:pt x="694" y="5131"/>
                    <a:pt x="690" y="5133"/>
                    <a:pt x="684" y="5133"/>
                  </a:cubicBezTo>
                  <a:cubicBezTo>
                    <a:pt x="682" y="5133"/>
                    <a:pt x="680" y="5133"/>
                    <a:pt x="679" y="5132"/>
                  </a:cubicBezTo>
                  <a:lnTo>
                    <a:pt x="679" y="5132"/>
                  </a:lnTo>
                  <a:lnTo>
                    <a:pt x="681" y="5134"/>
                  </a:lnTo>
                  <a:lnTo>
                    <a:pt x="613" y="5122"/>
                  </a:lnTo>
                  <a:lnTo>
                    <a:pt x="639" y="5140"/>
                  </a:lnTo>
                  <a:cubicBezTo>
                    <a:pt x="726" y="5348"/>
                    <a:pt x="599" y="5217"/>
                    <a:pt x="632" y="5361"/>
                  </a:cubicBezTo>
                  <a:lnTo>
                    <a:pt x="632" y="5361"/>
                  </a:lnTo>
                  <a:cubicBezTo>
                    <a:pt x="600" y="5224"/>
                    <a:pt x="596" y="5292"/>
                    <a:pt x="548" y="5208"/>
                  </a:cubicBezTo>
                  <a:cubicBezTo>
                    <a:pt x="522" y="5191"/>
                    <a:pt x="489" y="5176"/>
                    <a:pt x="480" y="5150"/>
                  </a:cubicBezTo>
                  <a:lnTo>
                    <a:pt x="480" y="5150"/>
                  </a:lnTo>
                  <a:cubicBezTo>
                    <a:pt x="487" y="5175"/>
                    <a:pt x="483" y="5181"/>
                    <a:pt x="475" y="5181"/>
                  </a:cubicBezTo>
                  <a:cubicBezTo>
                    <a:pt x="469" y="5181"/>
                    <a:pt x="459" y="5176"/>
                    <a:pt x="451" y="5176"/>
                  </a:cubicBezTo>
                  <a:cubicBezTo>
                    <a:pt x="440" y="5176"/>
                    <a:pt x="433" y="5186"/>
                    <a:pt x="446" y="5234"/>
                  </a:cubicBezTo>
                  <a:cubicBezTo>
                    <a:pt x="429" y="5208"/>
                    <a:pt x="423" y="5244"/>
                    <a:pt x="385" y="5174"/>
                  </a:cubicBezTo>
                  <a:lnTo>
                    <a:pt x="385" y="5174"/>
                  </a:lnTo>
                  <a:cubicBezTo>
                    <a:pt x="373" y="5212"/>
                    <a:pt x="420" y="5217"/>
                    <a:pt x="440" y="5252"/>
                  </a:cubicBezTo>
                  <a:cubicBezTo>
                    <a:pt x="445" y="5287"/>
                    <a:pt x="432" y="5296"/>
                    <a:pt x="411" y="5296"/>
                  </a:cubicBezTo>
                  <a:cubicBezTo>
                    <a:pt x="390" y="5296"/>
                    <a:pt x="361" y="5287"/>
                    <a:pt x="338" y="5287"/>
                  </a:cubicBezTo>
                  <a:cubicBezTo>
                    <a:pt x="310" y="5287"/>
                    <a:pt x="289" y="5301"/>
                    <a:pt x="297" y="5363"/>
                  </a:cubicBezTo>
                  <a:cubicBezTo>
                    <a:pt x="279" y="5446"/>
                    <a:pt x="327" y="5541"/>
                    <a:pt x="309" y="5615"/>
                  </a:cubicBezTo>
                  <a:cubicBezTo>
                    <a:pt x="266" y="5582"/>
                    <a:pt x="261" y="5510"/>
                    <a:pt x="261" y="5510"/>
                  </a:cubicBezTo>
                  <a:cubicBezTo>
                    <a:pt x="246" y="5503"/>
                    <a:pt x="235" y="5500"/>
                    <a:pt x="226" y="5500"/>
                  </a:cubicBezTo>
                  <a:cubicBezTo>
                    <a:pt x="204" y="5500"/>
                    <a:pt x="195" y="5519"/>
                    <a:pt x="192" y="5551"/>
                  </a:cubicBezTo>
                  <a:cubicBezTo>
                    <a:pt x="182" y="5525"/>
                    <a:pt x="165" y="5509"/>
                    <a:pt x="139" y="5483"/>
                  </a:cubicBezTo>
                  <a:lnTo>
                    <a:pt x="139" y="5483"/>
                  </a:lnTo>
                  <a:cubicBezTo>
                    <a:pt x="126" y="5500"/>
                    <a:pt x="173" y="5569"/>
                    <a:pt x="151" y="5569"/>
                  </a:cubicBezTo>
                  <a:cubicBezTo>
                    <a:pt x="148" y="5569"/>
                    <a:pt x="144" y="5567"/>
                    <a:pt x="138" y="5565"/>
                  </a:cubicBezTo>
                  <a:cubicBezTo>
                    <a:pt x="124" y="5532"/>
                    <a:pt x="99" y="5480"/>
                    <a:pt x="89" y="5446"/>
                  </a:cubicBezTo>
                  <a:lnTo>
                    <a:pt x="89" y="5446"/>
                  </a:lnTo>
                  <a:cubicBezTo>
                    <a:pt x="83" y="5484"/>
                    <a:pt x="93" y="5547"/>
                    <a:pt x="83" y="5587"/>
                  </a:cubicBezTo>
                  <a:cubicBezTo>
                    <a:pt x="48" y="5544"/>
                    <a:pt x="53" y="5508"/>
                    <a:pt x="42" y="5471"/>
                  </a:cubicBezTo>
                  <a:cubicBezTo>
                    <a:pt x="29" y="5509"/>
                    <a:pt x="0" y="5555"/>
                    <a:pt x="40" y="5634"/>
                  </a:cubicBezTo>
                  <a:lnTo>
                    <a:pt x="65" y="5646"/>
                  </a:lnTo>
                  <a:lnTo>
                    <a:pt x="65" y="5646"/>
                  </a:lnTo>
                  <a:cubicBezTo>
                    <a:pt x="51" y="5631"/>
                    <a:pt x="29" y="5585"/>
                    <a:pt x="26" y="5572"/>
                  </a:cubicBezTo>
                  <a:cubicBezTo>
                    <a:pt x="22" y="5550"/>
                    <a:pt x="24" y="5542"/>
                    <a:pt x="31" y="5542"/>
                  </a:cubicBezTo>
                  <a:cubicBezTo>
                    <a:pt x="45" y="5542"/>
                    <a:pt x="80" y="5585"/>
                    <a:pt x="93" y="5603"/>
                  </a:cubicBezTo>
                  <a:lnTo>
                    <a:pt x="87" y="5630"/>
                  </a:lnTo>
                  <a:cubicBezTo>
                    <a:pt x="117" y="5667"/>
                    <a:pt x="134" y="5682"/>
                    <a:pt x="145" y="5682"/>
                  </a:cubicBezTo>
                  <a:cubicBezTo>
                    <a:pt x="176" y="5682"/>
                    <a:pt x="148" y="5560"/>
                    <a:pt x="177" y="5551"/>
                  </a:cubicBezTo>
                  <a:lnTo>
                    <a:pt x="235" y="5675"/>
                  </a:lnTo>
                  <a:lnTo>
                    <a:pt x="211" y="5558"/>
                  </a:lnTo>
                  <a:lnTo>
                    <a:pt x="211" y="5558"/>
                  </a:lnTo>
                  <a:cubicBezTo>
                    <a:pt x="237" y="5582"/>
                    <a:pt x="281" y="5644"/>
                    <a:pt x="275" y="5671"/>
                  </a:cubicBezTo>
                  <a:cubicBezTo>
                    <a:pt x="286" y="5678"/>
                    <a:pt x="293" y="5681"/>
                    <a:pt x="297" y="5681"/>
                  </a:cubicBezTo>
                  <a:cubicBezTo>
                    <a:pt x="311" y="5681"/>
                    <a:pt x="296" y="5652"/>
                    <a:pt x="307" y="5652"/>
                  </a:cubicBezTo>
                  <a:cubicBezTo>
                    <a:pt x="311" y="5652"/>
                    <a:pt x="318" y="5656"/>
                    <a:pt x="331" y="5666"/>
                  </a:cubicBezTo>
                  <a:cubicBezTo>
                    <a:pt x="338" y="5675"/>
                    <a:pt x="341" y="5681"/>
                    <a:pt x="343" y="5687"/>
                  </a:cubicBezTo>
                  <a:lnTo>
                    <a:pt x="346" y="5638"/>
                  </a:lnTo>
                  <a:cubicBezTo>
                    <a:pt x="355" y="5664"/>
                    <a:pt x="395" y="5710"/>
                    <a:pt x="378" y="5710"/>
                  </a:cubicBezTo>
                  <a:cubicBezTo>
                    <a:pt x="377" y="5710"/>
                    <a:pt x="376" y="5710"/>
                    <a:pt x="375" y="5710"/>
                  </a:cubicBezTo>
                  <a:lnTo>
                    <a:pt x="375" y="5710"/>
                  </a:lnTo>
                  <a:cubicBezTo>
                    <a:pt x="384" y="5714"/>
                    <a:pt x="391" y="5716"/>
                    <a:pt x="397" y="5716"/>
                  </a:cubicBezTo>
                  <a:cubicBezTo>
                    <a:pt x="434" y="5716"/>
                    <a:pt x="413" y="5638"/>
                    <a:pt x="433" y="5638"/>
                  </a:cubicBezTo>
                  <a:cubicBezTo>
                    <a:pt x="438" y="5638"/>
                    <a:pt x="446" y="5644"/>
                    <a:pt x="460" y="5658"/>
                  </a:cubicBezTo>
                  <a:lnTo>
                    <a:pt x="461" y="5666"/>
                  </a:lnTo>
                  <a:cubicBezTo>
                    <a:pt x="494" y="5592"/>
                    <a:pt x="414" y="5580"/>
                    <a:pt x="395" y="5454"/>
                  </a:cubicBezTo>
                  <a:lnTo>
                    <a:pt x="395" y="5454"/>
                  </a:lnTo>
                  <a:lnTo>
                    <a:pt x="555" y="5643"/>
                  </a:lnTo>
                  <a:lnTo>
                    <a:pt x="508" y="5555"/>
                  </a:lnTo>
                  <a:cubicBezTo>
                    <a:pt x="510" y="5555"/>
                    <a:pt x="511" y="5555"/>
                    <a:pt x="513" y="5555"/>
                  </a:cubicBezTo>
                  <a:cubicBezTo>
                    <a:pt x="521" y="5555"/>
                    <a:pt x="535" y="5559"/>
                    <a:pt x="551" y="5588"/>
                  </a:cubicBezTo>
                  <a:cubicBezTo>
                    <a:pt x="537" y="5516"/>
                    <a:pt x="524" y="5554"/>
                    <a:pt x="503" y="5492"/>
                  </a:cubicBezTo>
                  <a:lnTo>
                    <a:pt x="503" y="5492"/>
                  </a:lnTo>
                  <a:cubicBezTo>
                    <a:pt x="517" y="5503"/>
                    <a:pt x="528" y="5507"/>
                    <a:pt x="537" y="5507"/>
                  </a:cubicBezTo>
                  <a:cubicBezTo>
                    <a:pt x="560" y="5507"/>
                    <a:pt x="570" y="5480"/>
                    <a:pt x="590" y="5480"/>
                  </a:cubicBezTo>
                  <a:cubicBezTo>
                    <a:pt x="603" y="5480"/>
                    <a:pt x="621" y="5493"/>
                    <a:pt x="652" y="5536"/>
                  </a:cubicBezTo>
                  <a:cubicBezTo>
                    <a:pt x="621" y="5466"/>
                    <a:pt x="592" y="5504"/>
                    <a:pt x="596" y="5440"/>
                  </a:cubicBezTo>
                  <a:lnTo>
                    <a:pt x="596" y="5440"/>
                  </a:lnTo>
                  <a:cubicBezTo>
                    <a:pt x="623" y="5479"/>
                    <a:pt x="637" y="5493"/>
                    <a:pt x="644" y="5493"/>
                  </a:cubicBezTo>
                  <a:cubicBezTo>
                    <a:pt x="659" y="5493"/>
                    <a:pt x="643" y="5434"/>
                    <a:pt x="665" y="5434"/>
                  </a:cubicBezTo>
                  <a:cubicBezTo>
                    <a:pt x="669" y="5434"/>
                    <a:pt x="675" y="5436"/>
                    <a:pt x="684" y="5442"/>
                  </a:cubicBezTo>
                  <a:cubicBezTo>
                    <a:pt x="722" y="5521"/>
                    <a:pt x="672" y="5498"/>
                    <a:pt x="741" y="5547"/>
                  </a:cubicBezTo>
                  <a:cubicBezTo>
                    <a:pt x="718" y="5498"/>
                    <a:pt x="721" y="5484"/>
                    <a:pt x="734" y="5484"/>
                  </a:cubicBezTo>
                  <a:cubicBezTo>
                    <a:pt x="752" y="5484"/>
                    <a:pt x="790" y="5512"/>
                    <a:pt x="807" y="5512"/>
                  </a:cubicBezTo>
                  <a:cubicBezTo>
                    <a:pt x="811" y="5512"/>
                    <a:pt x="815" y="5510"/>
                    <a:pt x="815" y="5505"/>
                  </a:cubicBezTo>
                  <a:cubicBezTo>
                    <a:pt x="755" y="5405"/>
                    <a:pt x="838" y="5433"/>
                    <a:pt x="855" y="5376"/>
                  </a:cubicBezTo>
                  <a:cubicBezTo>
                    <a:pt x="864" y="5394"/>
                    <a:pt x="890" y="5396"/>
                    <a:pt x="921" y="5396"/>
                  </a:cubicBezTo>
                  <a:cubicBezTo>
                    <a:pt x="934" y="5396"/>
                    <a:pt x="948" y="5396"/>
                    <a:pt x="961" y="5396"/>
                  </a:cubicBezTo>
                  <a:cubicBezTo>
                    <a:pt x="981" y="5396"/>
                    <a:pt x="1000" y="5397"/>
                    <a:pt x="1017" y="5401"/>
                  </a:cubicBezTo>
                  <a:lnTo>
                    <a:pt x="1026" y="5418"/>
                  </a:lnTo>
                  <a:cubicBezTo>
                    <a:pt x="969" y="5313"/>
                    <a:pt x="1017" y="5309"/>
                    <a:pt x="1030" y="5272"/>
                  </a:cubicBezTo>
                  <a:cubicBezTo>
                    <a:pt x="1066" y="5334"/>
                    <a:pt x="1077" y="5360"/>
                    <a:pt x="1079" y="5396"/>
                  </a:cubicBezTo>
                  <a:lnTo>
                    <a:pt x="1104" y="5380"/>
                  </a:lnTo>
                  <a:cubicBezTo>
                    <a:pt x="1089" y="5344"/>
                    <a:pt x="1087" y="5322"/>
                    <a:pt x="1094" y="5301"/>
                  </a:cubicBezTo>
                  <a:lnTo>
                    <a:pt x="1094" y="5301"/>
                  </a:lnTo>
                  <a:lnTo>
                    <a:pt x="1136" y="5380"/>
                  </a:lnTo>
                  <a:cubicBezTo>
                    <a:pt x="1163" y="5358"/>
                    <a:pt x="1150" y="5271"/>
                    <a:pt x="1200" y="5271"/>
                  </a:cubicBezTo>
                  <a:cubicBezTo>
                    <a:pt x="1206" y="5271"/>
                    <a:pt x="1212" y="5272"/>
                    <a:pt x="1220" y="5274"/>
                  </a:cubicBezTo>
                  <a:cubicBezTo>
                    <a:pt x="1178" y="5203"/>
                    <a:pt x="1064" y="5099"/>
                    <a:pt x="1079" y="5023"/>
                  </a:cubicBezTo>
                  <a:lnTo>
                    <a:pt x="1079" y="5023"/>
                  </a:lnTo>
                  <a:cubicBezTo>
                    <a:pt x="1105" y="5062"/>
                    <a:pt x="1146" y="5125"/>
                    <a:pt x="1145" y="5148"/>
                  </a:cubicBezTo>
                  <a:cubicBezTo>
                    <a:pt x="1146" y="5142"/>
                    <a:pt x="1141" y="5117"/>
                    <a:pt x="1150" y="5117"/>
                  </a:cubicBezTo>
                  <a:cubicBezTo>
                    <a:pt x="1152" y="5117"/>
                    <a:pt x="1154" y="5118"/>
                    <a:pt x="1157" y="5120"/>
                  </a:cubicBezTo>
                  <a:lnTo>
                    <a:pt x="1178" y="5195"/>
                  </a:lnTo>
                  <a:cubicBezTo>
                    <a:pt x="1182" y="5196"/>
                    <a:pt x="1184" y="5197"/>
                    <a:pt x="1186" y="5197"/>
                  </a:cubicBezTo>
                  <a:cubicBezTo>
                    <a:pt x="1204" y="5197"/>
                    <a:pt x="1157" y="5135"/>
                    <a:pt x="1175" y="5131"/>
                  </a:cubicBezTo>
                  <a:lnTo>
                    <a:pt x="1175" y="5131"/>
                  </a:lnTo>
                  <a:cubicBezTo>
                    <a:pt x="1208" y="5186"/>
                    <a:pt x="1210" y="5162"/>
                    <a:pt x="1235" y="5208"/>
                  </a:cubicBezTo>
                  <a:cubicBezTo>
                    <a:pt x="1235" y="5209"/>
                    <a:pt x="1235" y="5210"/>
                    <a:pt x="1234" y="5210"/>
                  </a:cubicBezTo>
                  <a:cubicBezTo>
                    <a:pt x="1231" y="5210"/>
                    <a:pt x="1224" y="5206"/>
                    <a:pt x="1219" y="5206"/>
                  </a:cubicBezTo>
                  <a:cubicBezTo>
                    <a:pt x="1216" y="5206"/>
                    <a:pt x="1214" y="5209"/>
                    <a:pt x="1217" y="5218"/>
                  </a:cubicBezTo>
                  <a:cubicBezTo>
                    <a:pt x="1217" y="5218"/>
                    <a:pt x="1218" y="5218"/>
                    <a:pt x="1219" y="5218"/>
                  </a:cubicBezTo>
                  <a:cubicBezTo>
                    <a:pt x="1242" y="5218"/>
                    <a:pt x="1282" y="5237"/>
                    <a:pt x="1313" y="5272"/>
                  </a:cubicBezTo>
                  <a:cubicBezTo>
                    <a:pt x="1292" y="5243"/>
                    <a:pt x="1269" y="5200"/>
                    <a:pt x="1276" y="5184"/>
                  </a:cubicBezTo>
                  <a:cubicBezTo>
                    <a:pt x="1280" y="5181"/>
                    <a:pt x="1283" y="5180"/>
                    <a:pt x="1287" y="5180"/>
                  </a:cubicBezTo>
                  <a:cubicBezTo>
                    <a:pt x="1312" y="5180"/>
                    <a:pt x="1332" y="5245"/>
                    <a:pt x="1364" y="5259"/>
                  </a:cubicBezTo>
                  <a:cubicBezTo>
                    <a:pt x="1348" y="5215"/>
                    <a:pt x="1394" y="5241"/>
                    <a:pt x="1343" y="5160"/>
                  </a:cubicBezTo>
                  <a:cubicBezTo>
                    <a:pt x="1344" y="5160"/>
                    <a:pt x="1345" y="5160"/>
                    <a:pt x="1346" y="5160"/>
                  </a:cubicBezTo>
                  <a:cubicBezTo>
                    <a:pt x="1357" y="5160"/>
                    <a:pt x="1380" y="5193"/>
                    <a:pt x="1396" y="5210"/>
                  </a:cubicBezTo>
                  <a:cubicBezTo>
                    <a:pt x="1391" y="5163"/>
                    <a:pt x="1469" y="5151"/>
                    <a:pt x="1396" y="5077"/>
                  </a:cubicBezTo>
                  <a:lnTo>
                    <a:pt x="1389" y="5074"/>
                  </a:lnTo>
                  <a:cubicBezTo>
                    <a:pt x="1389" y="5072"/>
                    <a:pt x="1390" y="5072"/>
                    <a:pt x="1389" y="5069"/>
                  </a:cubicBezTo>
                  <a:cubicBezTo>
                    <a:pt x="1392" y="5007"/>
                    <a:pt x="1434" y="5004"/>
                    <a:pt x="1477" y="5004"/>
                  </a:cubicBezTo>
                  <a:cubicBezTo>
                    <a:pt x="1480" y="5004"/>
                    <a:pt x="1484" y="5004"/>
                    <a:pt x="1488" y="5004"/>
                  </a:cubicBezTo>
                  <a:cubicBezTo>
                    <a:pt x="1521" y="5004"/>
                    <a:pt x="1552" y="5003"/>
                    <a:pt x="1565" y="4975"/>
                  </a:cubicBezTo>
                  <a:lnTo>
                    <a:pt x="1582" y="5002"/>
                  </a:lnTo>
                  <a:cubicBezTo>
                    <a:pt x="1595" y="4950"/>
                    <a:pt x="1643" y="4938"/>
                    <a:pt x="1630" y="4865"/>
                  </a:cubicBezTo>
                  <a:cubicBezTo>
                    <a:pt x="1630" y="4864"/>
                    <a:pt x="1631" y="4864"/>
                    <a:pt x="1633" y="4864"/>
                  </a:cubicBezTo>
                  <a:cubicBezTo>
                    <a:pt x="1647" y="4864"/>
                    <a:pt x="1686" y="4902"/>
                    <a:pt x="1700" y="4934"/>
                  </a:cubicBezTo>
                  <a:cubicBezTo>
                    <a:pt x="1709" y="4906"/>
                    <a:pt x="1702" y="4880"/>
                    <a:pt x="1727" y="4880"/>
                  </a:cubicBezTo>
                  <a:cubicBezTo>
                    <a:pt x="1735" y="4880"/>
                    <a:pt x="1745" y="4883"/>
                    <a:pt x="1759" y="4888"/>
                  </a:cubicBezTo>
                  <a:cubicBezTo>
                    <a:pt x="1763" y="4951"/>
                    <a:pt x="1794" y="4924"/>
                    <a:pt x="1756" y="4938"/>
                  </a:cubicBezTo>
                  <a:cubicBezTo>
                    <a:pt x="1777" y="4939"/>
                    <a:pt x="1796" y="4948"/>
                    <a:pt x="1809" y="4948"/>
                  </a:cubicBezTo>
                  <a:cubicBezTo>
                    <a:pt x="1824" y="4948"/>
                    <a:pt x="1832" y="4936"/>
                    <a:pt x="1826" y="4883"/>
                  </a:cubicBezTo>
                  <a:lnTo>
                    <a:pt x="1826" y="4883"/>
                  </a:lnTo>
                  <a:cubicBezTo>
                    <a:pt x="1844" y="4929"/>
                    <a:pt x="1868" y="4946"/>
                    <a:pt x="1885" y="4946"/>
                  </a:cubicBezTo>
                  <a:cubicBezTo>
                    <a:pt x="1897" y="4946"/>
                    <a:pt x="1906" y="4938"/>
                    <a:pt x="1907" y="4925"/>
                  </a:cubicBezTo>
                  <a:lnTo>
                    <a:pt x="1852" y="4891"/>
                  </a:lnTo>
                  <a:cubicBezTo>
                    <a:pt x="1865" y="4870"/>
                    <a:pt x="1883" y="4866"/>
                    <a:pt x="1902" y="4862"/>
                  </a:cubicBezTo>
                  <a:lnTo>
                    <a:pt x="1951" y="4959"/>
                  </a:lnTo>
                  <a:cubicBezTo>
                    <a:pt x="1964" y="4966"/>
                    <a:pt x="1975" y="4969"/>
                    <a:pt x="1984" y="4969"/>
                  </a:cubicBezTo>
                  <a:cubicBezTo>
                    <a:pt x="2047" y="4969"/>
                    <a:pt x="2002" y="4808"/>
                    <a:pt x="2053" y="4808"/>
                  </a:cubicBezTo>
                  <a:cubicBezTo>
                    <a:pt x="2067" y="4808"/>
                    <a:pt x="2088" y="4820"/>
                    <a:pt x="2120" y="4849"/>
                  </a:cubicBezTo>
                  <a:cubicBezTo>
                    <a:pt x="2098" y="4773"/>
                    <a:pt x="2055" y="4826"/>
                    <a:pt x="2024" y="4742"/>
                  </a:cubicBezTo>
                  <a:cubicBezTo>
                    <a:pt x="2025" y="4742"/>
                    <a:pt x="2026" y="4742"/>
                    <a:pt x="2027" y="4742"/>
                  </a:cubicBezTo>
                  <a:cubicBezTo>
                    <a:pt x="2068" y="4742"/>
                    <a:pt x="2172" y="4841"/>
                    <a:pt x="2186" y="4841"/>
                  </a:cubicBezTo>
                  <a:cubicBezTo>
                    <a:pt x="2186" y="4841"/>
                    <a:pt x="2186" y="4841"/>
                    <a:pt x="2186" y="4841"/>
                  </a:cubicBezTo>
                  <a:cubicBezTo>
                    <a:pt x="2191" y="4842"/>
                    <a:pt x="2195" y="4843"/>
                    <a:pt x="2198" y="4843"/>
                  </a:cubicBezTo>
                  <a:cubicBezTo>
                    <a:pt x="2245" y="4843"/>
                    <a:pt x="2150" y="4690"/>
                    <a:pt x="2204" y="4690"/>
                  </a:cubicBezTo>
                  <a:cubicBezTo>
                    <a:pt x="2205" y="4690"/>
                    <a:pt x="2206" y="4690"/>
                    <a:pt x="2207" y="4691"/>
                  </a:cubicBezTo>
                  <a:cubicBezTo>
                    <a:pt x="2181" y="4663"/>
                    <a:pt x="2121" y="4577"/>
                    <a:pt x="2135" y="4528"/>
                  </a:cubicBezTo>
                  <a:cubicBezTo>
                    <a:pt x="2136" y="4527"/>
                    <a:pt x="2137" y="4527"/>
                    <a:pt x="2138" y="4527"/>
                  </a:cubicBezTo>
                  <a:cubicBezTo>
                    <a:pt x="2177" y="4527"/>
                    <a:pt x="2257" y="4641"/>
                    <a:pt x="2255" y="4679"/>
                  </a:cubicBezTo>
                  <a:cubicBezTo>
                    <a:pt x="2254" y="4681"/>
                    <a:pt x="2252" y="4682"/>
                    <a:pt x="2250" y="4682"/>
                  </a:cubicBezTo>
                  <a:cubicBezTo>
                    <a:pt x="2245" y="4682"/>
                    <a:pt x="2238" y="4675"/>
                    <a:pt x="2233" y="4668"/>
                  </a:cubicBezTo>
                  <a:lnTo>
                    <a:pt x="2233" y="4668"/>
                  </a:lnTo>
                  <a:cubicBezTo>
                    <a:pt x="2230" y="4685"/>
                    <a:pt x="2226" y="4707"/>
                    <a:pt x="2260" y="4735"/>
                  </a:cubicBezTo>
                  <a:lnTo>
                    <a:pt x="2243" y="4700"/>
                  </a:lnTo>
                  <a:lnTo>
                    <a:pt x="2243" y="4700"/>
                  </a:lnTo>
                  <a:cubicBezTo>
                    <a:pt x="2280" y="4723"/>
                    <a:pt x="2319" y="4694"/>
                    <a:pt x="2343" y="4753"/>
                  </a:cubicBezTo>
                  <a:cubicBezTo>
                    <a:pt x="2347" y="4712"/>
                    <a:pt x="2325" y="4697"/>
                    <a:pt x="2301" y="4689"/>
                  </a:cubicBezTo>
                  <a:lnTo>
                    <a:pt x="2301" y="4689"/>
                  </a:lnTo>
                  <a:cubicBezTo>
                    <a:pt x="2308" y="4691"/>
                    <a:pt x="2314" y="4692"/>
                    <a:pt x="2319" y="4692"/>
                  </a:cubicBezTo>
                  <a:cubicBezTo>
                    <a:pt x="2357" y="4692"/>
                    <a:pt x="2363" y="4655"/>
                    <a:pt x="2406" y="4655"/>
                  </a:cubicBezTo>
                  <a:cubicBezTo>
                    <a:pt x="2409" y="4655"/>
                    <a:pt x="2412" y="4655"/>
                    <a:pt x="2415" y="4655"/>
                  </a:cubicBezTo>
                  <a:cubicBezTo>
                    <a:pt x="2396" y="4642"/>
                    <a:pt x="2366" y="4608"/>
                    <a:pt x="2373" y="4603"/>
                  </a:cubicBezTo>
                  <a:lnTo>
                    <a:pt x="2373" y="4603"/>
                  </a:lnTo>
                  <a:cubicBezTo>
                    <a:pt x="2375" y="4603"/>
                    <a:pt x="2376" y="4604"/>
                    <a:pt x="2378" y="4604"/>
                  </a:cubicBezTo>
                  <a:cubicBezTo>
                    <a:pt x="2453" y="4604"/>
                    <a:pt x="2360" y="4525"/>
                    <a:pt x="2391" y="4486"/>
                  </a:cubicBezTo>
                  <a:lnTo>
                    <a:pt x="2391" y="4486"/>
                  </a:lnTo>
                  <a:cubicBezTo>
                    <a:pt x="2432" y="4512"/>
                    <a:pt x="2448" y="4567"/>
                    <a:pt x="2460" y="4567"/>
                  </a:cubicBezTo>
                  <a:cubicBezTo>
                    <a:pt x="2464" y="4567"/>
                    <a:pt x="2468" y="4560"/>
                    <a:pt x="2472" y="4543"/>
                  </a:cubicBezTo>
                  <a:cubicBezTo>
                    <a:pt x="2516" y="4561"/>
                    <a:pt x="2531" y="4626"/>
                    <a:pt x="2537" y="4658"/>
                  </a:cubicBezTo>
                  <a:cubicBezTo>
                    <a:pt x="2536" y="4629"/>
                    <a:pt x="2547" y="4620"/>
                    <a:pt x="2562" y="4620"/>
                  </a:cubicBezTo>
                  <a:cubicBezTo>
                    <a:pt x="2592" y="4620"/>
                    <a:pt x="2639" y="4654"/>
                    <a:pt x="2659" y="4654"/>
                  </a:cubicBezTo>
                  <a:cubicBezTo>
                    <a:pt x="2659" y="4654"/>
                    <a:pt x="2660" y="4654"/>
                    <a:pt x="2660" y="4654"/>
                  </a:cubicBezTo>
                  <a:lnTo>
                    <a:pt x="2660" y="4654"/>
                  </a:lnTo>
                  <a:lnTo>
                    <a:pt x="2658" y="4692"/>
                  </a:lnTo>
                  <a:lnTo>
                    <a:pt x="2658" y="4692"/>
                  </a:lnTo>
                  <a:cubicBezTo>
                    <a:pt x="2660" y="4670"/>
                    <a:pt x="2670" y="4664"/>
                    <a:pt x="2680" y="4659"/>
                  </a:cubicBezTo>
                  <a:lnTo>
                    <a:pt x="2628" y="4601"/>
                  </a:lnTo>
                  <a:lnTo>
                    <a:pt x="2628" y="4601"/>
                  </a:lnTo>
                  <a:cubicBezTo>
                    <a:pt x="2646" y="4605"/>
                    <a:pt x="2656" y="4600"/>
                    <a:pt x="2674" y="4627"/>
                  </a:cubicBezTo>
                  <a:cubicBezTo>
                    <a:pt x="2658" y="4576"/>
                    <a:pt x="2597" y="4525"/>
                    <a:pt x="2583" y="4451"/>
                  </a:cubicBezTo>
                  <a:lnTo>
                    <a:pt x="2583" y="4451"/>
                  </a:lnTo>
                  <a:cubicBezTo>
                    <a:pt x="2587" y="4454"/>
                    <a:pt x="2591" y="4455"/>
                    <a:pt x="2594" y="4455"/>
                  </a:cubicBezTo>
                  <a:cubicBezTo>
                    <a:pt x="2608" y="4455"/>
                    <a:pt x="2613" y="4432"/>
                    <a:pt x="2626" y="4432"/>
                  </a:cubicBezTo>
                  <a:cubicBezTo>
                    <a:pt x="2634" y="4432"/>
                    <a:pt x="2646" y="4441"/>
                    <a:pt x="2666" y="4469"/>
                  </a:cubicBezTo>
                  <a:cubicBezTo>
                    <a:pt x="2606" y="4469"/>
                    <a:pt x="2703" y="4536"/>
                    <a:pt x="2700" y="4579"/>
                  </a:cubicBezTo>
                  <a:lnTo>
                    <a:pt x="2700" y="4579"/>
                  </a:lnTo>
                  <a:cubicBezTo>
                    <a:pt x="2703" y="4576"/>
                    <a:pt x="2707" y="4574"/>
                    <a:pt x="2713" y="4574"/>
                  </a:cubicBezTo>
                  <a:cubicBezTo>
                    <a:pt x="2716" y="4574"/>
                    <a:pt x="2720" y="4575"/>
                    <a:pt x="2724" y="4575"/>
                  </a:cubicBezTo>
                  <a:cubicBezTo>
                    <a:pt x="2732" y="4585"/>
                    <a:pt x="2733" y="4595"/>
                    <a:pt x="2733" y="4601"/>
                  </a:cubicBezTo>
                  <a:cubicBezTo>
                    <a:pt x="2745" y="4608"/>
                    <a:pt x="2754" y="4610"/>
                    <a:pt x="2759" y="4610"/>
                  </a:cubicBezTo>
                  <a:cubicBezTo>
                    <a:pt x="2795" y="4610"/>
                    <a:pt x="2699" y="4486"/>
                    <a:pt x="2742" y="4462"/>
                  </a:cubicBezTo>
                  <a:lnTo>
                    <a:pt x="2742" y="4462"/>
                  </a:lnTo>
                  <a:cubicBezTo>
                    <a:pt x="2763" y="4506"/>
                    <a:pt x="2797" y="4537"/>
                    <a:pt x="2808" y="4537"/>
                  </a:cubicBezTo>
                  <a:cubicBezTo>
                    <a:pt x="2810" y="4537"/>
                    <a:pt x="2812" y="4536"/>
                    <a:pt x="2812" y="4533"/>
                  </a:cubicBezTo>
                  <a:lnTo>
                    <a:pt x="2812" y="4533"/>
                  </a:lnTo>
                  <a:cubicBezTo>
                    <a:pt x="2811" y="4533"/>
                    <a:pt x="2810" y="4534"/>
                    <a:pt x="2808" y="4534"/>
                  </a:cubicBezTo>
                  <a:cubicBezTo>
                    <a:pt x="2789" y="4534"/>
                    <a:pt x="2752" y="4454"/>
                    <a:pt x="2746" y="4408"/>
                  </a:cubicBezTo>
                  <a:lnTo>
                    <a:pt x="2746" y="4408"/>
                  </a:lnTo>
                  <a:cubicBezTo>
                    <a:pt x="2753" y="4411"/>
                    <a:pt x="2758" y="4412"/>
                    <a:pt x="2762" y="4412"/>
                  </a:cubicBezTo>
                  <a:cubicBezTo>
                    <a:pt x="2792" y="4412"/>
                    <a:pt x="2764" y="4358"/>
                    <a:pt x="2780" y="4353"/>
                  </a:cubicBezTo>
                  <a:lnTo>
                    <a:pt x="2750" y="4347"/>
                  </a:lnTo>
                  <a:cubicBezTo>
                    <a:pt x="2726" y="4294"/>
                    <a:pt x="2744" y="4291"/>
                    <a:pt x="2757" y="4263"/>
                  </a:cubicBezTo>
                  <a:lnTo>
                    <a:pt x="2757" y="4263"/>
                  </a:lnTo>
                  <a:cubicBezTo>
                    <a:pt x="2765" y="4275"/>
                    <a:pt x="2768" y="4283"/>
                    <a:pt x="2768" y="4289"/>
                  </a:cubicBezTo>
                  <a:lnTo>
                    <a:pt x="2768" y="4289"/>
                  </a:lnTo>
                  <a:cubicBezTo>
                    <a:pt x="2769" y="4281"/>
                    <a:pt x="2772" y="4279"/>
                    <a:pt x="2778" y="4279"/>
                  </a:cubicBezTo>
                  <a:cubicBezTo>
                    <a:pt x="2797" y="4279"/>
                    <a:pt x="2840" y="4313"/>
                    <a:pt x="2863" y="4313"/>
                  </a:cubicBezTo>
                  <a:cubicBezTo>
                    <a:pt x="2872" y="4313"/>
                    <a:pt x="2878" y="4307"/>
                    <a:pt x="2877" y="4290"/>
                  </a:cubicBezTo>
                  <a:lnTo>
                    <a:pt x="2877" y="4290"/>
                  </a:lnTo>
                  <a:cubicBezTo>
                    <a:pt x="2913" y="4313"/>
                    <a:pt x="2935" y="4380"/>
                    <a:pt x="2964" y="4395"/>
                  </a:cubicBezTo>
                  <a:cubicBezTo>
                    <a:pt x="2963" y="4371"/>
                    <a:pt x="2969" y="4363"/>
                    <a:pt x="2978" y="4363"/>
                  </a:cubicBezTo>
                  <a:cubicBezTo>
                    <a:pt x="2994" y="4363"/>
                    <a:pt x="3018" y="4385"/>
                    <a:pt x="3035" y="4385"/>
                  </a:cubicBezTo>
                  <a:cubicBezTo>
                    <a:pt x="3044" y="4385"/>
                    <a:pt x="3051" y="4379"/>
                    <a:pt x="3052" y="4360"/>
                  </a:cubicBezTo>
                  <a:cubicBezTo>
                    <a:pt x="3001" y="4302"/>
                    <a:pt x="3008" y="4318"/>
                    <a:pt x="2995" y="4238"/>
                  </a:cubicBezTo>
                  <a:lnTo>
                    <a:pt x="2960" y="4323"/>
                  </a:lnTo>
                  <a:lnTo>
                    <a:pt x="2940" y="4203"/>
                  </a:lnTo>
                  <a:cubicBezTo>
                    <a:pt x="2921" y="4214"/>
                    <a:pt x="2926" y="4266"/>
                    <a:pt x="2909" y="4266"/>
                  </a:cubicBezTo>
                  <a:cubicBezTo>
                    <a:pt x="2909" y="4266"/>
                    <a:pt x="2908" y="4265"/>
                    <a:pt x="2907" y="4265"/>
                  </a:cubicBezTo>
                  <a:cubicBezTo>
                    <a:pt x="2893" y="4199"/>
                    <a:pt x="2902" y="4218"/>
                    <a:pt x="2857" y="4168"/>
                  </a:cubicBezTo>
                  <a:lnTo>
                    <a:pt x="2857" y="4168"/>
                  </a:lnTo>
                  <a:cubicBezTo>
                    <a:pt x="2875" y="4184"/>
                    <a:pt x="2886" y="4190"/>
                    <a:pt x="2893" y="4190"/>
                  </a:cubicBezTo>
                  <a:cubicBezTo>
                    <a:pt x="2918" y="4190"/>
                    <a:pt x="2897" y="4117"/>
                    <a:pt x="2925" y="4117"/>
                  </a:cubicBezTo>
                  <a:cubicBezTo>
                    <a:pt x="2930" y="4117"/>
                    <a:pt x="2937" y="4120"/>
                    <a:pt x="2946" y="4125"/>
                  </a:cubicBezTo>
                  <a:lnTo>
                    <a:pt x="3047" y="4289"/>
                  </a:lnTo>
                  <a:cubicBezTo>
                    <a:pt x="3057" y="4294"/>
                    <a:pt x="3065" y="4296"/>
                    <a:pt x="3072" y="4296"/>
                  </a:cubicBezTo>
                  <a:cubicBezTo>
                    <a:pt x="3125" y="4296"/>
                    <a:pt x="3085" y="4157"/>
                    <a:pt x="3160" y="4157"/>
                  </a:cubicBezTo>
                  <a:cubicBezTo>
                    <a:pt x="3160" y="4157"/>
                    <a:pt x="3161" y="4157"/>
                    <a:pt x="3161" y="4157"/>
                  </a:cubicBezTo>
                  <a:lnTo>
                    <a:pt x="3125" y="4141"/>
                  </a:lnTo>
                  <a:cubicBezTo>
                    <a:pt x="3092" y="4071"/>
                    <a:pt x="3156" y="4109"/>
                    <a:pt x="3158" y="4071"/>
                  </a:cubicBezTo>
                  <a:cubicBezTo>
                    <a:pt x="3190" y="4126"/>
                    <a:pt x="3215" y="4139"/>
                    <a:pt x="3244" y="4167"/>
                  </a:cubicBezTo>
                  <a:cubicBezTo>
                    <a:pt x="3218" y="4126"/>
                    <a:pt x="3289" y="4144"/>
                    <a:pt x="3227" y="4032"/>
                  </a:cubicBezTo>
                  <a:lnTo>
                    <a:pt x="3227" y="4032"/>
                  </a:lnTo>
                  <a:lnTo>
                    <a:pt x="3298" y="4087"/>
                  </a:lnTo>
                  <a:cubicBezTo>
                    <a:pt x="3365" y="4085"/>
                    <a:pt x="3256" y="3897"/>
                    <a:pt x="3314" y="3887"/>
                  </a:cubicBezTo>
                  <a:lnTo>
                    <a:pt x="3314" y="3887"/>
                  </a:lnTo>
                  <a:cubicBezTo>
                    <a:pt x="3338" y="3954"/>
                    <a:pt x="3381" y="3980"/>
                    <a:pt x="3377" y="4041"/>
                  </a:cubicBezTo>
                  <a:cubicBezTo>
                    <a:pt x="3393" y="4032"/>
                    <a:pt x="3413" y="4033"/>
                    <a:pt x="3390" y="3996"/>
                  </a:cubicBezTo>
                  <a:lnTo>
                    <a:pt x="3390" y="3996"/>
                  </a:lnTo>
                  <a:cubicBezTo>
                    <a:pt x="3394" y="3999"/>
                    <a:pt x="3396" y="4000"/>
                    <a:pt x="3398" y="4000"/>
                  </a:cubicBezTo>
                  <a:cubicBezTo>
                    <a:pt x="3412" y="4000"/>
                    <a:pt x="3398" y="3930"/>
                    <a:pt x="3418" y="3930"/>
                  </a:cubicBezTo>
                  <a:cubicBezTo>
                    <a:pt x="3421" y="3930"/>
                    <a:pt x="3426" y="3933"/>
                    <a:pt x="3433" y="3939"/>
                  </a:cubicBezTo>
                  <a:cubicBezTo>
                    <a:pt x="3424" y="3912"/>
                    <a:pt x="3391" y="3854"/>
                    <a:pt x="3411" y="3846"/>
                  </a:cubicBezTo>
                  <a:lnTo>
                    <a:pt x="3411" y="3846"/>
                  </a:lnTo>
                  <a:cubicBezTo>
                    <a:pt x="3416" y="3852"/>
                    <a:pt x="3421" y="3860"/>
                    <a:pt x="3424" y="3866"/>
                  </a:cubicBezTo>
                  <a:lnTo>
                    <a:pt x="3424" y="3866"/>
                  </a:lnTo>
                  <a:cubicBezTo>
                    <a:pt x="3415" y="3841"/>
                    <a:pt x="3426" y="3815"/>
                    <a:pt x="3380" y="3771"/>
                  </a:cubicBezTo>
                  <a:lnTo>
                    <a:pt x="3380" y="3771"/>
                  </a:lnTo>
                  <a:cubicBezTo>
                    <a:pt x="3417" y="3805"/>
                    <a:pt x="3444" y="3817"/>
                    <a:pt x="3465" y="3817"/>
                  </a:cubicBezTo>
                  <a:cubicBezTo>
                    <a:pt x="3510" y="3817"/>
                    <a:pt x="3527" y="3760"/>
                    <a:pt x="3570" y="3760"/>
                  </a:cubicBezTo>
                  <a:cubicBezTo>
                    <a:pt x="3587" y="3760"/>
                    <a:pt x="3608" y="3769"/>
                    <a:pt x="3636" y="3795"/>
                  </a:cubicBezTo>
                  <a:cubicBezTo>
                    <a:pt x="3659" y="3756"/>
                    <a:pt x="3688" y="3714"/>
                    <a:pt x="3716" y="3690"/>
                  </a:cubicBezTo>
                  <a:cubicBezTo>
                    <a:pt x="3723" y="3705"/>
                    <a:pt x="3731" y="3715"/>
                    <a:pt x="3725" y="3715"/>
                  </a:cubicBezTo>
                  <a:cubicBezTo>
                    <a:pt x="3725" y="3715"/>
                    <a:pt x="3724" y="3715"/>
                    <a:pt x="3723" y="3715"/>
                  </a:cubicBezTo>
                  <a:lnTo>
                    <a:pt x="3723" y="3715"/>
                  </a:lnTo>
                  <a:cubicBezTo>
                    <a:pt x="3728" y="3716"/>
                    <a:pt x="3731" y="3717"/>
                    <a:pt x="3734" y="3717"/>
                  </a:cubicBezTo>
                  <a:cubicBezTo>
                    <a:pt x="3777" y="3717"/>
                    <a:pt x="3673" y="3567"/>
                    <a:pt x="3721" y="3567"/>
                  </a:cubicBezTo>
                  <a:cubicBezTo>
                    <a:pt x="3725" y="3567"/>
                    <a:pt x="3729" y="3568"/>
                    <a:pt x="3735" y="3569"/>
                  </a:cubicBezTo>
                  <a:cubicBezTo>
                    <a:pt x="3815" y="3642"/>
                    <a:pt x="3739" y="3633"/>
                    <a:pt x="3775" y="3657"/>
                  </a:cubicBezTo>
                  <a:cubicBezTo>
                    <a:pt x="3809" y="3706"/>
                    <a:pt x="3827" y="3722"/>
                    <a:pt x="3837" y="3722"/>
                  </a:cubicBezTo>
                  <a:cubicBezTo>
                    <a:pt x="3858" y="3722"/>
                    <a:pt x="3852" y="3661"/>
                    <a:pt x="3880" y="3661"/>
                  </a:cubicBezTo>
                  <a:cubicBezTo>
                    <a:pt x="3888" y="3661"/>
                    <a:pt x="3899" y="3666"/>
                    <a:pt x="3915" y="3679"/>
                  </a:cubicBezTo>
                  <a:lnTo>
                    <a:pt x="3914" y="3695"/>
                  </a:lnTo>
                  <a:cubicBezTo>
                    <a:pt x="3922" y="3701"/>
                    <a:pt x="3929" y="3704"/>
                    <a:pt x="3934" y="3704"/>
                  </a:cubicBezTo>
                  <a:cubicBezTo>
                    <a:pt x="3966" y="3704"/>
                    <a:pt x="3938" y="3588"/>
                    <a:pt x="3981" y="3577"/>
                  </a:cubicBezTo>
                  <a:cubicBezTo>
                    <a:pt x="3981" y="3577"/>
                    <a:pt x="3988" y="3594"/>
                    <a:pt x="3997" y="3605"/>
                  </a:cubicBezTo>
                  <a:cubicBezTo>
                    <a:pt x="3967" y="3497"/>
                    <a:pt x="4001" y="3434"/>
                    <a:pt x="4023" y="3384"/>
                  </a:cubicBezTo>
                  <a:cubicBezTo>
                    <a:pt x="4054" y="3462"/>
                    <a:pt x="4028" y="3432"/>
                    <a:pt x="4080" y="3498"/>
                  </a:cubicBezTo>
                  <a:cubicBezTo>
                    <a:pt x="4090" y="3477"/>
                    <a:pt x="4003" y="3388"/>
                    <a:pt x="4025" y="3346"/>
                  </a:cubicBezTo>
                  <a:lnTo>
                    <a:pt x="4025" y="3346"/>
                  </a:lnTo>
                  <a:cubicBezTo>
                    <a:pt x="4060" y="3378"/>
                    <a:pt x="4107" y="3395"/>
                    <a:pt x="4158" y="3470"/>
                  </a:cubicBezTo>
                  <a:lnTo>
                    <a:pt x="4128" y="3494"/>
                  </a:lnTo>
                  <a:cubicBezTo>
                    <a:pt x="4149" y="3518"/>
                    <a:pt x="4162" y="3526"/>
                    <a:pt x="4170" y="3526"/>
                  </a:cubicBezTo>
                  <a:cubicBezTo>
                    <a:pt x="4189" y="3526"/>
                    <a:pt x="4177" y="3471"/>
                    <a:pt x="4193" y="3471"/>
                  </a:cubicBezTo>
                  <a:cubicBezTo>
                    <a:pt x="4194" y="3471"/>
                    <a:pt x="4195" y="3471"/>
                    <a:pt x="4195" y="3471"/>
                  </a:cubicBezTo>
                  <a:lnTo>
                    <a:pt x="4220" y="3514"/>
                  </a:lnTo>
                  <a:cubicBezTo>
                    <a:pt x="4262" y="3470"/>
                    <a:pt x="4194" y="3362"/>
                    <a:pt x="4252" y="3336"/>
                  </a:cubicBezTo>
                  <a:lnTo>
                    <a:pt x="4226" y="3307"/>
                  </a:lnTo>
                  <a:cubicBezTo>
                    <a:pt x="4215" y="3270"/>
                    <a:pt x="4216" y="3259"/>
                    <a:pt x="4222" y="3259"/>
                  </a:cubicBezTo>
                  <a:cubicBezTo>
                    <a:pt x="4232" y="3259"/>
                    <a:pt x="4255" y="3286"/>
                    <a:pt x="4265" y="3286"/>
                  </a:cubicBezTo>
                  <a:cubicBezTo>
                    <a:pt x="4271" y="3286"/>
                    <a:pt x="4273" y="3278"/>
                    <a:pt x="4268" y="3254"/>
                  </a:cubicBezTo>
                  <a:lnTo>
                    <a:pt x="4268" y="3254"/>
                  </a:lnTo>
                  <a:lnTo>
                    <a:pt x="4345" y="3357"/>
                  </a:lnTo>
                  <a:cubicBezTo>
                    <a:pt x="4347" y="3317"/>
                    <a:pt x="4347" y="3209"/>
                    <a:pt x="4369" y="3167"/>
                  </a:cubicBezTo>
                  <a:cubicBezTo>
                    <a:pt x="4401" y="3260"/>
                    <a:pt x="4385" y="3327"/>
                    <a:pt x="4390" y="3390"/>
                  </a:cubicBezTo>
                  <a:cubicBezTo>
                    <a:pt x="4409" y="3379"/>
                    <a:pt x="4449" y="3341"/>
                    <a:pt x="4426" y="3281"/>
                  </a:cubicBezTo>
                  <a:lnTo>
                    <a:pt x="4426" y="3281"/>
                  </a:lnTo>
                  <a:cubicBezTo>
                    <a:pt x="4425" y="3294"/>
                    <a:pt x="4430" y="3320"/>
                    <a:pt x="4420" y="3320"/>
                  </a:cubicBezTo>
                  <a:cubicBezTo>
                    <a:pt x="4418" y="3320"/>
                    <a:pt x="4416" y="3319"/>
                    <a:pt x="4413" y="3317"/>
                  </a:cubicBezTo>
                  <a:cubicBezTo>
                    <a:pt x="4383" y="3218"/>
                    <a:pt x="4388" y="3157"/>
                    <a:pt x="4428" y="3135"/>
                  </a:cubicBezTo>
                  <a:cubicBezTo>
                    <a:pt x="4474" y="3215"/>
                    <a:pt x="4504" y="3234"/>
                    <a:pt x="4530" y="3234"/>
                  </a:cubicBezTo>
                  <a:cubicBezTo>
                    <a:pt x="4554" y="3234"/>
                    <a:pt x="4575" y="3218"/>
                    <a:pt x="4602" y="3218"/>
                  </a:cubicBezTo>
                  <a:cubicBezTo>
                    <a:pt x="4625" y="3218"/>
                    <a:pt x="4653" y="3229"/>
                    <a:pt x="4691" y="3271"/>
                  </a:cubicBezTo>
                  <a:cubicBezTo>
                    <a:pt x="4710" y="3150"/>
                    <a:pt x="4847" y="3221"/>
                    <a:pt x="4916" y="3159"/>
                  </a:cubicBezTo>
                  <a:cubicBezTo>
                    <a:pt x="4785" y="3012"/>
                    <a:pt x="4937" y="3139"/>
                    <a:pt x="4827" y="2974"/>
                  </a:cubicBezTo>
                  <a:cubicBezTo>
                    <a:pt x="4834" y="2960"/>
                    <a:pt x="4840" y="2955"/>
                    <a:pt x="4846" y="2955"/>
                  </a:cubicBezTo>
                  <a:cubicBezTo>
                    <a:pt x="4849" y="2955"/>
                    <a:pt x="4852" y="2957"/>
                    <a:pt x="4855" y="2960"/>
                  </a:cubicBezTo>
                  <a:lnTo>
                    <a:pt x="4973" y="3025"/>
                  </a:lnTo>
                  <a:cubicBezTo>
                    <a:pt x="5018" y="3065"/>
                    <a:pt x="4978" y="3073"/>
                    <a:pt x="5004" y="3109"/>
                  </a:cubicBezTo>
                  <a:cubicBezTo>
                    <a:pt x="5008" y="3108"/>
                    <a:pt x="5011" y="3108"/>
                    <a:pt x="5014" y="3108"/>
                  </a:cubicBezTo>
                  <a:cubicBezTo>
                    <a:pt x="5054" y="3108"/>
                    <a:pt x="5069" y="3172"/>
                    <a:pt x="5119" y="3197"/>
                  </a:cubicBezTo>
                  <a:cubicBezTo>
                    <a:pt x="5081" y="3146"/>
                    <a:pt x="5080" y="3111"/>
                    <a:pt x="5107" y="3111"/>
                  </a:cubicBezTo>
                  <a:cubicBezTo>
                    <a:pt x="5110" y="3111"/>
                    <a:pt x="5113" y="3111"/>
                    <a:pt x="5117" y="3112"/>
                  </a:cubicBezTo>
                  <a:lnTo>
                    <a:pt x="5036" y="3055"/>
                  </a:lnTo>
                  <a:cubicBezTo>
                    <a:pt x="5036" y="3027"/>
                    <a:pt x="5043" y="3017"/>
                    <a:pt x="5054" y="3017"/>
                  </a:cubicBezTo>
                  <a:cubicBezTo>
                    <a:pt x="5080" y="3017"/>
                    <a:pt x="5130" y="3079"/>
                    <a:pt x="5157" y="3079"/>
                  </a:cubicBezTo>
                  <a:cubicBezTo>
                    <a:pt x="5167" y="3079"/>
                    <a:pt x="5174" y="3069"/>
                    <a:pt x="5174" y="3042"/>
                  </a:cubicBezTo>
                  <a:lnTo>
                    <a:pt x="5190" y="3105"/>
                  </a:lnTo>
                  <a:cubicBezTo>
                    <a:pt x="5199" y="3056"/>
                    <a:pt x="5298" y="3040"/>
                    <a:pt x="5242" y="2886"/>
                  </a:cubicBezTo>
                  <a:lnTo>
                    <a:pt x="5242" y="2886"/>
                  </a:lnTo>
                  <a:cubicBezTo>
                    <a:pt x="5258" y="2902"/>
                    <a:pt x="5295" y="2944"/>
                    <a:pt x="5289" y="2964"/>
                  </a:cubicBezTo>
                  <a:cubicBezTo>
                    <a:pt x="5363" y="2943"/>
                    <a:pt x="5357" y="2766"/>
                    <a:pt x="5432" y="2766"/>
                  </a:cubicBezTo>
                  <a:cubicBezTo>
                    <a:pt x="5440" y="2766"/>
                    <a:pt x="5450" y="2768"/>
                    <a:pt x="5460" y="2773"/>
                  </a:cubicBezTo>
                  <a:lnTo>
                    <a:pt x="5481" y="2818"/>
                  </a:lnTo>
                  <a:cubicBezTo>
                    <a:pt x="5485" y="2801"/>
                    <a:pt x="5465" y="2750"/>
                    <a:pt x="5482" y="2750"/>
                  </a:cubicBezTo>
                  <a:cubicBezTo>
                    <a:pt x="5485" y="2750"/>
                    <a:pt x="5490" y="2752"/>
                    <a:pt x="5498" y="2757"/>
                  </a:cubicBezTo>
                  <a:cubicBezTo>
                    <a:pt x="5508" y="2775"/>
                    <a:pt x="5518" y="2801"/>
                    <a:pt x="5526" y="2801"/>
                  </a:cubicBezTo>
                  <a:cubicBezTo>
                    <a:pt x="5527" y="2801"/>
                    <a:pt x="5527" y="2801"/>
                    <a:pt x="5527" y="2801"/>
                  </a:cubicBezTo>
                  <a:cubicBezTo>
                    <a:pt x="5524" y="2784"/>
                    <a:pt x="5518" y="2719"/>
                    <a:pt x="5542" y="2719"/>
                  </a:cubicBezTo>
                  <a:cubicBezTo>
                    <a:pt x="5544" y="2719"/>
                    <a:pt x="5546" y="2719"/>
                    <a:pt x="5549" y="2720"/>
                  </a:cubicBezTo>
                  <a:lnTo>
                    <a:pt x="5563" y="2776"/>
                  </a:lnTo>
                  <a:cubicBezTo>
                    <a:pt x="5566" y="2776"/>
                    <a:pt x="5569" y="2777"/>
                    <a:pt x="5571" y="2777"/>
                  </a:cubicBezTo>
                  <a:cubicBezTo>
                    <a:pt x="5660" y="2777"/>
                    <a:pt x="5597" y="2597"/>
                    <a:pt x="5636" y="2534"/>
                  </a:cubicBezTo>
                  <a:lnTo>
                    <a:pt x="5636" y="2534"/>
                  </a:lnTo>
                  <a:cubicBezTo>
                    <a:pt x="5710" y="2656"/>
                    <a:pt x="5788" y="2662"/>
                    <a:pt x="5828" y="2664"/>
                  </a:cubicBezTo>
                  <a:lnTo>
                    <a:pt x="5838" y="2683"/>
                  </a:lnTo>
                  <a:cubicBezTo>
                    <a:pt x="5926" y="2648"/>
                    <a:pt x="5909" y="2498"/>
                    <a:pt x="5952" y="2405"/>
                  </a:cubicBezTo>
                  <a:cubicBezTo>
                    <a:pt x="5986" y="2433"/>
                    <a:pt x="6016" y="2442"/>
                    <a:pt x="6043" y="2442"/>
                  </a:cubicBezTo>
                  <a:cubicBezTo>
                    <a:pt x="6106" y="2442"/>
                    <a:pt x="6157" y="2388"/>
                    <a:pt x="6227" y="2388"/>
                  </a:cubicBezTo>
                  <a:cubicBezTo>
                    <a:pt x="6237" y="2388"/>
                    <a:pt x="6248" y="2390"/>
                    <a:pt x="6259" y="2392"/>
                  </a:cubicBezTo>
                  <a:cubicBezTo>
                    <a:pt x="6234" y="2377"/>
                    <a:pt x="6202" y="2296"/>
                    <a:pt x="6207" y="2277"/>
                  </a:cubicBezTo>
                  <a:lnTo>
                    <a:pt x="6207" y="2277"/>
                  </a:lnTo>
                  <a:cubicBezTo>
                    <a:pt x="6209" y="2278"/>
                    <a:pt x="6210" y="2278"/>
                    <a:pt x="6212" y="2278"/>
                  </a:cubicBezTo>
                  <a:cubicBezTo>
                    <a:pt x="6228" y="2278"/>
                    <a:pt x="6219" y="2229"/>
                    <a:pt x="6231" y="2229"/>
                  </a:cubicBezTo>
                  <a:cubicBezTo>
                    <a:pt x="6237" y="2229"/>
                    <a:pt x="6248" y="2240"/>
                    <a:pt x="6268" y="2275"/>
                  </a:cubicBezTo>
                  <a:lnTo>
                    <a:pt x="6260" y="2277"/>
                  </a:lnTo>
                  <a:cubicBezTo>
                    <a:pt x="6298" y="2324"/>
                    <a:pt x="6322" y="2338"/>
                    <a:pt x="6340" y="2338"/>
                  </a:cubicBezTo>
                  <a:cubicBezTo>
                    <a:pt x="6360" y="2338"/>
                    <a:pt x="6372" y="2319"/>
                    <a:pt x="6388" y="2311"/>
                  </a:cubicBezTo>
                  <a:lnTo>
                    <a:pt x="6300" y="2164"/>
                  </a:lnTo>
                  <a:lnTo>
                    <a:pt x="6300" y="2164"/>
                  </a:lnTo>
                  <a:cubicBezTo>
                    <a:pt x="6340" y="2197"/>
                    <a:pt x="6370" y="2209"/>
                    <a:pt x="6393" y="2209"/>
                  </a:cubicBezTo>
                  <a:cubicBezTo>
                    <a:pt x="6465" y="2209"/>
                    <a:pt x="6472" y="2089"/>
                    <a:pt x="6527" y="2089"/>
                  </a:cubicBezTo>
                  <a:cubicBezTo>
                    <a:pt x="6545" y="2089"/>
                    <a:pt x="6567" y="2101"/>
                    <a:pt x="6597" y="2133"/>
                  </a:cubicBezTo>
                  <a:cubicBezTo>
                    <a:pt x="6592" y="2086"/>
                    <a:pt x="6615" y="2073"/>
                    <a:pt x="6607" y="2025"/>
                  </a:cubicBezTo>
                  <a:lnTo>
                    <a:pt x="6607" y="2025"/>
                  </a:lnTo>
                  <a:lnTo>
                    <a:pt x="6656" y="2103"/>
                  </a:lnTo>
                  <a:cubicBezTo>
                    <a:pt x="6716" y="2093"/>
                    <a:pt x="6746" y="2087"/>
                    <a:pt x="6794" y="2031"/>
                  </a:cubicBezTo>
                  <a:lnTo>
                    <a:pt x="6818" y="2096"/>
                  </a:lnTo>
                  <a:cubicBezTo>
                    <a:pt x="6854" y="2080"/>
                    <a:pt x="6719" y="1845"/>
                    <a:pt x="6747" y="1821"/>
                  </a:cubicBezTo>
                  <a:lnTo>
                    <a:pt x="6747" y="1821"/>
                  </a:lnTo>
                  <a:lnTo>
                    <a:pt x="6829" y="1931"/>
                  </a:lnTo>
                  <a:cubicBezTo>
                    <a:pt x="6886" y="1891"/>
                    <a:pt x="7010" y="1957"/>
                    <a:pt x="7002" y="1816"/>
                  </a:cubicBezTo>
                  <a:lnTo>
                    <a:pt x="7002" y="1816"/>
                  </a:lnTo>
                  <a:cubicBezTo>
                    <a:pt x="7012" y="1833"/>
                    <a:pt x="7031" y="1868"/>
                    <a:pt x="7024" y="1878"/>
                  </a:cubicBezTo>
                  <a:cubicBezTo>
                    <a:pt x="7052" y="1864"/>
                    <a:pt x="7171" y="1888"/>
                    <a:pt x="7080" y="1753"/>
                  </a:cubicBezTo>
                  <a:lnTo>
                    <a:pt x="7080" y="1753"/>
                  </a:lnTo>
                  <a:cubicBezTo>
                    <a:pt x="7092" y="1768"/>
                    <a:pt x="7102" y="1775"/>
                    <a:pt x="7109" y="1775"/>
                  </a:cubicBezTo>
                  <a:cubicBezTo>
                    <a:pt x="7136" y="1775"/>
                    <a:pt x="7136" y="1691"/>
                    <a:pt x="7139" y="1643"/>
                  </a:cubicBezTo>
                  <a:lnTo>
                    <a:pt x="7182" y="1722"/>
                  </a:lnTo>
                  <a:cubicBezTo>
                    <a:pt x="7147" y="1608"/>
                    <a:pt x="7131" y="1580"/>
                    <a:pt x="7152" y="1531"/>
                  </a:cubicBezTo>
                  <a:lnTo>
                    <a:pt x="7152" y="1531"/>
                  </a:lnTo>
                  <a:cubicBezTo>
                    <a:pt x="7166" y="1533"/>
                    <a:pt x="7191" y="1575"/>
                    <a:pt x="7181" y="1576"/>
                  </a:cubicBezTo>
                  <a:lnTo>
                    <a:pt x="7181" y="1576"/>
                  </a:lnTo>
                  <a:cubicBezTo>
                    <a:pt x="7179" y="1576"/>
                    <a:pt x="7177" y="1575"/>
                    <a:pt x="7175" y="1574"/>
                  </a:cubicBezTo>
                  <a:lnTo>
                    <a:pt x="7175" y="1574"/>
                  </a:lnTo>
                  <a:cubicBezTo>
                    <a:pt x="7177" y="1576"/>
                    <a:pt x="7179" y="1576"/>
                    <a:pt x="7181" y="1576"/>
                  </a:cubicBezTo>
                  <a:cubicBezTo>
                    <a:pt x="7181" y="1576"/>
                    <a:pt x="7181" y="1576"/>
                    <a:pt x="7181" y="1576"/>
                  </a:cubicBezTo>
                  <a:lnTo>
                    <a:pt x="7181" y="1576"/>
                  </a:lnTo>
                  <a:cubicBezTo>
                    <a:pt x="7183" y="1577"/>
                    <a:pt x="7185" y="1577"/>
                    <a:pt x="7186" y="1577"/>
                  </a:cubicBezTo>
                  <a:cubicBezTo>
                    <a:pt x="7213" y="1577"/>
                    <a:pt x="7167" y="1504"/>
                    <a:pt x="7201" y="1504"/>
                  </a:cubicBezTo>
                  <a:cubicBezTo>
                    <a:pt x="7204" y="1504"/>
                    <a:pt x="7208" y="1504"/>
                    <a:pt x="7213" y="1506"/>
                  </a:cubicBezTo>
                  <a:lnTo>
                    <a:pt x="7230" y="1563"/>
                  </a:lnTo>
                  <a:cubicBezTo>
                    <a:pt x="7264" y="1549"/>
                    <a:pt x="7245" y="1525"/>
                    <a:pt x="7227" y="1458"/>
                  </a:cubicBezTo>
                  <a:cubicBezTo>
                    <a:pt x="7227" y="1443"/>
                    <a:pt x="7234" y="1437"/>
                    <a:pt x="7247" y="1437"/>
                  </a:cubicBezTo>
                  <a:cubicBezTo>
                    <a:pt x="7271" y="1437"/>
                    <a:pt x="7312" y="1463"/>
                    <a:pt x="7343" y="1507"/>
                  </a:cubicBezTo>
                  <a:cubicBezTo>
                    <a:pt x="7322" y="1464"/>
                    <a:pt x="7304" y="1403"/>
                    <a:pt x="7327" y="1403"/>
                  </a:cubicBezTo>
                  <a:cubicBezTo>
                    <a:pt x="7329" y="1403"/>
                    <a:pt x="7331" y="1404"/>
                    <a:pt x="7332" y="1404"/>
                  </a:cubicBezTo>
                  <a:cubicBezTo>
                    <a:pt x="7351" y="1429"/>
                    <a:pt x="7354" y="1450"/>
                    <a:pt x="7357" y="1459"/>
                  </a:cubicBezTo>
                  <a:cubicBezTo>
                    <a:pt x="7362" y="1460"/>
                    <a:pt x="7367" y="1461"/>
                    <a:pt x="7371" y="1461"/>
                  </a:cubicBezTo>
                  <a:cubicBezTo>
                    <a:pt x="7423" y="1461"/>
                    <a:pt x="7395" y="1365"/>
                    <a:pt x="7431" y="1365"/>
                  </a:cubicBezTo>
                  <a:cubicBezTo>
                    <a:pt x="7437" y="1365"/>
                    <a:pt x="7446" y="1368"/>
                    <a:pt x="7458" y="1376"/>
                  </a:cubicBezTo>
                  <a:cubicBezTo>
                    <a:pt x="7475" y="1401"/>
                    <a:pt x="7486" y="1412"/>
                    <a:pt x="7493" y="1418"/>
                  </a:cubicBezTo>
                  <a:cubicBezTo>
                    <a:pt x="7458" y="1437"/>
                    <a:pt x="7427" y="1451"/>
                    <a:pt x="7419" y="1451"/>
                  </a:cubicBezTo>
                  <a:cubicBezTo>
                    <a:pt x="7418" y="1451"/>
                    <a:pt x="7417" y="1451"/>
                    <a:pt x="7417" y="1451"/>
                  </a:cubicBezTo>
                  <a:lnTo>
                    <a:pt x="7417" y="1451"/>
                  </a:lnTo>
                  <a:cubicBezTo>
                    <a:pt x="7461" y="1520"/>
                    <a:pt x="7502" y="1513"/>
                    <a:pt x="7536" y="1626"/>
                  </a:cubicBezTo>
                  <a:cubicBezTo>
                    <a:pt x="7529" y="1560"/>
                    <a:pt x="7504" y="1426"/>
                    <a:pt x="7547" y="1426"/>
                  </a:cubicBezTo>
                  <a:cubicBezTo>
                    <a:pt x="7549" y="1426"/>
                    <a:pt x="7551" y="1426"/>
                    <a:pt x="7553" y="1427"/>
                  </a:cubicBezTo>
                  <a:cubicBezTo>
                    <a:pt x="7558" y="1433"/>
                    <a:pt x="7565" y="1438"/>
                    <a:pt x="7572" y="1449"/>
                  </a:cubicBezTo>
                  <a:lnTo>
                    <a:pt x="7574" y="1459"/>
                  </a:lnTo>
                  <a:cubicBezTo>
                    <a:pt x="7575" y="1459"/>
                    <a:pt x="7576" y="1459"/>
                    <a:pt x="7577" y="1459"/>
                  </a:cubicBezTo>
                  <a:cubicBezTo>
                    <a:pt x="7586" y="1459"/>
                    <a:pt x="7587" y="1449"/>
                    <a:pt x="7586" y="1435"/>
                  </a:cubicBezTo>
                  <a:lnTo>
                    <a:pt x="7586" y="1435"/>
                  </a:lnTo>
                  <a:cubicBezTo>
                    <a:pt x="7598" y="1439"/>
                    <a:pt x="7608" y="1443"/>
                    <a:pt x="7616" y="1443"/>
                  </a:cubicBezTo>
                  <a:cubicBezTo>
                    <a:pt x="7620" y="1443"/>
                    <a:pt x="7623" y="1442"/>
                    <a:pt x="7626" y="1440"/>
                  </a:cubicBezTo>
                  <a:cubicBezTo>
                    <a:pt x="7640" y="1461"/>
                    <a:pt x="7651" y="1467"/>
                    <a:pt x="7661" y="1467"/>
                  </a:cubicBezTo>
                  <a:cubicBezTo>
                    <a:pt x="7678" y="1467"/>
                    <a:pt x="7689" y="1446"/>
                    <a:pt x="7701" y="1442"/>
                  </a:cubicBezTo>
                  <a:cubicBezTo>
                    <a:pt x="7652" y="1366"/>
                    <a:pt x="7679" y="1365"/>
                    <a:pt x="7622" y="1315"/>
                  </a:cubicBezTo>
                  <a:lnTo>
                    <a:pt x="7622" y="1315"/>
                  </a:lnTo>
                  <a:cubicBezTo>
                    <a:pt x="7626" y="1320"/>
                    <a:pt x="7622" y="1326"/>
                    <a:pt x="7613" y="1335"/>
                  </a:cubicBezTo>
                  <a:cubicBezTo>
                    <a:pt x="7612" y="1339"/>
                    <a:pt x="7611" y="1341"/>
                    <a:pt x="7612" y="1346"/>
                  </a:cubicBezTo>
                  <a:cubicBezTo>
                    <a:pt x="7611" y="1344"/>
                    <a:pt x="7610" y="1341"/>
                    <a:pt x="7610" y="1339"/>
                  </a:cubicBezTo>
                  <a:cubicBezTo>
                    <a:pt x="7601" y="1347"/>
                    <a:pt x="7587" y="1357"/>
                    <a:pt x="7574" y="1368"/>
                  </a:cubicBezTo>
                  <a:cubicBezTo>
                    <a:pt x="7565" y="1332"/>
                    <a:pt x="7558" y="1300"/>
                    <a:pt x="7575" y="1300"/>
                  </a:cubicBezTo>
                  <a:cubicBezTo>
                    <a:pt x="7581" y="1300"/>
                    <a:pt x="7589" y="1303"/>
                    <a:pt x="7600" y="1311"/>
                  </a:cubicBezTo>
                  <a:cubicBezTo>
                    <a:pt x="7576" y="1257"/>
                    <a:pt x="7554" y="1200"/>
                    <a:pt x="7544" y="1173"/>
                  </a:cubicBezTo>
                  <a:lnTo>
                    <a:pt x="7544" y="1173"/>
                  </a:lnTo>
                  <a:cubicBezTo>
                    <a:pt x="7633" y="1266"/>
                    <a:pt x="7712" y="1298"/>
                    <a:pt x="7761" y="1361"/>
                  </a:cubicBezTo>
                  <a:cubicBezTo>
                    <a:pt x="7782" y="1287"/>
                    <a:pt x="7859" y="1259"/>
                    <a:pt x="7799" y="1095"/>
                  </a:cubicBezTo>
                  <a:cubicBezTo>
                    <a:pt x="7800" y="1090"/>
                    <a:pt x="7801" y="1088"/>
                    <a:pt x="7804" y="1088"/>
                  </a:cubicBezTo>
                  <a:cubicBezTo>
                    <a:pt x="7816" y="1088"/>
                    <a:pt x="7845" y="1130"/>
                    <a:pt x="7861" y="1145"/>
                  </a:cubicBezTo>
                  <a:cubicBezTo>
                    <a:pt x="7862" y="1164"/>
                    <a:pt x="7851" y="1169"/>
                    <a:pt x="7860" y="1191"/>
                  </a:cubicBezTo>
                  <a:cubicBezTo>
                    <a:pt x="7865" y="1138"/>
                    <a:pt x="7934" y="1126"/>
                    <a:pt x="7877" y="1019"/>
                  </a:cubicBezTo>
                  <a:lnTo>
                    <a:pt x="7877" y="1019"/>
                  </a:lnTo>
                  <a:cubicBezTo>
                    <a:pt x="7926" y="1038"/>
                    <a:pt x="7922" y="1092"/>
                    <a:pt x="7936" y="1092"/>
                  </a:cubicBezTo>
                  <a:cubicBezTo>
                    <a:pt x="7940" y="1092"/>
                    <a:pt x="7945" y="1088"/>
                    <a:pt x="7954" y="1077"/>
                  </a:cubicBezTo>
                  <a:lnTo>
                    <a:pt x="7966" y="1113"/>
                  </a:lnTo>
                  <a:cubicBezTo>
                    <a:pt x="7986" y="1123"/>
                    <a:pt x="8002" y="1128"/>
                    <a:pt x="8015" y="1128"/>
                  </a:cubicBezTo>
                  <a:cubicBezTo>
                    <a:pt x="8109" y="1128"/>
                    <a:pt x="8021" y="871"/>
                    <a:pt x="8122" y="871"/>
                  </a:cubicBezTo>
                  <a:cubicBezTo>
                    <a:pt x="8136" y="871"/>
                    <a:pt x="8154" y="876"/>
                    <a:pt x="8177" y="888"/>
                  </a:cubicBezTo>
                  <a:lnTo>
                    <a:pt x="8177" y="888"/>
                  </a:lnTo>
                  <a:cubicBezTo>
                    <a:pt x="8171" y="884"/>
                    <a:pt x="8167" y="880"/>
                    <a:pt x="8161" y="872"/>
                  </a:cubicBezTo>
                  <a:lnTo>
                    <a:pt x="8161" y="872"/>
                  </a:lnTo>
                  <a:cubicBezTo>
                    <a:pt x="8166" y="873"/>
                    <a:pt x="8171" y="873"/>
                    <a:pt x="8176" y="873"/>
                  </a:cubicBezTo>
                  <a:cubicBezTo>
                    <a:pt x="8319" y="873"/>
                    <a:pt x="8353" y="688"/>
                    <a:pt x="8497" y="688"/>
                  </a:cubicBezTo>
                  <a:cubicBezTo>
                    <a:pt x="8518" y="688"/>
                    <a:pt x="8541" y="692"/>
                    <a:pt x="8566" y="701"/>
                  </a:cubicBezTo>
                  <a:cubicBezTo>
                    <a:pt x="8569" y="701"/>
                    <a:pt x="8571" y="701"/>
                    <a:pt x="8573" y="701"/>
                  </a:cubicBezTo>
                  <a:cubicBezTo>
                    <a:pt x="8593" y="701"/>
                    <a:pt x="8596" y="688"/>
                    <a:pt x="8592" y="667"/>
                  </a:cubicBezTo>
                  <a:cubicBezTo>
                    <a:pt x="8590" y="642"/>
                    <a:pt x="8578" y="610"/>
                    <a:pt x="8573" y="579"/>
                  </a:cubicBezTo>
                  <a:lnTo>
                    <a:pt x="8573" y="579"/>
                  </a:lnTo>
                  <a:lnTo>
                    <a:pt x="8634" y="655"/>
                  </a:lnTo>
                  <a:cubicBezTo>
                    <a:pt x="8627" y="615"/>
                    <a:pt x="8618" y="574"/>
                    <a:pt x="8609" y="536"/>
                  </a:cubicBezTo>
                  <a:cubicBezTo>
                    <a:pt x="8611" y="515"/>
                    <a:pt x="8620" y="508"/>
                    <a:pt x="8635" y="508"/>
                  </a:cubicBezTo>
                  <a:cubicBezTo>
                    <a:pt x="8639" y="508"/>
                    <a:pt x="8643" y="508"/>
                    <a:pt x="8647" y="509"/>
                  </a:cubicBezTo>
                  <a:cubicBezTo>
                    <a:pt x="8669" y="512"/>
                    <a:pt x="8697" y="526"/>
                    <a:pt x="8726" y="535"/>
                  </a:cubicBezTo>
                  <a:cubicBezTo>
                    <a:pt x="8745" y="541"/>
                    <a:pt x="8764" y="546"/>
                    <a:pt x="8781" y="546"/>
                  </a:cubicBezTo>
                  <a:cubicBezTo>
                    <a:pt x="8790" y="546"/>
                    <a:pt x="8797" y="544"/>
                    <a:pt x="8804" y="541"/>
                  </a:cubicBezTo>
                  <a:cubicBezTo>
                    <a:pt x="8814" y="537"/>
                    <a:pt x="8822" y="530"/>
                    <a:pt x="8826" y="516"/>
                  </a:cubicBezTo>
                  <a:cubicBezTo>
                    <a:pt x="8830" y="504"/>
                    <a:pt x="8830" y="488"/>
                    <a:pt x="8825" y="464"/>
                  </a:cubicBezTo>
                  <a:cubicBezTo>
                    <a:pt x="8805" y="453"/>
                    <a:pt x="8787" y="440"/>
                    <a:pt x="8769" y="427"/>
                  </a:cubicBezTo>
                  <a:cubicBezTo>
                    <a:pt x="8777" y="423"/>
                    <a:pt x="8783" y="414"/>
                    <a:pt x="8789" y="405"/>
                  </a:cubicBezTo>
                  <a:cubicBezTo>
                    <a:pt x="8793" y="400"/>
                    <a:pt x="8796" y="395"/>
                    <a:pt x="8799" y="391"/>
                  </a:cubicBezTo>
                  <a:cubicBezTo>
                    <a:pt x="8801" y="386"/>
                    <a:pt x="8805" y="380"/>
                    <a:pt x="8808" y="375"/>
                  </a:cubicBezTo>
                  <a:cubicBezTo>
                    <a:pt x="8814" y="366"/>
                    <a:pt x="8821" y="360"/>
                    <a:pt x="8830" y="357"/>
                  </a:cubicBezTo>
                  <a:cubicBezTo>
                    <a:pt x="8831" y="356"/>
                    <a:pt x="8833" y="356"/>
                    <a:pt x="8835" y="356"/>
                  </a:cubicBezTo>
                  <a:cubicBezTo>
                    <a:pt x="8843" y="356"/>
                    <a:pt x="8852" y="361"/>
                    <a:pt x="8865" y="370"/>
                  </a:cubicBezTo>
                  <a:cubicBezTo>
                    <a:pt x="8858" y="361"/>
                    <a:pt x="8823" y="327"/>
                    <a:pt x="8843" y="327"/>
                  </a:cubicBezTo>
                  <a:cubicBezTo>
                    <a:pt x="8846" y="327"/>
                    <a:pt x="8848" y="328"/>
                    <a:pt x="8852" y="329"/>
                  </a:cubicBezTo>
                  <a:lnTo>
                    <a:pt x="8896" y="356"/>
                  </a:lnTo>
                  <a:cubicBezTo>
                    <a:pt x="8893" y="335"/>
                    <a:pt x="8887" y="314"/>
                    <a:pt x="8882" y="294"/>
                  </a:cubicBezTo>
                  <a:cubicBezTo>
                    <a:pt x="8877" y="276"/>
                    <a:pt x="8868" y="256"/>
                    <a:pt x="8861" y="237"/>
                  </a:cubicBezTo>
                  <a:cubicBezTo>
                    <a:pt x="8869" y="231"/>
                    <a:pt x="8879" y="229"/>
                    <a:pt x="8890" y="229"/>
                  </a:cubicBezTo>
                  <a:cubicBezTo>
                    <a:pt x="8916" y="229"/>
                    <a:pt x="8948" y="243"/>
                    <a:pt x="8979" y="256"/>
                  </a:cubicBezTo>
                  <a:cubicBezTo>
                    <a:pt x="8999" y="264"/>
                    <a:pt x="9019" y="270"/>
                    <a:pt x="9037" y="270"/>
                  </a:cubicBezTo>
                  <a:cubicBezTo>
                    <a:pt x="9058" y="270"/>
                    <a:pt x="9077" y="260"/>
                    <a:pt x="9088" y="229"/>
                  </a:cubicBezTo>
                  <a:cubicBezTo>
                    <a:pt x="9086" y="216"/>
                    <a:pt x="9076" y="199"/>
                    <a:pt x="9063" y="182"/>
                  </a:cubicBezTo>
                  <a:cubicBezTo>
                    <a:pt x="9057" y="173"/>
                    <a:pt x="9049" y="165"/>
                    <a:pt x="9041" y="156"/>
                  </a:cubicBezTo>
                  <a:cubicBezTo>
                    <a:pt x="9032" y="147"/>
                    <a:pt x="9023" y="139"/>
                    <a:pt x="9013" y="132"/>
                  </a:cubicBezTo>
                  <a:cubicBezTo>
                    <a:pt x="8979" y="103"/>
                    <a:pt x="8943" y="84"/>
                    <a:pt x="8923" y="84"/>
                  </a:cubicBezTo>
                  <a:cubicBezTo>
                    <a:pt x="8921" y="84"/>
                    <a:pt x="8920" y="85"/>
                    <a:pt x="8918" y="85"/>
                  </a:cubicBezTo>
                  <a:cubicBezTo>
                    <a:pt x="8916" y="96"/>
                    <a:pt x="8899" y="106"/>
                    <a:pt x="8871" y="106"/>
                  </a:cubicBezTo>
                  <a:cubicBezTo>
                    <a:pt x="8861" y="106"/>
                    <a:pt x="8849" y="104"/>
                    <a:pt x="8836" y="102"/>
                  </a:cubicBezTo>
                  <a:cubicBezTo>
                    <a:pt x="8827" y="90"/>
                    <a:pt x="8818" y="80"/>
                    <a:pt x="8809" y="68"/>
                  </a:cubicBezTo>
                  <a:cubicBezTo>
                    <a:pt x="8778" y="60"/>
                    <a:pt x="8737" y="51"/>
                    <a:pt x="8701" y="42"/>
                  </a:cubicBezTo>
                  <a:cubicBezTo>
                    <a:pt x="8666" y="34"/>
                    <a:pt x="8633" y="27"/>
                    <a:pt x="8599" y="22"/>
                  </a:cubicBezTo>
                  <a:cubicBezTo>
                    <a:pt x="8533" y="11"/>
                    <a:pt x="8473" y="6"/>
                    <a:pt x="8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3936525" y="1210225"/>
              <a:ext cx="450" cy="700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" y="1"/>
                  </a:moveTo>
                  <a:lnTo>
                    <a:pt x="12" y="28"/>
                  </a:lnTo>
                  <a:cubicBezTo>
                    <a:pt x="14" y="26"/>
                    <a:pt x="15" y="25"/>
                    <a:pt x="17" y="22"/>
                  </a:cubicBezTo>
                  <a:cubicBezTo>
                    <a:pt x="17" y="20"/>
                    <a:pt x="15" y="15"/>
                    <a:pt x="18" y="14"/>
                  </a:cubicBezTo>
                  <a:cubicBezTo>
                    <a:pt x="11" y="9"/>
                    <a:pt x="6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3781125" y="13041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5" y="3"/>
                  </a:cubicBezTo>
                  <a:lnTo>
                    <a:pt x="5" y="3"/>
                  </a:lnTo>
                  <a:cubicBezTo>
                    <a:pt x="4" y="2"/>
                    <a:pt x="2" y="1"/>
                    <a:pt x="1" y="0"/>
                  </a:cubicBezTo>
                  <a:close/>
                  <a:moveTo>
                    <a:pt x="5" y="3"/>
                  </a:moveTo>
                  <a:cubicBezTo>
                    <a:pt x="6" y="5"/>
                    <a:pt x="7" y="6"/>
                    <a:pt x="9" y="8"/>
                  </a:cubicBezTo>
                  <a:lnTo>
                    <a:pt x="11" y="9"/>
                  </a:lnTo>
                  <a:cubicBezTo>
                    <a:pt x="10" y="7"/>
                    <a:pt x="7" y="6"/>
                    <a:pt x="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3900350" y="1213425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6" y="0"/>
                  </a:moveTo>
                  <a:lnTo>
                    <a:pt x="0" y="1"/>
                  </a:lnTo>
                  <a:lnTo>
                    <a:pt x="12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3767450" y="130307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6"/>
                    <a:pt x="8" y="11"/>
                    <a:pt x="17" y="18"/>
                  </a:cubicBezTo>
                  <a:cubicBezTo>
                    <a:pt x="12" y="11"/>
                    <a:pt x="6" y="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3762550" y="1305275"/>
              <a:ext cx="1025" cy="375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0" y="1"/>
                  </a:moveTo>
                  <a:cubicBezTo>
                    <a:pt x="20" y="10"/>
                    <a:pt x="31" y="13"/>
                    <a:pt x="41" y="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3759825" y="130657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5"/>
                    <a:pt x="13" y="26"/>
                    <a:pt x="18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3807750" y="1272925"/>
              <a:ext cx="125" cy="500"/>
            </a:xfrm>
            <a:custGeom>
              <a:avLst/>
              <a:gdLst/>
              <a:ahLst/>
              <a:cxnLst/>
              <a:rect l="l" t="t" r="r" b="b"/>
              <a:pathLst>
                <a:path w="5" h="20" extrusionOk="0">
                  <a:moveTo>
                    <a:pt x="4" y="1"/>
                  </a:moveTo>
                  <a:cubicBezTo>
                    <a:pt x="3" y="1"/>
                    <a:pt x="1" y="9"/>
                    <a:pt x="1" y="19"/>
                  </a:cubicBezTo>
                  <a:cubicBezTo>
                    <a:pt x="2" y="18"/>
                    <a:pt x="3" y="16"/>
                    <a:pt x="3" y="13"/>
                  </a:cubicBez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3795200" y="1285925"/>
              <a:ext cx="700" cy="1200"/>
            </a:xfrm>
            <a:custGeom>
              <a:avLst/>
              <a:gdLst/>
              <a:ahLst/>
              <a:cxnLst/>
              <a:rect l="l" t="t" r="r" b="b"/>
              <a:pathLst>
                <a:path w="28" h="48" extrusionOk="0">
                  <a:moveTo>
                    <a:pt x="24" y="0"/>
                  </a:moveTo>
                  <a:cubicBezTo>
                    <a:pt x="10" y="0"/>
                    <a:pt x="1" y="4"/>
                    <a:pt x="28" y="48"/>
                  </a:cubicBezTo>
                  <a:cubicBezTo>
                    <a:pt x="26" y="30"/>
                    <a:pt x="23" y="13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3822700" y="12607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0"/>
                  </a:moveTo>
                  <a:lnTo>
                    <a:pt x="0" y="1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4" y="1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3795775" y="1285425"/>
              <a:ext cx="750" cy="525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6" y="1"/>
                  </a:moveTo>
                  <a:cubicBezTo>
                    <a:pt x="6" y="1"/>
                    <a:pt x="2" y="9"/>
                    <a:pt x="1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16" y="20"/>
                    <a:pt x="29" y="19"/>
                    <a:pt x="30" y="5"/>
                  </a:cubicBezTo>
                  <a:cubicBezTo>
                    <a:pt x="24" y="2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3745600" y="131415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" y="0"/>
                  </a:moveTo>
                  <a:cubicBezTo>
                    <a:pt x="5" y="6"/>
                    <a:pt x="6" y="9"/>
                    <a:pt x="8" y="1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3745800" y="131447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"/>
                  </a:moveTo>
                  <a:lnTo>
                    <a:pt x="0" y="14"/>
                  </a:lnTo>
                  <a:cubicBezTo>
                    <a:pt x="2" y="11"/>
                    <a:pt x="5" y="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3745450" y="131482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1" y="5"/>
                    <a:pt x="12" y="28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3750100" y="1311700"/>
              <a:ext cx="400" cy="800"/>
            </a:xfrm>
            <a:custGeom>
              <a:avLst/>
              <a:gdLst/>
              <a:ahLst/>
              <a:cxnLst/>
              <a:rect l="l" t="t" r="r" b="b"/>
              <a:pathLst>
                <a:path w="16" h="32" extrusionOk="0">
                  <a:moveTo>
                    <a:pt x="0" y="1"/>
                  </a:moveTo>
                  <a:cubicBezTo>
                    <a:pt x="2" y="8"/>
                    <a:pt x="8" y="18"/>
                    <a:pt x="16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749800" y="1310925"/>
              <a:ext cx="1950" cy="1025"/>
            </a:xfrm>
            <a:custGeom>
              <a:avLst/>
              <a:gdLst/>
              <a:ahLst/>
              <a:cxnLst/>
              <a:rect l="l" t="t" r="r" b="b"/>
              <a:pathLst>
                <a:path w="78" h="41" extrusionOk="0">
                  <a:moveTo>
                    <a:pt x="13" y="0"/>
                  </a:moveTo>
                  <a:cubicBezTo>
                    <a:pt x="7" y="0"/>
                    <a:pt x="2" y="3"/>
                    <a:pt x="1" y="10"/>
                  </a:cubicBezTo>
                  <a:lnTo>
                    <a:pt x="13" y="33"/>
                  </a:lnTo>
                  <a:cubicBezTo>
                    <a:pt x="9" y="23"/>
                    <a:pt x="10" y="19"/>
                    <a:pt x="15" y="19"/>
                  </a:cubicBezTo>
                  <a:cubicBezTo>
                    <a:pt x="26" y="19"/>
                    <a:pt x="56" y="41"/>
                    <a:pt x="69" y="41"/>
                  </a:cubicBezTo>
                  <a:cubicBezTo>
                    <a:pt x="75" y="41"/>
                    <a:pt x="78" y="36"/>
                    <a:pt x="74" y="23"/>
                  </a:cubicBezTo>
                  <a:lnTo>
                    <a:pt x="74" y="23"/>
                  </a:lnTo>
                  <a:cubicBezTo>
                    <a:pt x="73" y="23"/>
                    <a:pt x="73" y="23"/>
                    <a:pt x="73" y="23"/>
                  </a:cubicBezTo>
                  <a:cubicBezTo>
                    <a:pt x="61" y="23"/>
                    <a:pt x="30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3760850" y="1316875"/>
              <a:ext cx="2550" cy="2425"/>
            </a:xfrm>
            <a:custGeom>
              <a:avLst/>
              <a:gdLst/>
              <a:ahLst/>
              <a:cxnLst/>
              <a:rect l="l" t="t" r="r" b="b"/>
              <a:pathLst>
                <a:path w="102" h="97" extrusionOk="0">
                  <a:moveTo>
                    <a:pt x="57" y="0"/>
                  </a:moveTo>
                  <a:lnTo>
                    <a:pt x="1" y="3"/>
                  </a:lnTo>
                  <a:cubicBezTo>
                    <a:pt x="27" y="28"/>
                    <a:pt x="61" y="64"/>
                    <a:pt x="47" y="81"/>
                  </a:cubicBezTo>
                  <a:cubicBezTo>
                    <a:pt x="68" y="92"/>
                    <a:pt x="79" y="97"/>
                    <a:pt x="83" y="97"/>
                  </a:cubicBezTo>
                  <a:cubicBezTo>
                    <a:pt x="101" y="97"/>
                    <a:pt x="7" y="18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3765800" y="1315900"/>
              <a:ext cx="1300" cy="1575"/>
            </a:xfrm>
            <a:custGeom>
              <a:avLst/>
              <a:gdLst/>
              <a:ahLst/>
              <a:cxnLst/>
              <a:rect l="l" t="t" r="r" b="b"/>
              <a:pathLst>
                <a:path w="52" h="63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30"/>
                    <a:pt x="42" y="45"/>
                    <a:pt x="52" y="62"/>
                  </a:cubicBezTo>
                  <a:cubicBezTo>
                    <a:pt x="49" y="26"/>
                    <a:pt x="49" y="17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3789625" y="1301225"/>
              <a:ext cx="1325" cy="1825"/>
            </a:xfrm>
            <a:custGeom>
              <a:avLst/>
              <a:gdLst/>
              <a:ahLst/>
              <a:cxnLst/>
              <a:rect l="l" t="t" r="r" b="b"/>
              <a:pathLst>
                <a:path w="53" h="73" extrusionOk="0">
                  <a:moveTo>
                    <a:pt x="1" y="1"/>
                  </a:moveTo>
                  <a:cubicBezTo>
                    <a:pt x="2" y="3"/>
                    <a:pt x="3" y="5"/>
                    <a:pt x="4" y="6"/>
                  </a:cubicBezTo>
                  <a:lnTo>
                    <a:pt x="4" y="6"/>
                  </a:lnTo>
                  <a:lnTo>
                    <a:pt x="1" y="1"/>
                  </a:lnTo>
                  <a:close/>
                  <a:moveTo>
                    <a:pt x="4" y="6"/>
                  </a:moveTo>
                  <a:lnTo>
                    <a:pt x="42" y="73"/>
                  </a:lnTo>
                  <a:cubicBezTo>
                    <a:pt x="52" y="53"/>
                    <a:pt x="28" y="46"/>
                    <a:pt x="4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3787300" y="1288500"/>
              <a:ext cx="1125" cy="1775"/>
            </a:xfrm>
            <a:custGeom>
              <a:avLst/>
              <a:gdLst/>
              <a:ahLst/>
              <a:cxnLst/>
              <a:rect l="l" t="t" r="r" b="b"/>
              <a:pathLst>
                <a:path w="45" h="71" extrusionOk="0">
                  <a:moveTo>
                    <a:pt x="1" y="1"/>
                  </a:moveTo>
                  <a:lnTo>
                    <a:pt x="33" y="70"/>
                  </a:lnTo>
                  <a:lnTo>
                    <a:pt x="4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3798875" y="1299500"/>
              <a:ext cx="350" cy="1100"/>
            </a:xfrm>
            <a:custGeom>
              <a:avLst/>
              <a:gdLst/>
              <a:ahLst/>
              <a:cxnLst/>
              <a:rect l="l" t="t" r="r" b="b"/>
              <a:pathLst>
                <a:path w="14" h="44" extrusionOk="0">
                  <a:moveTo>
                    <a:pt x="14" y="0"/>
                  </a:moveTo>
                  <a:lnTo>
                    <a:pt x="1" y="29"/>
                  </a:lnTo>
                  <a:lnTo>
                    <a:pt x="0" y="4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3836350" y="1272825"/>
              <a:ext cx="1550" cy="2325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" y="0"/>
                  </a:moveTo>
                  <a:cubicBezTo>
                    <a:pt x="0" y="20"/>
                    <a:pt x="42" y="92"/>
                    <a:pt x="57" y="92"/>
                  </a:cubicBezTo>
                  <a:cubicBezTo>
                    <a:pt x="60" y="92"/>
                    <a:pt x="62" y="89"/>
                    <a:pt x="62" y="8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3853525" y="1261925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19" y="27"/>
                    <a:pt x="39" y="42"/>
                    <a:pt x="50" y="42"/>
                  </a:cubicBezTo>
                  <a:cubicBezTo>
                    <a:pt x="59" y="42"/>
                    <a:pt x="62" y="33"/>
                    <a:pt x="55" y="11"/>
                  </a:cubicBezTo>
                  <a:lnTo>
                    <a:pt x="55" y="11"/>
                  </a:lnTo>
                  <a:cubicBezTo>
                    <a:pt x="54" y="11"/>
                    <a:pt x="54" y="11"/>
                    <a:pt x="53" y="11"/>
                  </a:cubicBezTo>
                  <a:cubicBezTo>
                    <a:pt x="38" y="11"/>
                    <a:pt x="17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3906700" y="1233575"/>
              <a:ext cx="375" cy="1025"/>
            </a:xfrm>
            <a:custGeom>
              <a:avLst/>
              <a:gdLst/>
              <a:ahLst/>
              <a:cxnLst/>
              <a:rect l="l" t="t" r="r" b="b"/>
              <a:pathLst>
                <a:path w="15" h="41" extrusionOk="0">
                  <a:moveTo>
                    <a:pt x="15" y="0"/>
                  </a:moveTo>
                  <a:lnTo>
                    <a:pt x="0" y="3"/>
                  </a:lnTo>
                  <a:lnTo>
                    <a:pt x="4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3781650" y="1347200"/>
              <a:ext cx="1450" cy="2350"/>
            </a:xfrm>
            <a:custGeom>
              <a:avLst/>
              <a:gdLst/>
              <a:ahLst/>
              <a:cxnLst/>
              <a:rect l="l" t="t" r="r" b="b"/>
              <a:pathLst>
                <a:path w="58" h="94" extrusionOk="0">
                  <a:moveTo>
                    <a:pt x="1" y="1"/>
                  </a:moveTo>
                  <a:lnTo>
                    <a:pt x="8" y="32"/>
                  </a:lnTo>
                  <a:cubicBezTo>
                    <a:pt x="19" y="53"/>
                    <a:pt x="50" y="94"/>
                    <a:pt x="56" y="94"/>
                  </a:cubicBezTo>
                  <a:cubicBezTo>
                    <a:pt x="57" y="94"/>
                    <a:pt x="58" y="93"/>
                    <a:pt x="58" y="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3782675" y="1346075"/>
              <a:ext cx="3225" cy="5175"/>
            </a:xfrm>
            <a:custGeom>
              <a:avLst/>
              <a:gdLst/>
              <a:ahLst/>
              <a:cxnLst/>
              <a:rect l="l" t="t" r="r" b="b"/>
              <a:pathLst>
                <a:path w="129" h="207" extrusionOk="0">
                  <a:moveTo>
                    <a:pt x="1" y="0"/>
                  </a:moveTo>
                  <a:cubicBezTo>
                    <a:pt x="52" y="89"/>
                    <a:pt x="26" y="56"/>
                    <a:pt x="88" y="163"/>
                  </a:cubicBezTo>
                  <a:cubicBezTo>
                    <a:pt x="88" y="166"/>
                    <a:pt x="87" y="167"/>
                    <a:pt x="86" y="167"/>
                  </a:cubicBezTo>
                  <a:cubicBezTo>
                    <a:pt x="77" y="167"/>
                    <a:pt x="52" y="138"/>
                    <a:pt x="35" y="110"/>
                  </a:cubicBezTo>
                  <a:lnTo>
                    <a:pt x="35" y="110"/>
                  </a:lnTo>
                  <a:cubicBezTo>
                    <a:pt x="48" y="135"/>
                    <a:pt x="10" y="99"/>
                    <a:pt x="46" y="157"/>
                  </a:cubicBezTo>
                  <a:cubicBezTo>
                    <a:pt x="73" y="186"/>
                    <a:pt x="90" y="200"/>
                    <a:pt x="97" y="200"/>
                  </a:cubicBezTo>
                  <a:cubicBezTo>
                    <a:pt x="106" y="200"/>
                    <a:pt x="102" y="183"/>
                    <a:pt x="88" y="149"/>
                  </a:cubicBezTo>
                  <a:lnTo>
                    <a:pt x="88" y="149"/>
                  </a:lnTo>
                  <a:cubicBezTo>
                    <a:pt x="104" y="165"/>
                    <a:pt x="117" y="189"/>
                    <a:pt x="129" y="206"/>
                  </a:cubicBezTo>
                  <a:cubicBezTo>
                    <a:pt x="107" y="158"/>
                    <a:pt x="63" y="7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3805100" y="1342400"/>
              <a:ext cx="300" cy="225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1"/>
                  </a:moveTo>
                  <a:cubicBezTo>
                    <a:pt x="4" y="6"/>
                    <a:pt x="8" y="8"/>
                    <a:pt x="11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3816775" y="1336350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3" y="0"/>
                  </a:moveTo>
                  <a:cubicBezTo>
                    <a:pt x="1" y="4"/>
                    <a:pt x="5" y="15"/>
                    <a:pt x="11" y="22"/>
                  </a:cubicBezTo>
                  <a:cubicBezTo>
                    <a:pt x="9" y="15"/>
                    <a:pt x="8" y="7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3820100" y="1337425"/>
              <a:ext cx="300" cy="2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1"/>
                  </a:moveTo>
                  <a:cubicBezTo>
                    <a:pt x="5" y="5"/>
                    <a:pt x="8" y="8"/>
                    <a:pt x="10" y="8"/>
                  </a:cubicBezTo>
                  <a:cubicBezTo>
                    <a:pt x="11" y="8"/>
                    <a:pt x="11" y="6"/>
                    <a:pt x="10" y="4"/>
                  </a:cubicBezTo>
                  <a:cubicBezTo>
                    <a:pt x="6" y="3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3805375" y="1342600"/>
              <a:ext cx="800" cy="500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10" y="0"/>
                  </a:moveTo>
                  <a:cubicBezTo>
                    <a:pt x="8" y="0"/>
                    <a:pt x="6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lnTo>
                    <a:pt x="0" y="0"/>
                  </a:lnTo>
                  <a:lnTo>
                    <a:pt x="32" y="20"/>
                  </a:lnTo>
                  <a:cubicBezTo>
                    <a:pt x="19" y="3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3784500" y="1344250"/>
              <a:ext cx="275" cy="700"/>
            </a:xfrm>
            <a:custGeom>
              <a:avLst/>
              <a:gdLst/>
              <a:ahLst/>
              <a:cxnLst/>
              <a:rect l="l" t="t" r="r" b="b"/>
              <a:pathLst>
                <a:path w="11" h="28" extrusionOk="0">
                  <a:moveTo>
                    <a:pt x="1" y="0"/>
                  </a:moveTo>
                  <a:cubicBezTo>
                    <a:pt x="1" y="7"/>
                    <a:pt x="5" y="16"/>
                    <a:pt x="11" y="27"/>
                  </a:cubicBezTo>
                  <a:cubicBezTo>
                    <a:pt x="10" y="22"/>
                    <a:pt x="10" y="18"/>
                    <a:pt x="10" y="15"/>
                  </a:cubicBezTo>
                  <a:cubicBezTo>
                    <a:pt x="6" y="11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3801850" y="1347650"/>
              <a:ext cx="575" cy="1025"/>
            </a:xfrm>
            <a:custGeom>
              <a:avLst/>
              <a:gdLst/>
              <a:ahLst/>
              <a:cxnLst/>
              <a:rect l="l" t="t" r="r" b="b"/>
              <a:pathLst>
                <a:path w="23" h="41" extrusionOk="0">
                  <a:moveTo>
                    <a:pt x="5" y="0"/>
                  </a:moveTo>
                  <a:lnTo>
                    <a:pt x="0" y="3"/>
                  </a:lnTo>
                  <a:cubicBezTo>
                    <a:pt x="7" y="14"/>
                    <a:pt x="14" y="26"/>
                    <a:pt x="22" y="4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3796925" y="1347850"/>
              <a:ext cx="1800" cy="270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0" y="1"/>
                  </a:moveTo>
                  <a:cubicBezTo>
                    <a:pt x="20" y="33"/>
                    <a:pt x="27" y="48"/>
                    <a:pt x="29" y="56"/>
                  </a:cubicBezTo>
                  <a:cubicBezTo>
                    <a:pt x="40" y="70"/>
                    <a:pt x="51" y="87"/>
                    <a:pt x="68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72" y="107"/>
                    <a:pt x="22" y="3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790600" y="1351250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0" y="0"/>
                  </a:moveTo>
                  <a:lnTo>
                    <a:pt x="3" y="13"/>
                  </a:lnTo>
                  <a:cubicBezTo>
                    <a:pt x="3" y="10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804800" y="1346250"/>
              <a:ext cx="525" cy="675"/>
            </a:xfrm>
            <a:custGeom>
              <a:avLst/>
              <a:gdLst/>
              <a:ahLst/>
              <a:cxnLst/>
              <a:rect l="l" t="t" r="r" b="b"/>
              <a:pathLst>
                <a:path w="21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9"/>
                    <a:pt x="13" y="18"/>
                    <a:pt x="20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837750" y="1282200"/>
              <a:ext cx="125" cy="425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2" y="9"/>
                    <a:pt x="1" y="15"/>
                    <a:pt x="2" y="16"/>
                  </a:cubicBezTo>
                  <a:cubicBezTo>
                    <a:pt x="4" y="9"/>
                    <a:pt x="4" y="6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834200" y="1269425"/>
              <a:ext cx="300" cy="1375"/>
            </a:xfrm>
            <a:custGeom>
              <a:avLst/>
              <a:gdLst/>
              <a:ahLst/>
              <a:cxnLst/>
              <a:rect l="l" t="t" r="r" b="b"/>
              <a:pathLst>
                <a:path w="12" h="55" extrusionOk="0">
                  <a:moveTo>
                    <a:pt x="11" y="1"/>
                  </a:moveTo>
                  <a:lnTo>
                    <a:pt x="1" y="54"/>
                  </a:lnTo>
                  <a:lnTo>
                    <a:pt x="4" y="50"/>
                  </a:lnTo>
                  <a:cubicBezTo>
                    <a:pt x="7" y="33"/>
                    <a:pt x="9" y="16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825275" y="1337525"/>
              <a:ext cx="75" cy="2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6"/>
                    <a:pt x="2" y="8"/>
                    <a:pt x="2" y="8"/>
                  </a:cubicBezTo>
                  <a:cubicBezTo>
                    <a:pt x="2" y="8"/>
                    <a:pt x="2" y="6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852000" y="1310800"/>
              <a:ext cx="2750" cy="4050"/>
            </a:xfrm>
            <a:custGeom>
              <a:avLst/>
              <a:gdLst/>
              <a:ahLst/>
              <a:cxnLst/>
              <a:rect l="l" t="t" r="r" b="b"/>
              <a:pathLst>
                <a:path w="110" h="162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28"/>
                    <a:pt x="62" y="130"/>
                    <a:pt x="110" y="161"/>
                  </a:cubicBezTo>
                  <a:cubicBezTo>
                    <a:pt x="49" y="104"/>
                    <a:pt x="73" y="6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784725" y="134430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2" y="1"/>
                    <a:pt x="1" y="3"/>
                    <a:pt x="2" y="6"/>
                  </a:cubicBezTo>
                  <a:cubicBezTo>
                    <a:pt x="4" y="4"/>
                    <a:pt x="5" y="2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851775" y="1310650"/>
              <a:ext cx="250" cy="1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0"/>
                  </a:moveTo>
                  <a:lnTo>
                    <a:pt x="9" y="7"/>
                  </a:lnTo>
                  <a:cubicBezTo>
                    <a:pt x="6" y="4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3831500" y="1330350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1" y="1"/>
                  </a:moveTo>
                  <a:cubicBezTo>
                    <a:pt x="6" y="7"/>
                    <a:pt x="13" y="16"/>
                    <a:pt x="27" y="30"/>
                  </a:cubicBezTo>
                  <a:cubicBezTo>
                    <a:pt x="16" y="17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3824600" y="133242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1"/>
                  </a:moveTo>
                  <a:lnTo>
                    <a:pt x="13" y="7"/>
                  </a:lnTo>
                  <a:cubicBezTo>
                    <a:pt x="6" y="2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833250" y="1326150"/>
              <a:ext cx="375" cy="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0" y="9"/>
                  </a:moveTo>
                  <a:cubicBezTo>
                    <a:pt x="5" y="13"/>
                    <a:pt x="7" y="14"/>
                    <a:pt x="9" y="14"/>
                  </a:cubicBezTo>
                  <a:lnTo>
                    <a:pt x="9" y="14"/>
                  </a:lnTo>
                  <a:cubicBezTo>
                    <a:pt x="6" y="13"/>
                    <a:pt x="3" y="11"/>
                    <a:pt x="0" y="9"/>
                  </a:cubicBezTo>
                  <a:close/>
                  <a:moveTo>
                    <a:pt x="5" y="1"/>
                  </a:moveTo>
                  <a:lnTo>
                    <a:pt x="5" y="1"/>
                  </a:lnTo>
                  <a:cubicBezTo>
                    <a:pt x="9" y="9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9" y="14"/>
                  </a:lnTo>
                  <a:cubicBezTo>
                    <a:pt x="10" y="15"/>
                    <a:pt x="11" y="15"/>
                    <a:pt x="12" y="15"/>
                  </a:cubicBezTo>
                  <a:cubicBezTo>
                    <a:pt x="14" y="15"/>
                    <a:pt x="15" y="14"/>
                    <a:pt x="14" y="9"/>
                  </a:cubicBezTo>
                  <a:cubicBezTo>
                    <a:pt x="11" y="5"/>
                    <a:pt x="9" y="3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3835950" y="1323875"/>
              <a:ext cx="375" cy="325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" y="0"/>
                  </a:moveTo>
                  <a:cubicBezTo>
                    <a:pt x="1" y="2"/>
                    <a:pt x="0" y="3"/>
                    <a:pt x="0" y="7"/>
                  </a:cubicBezTo>
                  <a:lnTo>
                    <a:pt x="15" y="13"/>
                  </a:lnTo>
                  <a:lnTo>
                    <a:pt x="1" y="0"/>
                  </a:lnTo>
                  <a:close/>
                  <a:moveTo>
                    <a:pt x="15" y="13"/>
                  </a:move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3848675" y="1280900"/>
              <a:ext cx="675" cy="2100"/>
            </a:xfrm>
            <a:custGeom>
              <a:avLst/>
              <a:gdLst/>
              <a:ahLst/>
              <a:cxnLst/>
              <a:rect l="l" t="t" r="r" b="b"/>
              <a:pathLst>
                <a:path w="27" h="84" extrusionOk="0">
                  <a:moveTo>
                    <a:pt x="26" y="1"/>
                  </a:moveTo>
                  <a:cubicBezTo>
                    <a:pt x="20" y="61"/>
                    <a:pt x="1" y="83"/>
                    <a:pt x="18" y="83"/>
                  </a:cubicBezTo>
                  <a:cubicBezTo>
                    <a:pt x="19" y="83"/>
                    <a:pt x="21" y="83"/>
                    <a:pt x="22" y="83"/>
                  </a:cubicBezTo>
                  <a:cubicBezTo>
                    <a:pt x="22" y="57"/>
                    <a:pt x="25" y="29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784700" y="1344425"/>
              <a:ext cx="550" cy="90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" y="1"/>
                  </a:moveTo>
                  <a:cubicBezTo>
                    <a:pt x="1" y="3"/>
                    <a:pt x="1" y="5"/>
                    <a:pt x="1" y="8"/>
                  </a:cubicBezTo>
                  <a:cubicBezTo>
                    <a:pt x="8" y="19"/>
                    <a:pt x="16" y="30"/>
                    <a:pt x="22" y="36"/>
                  </a:cubicBezTo>
                  <a:cubicBezTo>
                    <a:pt x="8" y="16"/>
                    <a:pt x="3" y="6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3823050" y="13114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16" y="1"/>
                  </a:moveTo>
                  <a:cubicBezTo>
                    <a:pt x="10" y="1"/>
                    <a:pt x="5" y="3"/>
                    <a:pt x="1" y="6"/>
                  </a:cubicBezTo>
                  <a:lnTo>
                    <a:pt x="28" y="3"/>
                  </a:lnTo>
                  <a:cubicBezTo>
                    <a:pt x="24" y="1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3857075" y="128785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3" y="1"/>
                  </a:moveTo>
                  <a:cubicBezTo>
                    <a:pt x="0" y="2"/>
                    <a:pt x="3" y="3"/>
                    <a:pt x="1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825000" y="1310200"/>
              <a:ext cx="1200" cy="1150"/>
            </a:xfrm>
            <a:custGeom>
              <a:avLst/>
              <a:gdLst/>
              <a:ahLst/>
              <a:cxnLst/>
              <a:rect l="l" t="t" r="r" b="b"/>
              <a:pathLst>
                <a:path w="48" h="46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25"/>
                    <a:pt x="37" y="37"/>
                    <a:pt x="47" y="45"/>
                  </a:cubicBezTo>
                  <a:cubicBezTo>
                    <a:pt x="43" y="39"/>
                    <a:pt x="42" y="34"/>
                    <a:pt x="35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3849325" y="128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3784075" y="1263800"/>
              <a:ext cx="95550" cy="88225"/>
            </a:xfrm>
            <a:custGeom>
              <a:avLst/>
              <a:gdLst/>
              <a:ahLst/>
              <a:cxnLst/>
              <a:rect l="l" t="t" r="r" b="b"/>
              <a:pathLst>
                <a:path w="3822" h="3529" extrusionOk="0">
                  <a:moveTo>
                    <a:pt x="3114" y="85"/>
                  </a:moveTo>
                  <a:cubicBezTo>
                    <a:pt x="3123" y="85"/>
                    <a:pt x="3120" y="100"/>
                    <a:pt x="3115" y="115"/>
                  </a:cubicBezTo>
                  <a:cubicBezTo>
                    <a:pt x="3108" y="115"/>
                    <a:pt x="3102" y="115"/>
                    <a:pt x="3091" y="118"/>
                  </a:cubicBezTo>
                  <a:lnTo>
                    <a:pt x="3086" y="128"/>
                  </a:lnTo>
                  <a:cubicBezTo>
                    <a:pt x="3092" y="111"/>
                    <a:pt x="3101" y="97"/>
                    <a:pt x="3107" y="87"/>
                  </a:cubicBezTo>
                  <a:cubicBezTo>
                    <a:pt x="3110" y="85"/>
                    <a:pt x="3112" y="85"/>
                    <a:pt x="3114" y="85"/>
                  </a:cubicBezTo>
                  <a:close/>
                  <a:moveTo>
                    <a:pt x="2588" y="176"/>
                  </a:moveTo>
                  <a:lnTo>
                    <a:pt x="2588" y="176"/>
                  </a:lnTo>
                  <a:cubicBezTo>
                    <a:pt x="2589" y="181"/>
                    <a:pt x="2590" y="186"/>
                    <a:pt x="2591" y="191"/>
                  </a:cubicBezTo>
                  <a:lnTo>
                    <a:pt x="2591" y="191"/>
                  </a:lnTo>
                  <a:cubicBezTo>
                    <a:pt x="2590" y="186"/>
                    <a:pt x="2590" y="181"/>
                    <a:pt x="2588" y="176"/>
                  </a:cubicBezTo>
                  <a:close/>
                  <a:moveTo>
                    <a:pt x="3028" y="207"/>
                  </a:moveTo>
                  <a:cubicBezTo>
                    <a:pt x="3028" y="207"/>
                    <a:pt x="3028" y="207"/>
                    <a:pt x="3028" y="208"/>
                  </a:cubicBezTo>
                  <a:cubicBezTo>
                    <a:pt x="3028" y="207"/>
                    <a:pt x="3028" y="207"/>
                    <a:pt x="3028" y="207"/>
                  </a:cubicBezTo>
                  <a:close/>
                  <a:moveTo>
                    <a:pt x="3221" y="277"/>
                  </a:moveTo>
                  <a:cubicBezTo>
                    <a:pt x="3221" y="277"/>
                    <a:pt x="3220" y="278"/>
                    <a:pt x="3220" y="278"/>
                  </a:cubicBezTo>
                  <a:cubicBezTo>
                    <a:pt x="3221" y="278"/>
                    <a:pt x="3221" y="278"/>
                    <a:pt x="3221" y="277"/>
                  </a:cubicBezTo>
                  <a:close/>
                  <a:moveTo>
                    <a:pt x="3381" y="420"/>
                  </a:moveTo>
                  <a:lnTo>
                    <a:pt x="3381" y="420"/>
                  </a:lnTo>
                  <a:cubicBezTo>
                    <a:pt x="3380" y="421"/>
                    <a:pt x="3380" y="422"/>
                    <a:pt x="3380" y="424"/>
                  </a:cubicBezTo>
                  <a:cubicBezTo>
                    <a:pt x="3380" y="422"/>
                    <a:pt x="3381" y="421"/>
                    <a:pt x="3381" y="420"/>
                  </a:cubicBezTo>
                  <a:close/>
                  <a:moveTo>
                    <a:pt x="2612" y="660"/>
                  </a:moveTo>
                  <a:lnTo>
                    <a:pt x="2612" y="660"/>
                  </a:lnTo>
                  <a:cubicBezTo>
                    <a:pt x="2612" y="668"/>
                    <a:pt x="2611" y="675"/>
                    <a:pt x="2610" y="683"/>
                  </a:cubicBezTo>
                  <a:cubicBezTo>
                    <a:pt x="2612" y="676"/>
                    <a:pt x="2612" y="668"/>
                    <a:pt x="2612" y="660"/>
                  </a:cubicBezTo>
                  <a:close/>
                  <a:moveTo>
                    <a:pt x="2904" y="687"/>
                  </a:moveTo>
                  <a:lnTo>
                    <a:pt x="2904" y="687"/>
                  </a:lnTo>
                  <a:cubicBezTo>
                    <a:pt x="2904" y="688"/>
                    <a:pt x="2903" y="688"/>
                    <a:pt x="2903" y="688"/>
                  </a:cubicBezTo>
                  <a:cubicBezTo>
                    <a:pt x="2900" y="689"/>
                    <a:pt x="2895" y="690"/>
                    <a:pt x="2894" y="690"/>
                  </a:cubicBezTo>
                  <a:cubicBezTo>
                    <a:pt x="2898" y="689"/>
                    <a:pt x="2900" y="689"/>
                    <a:pt x="2904" y="687"/>
                  </a:cubicBezTo>
                  <a:close/>
                  <a:moveTo>
                    <a:pt x="2952" y="632"/>
                  </a:moveTo>
                  <a:cubicBezTo>
                    <a:pt x="2952" y="632"/>
                    <a:pt x="2952" y="632"/>
                    <a:pt x="2952" y="632"/>
                  </a:cubicBezTo>
                  <a:cubicBezTo>
                    <a:pt x="2941" y="652"/>
                    <a:pt x="2937" y="669"/>
                    <a:pt x="2927" y="694"/>
                  </a:cubicBezTo>
                  <a:cubicBezTo>
                    <a:pt x="2926" y="690"/>
                    <a:pt x="2923" y="688"/>
                    <a:pt x="2919" y="687"/>
                  </a:cubicBezTo>
                  <a:cubicBezTo>
                    <a:pt x="2933" y="659"/>
                    <a:pt x="2949" y="632"/>
                    <a:pt x="2952" y="632"/>
                  </a:cubicBezTo>
                  <a:close/>
                  <a:moveTo>
                    <a:pt x="2080" y="715"/>
                  </a:moveTo>
                  <a:lnTo>
                    <a:pt x="2080" y="715"/>
                  </a:lnTo>
                  <a:cubicBezTo>
                    <a:pt x="2080" y="717"/>
                    <a:pt x="2079" y="718"/>
                    <a:pt x="2078" y="720"/>
                  </a:cubicBezTo>
                  <a:cubicBezTo>
                    <a:pt x="2079" y="719"/>
                    <a:pt x="2080" y="717"/>
                    <a:pt x="2080" y="715"/>
                  </a:cubicBezTo>
                  <a:close/>
                  <a:moveTo>
                    <a:pt x="2453" y="799"/>
                  </a:moveTo>
                  <a:lnTo>
                    <a:pt x="2453" y="799"/>
                  </a:lnTo>
                  <a:cubicBezTo>
                    <a:pt x="2452" y="805"/>
                    <a:pt x="2451" y="810"/>
                    <a:pt x="2450" y="815"/>
                  </a:cubicBezTo>
                  <a:lnTo>
                    <a:pt x="2450" y="815"/>
                  </a:lnTo>
                  <a:cubicBezTo>
                    <a:pt x="2452" y="810"/>
                    <a:pt x="2452" y="804"/>
                    <a:pt x="2453" y="799"/>
                  </a:cubicBezTo>
                  <a:close/>
                  <a:moveTo>
                    <a:pt x="2450" y="815"/>
                  </a:moveTo>
                  <a:cubicBezTo>
                    <a:pt x="2444" y="846"/>
                    <a:pt x="2428" y="879"/>
                    <a:pt x="2428" y="879"/>
                  </a:cubicBezTo>
                  <a:cubicBezTo>
                    <a:pt x="2428" y="879"/>
                    <a:pt x="2429" y="879"/>
                    <a:pt x="2429" y="879"/>
                  </a:cubicBezTo>
                  <a:cubicBezTo>
                    <a:pt x="2439" y="879"/>
                    <a:pt x="2445" y="851"/>
                    <a:pt x="2450" y="815"/>
                  </a:cubicBezTo>
                  <a:close/>
                  <a:moveTo>
                    <a:pt x="2890" y="1042"/>
                  </a:moveTo>
                  <a:cubicBezTo>
                    <a:pt x="2915" y="1066"/>
                    <a:pt x="2924" y="1070"/>
                    <a:pt x="2935" y="1077"/>
                  </a:cubicBezTo>
                  <a:lnTo>
                    <a:pt x="2935" y="1077"/>
                  </a:lnTo>
                  <a:lnTo>
                    <a:pt x="2890" y="1042"/>
                  </a:lnTo>
                  <a:close/>
                  <a:moveTo>
                    <a:pt x="2935" y="1077"/>
                  </a:moveTo>
                  <a:lnTo>
                    <a:pt x="2955" y="1093"/>
                  </a:lnTo>
                  <a:lnTo>
                    <a:pt x="2955" y="1093"/>
                  </a:lnTo>
                  <a:cubicBezTo>
                    <a:pt x="2946" y="1085"/>
                    <a:pt x="2940" y="1080"/>
                    <a:pt x="2935" y="1077"/>
                  </a:cubicBezTo>
                  <a:close/>
                  <a:moveTo>
                    <a:pt x="1727" y="1782"/>
                  </a:moveTo>
                  <a:cubicBezTo>
                    <a:pt x="1727" y="1784"/>
                    <a:pt x="1728" y="1787"/>
                    <a:pt x="1729" y="1791"/>
                  </a:cubicBezTo>
                  <a:lnTo>
                    <a:pt x="1729" y="1791"/>
                  </a:lnTo>
                  <a:cubicBezTo>
                    <a:pt x="1729" y="1788"/>
                    <a:pt x="1728" y="1786"/>
                    <a:pt x="1727" y="1782"/>
                  </a:cubicBezTo>
                  <a:close/>
                  <a:moveTo>
                    <a:pt x="1269" y="2244"/>
                  </a:moveTo>
                  <a:cubicBezTo>
                    <a:pt x="1265" y="2253"/>
                    <a:pt x="1241" y="2237"/>
                    <a:pt x="1281" y="2290"/>
                  </a:cubicBezTo>
                  <a:lnTo>
                    <a:pt x="1277" y="2271"/>
                  </a:lnTo>
                  <a:lnTo>
                    <a:pt x="1277" y="2271"/>
                  </a:lnTo>
                  <a:cubicBezTo>
                    <a:pt x="1278" y="2272"/>
                    <a:pt x="1279" y="2273"/>
                    <a:pt x="1280" y="2274"/>
                  </a:cubicBezTo>
                  <a:lnTo>
                    <a:pt x="1280" y="2274"/>
                  </a:lnTo>
                  <a:cubicBezTo>
                    <a:pt x="1275" y="2264"/>
                    <a:pt x="1271" y="2253"/>
                    <a:pt x="1269" y="2244"/>
                  </a:cubicBezTo>
                  <a:close/>
                  <a:moveTo>
                    <a:pt x="1185" y="2386"/>
                  </a:moveTo>
                  <a:cubicBezTo>
                    <a:pt x="1185" y="2386"/>
                    <a:pt x="1184" y="2387"/>
                    <a:pt x="1184" y="2388"/>
                  </a:cubicBezTo>
                  <a:lnTo>
                    <a:pt x="1184" y="2388"/>
                  </a:lnTo>
                  <a:cubicBezTo>
                    <a:pt x="1184" y="2387"/>
                    <a:pt x="1185" y="2386"/>
                    <a:pt x="1185" y="2386"/>
                  </a:cubicBezTo>
                  <a:close/>
                  <a:moveTo>
                    <a:pt x="1950" y="2432"/>
                  </a:moveTo>
                  <a:cubicBezTo>
                    <a:pt x="1951" y="2434"/>
                    <a:pt x="1953" y="2437"/>
                    <a:pt x="1955" y="2440"/>
                  </a:cubicBezTo>
                  <a:cubicBezTo>
                    <a:pt x="1955" y="2440"/>
                    <a:pt x="1953" y="2436"/>
                    <a:pt x="1950" y="2432"/>
                  </a:cubicBezTo>
                  <a:close/>
                  <a:moveTo>
                    <a:pt x="1623" y="2927"/>
                  </a:moveTo>
                  <a:cubicBezTo>
                    <a:pt x="1622" y="2929"/>
                    <a:pt x="1622" y="2932"/>
                    <a:pt x="1623" y="2937"/>
                  </a:cubicBezTo>
                  <a:cubicBezTo>
                    <a:pt x="1624" y="2934"/>
                    <a:pt x="1624" y="2931"/>
                    <a:pt x="1623" y="2927"/>
                  </a:cubicBezTo>
                  <a:close/>
                  <a:moveTo>
                    <a:pt x="660" y="3357"/>
                  </a:moveTo>
                  <a:cubicBezTo>
                    <a:pt x="664" y="3363"/>
                    <a:pt x="667" y="3368"/>
                    <a:pt x="671" y="3374"/>
                  </a:cubicBezTo>
                  <a:lnTo>
                    <a:pt x="661" y="3357"/>
                  </a:lnTo>
                  <a:cubicBezTo>
                    <a:pt x="661" y="3357"/>
                    <a:pt x="661" y="3357"/>
                    <a:pt x="660" y="3357"/>
                  </a:cubicBezTo>
                  <a:close/>
                  <a:moveTo>
                    <a:pt x="66" y="3412"/>
                  </a:moveTo>
                  <a:cubicBezTo>
                    <a:pt x="69" y="3416"/>
                    <a:pt x="72" y="3418"/>
                    <a:pt x="73" y="3418"/>
                  </a:cubicBezTo>
                  <a:cubicBezTo>
                    <a:pt x="73" y="3418"/>
                    <a:pt x="73" y="3418"/>
                    <a:pt x="74" y="3418"/>
                  </a:cubicBezTo>
                  <a:lnTo>
                    <a:pt x="66" y="3412"/>
                  </a:lnTo>
                  <a:close/>
                  <a:moveTo>
                    <a:pt x="2083" y="0"/>
                  </a:moveTo>
                  <a:lnTo>
                    <a:pt x="2083" y="0"/>
                  </a:lnTo>
                  <a:cubicBezTo>
                    <a:pt x="2065" y="19"/>
                    <a:pt x="2021" y="144"/>
                    <a:pt x="2022" y="179"/>
                  </a:cubicBezTo>
                  <a:cubicBezTo>
                    <a:pt x="2028" y="182"/>
                    <a:pt x="2034" y="212"/>
                    <a:pt x="2027" y="263"/>
                  </a:cubicBezTo>
                  <a:lnTo>
                    <a:pt x="2011" y="288"/>
                  </a:lnTo>
                  <a:cubicBezTo>
                    <a:pt x="1988" y="436"/>
                    <a:pt x="1959" y="588"/>
                    <a:pt x="1980" y="697"/>
                  </a:cubicBezTo>
                  <a:lnTo>
                    <a:pt x="2016" y="609"/>
                  </a:lnTo>
                  <a:lnTo>
                    <a:pt x="2014" y="683"/>
                  </a:lnTo>
                  <a:lnTo>
                    <a:pt x="1993" y="685"/>
                  </a:lnTo>
                  <a:cubicBezTo>
                    <a:pt x="1994" y="709"/>
                    <a:pt x="1997" y="717"/>
                    <a:pt x="2000" y="717"/>
                  </a:cubicBezTo>
                  <a:cubicBezTo>
                    <a:pt x="2006" y="717"/>
                    <a:pt x="2016" y="682"/>
                    <a:pt x="2024" y="656"/>
                  </a:cubicBezTo>
                  <a:lnTo>
                    <a:pt x="2024" y="656"/>
                  </a:lnTo>
                  <a:cubicBezTo>
                    <a:pt x="2022" y="694"/>
                    <a:pt x="2022" y="721"/>
                    <a:pt x="2024" y="737"/>
                  </a:cubicBezTo>
                  <a:lnTo>
                    <a:pt x="2066" y="597"/>
                  </a:lnTo>
                  <a:lnTo>
                    <a:pt x="2066" y="597"/>
                  </a:lnTo>
                  <a:cubicBezTo>
                    <a:pt x="2061" y="657"/>
                    <a:pt x="2040" y="713"/>
                    <a:pt x="2052" y="746"/>
                  </a:cubicBezTo>
                  <a:cubicBezTo>
                    <a:pt x="2071" y="682"/>
                    <a:pt x="2059" y="614"/>
                    <a:pt x="2081" y="573"/>
                  </a:cubicBezTo>
                  <a:lnTo>
                    <a:pt x="2081" y="573"/>
                  </a:lnTo>
                  <a:cubicBezTo>
                    <a:pt x="2084" y="622"/>
                    <a:pt x="2079" y="664"/>
                    <a:pt x="2084" y="664"/>
                  </a:cubicBezTo>
                  <a:cubicBezTo>
                    <a:pt x="2085" y="664"/>
                    <a:pt x="2089" y="658"/>
                    <a:pt x="2095" y="641"/>
                  </a:cubicBezTo>
                  <a:lnTo>
                    <a:pt x="2095" y="641"/>
                  </a:lnTo>
                  <a:cubicBezTo>
                    <a:pt x="2092" y="676"/>
                    <a:pt x="2087" y="699"/>
                    <a:pt x="2080" y="715"/>
                  </a:cubicBezTo>
                  <a:lnTo>
                    <a:pt x="2080" y="715"/>
                  </a:lnTo>
                  <a:cubicBezTo>
                    <a:pt x="2097" y="679"/>
                    <a:pt x="2112" y="701"/>
                    <a:pt x="2128" y="626"/>
                  </a:cubicBezTo>
                  <a:cubicBezTo>
                    <a:pt x="2130" y="711"/>
                    <a:pt x="2172" y="609"/>
                    <a:pt x="2153" y="750"/>
                  </a:cubicBezTo>
                  <a:cubicBezTo>
                    <a:pt x="2161" y="716"/>
                    <a:pt x="2188" y="641"/>
                    <a:pt x="2200" y="637"/>
                  </a:cubicBezTo>
                  <a:lnTo>
                    <a:pt x="2200" y="637"/>
                  </a:lnTo>
                  <a:cubicBezTo>
                    <a:pt x="2158" y="804"/>
                    <a:pt x="2240" y="653"/>
                    <a:pt x="2211" y="834"/>
                  </a:cubicBezTo>
                  <a:cubicBezTo>
                    <a:pt x="2246" y="684"/>
                    <a:pt x="2273" y="773"/>
                    <a:pt x="2311" y="692"/>
                  </a:cubicBezTo>
                  <a:lnTo>
                    <a:pt x="2311" y="692"/>
                  </a:lnTo>
                  <a:cubicBezTo>
                    <a:pt x="2309" y="702"/>
                    <a:pt x="2304" y="721"/>
                    <a:pt x="2302" y="722"/>
                  </a:cubicBezTo>
                  <a:lnTo>
                    <a:pt x="2302" y="722"/>
                  </a:lnTo>
                  <a:cubicBezTo>
                    <a:pt x="2301" y="721"/>
                    <a:pt x="2301" y="721"/>
                    <a:pt x="2300" y="720"/>
                  </a:cubicBezTo>
                  <a:lnTo>
                    <a:pt x="2300" y="720"/>
                  </a:lnTo>
                  <a:cubicBezTo>
                    <a:pt x="2300" y="721"/>
                    <a:pt x="2301" y="722"/>
                    <a:pt x="2301" y="722"/>
                  </a:cubicBezTo>
                  <a:cubicBezTo>
                    <a:pt x="2301" y="722"/>
                    <a:pt x="2301" y="722"/>
                    <a:pt x="2302" y="722"/>
                  </a:cubicBezTo>
                  <a:lnTo>
                    <a:pt x="2302" y="722"/>
                  </a:lnTo>
                  <a:cubicBezTo>
                    <a:pt x="2314" y="738"/>
                    <a:pt x="2313" y="782"/>
                    <a:pt x="2319" y="811"/>
                  </a:cubicBezTo>
                  <a:cubicBezTo>
                    <a:pt x="2336" y="685"/>
                    <a:pt x="2364" y="659"/>
                    <a:pt x="2386" y="583"/>
                  </a:cubicBezTo>
                  <a:lnTo>
                    <a:pt x="2386" y="583"/>
                  </a:lnTo>
                  <a:cubicBezTo>
                    <a:pt x="2388" y="708"/>
                    <a:pt x="2356" y="730"/>
                    <a:pt x="2347" y="848"/>
                  </a:cubicBezTo>
                  <a:cubicBezTo>
                    <a:pt x="2359" y="745"/>
                    <a:pt x="2391" y="749"/>
                    <a:pt x="2397" y="663"/>
                  </a:cubicBezTo>
                  <a:cubicBezTo>
                    <a:pt x="2401" y="740"/>
                    <a:pt x="2404" y="700"/>
                    <a:pt x="2398" y="807"/>
                  </a:cubicBezTo>
                  <a:cubicBezTo>
                    <a:pt x="2408" y="735"/>
                    <a:pt x="2412" y="724"/>
                    <a:pt x="2416" y="724"/>
                  </a:cubicBezTo>
                  <a:cubicBezTo>
                    <a:pt x="2418" y="724"/>
                    <a:pt x="2419" y="726"/>
                    <a:pt x="2421" y="726"/>
                  </a:cubicBezTo>
                  <a:cubicBezTo>
                    <a:pt x="2425" y="726"/>
                    <a:pt x="2430" y="720"/>
                    <a:pt x="2438" y="687"/>
                  </a:cubicBezTo>
                  <a:lnTo>
                    <a:pt x="2438" y="687"/>
                  </a:lnTo>
                  <a:cubicBezTo>
                    <a:pt x="2446" y="750"/>
                    <a:pt x="2433" y="804"/>
                    <a:pt x="2440" y="804"/>
                  </a:cubicBezTo>
                  <a:cubicBezTo>
                    <a:pt x="2443" y="804"/>
                    <a:pt x="2446" y="800"/>
                    <a:pt x="2453" y="791"/>
                  </a:cubicBezTo>
                  <a:lnTo>
                    <a:pt x="2453" y="791"/>
                  </a:lnTo>
                  <a:cubicBezTo>
                    <a:pt x="2453" y="793"/>
                    <a:pt x="2453" y="796"/>
                    <a:pt x="2453" y="799"/>
                  </a:cubicBezTo>
                  <a:lnTo>
                    <a:pt x="2453" y="799"/>
                  </a:lnTo>
                  <a:cubicBezTo>
                    <a:pt x="2457" y="764"/>
                    <a:pt x="2461" y="725"/>
                    <a:pt x="2467" y="695"/>
                  </a:cubicBezTo>
                  <a:cubicBezTo>
                    <a:pt x="2470" y="692"/>
                    <a:pt x="2473" y="691"/>
                    <a:pt x="2475" y="691"/>
                  </a:cubicBezTo>
                  <a:cubicBezTo>
                    <a:pt x="2492" y="691"/>
                    <a:pt x="2468" y="792"/>
                    <a:pt x="2469" y="846"/>
                  </a:cubicBezTo>
                  <a:cubicBezTo>
                    <a:pt x="2489" y="817"/>
                    <a:pt x="2516" y="715"/>
                    <a:pt x="2528" y="715"/>
                  </a:cubicBezTo>
                  <a:cubicBezTo>
                    <a:pt x="2529" y="715"/>
                    <a:pt x="2529" y="715"/>
                    <a:pt x="2529" y="715"/>
                  </a:cubicBezTo>
                  <a:cubicBezTo>
                    <a:pt x="2527" y="735"/>
                    <a:pt x="2529" y="742"/>
                    <a:pt x="2522" y="767"/>
                  </a:cubicBezTo>
                  <a:cubicBezTo>
                    <a:pt x="2552" y="675"/>
                    <a:pt x="2576" y="770"/>
                    <a:pt x="2612" y="653"/>
                  </a:cubicBezTo>
                  <a:lnTo>
                    <a:pt x="2612" y="653"/>
                  </a:lnTo>
                  <a:cubicBezTo>
                    <a:pt x="2612" y="655"/>
                    <a:pt x="2612" y="658"/>
                    <a:pt x="2612" y="660"/>
                  </a:cubicBezTo>
                  <a:lnTo>
                    <a:pt x="2612" y="660"/>
                  </a:lnTo>
                  <a:cubicBezTo>
                    <a:pt x="2617" y="608"/>
                    <a:pt x="2623" y="557"/>
                    <a:pt x="2629" y="519"/>
                  </a:cubicBezTo>
                  <a:cubicBezTo>
                    <a:pt x="2636" y="518"/>
                    <a:pt x="2645" y="488"/>
                    <a:pt x="2650" y="488"/>
                  </a:cubicBezTo>
                  <a:cubicBezTo>
                    <a:pt x="2652" y="488"/>
                    <a:pt x="2653" y="497"/>
                    <a:pt x="2651" y="524"/>
                  </a:cubicBezTo>
                  <a:cubicBezTo>
                    <a:pt x="2651" y="524"/>
                    <a:pt x="2650" y="524"/>
                    <a:pt x="2650" y="524"/>
                  </a:cubicBezTo>
                  <a:cubicBezTo>
                    <a:pt x="2645" y="524"/>
                    <a:pt x="2640" y="554"/>
                    <a:pt x="2634" y="576"/>
                  </a:cubicBezTo>
                  <a:lnTo>
                    <a:pt x="2649" y="544"/>
                  </a:lnTo>
                  <a:lnTo>
                    <a:pt x="2649" y="544"/>
                  </a:lnTo>
                  <a:cubicBezTo>
                    <a:pt x="2641" y="657"/>
                    <a:pt x="2629" y="580"/>
                    <a:pt x="2619" y="663"/>
                  </a:cubicBezTo>
                  <a:cubicBezTo>
                    <a:pt x="2638" y="635"/>
                    <a:pt x="2667" y="566"/>
                    <a:pt x="2681" y="566"/>
                  </a:cubicBezTo>
                  <a:cubicBezTo>
                    <a:pt x="2684" y="566"/>
                    <a:pt x="2686" y="569"/>
                    <a:pt x="2688" y="574"/>
                  </a:cubicBezTo>
                  <a:cubicBezTo>
                    <a:pt x="2676" y="683"/>
                    <a:pt x="2650" y="605"/>
                    <a:pt x="2655" y="705"/>
                  </a:cubicBezTo>
                  <a:cubicBezTo>
                    <a:pt x="2650" y="689"/>
                    <a:pt x="2644" y="675"/>
                    <a:pt x="2638" y="659"/>
                  </a:cubicBezTo>
                  <a:cubicBezTo>
                    <a:pt x="2635" y="732"/>
                    <a:pt x="2633" y="742"/>
                    <a:pt x="2630" y="742"/>
                  </a:cubicBezTo>
                  <a:cubicBezTo>
                    <a:pt x="2629" y="742"/>
                    <a:pt x="2628" y="741"/>
                    <a:pt x="2627" y="741"/>
                  </a:cubicBezTo>
                  <a:cubicBezTo>
                    <a:pt x="2624" y="741"/>
                    <a:pt x="2621" y="751"/>
                    <a:pt x="2618" y="832"/>
                  </a:cubicBezTo>
                  <a:cubicBezTo>
                    <a:pt x="2622" y="838"/>
                    <a:pt x="2625" y="841"/>
                    <a:pt x="2629" y="841"/>
                  </a:cubicBezTo>
                  <a:cubicBezTo>
                    <a:pt x="2636" y="841"/>
                    <a:pt x="2642" y="833"/>
                    <a:pt x="2649" y="824"/>
                  </a:cubicBezTo>
                  <a:cubicBezTo>
                    <a:pt x="2654" y="816"/>
                    <a:pt x="2660" y="807"/>
                    <a:pt x="2667" y="807"/>
                  </a:cubicBezTo>
                  <a:cubicBezTo>
                    <a:pt x="2670" y="807"/>
                    <a:pt x="2674" y="810"/>
                    <a:pt x="2678" y="817"/>
                  </a:cubicBezTo>
                  <a:cubicBezTo>
                    <a:pt x="2693" y="756"/>
                    <a:pt x="2691" y="726"/>
                    <a:pt x="2707" y="667"/>
                  </a:cubicBezTo>
                  <a:cubicBezTo>
                    <a:pt x="2714" y="655"/>
                    <a:pt x="2719" y="650"/>
                    <a:pt x="2722" y="650"/>
                  </a:cubicBezTo>
                  <a:cubicBezTo>
                    <a:pt x="2733" y="650"/>
                    <a:pt x="2731" y="701"/>
                    <a:pt x="2726" y="750"/>
                  </a:cubicBezTo>
                  <a:cubicBezTo>
                    <a:pt x="2723" y="794"/>
                    <a:pt x="2718" y="836"/>
                    <a:pt x="2724" y="836"/>
                  </a:cubicBezTo>
                  <a:cubicBezTo>
                    <a:pt x="2726" y="836"/>
                    <a:pt x="2731" y="827"/>
                    <a:pt x="2740" y="804"/>
                  </a:cubicBezTo>
                  <a:cubicBezTo>
                    <a:pt x="2756" y="748"/>
                    <a:pt x="2781" y="652"/>
                    <a:pt x="2791" y="652"/>
                  </a:cubicBezTo>
                  <a:cubicBezTo>
                    <a:pt x="2794" y="652"/>
                    <a:pt x="2796" y="659"/>
                    <a:pt x="2797" y="675"/>
                  </a:cubicBezTo>
                  <a:lnTo>
                    <a:pt x="2764" y="796"/>
                  </a:lnTo>
                  <a:cubicBezTo>
                    <a:pt x="2765" y="797"/>
                    <a:pt x="2766" y="797"/>
                    <a:pt x="2766" y="797"/>
                  </a:cubicBezTo>
                  <a:cubicBezTo>
                    <a:pt x="2776" y="797"/>
                    <a:pt x="2788" y="758"/>
                    <a:pt x="2799" y="726"/>
                  </a:cubicBezTo>
                  <a:cubicBezTo>
                    <a:pt x="2806" y="706"/>
                    <a:pt x="2813" y="688"/>
                    <a:pt x="2817" y="688"/>
                  </a:cubicBezTo>
                  <a:cubicBezTo>
                    <a:pt x="2820" y="688"/>
                    <a:pt x="2822" y="694"/>
                    <a:pt x="2823" y="711"/>
                  </a:cubicBezTo>
                  <a:cubicBezTo>
                    <a:pt x="2806" y="758"/>
                    <a:pt x="2796" y="746"/>
                    <a:pt x="2796" y="762"/>
                  </a:cubicBezTo>
                  <a:cubicBezTo>
                    <a:pt x="2794" y="785"/>
                    <a:pt x="2794" y="794"/>
                    <a:pt x="2796" y="794"/>
                  </a:cubicBezTo>
                  <a:cubicBezTo>
                    <a:pt x="2802" y="794"/>
                    <a:pt x="2825" y="699"/>
                    <a:pt x="2836" y="699"/>
                  </a:cubicBezTo>
                  <a:cubicBezTo>
                    <a:pt x="2836" y="699"/>
                    <a:pt x="2836" y="699"/>
                    <a:pt x="2836" y="699"/>
                  </a:cubicBezTo>
                  <a:cubicBezTo>
                    <a:pt x="2827" y="736"/>
                    <a:pt x="2820" y="771"/>
                    <a:pt x="2810" y="807"/>
                  </a:cubicBezTo>
                  <a:cubicBezTo>
                    <a:pt x="2812" y="806"/>
                    <a:pt x="2817" y="803"/>
                    <a:pt x="2818" y="799"/>
                  </a:cubicBezTo>
                  <a:lnTo>
                    <a:pt x="2826" y="788"/>
                  </a:lnTo>
                  <a:cubicBezTo>
                    <a:pt x="2831" y="778"/>
                    <a:pt x="2838" y="768"/>
                    <a:pt x="2846" y="758"/>
                  </a:cubicBezTo>
                  <a:cubicBezTo>
                    <a:pt x="2859" y="737"/>
                    <a:pt x="2878" y="716"/>
                    <a:pt x="2890" y="711"/>
                  </a:cubicBezTo>
                  <a:lnTo>
                    <a:pt x="2890" y="711"/>
                  </a:lnTo>
                  <a:cubicBezTo>
                    <a:pt x="2875" y="740"/>
                    <a:pt x="2858" y="771"/>
                    <a:pt x="2846" y="802"/>
                  </a:cubicBezTo>
                  <a:cubicBezTo>
                    <a:pt x="2853" y="793"/>
                    <a:pt x="2860" y="788"/>
                    <a:pt x="2864" y="788"/>
                  </a:cubicBezTo>
                  <a:cubicBezTo>
                    <a:pt x="2869" y="788"/>
                    <a:pt x="2870" y="795"/>
                    <a:pt x="2867" y="806"/>
                  </a:cubicBezTo>
                  <a:cubicBezTo>
                    <a:pt x="2863" y="825"/>
                    <a:pt x="2848" y="855"/>
                    <a:pt x="2827" y="882"/>
                  </a:cubicBezTo>
                  <a:cubicBezTo>
                    <a:pt x="2849" y="858"/>
                    <a:pt x="2874" y="834"/>
                    <a:pt x="2898" y="811"/>
                  </a:cubicBezTo>
                  <a:lnTo>
                    <a:pt x="2898" y="811"/>
                  </a:lnTo>
                  <a:cubicBezTo>
                    <a:pt x="2898" y="812"/>
                    <a:pt x="2867" y="845"/>
                    <a:pt x="2853" y="858"/>
                  </a:cubicBezTo>
                  <a:cubicBezTo>
                    <a:pt x="2849" y="862"/>
                    <a:pt x="2848" y="864"/>
                    <a:pt x="2848" y="864"/>
                  </a:cubicBezTo>
                  <a:cubicBezTo>
                    <a:pt x="2849" y="864"/>
                    <a:pt x="2857" y="855"/>
                    <a:pt x="2870" y="843"/>
                  </a:cubicBezTo>
                  <a:cubicBezTo>
                    <a:pt x="2888" y="824"/>
                    <a:pt x="2911" y="798"/>
                    <a:pt x="2927" y="786"/>
                  </a:cubicBezTo>
                  <a:cubicBezTo>
                    <a:pt x="2927" y="785"/>
                    <a:pt x="2927" y="785"/>
                    <a:pt x="2927" y="785"/>
                  </a:cubicBezTo>
                  <a:lnTo>
                    <a:pt x="2927" y="785"/>
                  </a:lnTo>
                  <a:cubicBezTo>
                    <a:pt x="2932" y="785"/>
                    <a:pt x="2888" y="829"/>
                    <a:pt x="2866" y="849"/>
                  </a:cubicBezTo>
                  <a:cubicBezTo>
                    <a:pt x="2899" y="822"/>
                    <a:pt x="2940" y="796"/>
                    <a:pt x="2963" y="789"/>
                  </a:cubicBezTo>
                  <a:cubicBezTo>
                    <a:pt x="2967" y="787"/>
                    <a:pt x="2971" y="787"/>
                    <a:pt x="2974" y="787"/>
                  </a:cubicBezTo>
                  <a:cubicBezTo>
                    <a:pt x="2988" y="787"/>
                    <a:pt x="2985" y="800"/>
                    <a:pt x="2950" y="828"/>
                  </a:cubicBezTo>
                  <a:lnTo>
                    <a:pt x="2923" y="843"/>
                  </a:lnTo>
                  <a:cubicBezTo>
                    <a:pt x="2920" y="845"/>
                    <a:pt x="2920" y="846"/>
                    <a:pt x="2921" y="846"/>
                  </a:cubicBezTo>
                  <a:cubicBezTo>
                    <a:pt x="2925" y="846"/>
                    <a:pt x="2957" y="829"/>
                    <a:pt x="2988" y="814"/>
                  </a:cubicBezTo>
                  <a:cubicBezTo>
                    <a:pt x="3015" y="800"/>
                    <a:pt x="3042" y="788"/>
                    <a:pt x="3049" y="788"/>
                  </a:cubicBezTo>
                  <a:cubicBezTo>
                    <a:pt x="3052" y="788"/>
                    <a:pt x="3051" y="790"/>
                    <a:pt x="3045" y="796"/>
                  </a:cubicBezTo>
                  <a:cubicBezTo>
                    <a:pt x="3043" y="798"/>
                    <a:pt x="3039" y="801"/>
                    <a:pt x="3034" y="803"/>
                  </a:cubicBezTo>
                  <a:lnTo>
                    <a:pt x="3020" y="808"/>
                  </a:lnTo>
                  <a:lnTo>
                    <a:pt x="3018" y="809"/>
                  </a:lnTo>
                  <a:lnTo>
                    <a:pt x="3018" y="811"/>
                  </a:lnTo>
                  <a:cubicBezTo>
                    <a:pt x="3012" y="822"/>
                    <a:pt x="3012" y="829"/>
                    <a:pt x="3015" y="834"/>
                  </a:cubicBezTo>
                  <a:cubicBezTo>
                    <a:pt x="3018" y="840"/>
                    <a:pt x="3023" y="845"/>
                    <a:pt x="3024" y="851"/>
                  </a:cubicBezTo>
                  <a:cubicBezTo>
                    <a:pt x="3027" y="863"/>
                    <a:pt x="3014" y="881"/>
                    <a:pt x="2940" y="903"/>
                  </a:cubicBezTo>
                  <a:cubicBezTo>
                    <a:pt x="2966" y="898"/>
                    <a:pt x="2981" y="896"/>
                    <a:pt x="2988" y="896"/>
                  </a:cubicBezTo>
                  <a:cubicBezTo>
                    <a:pt x="3002" y="896"/>
                    <a:pt x="2994" y="901"/>
                    <a:pt x="2988" y="905"/>
                  </a:cubicBezTo>
                  <a:cubicBezTo>
                    <a:pt x="2982" y="908"/>
                    <a:pt x="2980" y="911"/>
                    <a:pt x="2998" y="911"/>
                  </a:cubicBezTo>
                  <a:cubicBezTo>
                    <a:pt x="3012" y="911"/>
                    <a:pt x="3036" y="910"/>
                    <a:pt x="3079" y="906"/>
                  </a:cubicBezTo>
                  <a:lnTo>
                    <a:pt x="3079" y="906"/>
                  </a:lnTo>
                  <a:cubicBezTo>
                    <a:pt x="3028" y="918"/>
                    <a:pt x="2994" y="922"/>
                    <a:pt x="2965" y="927"/>
                  </a:cubicBezTo>
                  <a:cubicBezTo>
                    <a:pt x="2935" y="931"/>
                    <a:pt x="2909" y="934"/>
                    <a:pt x="2875" y="938"/>
                  </a:cubicBezTo>
                  <a:cubicBezTo>
                    <a:pt x="2870" y="939"/>
                    <a:pt x="2901" y="941"/>
                    <a:pt x="2936" y="943"/>
                  </a:cubicBezTo>
                  <a:cubicBezTo>
                    <a:pt x="2971" y="946"/>
                    <a:pt x="3008" y="951"/>
                    <a:pt x="3019" y="955"/>
                  </a:cubicBezTo>
                  <a:lnTo>
                    <a:pt x="2915" y="947"/>
                  </a:lnTo>
                  <a:lnTo>
                    <a:pt x="2915" y="947"/>
                  </a:lnTo>
                  <a:cubicBezTo>
                    <a:pt x="2951" y="951"/>
                    <a:pt x="2987" y="958"/>
                    <a:pt x="3022" y="964"/>
                  </a:cubicBezTo>
                  <a:cubicBezTo>
                    <a:pt x="2980" y="962"/>
                    <a:pt x="2939" y="957"/>
                    <a:pt x="2899" y="952"/>
                  </a:cubicBezTo>
                  <a:lnTo>
                    <a:pt x="2899" y="952"/>
                  </a:lnTo>
                  <a:cubicBezTo>
                    <a:pt x="2908" y="955"/>
                    <a:pt x="2915" y="958"/>
                    <a:pt x="2924" y="960"/>
                  </a:cubicBezTo>
                  <a:cubicBezTo>
                    <a:pt x="2931" y="960"/>
                    <a:pt x="2971" y="964"/>
                    <a:pt x="3001" y="968"/>
                  </a:cubicBezTo>
                  <a:cubicBezTo>
                    <a:pt x="3019" y="974"/>
                    <a:pt x="3009" y="978"/>
                    <a:pt x="2987" y="978"/>
                  </a:cubicBezTo>
                  <a:cubicBezTo>
                    <a:pt x="2983" y="978"/>
                    <a:pt x="2978" y="978"/>
                    <a:pt x="2972" y="977"/>
                  </a:cubicBezTo>
                  <a:cubicBezTo>
                    <a:pt x="2941" y="974"/>
                    <a:pt x="2900" y="967"/>
                    <a:pt x="2874" y="960"/>
                  </a:cubicBezTo>
                  <a:lnTo>
                    <a:pt x="2874" y="960"/>
                  </a:lnTo>
                  <a:cubicBezTo>
                    <a:pt x="2901" y="969"/>
                    <a:pt x="2927" y="983"/>
                    <a:pt x="2951" y="996"/>
                  </a:cubicBezTo>
                  <a:cubicBezTo>
                    <a:pt x="2913" y="983"/>
                    <a:pt x="2901" y="975"/>
                    <a:pt x="2877" y="967"/>
                  </a:cubicBezTo>
                  <a:lnTo>
                    <a:pt x="2877" y="967"/>
                  </a:lnTo>
                  <a:cubicBezTo>
                    <a:pt x="2898" y="975"/>
                    <a:pt x="2905" y="978"/>
                    <a:pt x="2903" y="978"/>
                  </a:cubicBezTo>
                  <a:cubicBezTo>
                    <a:pt x="2901" y="978"/>
                    <a:pt x="2887" y="974"/>
                    <a:pt x="2873" y="968"/>
                  </a:cubicBezTo>
                  <a:cubicBezTo>
                    <a:pt x="2857" y="963"/>
                    <a:pt x="2842" y="957"/>
                    <a:pt x="2840" y="957"/>
                  </a:cubicBezTo>
                  <a:lnTo>
                    <a:pt x="2840" y="957"/>
                  </a:lnTo>
                  <a:cubicBezTo>
                    <a:pt x="2839" y="957"/>
                    <a:pt x="2845" y="960"/>
                    <a:pt x="2863" y="967"/>
                  </a:cubicBezTo>
                  <a:cubicBezTo>
                    <a:pt x="2885" y="974"/>
                    <a:pt x="2919" y="989"/>
                    <a:pt x="2939" y="995"/>
                  </a:cubicBezTo>
                  <a:cubicBezTo>
                    <a:pt x="2910" y="987"/>
                    <a:pt x="2895" y="983"/>
                    <a:pt x="2889" y="983"/>
                  </a:cubicBezTo>
                  <a:cubicBezTo>
                    <a:pt x="2883" y="983"/>
                    <a:pt x="2888" y="987"/>
                    <a:pt x="2899" y="996"/>
                  </a:cubicBezTo>
                  <a:lnTo>
                    <a:pt x="2837" y="964"/>
                  </a:lnTo>
                  <a:cubicBezTo>
                    <a:pt x="2836" y="964"/>
                    <a:pt x="2835" y="963"/>
                    <a:pt x="2834" y="963"/>
                  </a:cubicBezTo>
                  <a:cubicBezTo>
                    <a:pt x="2830" y="963"/>
                    <a:pt x="2836" y="969"/>
                    <a:pt x="2842" y="975"/>
                  </a:cubicBezTo>
                  <a:cubicBezTo>
                    <a:pt x="2845" y="979"/>
                    <a:pt x="2849" y="985"/>
                    <a:pt x="2851" y="989"/>
                  </a:cubicBezTo>
                  <a:cubicBezTo>
                    <a:pt x="2851" y="990"/>
                    <a:pt x="2852" y="990"/>
                    <a:pt x="2852" y="991"/>
                  </a:cubicBezTo>
                  <a:lnTo>
                    <a:pt x="2852" y="995"/>
                  </a:lnTo>
                  <a:cubicBezTo>
                    <a:pt x="2852" y="998"/>
                    <a:pt x="2851" y="1000"/>
                    <a:pt x="2848" y="1003"/>
                  </a:cubicBezTo>
                  <a:cubicBezTo>
                    <a:pt x="2878" y="1017"/>
                    <a:pt x="2971" y="1092"/>
                    <a:pt x="2973" y="1107"/>
                  </a:cubicBezTo>
                  <a:lnTo>
                    <a:pt x="2955" y="1093"/>
                  </a:lnTo>
                  <a:lnTo>
                    <a:pt x="2955" y="1093"/>
                  </a:lnTo>
                  <a:cubicBezTo>
                    <a:pt x="2962" y="1099"/>
                    <a:pt x="2970" y="1107"/>
                    <a:pt x="2982" y="1119"/>
                  </a:cubicBezTo>
                  <a:cubicBezTo>
                    <a:pt x="2981" y="1119"/>
                    <a:pt x="2981" y="1119"/>
                    <a:pt x="2981" y="1119"/>
                  </a:cubicBezTo>
                  <a:cubicBezTo>
                    <a:pt x="2964" y="1119"/>
                    <a:pt x="2885" y="1047"/>
                    <a:pt x="2862" y="1021"/>
                  </a:cubicBezTo>
                  <a:lnTo>
                    <a:pt x="2862" y="1021"/>
                  </a:lnTo>
                  <a:cubicBezTo>
                    <a:pt x="2868" y="1031"/>
                    <a:pt x="2877" y="1042"/>
                    <a:pt x="2883" y="1053"/>
                  </a:cubicBezTo>
                  <a:cubicBezTo>
                    <a:pt x="2858" y="1032"/>
                    <a:pt x="2848" y="1020"/>
                    <a:pt x="2818" y="994"/>
                  </a:cubicBezTo>
                  <a:lnTo>
                    <a:pt x="2818" y="994"/>
                  </a:lnTo>
                  <a:cubicBezTo>
                    <a:pt x="2827" y="1003"/>
                    <a:pt x="2829" y="1006"/>
                    <a:pt x="2827" y="1006"/>
                  </a:cubicBezTo>
                  <a:cubicBezTo>
                    <a:pt x="2823" y="1006"/>
                    <a:pt x="2811" y="999"/>
                    <a:pt x="2800" y="993"/>
                  </a:cubicBezTo>
                  <a:cubicBezTo>
                    <a:pt x="2792" y="989"/>
                    <a:pt x="2786" y="985"/>
                    <a:pt x="2783" y="985"/>
                  </a:cubicBezTo>
                  <a:lnTo>
                    <a:pt x="2783" y="985"/>
                  </a:lnTo>
                  <a:cubicBezTo>
                    <a:pt x="2780" y="985"/>
                    <a:pt x="2785" y="992"/>
                    <a:pt x="2807" y="1017"/>
                  </a:cubicBezTo>
                  <a:lnTo>
                    <a:pt x="2784" y="996"/>
                  </a:lnTo>
                  <a:cubicBezTo>
                    <a:pt x="2780" y="1000"/>
                    <a:pt x="2778" y="1005"/>
                    <a:pt x="2778" y="1011"/>
                  </a:cubicBezTo>
                  <a:cubicBezTo>
                    <a:pt x="2776" y="1016"/>
                    <a:pt x="2776" y="1022"/>
                    <a:pt x="2776" y="1029"/>
                  </a:cubicBezTo>
                  <a:cubicBezTo>
                    <a:pt x="2778" y="1042"/>
                    <a:pt x="2776" y="1056"/>
                    <a:pt x="2770" y="1066"/>
                  </a:cubicBezTo>
                  <a:cubicBezTo>
                    <a:pt x="2831" y="1134"/>
                    <a:pt x="2810" y="1125"/>
                    <a:pt x="2852" y="1186"/>
                  </a:cubicBezTo>
                  <a:cubicBezTo>
                    <a:pt x="2824" y="1179"/>
                    <a:pt x="2778" y="1151"/>
                    <a:pt x="2754" y="1151"/>
                  </a:cubicBezTo>
                  <a:cubicBezTo>
                    <a:pt x="2748" y="1151"/>
                    <a:pt x="2743" y="1152"/>
                    <a:pt x="2740" y="1157"/>
                  </a:cubicBezTo>
                  <a:cubicBezTo>
                    <a:pt x="2754" y="1203"/>
                    <a:pt x="2783" y="1221"/>
                    <a:pt x="2810" y="1269"/>
                  </a:cubicBezTo>
                  <a:cubicBezTo>
                    <a:pt x="2759" y="1203"/>
                    <a:pt x="2743" y="1226"/>
                    <a:pt x="2717" y="1170"/>
                  </a:cubicBezTo>
                  <a:cubicBezTo>
                    <a:pt x="2700" y="1200"/>
                    <a:pt x="2695" y="1208"/>
                    <a:pt x="2700" y="1286"/>
                  </a:cubicBezTo>
                  <a:cubicBezTo>
                    <a:pt x="2723" y="1311"/>
                    <a:pt x="2737" y="1321"/>
                    <a:pt x="2750" y="1346"/>
                  </a:cubicBezTo>
                  <a:cubicBezTo>
                    <a:pt x="2751" y="1348"/>
                    <a:pt x="2750" y="1349"/>
                    <a:pt x="2748" y="1349"/>
                  </a:cubicBezTo>
                  <a:cubicBezTo>
                    <a:pt x="2740" y="1349"/>
                    <a:pt x="2712" y="1321"/>
                    <a:pt x="2693" y="1295"/>
                  </a:cubicBezTo>
                  <a:lnTo>
                    <a:pt x="2690" y="1286"/>
                  </a:lnTo>
                  <a:lnTo>
                    <a:pt x="2690" y="1286"/>
                  </a:lnTo>
                  <a:cubicBezTo>
                    <a:pt x="2697" y="1314"/>
                    <a:pt x="2690" y="1324"/>
                    <a:pt x="2675" y="1324"/>
                  </a:cubicBezTo>
                  <a:cubicBezTo>
                    <a:pt x="2640" y="1324"/>
                    <a:pt x="2559" y="1265"/>
                    <a:pt x="2525" y="1265"/>
                  </a:cubicBezTo>
                  <a:cubicBezTo>
                    <a:pt x="2508" y="1265"/>
                    <a:pt x="2503" y="1279"/>
                    <a:pt x="2520" y="1322"/>
                  </a:cubicBezTo>
                  <a:lnTo>
                    <a:pt x="2517" y="1314"/>
                  </a:lnTo>
                  <a:lnTo>
                    <a:pt x="2535" y="1413"/>
                  </a:lnTo>
                  <a:cubicBezTo>
                    <a:pt x="2510" y="1413"/>
                    <a:pt x="2509" y="1354"/>
                    <a:pt x="2467" y="1321"/>
                  </a:cubicBezTo>
                  <a:lnTo>
                    <a:pt x="2467" y="1321"/>
                  </a:lnTo>
                  <a:cubicBezTo>
                    <a:pt x="2509" y="1461"/>
                    <a:pt x="2396" y="1347"/>
                    <a:pt x="2417" y="1444"/>
                  </a:cubicBezTo>
                  <a:cubicBezTo>
                    <a:pt x="2371" y="1393"/>
                    <a:pt x="2345" y="1376"/>
                    <a:pt x="2329" y="1376"/>
                  </a:cubicBezTo>
                  <a:cubicBezTo>
                    <a:pt x="2297" y="1376"/>
                    <a:pt x="2301" y="1439"/>
                    <a:pt x="2268" y="1439"/>
                  </a:cubicBezTo>
                  <a:cubicBezTo>
                    <a:pt x="2257" y="1439"/>
                    <a:pt x="2242" y="1432"/>
                    <a:pt x="2219" y="1413"/>
                  </a:cubicBezTo>
                  <a:lnTo>
                    <a:pt x="2219" y="1413"/>
                  </a:lnTo>
                  <a:lnTo>
                    <a:pt x="2255" y="1458"/>
                  </a:lnTo>
                  <a:cubicBezTo>
                    <a:pt x="2261" y="1471"/>
                    <a:pt x="2262" y="1476"/>
                    <a:pt x="2259" y="1476"/>
                  </a:cubicBezTo>
                  <a:cubicBezTo>
                    <a:pt x="2253" y="1476"/>
                    <a:pt x="2221" y="1437"/>
                    <a:pt x="2211" y="1432"/>
                  </a:cubicBezTo>
                  <a:lnTo>
                    <a:pt x="2211" y="1432"/>
                  </a:lnTo>
                  <a:cubicBezTo>
                    <a:pt x="2239" y="1468"/>
                    <a:pt x="2250" y="1468"/>
                    <a:pt x="2263" y="1497"/>
                  </a:cubicBezTo>
                  <a:cubicBezTo>
                    <a:pt x="2249" y="1544"/>
                    <a:pt x="2210" y="1557"/>
                    <a:pt x="2162" y="1557"/>
                  </a:cubicBezTo>
                  <a:cubicBezTo>
                    <a:pt x="2105" y="1557"/>
                    <a:pt x="2037" y="1540"/>
                    <a:pt x="1981" y="1540"/>
                  </a:cubicBezTo>
                  <a:cubicBezTo>
                    <a:pt x="1975" y="1540"/>
                    <a:pt x="1969" y="1540"/>
                    <a:pt x="1963" y="1541"/>
                  </a:cubicBezTo>
                  <a:cubicBezTo>
                    <a:pt x="1932" y="1547"/>
                    <a:pt x="2067" y="1726"/>
                    <a:pt x="2040" y="1726"/>
                  </a:cubicBezTo>
                  <a:cubicBezTo>
                    <a:pt x="2035" y="1726"/>
                    <a:pt x="2025" y="1720"/>
                    <a:pt x="2008" y="1706"/>
                  </a:cubicBezTo>
                  <a:lnTo>
                    <a:pt x="1956" y="1612"/>
                  </a:lnTo>
                  <a:lnTo>
                    <a:pt x="1956" y="1612"/>
                  </a:lnTo>
                  <a:cubicBezTo>
                    <a:pt x="1976" y="1755"/>
                    <a:pt x="1843" y="1686"/>
                    <a:pt x="1852" y="1813"/>
                  </a:cubicBezTo>
                  <a:cubicBezTo>
                    <a:pt x="1841" y="1791"/>
                    <a:pt x="1822" y="1763"/>
                    <a:pt x="1827" y="1761"/>
                  </a:cubicBezTo>
                  <a:cubicBezTo>
                    <a:pt x="1814" y="1748"/>
                    <a:pt x="1805" y="1743"/>
                    <a:pt x="1798" y="1743"/>
                  </a:cubicBezTo>
                  <a:cubicBezTo>
                    <a:pt x="1779" y="1743"/>
                    <a:pt x="1792" y="1800"/>
                    <a:pt x="1820" y="1839"/>
                  </a:cubicBezTo>
                  <a:cubicBezTo>
                    <a:pt x="1807" y="1839"/>
                    <a:pt x="1785" y="1794"/>
                    <a:pt x="1761" y="1771"/>
                  </a:cubicBezTo>
                  <a:cubicBezTo>
                    <a:pt x="1757" y="1768"/>
                    <a:pt x="1754" y="1766"/>
                    <a:pt x="1752" y="1766"/>
                  </a:cubicBezTo>
                  <a:lnTo>
                    <a:pt x="1752" y="1766"/>
                  </a:lnTo>
                  <a:cubicBezTo>
                    <a:pt x="1740" y="1766"/>
                    <a:pt x="1767" y="1828"/>
                    <a:pt x="1757" y="1828"/>
                  </a:cubicBezTo>
                  <a:cubicBezTo>
                    <a:pt x="1754" y="1828"/>
                    <a:pt x="1749" y="1823"/>
                    <a:pt x="1739" y="1812"/>
                  </a:cubicBezTo>
                  <a:cubicBezTo>
                    <a:pt x="1734" y="1806"/>
                    <a:pt x="1731" y="1798"/>
                    <a:pt x="1729" y="1791"/>
                  </a:cubicBezTo>
                  <a:lnTo>
                    <a:pt x="1729" y="1791"/>
                  </a:lnTo>
                  <a:cubicBezTo>
                    <a:pt x="1731" y="1815"/>
                    <a:pt x="1692" y="1804"/>
                    <a:pt x="1745" y="1866"/>
                  </a:cubicBezTo>
                  <a:cubicBezTo>
                    <a:pt x="1740" y="1864"/>
                    <a:pt x="1736" y="1863"/>
                    <a:pt x="1733" y="1863"/>
                  </a:cubicBezTo>
                  <a:cubicBezTo>
                    <a:pt x="1712" y="1863"/>
                    <a:pt x="1719" y="1901"/>
                    <a:pt x="1703" y="1901"/>
                  </a:cubicBezTo>
                  <a:cubicBezTo>
                    <a:pt x="1699" y="1901"/>
                    <a:pt x="1693" y="1899"/>
                    <a:pt x="1685" y="1893"/>
                  </a:cubicBezTo>
                  <a:lnTo>
                    <a:pt x="1685" y="1893"/>
                  </a:lnTo>
                  <a:cubicBezTo>
                    <a:pt x="1705" y="1930"/>
                    <a:pt x="1698" y="1934"/>
                    <a:pt x="1688" y="1934"/>
                  </a:cubicBezTo>
                  <a:cubicBezTo>
                    <a:pt x="1686" y="1934"/>
                    <a:pt x="1683" y="1934"/>
                    <a:pt x="1680" y="1934"/>
                  </a:cubicBezTo>
                  <a:cubicBezTo>
                    <a:pt x="1670" y="1934"/>
                    <a:pt x="1664" y="1939"/>
                    <a:pt x="1702" y="1996"/>
                  </a:cubicBezTo>
                  <a:cubicBezTo>
                    <a:pt x="1665" y="1942"/>
                    <a:pt x="1640" y="1922"/>
                    <a:pt x="1627" y="1922"/>
                  </a:cubicBezTo>
                  <a:cubicBezTo>
                    <a:pt x="1611" y="1922"/>
                    <a:pt x="1611" y="1953"/>
                    <a:pt x="1626" y="1990"/>
                  </a:cubicBezTo>
                  <a:cubicBezTo>
                    <a:pt x="1605" y="1950"/>
                    <a:pt x="1589" y="1959"/>
                    <a:pt x="1559" y="1907"/>
                  </a:cubicBezTo>
                  <a:lnTo>
                    <a:pt x="1559" y="1907"/>
                  </a:lnTo>
                  <a:cubicBezTo>
                    <a:pt x="1546" y="1918"/>
                    <a:pt x="1548" y="1949"/>
                    <a:pt x="1594" y="2010"/>
                  </a:cubicBezTo>
                  <a:cubicBezTo>
                    <a:pt x="1569" y="1986"/>
                    <a:pt x="1555" y="1977"/>
                    <a:pt x="1548" y="1977"/>
                  </a:cubicBezTo>
                  <a:cubicBezTo>
                    <a:pt x="1527" y="1977"/>
                    <a:pt x="1557" y="2048"/>
                    <a:pt x="1540" y="2048"/>
                  </a:cubicBezTo>
                  <a:cubicBezTo>
                    <a:pt x="1533" y="2048"/>
                    <a:pt x="1515" y="2033"/>
                    <a:pt x="1479" y="1990"/>
                  </a:cubicBezTo>
                  <a:lnTo>
                    <a:pt x="1479" y="1990"/>
                  </a:lnTo>
                  <a:cubicBezTo>
                    <a:pt x="1481" y="2084"/>
                    <a:pt x="1473" y="2155"/>
                    <a:pt x="1454" y="2209"/>
                  </a:cubicBezTo>
                  <a:cubicBezTo>
                    <a:pt x="1371" y="2089"/>
                    <a:pt x="1488" y="2168"/>
                    <a:pt x="1399" y="2043"/>
                  </a:cubicBezTo>
                  <a:lnTo>
                    <a:pt x="1399" y="2043"/>
                  </a:lnTo>
                  <a:cubicBezTo>
                    <a:pt x="1397" y="2119"/>
                    <a:pt x="1447" y="2233"/>
                    <a:pt x="1393" y="2233"/>
                  </a:cubicBezTo>
                  <a:cubicBezTo>
                    <a:pt x="1393" y="2233"/>
                    <a:pt x="1392" y="2233"/>
                    <a:pt x="1392" y="2233"/>
                  </a:cubicBezTo>
                  <a:cubicBezTo>
                    <a:pt x="1371" y="2223"/>
                    <a:pt x="1361" y="2177"/>
                    <a:pt x="1349" y="2155"/>
                  </a:cubicBezTo>
                  <a:cubicBezTo>
                    <a:pt x="1348" y="2229"/>
                    <a:pt x="1273" y="2195"/>
                    <a:pt x="1283" y="2278"/>
                  </a:cubicBezTo>
                  <a:lnTo>
                    <a:pt x="1283" y="2278"/>
                  </a:lnTo>
                  <a:cubicBezTo>
                    <a:pt x="1282" y="2277"/>
                    <a:pt x="1281" y="2276"/>
                    <a:pt x="1280" y="2274"/>
                  </a:cubicBezTo>
                  <a:lnTo>
                    <a:pt x="1280" y="2274"/>
                  </a:lnTo>
                  <a:cubicBezTo>
                    <a:pt x="1281" y="2277"/>
                    <a:pt x="1283" y="2279"/>
                    <a:pt x="1284" y="2281"/>
                  </a:cubicBezTo>
                  <a:cubicBezTo>
                    <a:pt x="1284" y="2280"/>
                    <a:pt x="1284" y="2279"/>
                    <a:pt x="1283" y="2278"/>
                  </a:cubicBezTo>
                  <a:lnTo>
                    <a:pt x="1283" y="2278"/>
                  </a:lnTo>
                  <a:cubicBezTo>
                    <a:pt x="1341" y="2346"/>
                    <a:pt x="1365" y="2442"/>
                    <a:pt x="1391" y="2488"/>
                  </a:cubicBezTo>
                  <a:lnTo>
                    <a:pt x="1391" y="2488"/>
                  </a:lnTo>
                  <a:cubicBezTo>
                    <a:pt x="1299" y="2338"/>
                    <a:pt x="1334" y="2475"/>
                    <a:pt x="1215" y="2271"/>
                  </a:cubicBezTo>
                  <a:lnTo>
                    <a:pt x="1215" y="2271"/>
                  </a:lnTo>
                  <a:cubicBezTo>
                    <a:pt x="1219" y="2284"/>
                    <a:pt x="1231" y="2313"/>
                    <a:pt x="1258" y="2348"/>
                  </a:cubicBezTo>
                  <a:cubicBezTo>
                    <a:pt x="1244" y="2342"/>
                    <a:pt x="1228" y="2322"/>
                    <a:pt x="1205" y="2277"/>
                  </a:cubicBezTo>
                  <a:lnTo>
                    <a:pt x="1205" y="2277"/>
                  </a:lnTo>
                  <a:cubicBezTo>
                    <a:pt x="1203" y="2322"/>
                    <a:pt x="1252" y="2374"/>
                    <a:pt x="1230" y="2389"/>
                  </a:cubicBezTo>
                  <a:cubicBezTo>
                    <a:pt x="1211" y="2363"/>
                    <a:pt x="1208" y="2349"/>
                    <a:pt x="1188" y="2317"/>
                  </a:cubicBezTo>
                  <a:lnTo>
                    <a:pt x="1188" y="2317"/>
                  </a:lnTo>
                  <a:cubicBezTo>
                    <a:pt x="1212" y="2371"/>
                    <a:pt x="1236" y="2426"/>
                    <a:pt x="1213" y="2426"/>
                  </a:cubicBezTo>
                  <a:cubicBezTo>
                    <a:pt x="1211" y="2426"/>
                    <a:pt x="1209" y="2426"/>
                    <a:pt x="1206" y="2425"/>
                  </a:cubicBezTo>
                  <a:cubicBezTo>
                    <a:pt x="1197" y="2411"/>
                    <a:pt x="1183" y="2394"/>
                    <a:pt x="1184" y="2388"/>
                  </a:cubicBezTo>
                  <a:lnTo>
                    <a:pt x="1184" y="2388"/>
                  </a:lnTo>
                  <a:cubicBezTo>
                    <a:pt x="1166" y="2418"/>
                    <a:pt x="1219" y="2536"/>
                    <a:pt x="1177" y="2536"/>
                  </a:cubicBezTo>
                  <a:cubicBezTo>
                    <a:pt x="1173" y="2536"/>
                    <a:pt x="1168" y="2535"/>
                    <a:pt x="1163" y="2533"/>
                  </a:cubicBezTo>
                  <a:cubicBezTo>
                    <a:pt x="1091" y="2412"/>
                    <a:pt x="1125" y="2503"/>
                    <a:pt x="1054" y="2405"/>
                  </a:cubicBezTo>
                  <a:lnTo>
                    <a:pt x="1054" y="2405"/>
                  </a:lnTo>
                  <a:lnTo>
                    <a:pt x="1056" y="2447"/>
                  </a:lnTo>
                  <a:lnTo>
                    <a:pt x="1097" y="2489"/>
                  </a:lnTo>
                  <a:cubicBezTo>
                    <a:pt x="1083" y="2498"/>
                    <a:pt x="1109" y="2561"/>
                    <a:pt x="1092" y="2561"/>
                  </a:cubicBezTo>
                  <a:cubicBezTo>
                    <a:pt x="1090" y="2561"/>
                    <a:pt x="1086" y="2560"/>
                    <a:pt x="1082" y="2557"/>
                  </a:cubicBezTo>
                  <a:lnTo>
                    <a:pt x="1065" y="2508"/>
                  </a:lnTo>
                  <a:lnTo>
                    <a:pt x="1049" y="2546"/>
                  </a:lnTo>
                  <a:lnTo>
                    <a:pt x="1092" y="2572"/>
                  </a:lnTo>
                  <a:cubicBezTo>
                    <a:pt x="1111" y="2629"/>
                    <a:pt x="1170" y="2686"/>
                    <a:pt x="1150" y="2686"/>
                  </a:cubicBezTo>
                  <a:cubicBezTo>
                    <a:pt x="1148" y="2686"/>
                    <a:pt x="1145" y="2685"/>
                    <a:pt x="1142" y="2684"/>
                  </a:cubicBezTo>
                  <a:cubicBezTo>
                    <a:pt x="1139" y="2671"/>
                    <a:pt x="1125" y="2693"/>
                    <a:pt x="1076" y="2641"/>
                  </a:cubicBezTo>
                  <a:lnTo>
                    <a:pt x="1076" y="2641"/>
                  </a:lnTo>
                  <a:cubicBezTo>
                    <a:pt x="1089" y="2672"/>
                    <a:pt x="1102" y="2704"/>
                    <a:pt x="1089" y="2704"/>
                  </a:cubicBezTo>
                  <a:cubicBezTo>
                    <a:pt x="1086" y="2704"/>
                    <a:pt x="1083" y="2703"/>
                    <a:pt x="1079" y="2701"/>
                  </a:cubicBezTo>
                  <a:cubicBezTo>
                    <a:pt x="1054" y="2671"/>
                    <a:pt x="1003" y="2589"/>
                    <a:pt x="987" y="2570"/>
                  </a:cubicBezTo>
                  <a:lnTo>
                    <a:pt x="987" y="2570"/>
                  </a:lnTo>
                  <a:cubicBezTo>
                    <a:pt x="1037" y="2656"/>
                    <a:pt x="971" y="2620"/>
                    <a:pt x="1015" y="2706"/>
                  </a:cubicBezTo>
                  <a:lnTo>
                    <a:pt x="1015" y="2706"/>
                  </a:lnTo>
                  <a:cubicBezTo>
                    <a:pt x="1001" y="2680"/>
                    <a:pt x="971" y="2638"/>
                    <a:pt x="964" y="2629"/>
                  </a:cubicBezTo>
                  <a:lnTo>
                    <a:pt x="964" y="2629"/>
                  </a:lnTo>
                  <a:lnTo>
                    <a:pt x="1006" y="2701"/>
                  </a:lnTo>
                  <a:cubicBezTo>
                    <a:pt x="983" y="2684"/>
                    <a:pt x="975" y="2675"/>
                    <a:pt x="947" y="2633"/>
                  </a:cubicBezTo>
                  <a:lnTo>
                    <a:pt x="947" y="2633"/>
                  </a:lnTo>
                  <a:cubicBezTo>
                    <a:pt x="922" y="2634"/>
                    <a:pt x="1012" y="2723"/>
                    <a:pt x="994" y="2723"/>
                  </a:cubicBezTo>
                  <a:cubicBezTo>
                    <a:pt x="992" y="2723"/>
                    <a:pt x="986" y="2721"/>
                    <a:pt x="978" y="2717"/>
                  </a:cubicBezTo>
                  <a:cubicBezTo>
                    <a:pt x="977" y="2710"/>
                    <a:pt x="968" y="2701"/>
                    <a:pt x="965" y="2686"/>
                  </a:cubicBezTo>
                  <a:cubicBezTo>
                    <a:pt x="963" y="2686"/>
                    <a:pt x="961" y="2686"/>
                    <a:pt x="958" y="2686"/>
                  </a:cubicBezTo>
                  <a:cubicBezTo>
                    <a:pt x="926" y="2686"/>
                    <a:pt x="940" y="2750"/>
                    <a:pt x="910" y="2750"/>
                  </a:cubicBezTo>
                  <a:cubicBezTo>
                    <a:pt x="907" y="2750"/>
                    <a:pt x="903" y="2749"/>
                    <a:pt x="899" y="2748"/>
                  </a:cubicBezTo>
                  <a:cubicBezTo>
                    <a:pt x="822" y="2653"/>
                    <a:pt x="903" y="2708"/>
                    <a:pt x="836" y="2630"/>
                  </a:cubicBezTo>
                  <a:lnTo>
                    <a:pt x="836" y="2630"/>
                  </a:lnTo>
                  <a:cubicBezTo>
                    <a:pt x="815" y="2672"/>
                    <a:pt x="848" y="2800"/>
                    <a:pt x="800" y="2800"/>
                  </a:cubicBezTo>
                  <a:lnTo>
                    <a:pt x="814" y="2806"/>
                  </a:lnTo>
                  <a:cubicBezTo>
                    <a:pt x="841" y="2847"/>
                    <a:pt x="846" y="2860"/>
                    <a:pt x="841" y="2860"/>
                  </a:cubicBezTo>
                  <a:cubicBezTo>
                    <a:pt x="831" y="2860"/>
                    <a:pt x="784" y="2813"/>
                    <a:pt x="770" y="2813"/>
                  </a:cubicBezTo>
                  <a:cubicBezTo>
                    <a:pt x="765" y="2813"/>
                    <a:pt x="764" y="2818"/>
                    <a:pt x="769" y="2830"/>
                  </a:cubicBezTo>
                  <a:lnTo>
                    <a:pt x="769" y="2830"/>
                  </a:lnTo>
                  <a:cubicBezTo>
                    <a:pt x="763" y="2817"/>
                    <a:pt x="730" y="2765"/>
                    <a:pt x="728" y="2765"/>
                  </a:cubicBezTo>
                  <a:lnTo>
                    <a:pt x="728" y="2765"/>
                  </a:lnTo>
                  <a:cubicBezTo>
                    <a:pt x="728" y="2765"/>
                    <a:pt x="728" y="2765"/>
                    <a:pt x="729" y="2767"/>
                  </a:cubicBezTo>
                  <a:cubicBezTo>
                    <a:pt x="727" y="2767"/>
                    <a:pt x="726" y="2767"/>
                    <a:pt x="724" y="2767"/>
                  </a:cubicBezTo>
                  <a:cubicBezTo>
                    <a:pt x="692" y="2767"/>
                    <a:pt x="707" y="2838"/>
                    <a:pt x="705" y="2902"/>
                  </a:cubicBezTo>
                  <a:lnTo>
                    <a:pt x="684" y="2863"/>
                  </a:lnTo>
                  <a:cubicBezTo>
                    <a:pt x="674" y="2856"/>
                    <a:pt x="665" y="2854"/>
                    <a:pt x="658" y="2854"/>
                  </a:cubicBezTo>
                  <a:cubicBezTo>
                    <a:pt x="642" y="2854"/>
                    <a:pt x="632" y="2864"/>
                    <a:pt x="617" y="2864"/>
                  </a:cubicBezTo>
                  <a:cubicBezTo>
                    <a:pt x="615" y="2864"/>
                    <a:pt x="612" y="2863"/>
                    <a:pt x="610" y="2863"/>
                  </a:cubicBezTo>
                  <a:lnTo>
                    <a:pt x="610" y="2863"/>
                  </a:lnTo>
                  <a:cubicBezTo>
                    <a:pt x="630" y="2902"/>
                    <a:pt x="619" y="2902"/>
                    <a:pt x="661" y="2951"/>
                  </a:cubicBezTo>
                  <a:cubicBezTo>
                    <a:pt x="621" y="2914"/>
                    <a:pt x="597" y="2900"/>
                    <a:pt x="584" y="2900"/>
                  </a:cubicBezTo>
                  <a:cubicBezTo>
                    <a:pt x="545" y="2900"/>
                    <a:pt x="588" y="3013"/>
                    <a:pt x="551" y="3013"/>
                  </a:cubicBezTo>
                  <a:cubicBezTo>
                    <a:pt x="541" y="3013"/>
                    <a:pt x="523" y="3003"/>
                    <a:pt x="494" y="2977"/>
                  </a:cubicBezTo>
                  <a:cubicBezTo>
                    <a:pt x="498" y="2973"/>
                    <a:pt x="484" y="2940"/>
                    <a:pt x="479" y="2940"/>
                  </a:cubicBezTo>
                  <a:cubicBezTo>
                    <a:pt x="479" y="2940"/>
                    <a:pt x="479" y="2940"/>
                    <a:pt x="479" y="2941"/>
                  </a:cubicBezTo>
                  <a:lnTo>
                    <a:pt x="469" y="2998"/>
                  </a:lnTo>
                  <a:cubicBezTo>
                    <a:pt x="514" y="3058"/>
                    <a:pt x="500" y="3032"/>
                    <a:pt x="540" y="3074"/>
                  </a:cubicBezTo>
                  <a:cubicBezTo>
                    <a:pt x="561" y="3113"/>
                    <a:pt x="571" y="3148"/>
                    <a:pt x="563" y="3154"/>
                  </a:cubicBezTo>
                  <a:cubicBezTo>
                    <a:pt x="551" y="3104"/>
                    <a:pt x="495" y="3056"/>
                    <a:pt x="464" y="3027"/>
                  </a:cubicBezTo>
                  <a:lnTo>
                    <a:pt x="464" y="3027"/>
                  </a:lnTo>
                  <a:cubicBezTo>
                    <a:pt x="478" y="3044"/>
                    <a:pt x="490" y="3066"/>
                    <a:pt x="504" y="3085"/>
                  </a:cubicBezTo>
                  <a:cubicBezTo>
                    <a:pt x="487" y="3067"/>
                    <a:pt x="479" y="3060"/>
                    <a:pt x="476" y="3060"/>
                  </a:cubicBezTo>
                  <a:lnTo>
                    <a:pt x="476" y="3060"/>
                  </a:lnTo>
                  <a:cubicBezTo>
                    <a:pt x="468" y="3060"/>
                    <a:pt x="546" y="3163"/>
                    <a:pt x="528" y="3163"/>
                  </a:cubicBezTo>
                  <a:cubicBezTo>
                    <a:pt x="526" y="3163"/>
                    <a:pt x="520" y="3160"/>
                    <a:pt x="511" y="3153"/>
                  </a:cubicBezTo>
                  <a:lnTo>
                    <a:pt x="490" y="3121"/>
                  </a:lnTo>
                  <a:lnTo>
                    <a:pt x="490" y="3121"/>
                  </a:lnTo>
                  <a:cubicBezTo>
                    <a:pt x="494" y="3143"/>
                    <a:pt x="514" y="3190"/>
                    <a:pt x="500" y="3190"/>
                  </a:cubicBezTo>
                  <a:cubicBezTo>
                    <a:pt x="500" y="3190"/>
                    <a:pt x="499" y="3190"/>
                    <a:pt x="499" y="3189"/>
                  </a:cubicBezTo>
                  <a:cubicBezTo>
                    <a:pt x="444" y="3122"/>
                    <a:pt x="484" y="3149"/>
                    <a:pt x="444" y="3091"/>
                  </a:cubicBezTo>
                  <a:lnTo>
                    <a:pt x="444" y="3091"/>
                  </a:lnTo>
                  <a:cubicBezTo>
                    <a:pt x="435" y="3102"/>
                    <a:pt x="486" y="3198"/>
                    <a:pt x="470" y="3198"/>
                  </a:cubicBezTo>
                  <a:cubicBezTo>
                    <a:pt x="467" y="3198"/>
                    <a:pt x="460" y="3193"/>
                    <a:pt x="449" y="3182"/>
                  </a:cubicBezTo>
                  <a:cubicBezTo>
                    <a:pt x="442" y="3158"/>
                    <a:pt x="449" y="3152"/>
                    <a:pt x="442" y="3128"/>
                  </a:cubicBezTo>
                  <a:cubicBezTo>
                    <a:pt x="389" y="3074"/>
                    <a:pt x="382" y="3072"/>
                    <a:pt x="375" y="3072"/>
                  </a:cubicBezTo>
                  <a:cubicBezTo>
                    <a:pt x="374" y="3072"/>
                    <a:pt x="373" y="3072"/>
                    <a:pt x="373" y="3072"/>
                  </a:cubicBezTo>
                  <a:cubicBezTo>
                    <a:pt x="370" y="3072"/>
                    <a:pt x="368" y="3071"/>
                    <a:pt x="364" y="3070"/>
                  </a:cubicBezTo>
                  <a:lnTo>
                    <a:pt x="364" y="3070"/>
                  </a:lnTo>
                  <a:lnTo>
                    <a:pt x="366" y="3071"/>
                  </a:lnTo>
                  <a:lnTo>
                    <a:pt x="317" y="3049"/>
                  </a:lnTo>
                  <a:lnTo>
                    <a:pt x="317" y="3049"/>
                  </a:lnTo>
                  <a:lnTo>
                    <a:pt x="339" y="3068"/>
                  </a:lnTo>
                  <a:cubicBezTo>
                    <a:pt x="450" y="3262"/>
                    <a:pt x="333" y="3131"/>
                    <a:pt x="388" y="3255"/>
                  </a:cubicBezTo>
                  <a:lnTo>
                    <a:pt x="388" y="3255"/>
                  </a:lnTo>
                  <a:cubicBezTo>
                    <a:pt x="333" y="3135"/>
                    <a:pt x="347" y="3192"/>
                    <a:pt x="293" y="3112"/>
                  </a:cubicBezTo>
                  <a:cubicBezTo>
                    <a:pt x="272" y="3094"/>
                    <a:pt x="246" y="3074"/>
                    <a:pt x="233" y="3052"/>
                  </a:cubicBezTo>
                  <a:lnTo>
                    <a:pt x="233" y="3052"/>
                  </a:lnTo>
                  <a:cubicBezTo>
                    <a:pt x="243" y="3072"/>
                    <a:pt x="243" y="3078"/>
                    <a:pt x="239" y="3078"/>
                  </a:cubicBezTo>
                  <a:cubicBezTo>
                    <a:pt x="234" y="3078"/>
                    <a:pt x="223" y="3070"/>
                    <a:pt x="217" y="3070"/>
                  </a:cubicBezTo>
                  <a:cubicBezTo>
                    <a:pt x="211" y="3070"/>
                    <a:pt x="211" y="3079"/>
                    <a:pt x="230" y="3118"/>
                  </a:cubicBezTo>
                  <a:cubicBezTo>
                    <a:pt x="213" y="3094"/>
                    <a:pt x="218" y="3124"/>
                    <a:pt x="173" y="3058"/>
                  </a:cubicBezTo>
                  <a:lnTo>
                    <a:pt x="173" y="3058"/>
                  </a:lnTo>
                  <a:cubicBezTo>
                    <a:pt x="173" y="3088"/>
                    <a:pt x="208" y="3100"/>
                    <a:pt x="230" y="3134"/>
                  </a:cubicBezTo>
                  <a:cubicBezTo>
                    <a:pt x="241" y="3161"/>
                    <a:pt x="237" y="3169"/>
                    <a:pt x="228" y="3169"/>
                  </a:cubicBezTo>
                  <a:cubicBezTo>
                    <a:pt x="212" y="3169"/>
                    <a:pt x="179" y="3147"/>
                    <a:pt x="160" y="3147"/>
                  </a:cubicBezTo>
                  <a:cubicBezTo>
                    <a:pt x="146" y="3147"/>
                    <a:pt x="141" y="3160"/>
                    <a:pt x="158" y="3205"/>
                  </a:cubicBezTo>
                  <a:cubicBezTo>
                    <a:pt x="166" y="3274"/>
                    <a:pt x="223" y="3365"/>
                    <a:pt x="228" y="3426"/>
                  </a:cubicBezTo>
                  <a:cubicBezTo>
                    <a:pt x="190" y="3391"/>
                    <a:pt x="168" y="3327"/>
                    <a:pt x="168" y="3327"/>
                  </a:cubicBezTo>
                  <a:cubicBezTo>
                    <a:pt x="153" y="3317"/>
                    <a:pt x="143" y="3312"/>
                    <a:pt x="137" y="3312"/>
                  </a:cubicBezTo>
                  <a:cubicBezTo>
                    <a:pt x="126" y="3312"/>
                    <a:pt x="125" y="3327"/>
                    <a:pt x="131" y="3352"/>
                  </a:cubicBezTo>
                  <a:cubicBezTo>
                    <a:pt x="117" y="3327"/>
                    <a:pt x="101" y="3311"/>
                    <a:pt x="78" y="3285"/>
                  </a:cubicBezTo>
                  <a:lnTo>
                    <a:pt x="78" y="3285"/>
                  </a:lnTo>
                  <a:cubicBezTo>
                    <a:pt x="73" y="3296"/>
                    <a:pt x="120" y="3360"/>
                    <a:pt x="108" y="3360"/>
                  </a:cubicBezTo>
                  <a:cubicBezTo>
                    <a:pt x="106" y="3360"/>
                    <a:pt x="102" y="3359"/>
                    <a:pt x="96" y="3354"/>
                  </a:cubicBezTo>
                  <a:cubicBezTo>
                    <a:pt x="79" y="3324"/>
                    <a:pt x="49" y="3276"/>
                    <a:pt x="34" y="3243"/>
                  </a:cubicBezTo>
                  <a:lnTo>
                    <a:pt x="34" y="3243"/>
                  </a:lnTo>
                  <a:cubicBezTo>
                    <a:pt x="39" y="3276"/>
                    <a:pt x="62" y="3333"/>
                    <a:pt x="65" y="3364"/>
                  </a:cubicBezTo>
                  <a:cubicBezTo>
                    <a:pt x="31" y="3321"/>
                    <a:pt x="26" y="3290"/>
                    <a:pt x="8" y="3257"/>
                  </a:cubicBezTo>
                  <a:lnTo>
                    <a:pt x="8" y="3257"/>
                  </a:lnTo>
                  <a:cubicBezTo>
                    <a:pt x="8" y="3287"/>
                    <a:pt x="1" y="3323"/>
                    <a:pt x="47" y="3399"/>
                  </a:cubicBezTo>
                  <a:lnTo>
                    <a:pt x="66" y="3412"/>
                  </a:lnTo>
                  <a:lnTo>
                    <a:pt x="66" y="3412"/>
                  </a:lnTo>
                  <a:cubicBezTo>
                    <a:pt x="53" y="3397"/>
                    <a:pt x="27" y="3355"/>
                    <a:pt x="23" y="3343"/>
                  </a:cubicBezTo>
                  <a:cubicBezTo>
                    <a:pt x="15" y="3324"/>
                    <a:pt x="15" y="3317"/>
                    <a:pt x="18" y="3317"/>
                  </a:cubicBezTo>
                  <a:lnTo>
                    <a:pt x="18" y="3317"/>
                  </a:lnTo>
                  <a:cubicBezTo>
                    <a:pt x="27" y="3317"/>
                    <a:pt x="63" y="3362"/>
                    <a:pt x="76" y="3380"/>
                  </a:cubicBezTo>
                  <a:lnTo>
                    <a:pt x="79" y="3404"/>
                  </a:lnTo>
                  <a:cubicBezTo>
                    <a:pt x="110" y="3443"/>
                    <a:pt x="126" y="3458"/>
                    <a:pt x="132" y="3458"/>
                  </a:cubicBezTo>
                  <a:cubicBezTo>
                    <a:pt x="150" y="3458"/>
                    <a:pt x="103" y="3353"/>
                    <a:pt x="121" y="3350"/>
                  </a:cubicBezTo>
                  <a:lnTo>
                    <a:pt x="121" y="3350"/>
                  </a:lnTo>
                  <a:lnTo>
                    <a:pt x="192" y="3466"/>
                  </a:lnTo>
                  <a:lnTo>
                    <a:pt x="146" y="3361"/>
                  </a:lnTo>
                  <a:lnTo>
                    <a:pt x="146" y="3361"/>
                  </a:lnTo>
                  <a:cubicBezTo>
                    <a:pt x="171" y="3386"/>
                    <a:pt x="216" y="3447"/>
                    <a:pt x="219" y="3469"/>
                  </a:cubicBezTo>
                  <a:cubicBezTo>
                    <a:pt x="229" y="3479"/>
                    <a:pt x="235" y="3483"/>
                    <a:pt x="238" y="3483"/>
                  </a:cubicBezTo>
                  <a:cubicBezTo>
                    <a:pt x="244" y="3483"/>
                    <a:pt x="230" y="3458"/>
                    <a:pt x="236" y="3458"/>
                  </a:cubicBezTo>
                  <a:lnTo>
                    <a:pt x="236" y="3458"/>
                  </a:lnTo>
                  <a:cubicBezTo>
                    <a:pt x="238" y="3458"/>
                    <a:pt x="244" y="3463"/>
                    <a:pt x="256" y="3475"/>
                  </a:cubicBezTo>
                  <a:cubicBezTo>
                    <a:pt x="264" y="3484"/>
                    <a:pt x="268" y="3489"/>
                    <a:pt x="270" y="3494"/>
                  </a:cubicBezTo>
                  <a:lnTo>
                    <a:pt x="259" y="3453"/>
                  </a:lnTo>
                  <a:lnTo>
                    <a:pt x="259" y="3453"/>
                  </a:lnTo>
                  <a:cubicBezTo>
                    <a:pt x="272" y="3476"/>
                    <a:pt x="309" y="3521"/>
                    <a:pt x="300" y="3521"/>
                  </a:cubicBezTo>
                  <a:cubicBezTo>
                    <a:pt x="300" y="3521"/>
                    <a:pt x="298" y="3520"/>
                    <a:pt x="297" y="3519"/>
                  </a:cubicBezTo>
                  <a:lnTo>
                    <a:pt x="297" y="3519"/>
                  </a:lnTo>
                  <a:cubicBezTo>
                    <a:pt x="306" y="3526"/>
                    <a:pt x="312" y="3528"/>
                    <a:pt x="316" y="3528"/>
                  </a:cubicBezTo>
                  <a:cubicBezTo>
                    <a:pt x="336" y="3528"/>
                    <a:pt x="307" y="3466"/>
                    <a:pt x="318" y="3466"/>
                  </a:cubicBezTo>
                  <a:lnTo>
                    <a:pt x="318" y="3466"/>
                  </a:lnTo>
                  <a:cubicBezTo>
                    <a:pt x="321" y="3466"/>
                    <a:pt x="328" y="3472"/>
                    <a:pt x="342" y="3488"/>
                  </a:cubicBezTo>
                  <a:lnTo>
                    <a:pt x="344" y="3495"/>
                  </a:lnTo>
                  <a:cubicBezTo>
                    <a:pt x="349" y="3436"/>
                    <a:pt x="290" y="3412"/>
                    <a:pt x="247" y="3301"/>
                  </a:cubicBezTo>
                  <a:lnTo>
                    <a:pt x="247" y="3301"/>
                  </a:lnTo>
                  <a:lnTo>
                    <a:pt x="404" y="3490"/>
                  </a:lnTo>
                  <a:lnTo>
                    <a:pt x="349" y="3407"/>
                  </a:lnTo>
                  <a:lnTo>
                    <a:pt x="349" y="3407"/>
                  </a:lnTo>
                  <a:cubicBezTo>
                    <a:pt x="355" y="3407"/>
                    <a:pt x="365" y="3410"/>
                    <a:pt x="387" y="3442"/>
                  </a:cubicBezTo>
                  <a:cubicBezTo>
                    <a:pt x="360" y="3379"/>
                    <a:pt x="360" y="3409"/>
                    <a:pt x="330" y="3352"/>
                  </a:cubicBezTo>
                  <a:lnTo>
                    <a:pt x="330" y="3352"/>
                  </a:lnTo>
                  <a:cubicBezTo>
                    <a:pt x="345" y="3366"/>
                    <a:pt x="354" y="3371"/>
                    <a:pt x="360" y="3371"/>
                  </a:cubicBezTo>
                  <a:cubicBezTo>
                    <a:pt x="372" y="3371"/>
                    <a:pt x="374" y="3355"/>
                    <a:pt x="384" y="3355"/>
                  </a:cubicBezTo>
                  <a:cubicBezTo>
                    <a:pt x="393" y="3355"/>
                    <a:pt x="408" y="3368"/>
                    <a:pt x="443" y="3414"/>
                  </a:cubicBezTo>
                  <a:cubicBezTo>
                    <a:pt x="405" y="3348"/>
                    <a:pt x="395" y="3376"/>
                    <a:pt x="381" y="3322"/>
                  </a:cubicBezTo>
                  <a:lnTo>
                    <a:pt x="381" y="3322"/>
                  </a:lnTo>
                  <a:cubicBezTo>
                    <a:pt x="411" y="3362"/>
                    <a:pt x="424" y="3375"/>
                    <a:pt x="428" y="3375"/>
                  </a:cubicBezTo>
                  <a:cubicBezTo>
                    <a:pt x="436" y="3375"/>
                    <a:pt x="414" y="3328"/>
                    <a:pt x="425" y="3328"/>
                  </a:cubicBezTo>
                  <a:cubicBezTo>
                    <a:pt x="428" y="3328"/>
                    <a:pt x="433" y="3331"/>
                    <a:pt x="442" y="3339"/>
                  </a:cubicBezTo>
                  <a:cubicBezTo>
                    <a:pt x="487" y="3414"/>
                    <a:pt x="448" y="3385"/>
                    <a:pt x="506" y="3438"/>
                  </a:cubicBezTo>
                  <a:cubicBezTo>
                    <a:pt x="481" y="3396"/>
                    <a:pt x="478" y="3383"/>
                    <a:pt x="484" y="3383"/>
                  </a:cubicBezTo>
                  <a:cubicBezTo>
                    <a:pt x="496" y="3383"/>
                    <a:pt x="535" y="3419"/>
                    <a:pt x="545" y="3419"/>
                  </a:cubicBezTo>
                  <a:cubicBezTo>
                    <a:pt x="547" y="3419"/>
                    <a:pt x="548" y="3418"/>
                    <a:pt x="548" y="3414"/>
                  </a:cubicBezTo>
                  <a:cubicBezTo>
                    <a:pt x="480" y="3317"/>
                    <a:pt x="545" y="3355"/>
                    <a:pt x="542" y="3309"/>
                  </a:cubicBezTo>
                  <a:lnTo>
                    <a:pt x="542" y="3309"/>
                  </a:lnTo>
                  <a:cubicBezTo>
                    <a:pt x="565" y="3343"/>
                    <a:pt x="618" y="3335"/>
                    <a:pt x="660" y="3357"/>
                  </a:cubicBezTo>
                  <a:lnTo>
                    <a:pt x="660" y="3357"/>
                  </a:lnTo>
                  <a:cubicBezTo>
                    <a:pt x="610" y="3275"/>
                    <a:pt x="639" y="3278"/>
                    <a:pt x="639" y="3250"/>
                  </a:cubicBezTo>
                  <a:lnTo>
                    <a:pt x="639" y="3250"/>
                  </a:lnTo>
                  <a:cubicBezTo>
                    <a:pt x="679" y="3308"/>
                    <a:pt x="693" y="3333"/>
                    <a:pt x="703" y="3365"/>
                  </a:cubicBezTo>
                  <a:lnTo>
                    <a:pt x="717" y="3354"/>
                  </a:lnTo>
                  <a:cubicBezTo>
                    <a:pt x="697" y="3321"/>
                    <a:pt x="691" y="3301"/>
                    <a:pt x="691" y="3285"/>
                  </a:cubicBezTo>
                  <a:lnTo>
                    <a:pt x="691" y="3285"/>
                  </a:lnTo>
                  <a:lnTo>
                    <a:pt x="738" y="3360"/>
                  </a:lnTo>
                  <a:cubicBezTo>
                    <a:pt x="751" y="3345"/>
                    <a:pt x="724" y="3275"/>
                    <a:pt x="751" y="3275"/>
                  </a:cubicBezTo>
                  <a:cubicBezTo>
                    <a:pt x="756" y="3275"/>
                    <a:pt x="762" y="3277"/>
                    <a:pt x="771" y="3282"/>
                  </a:cubicBezTo>
                  <a:cubicBezTo>
                    <a:pt x="724" y="3213"/>
                    <a:pt x="620" y="3105"/>
                    <a:pt x="612" y="3043"/>
                  </a:cubicBezTo>
                  <a:lnTo>
                    <a:pt x="612" y="3043"/>
                  </a:lnTo>
                  <a:cubicBezTo>
                    <a:pt x="639" y="3080"/>
                    <a:pt x="682" y="3142"/>
                    <a:pt x="688" y="3161"/>
                  </a:cubicBezTo>
                  <a:cubicBezTo>
                    <a:pt x="687" y="3156"/>
                    <a:pt x="678" y="3135"/>
                    <a:pt x="684" y="3135"/>
                  </a:cubicBezTo>
                  <a:lnTo>
                    <a:pt x="684" y="3135"/>
                  </a:lnTo>
                  <a:cubicBezTo>
                    <a:pt x="685" y="3135"/>
                    <a:pt x="687" y="3136"/>
                    <a:pt x="690" y="3138"/>
                  </a:cubicBezTo>
                  <a:lnTo>
                    <a:pt x="723" y="3207"/>
                  </a:lnTo>
                  <a:cubicBezTo>
                    <a:pt x="726" y="3209"/>
                    <a:pt x="728" y="3210"/>
                    <a:pt x="730" y="3210"/>
                  </a:cubicBezTo>
                  <a:cubicBezTo>
                    <a:pt x="740" y="3210"/>
                    <a:pt x="693" y="3151"/>
                    <a:pt x="705" y="3151"/>
                  </a:cubicBezTo>
                  <a:lnTo>
                    <a:pt x="705" y="3151"/>
                  </a:lnTo>
                  <a:cubicBezTo>
                    <a:pt x="741" y="3203"/>
                    <a:pt x="737" y="3184"/>
                    <a:pt x="765" y="3226"/>
                  </a:cubicBezTo>
                  <a:cubicBezTo>
                    <a:pt x="766" y="3227"/>
                    <a:pt x="765" y="3227"/>
                    <a:pt x="765" y="3227"/>
                  </a:cubicBezTo>
                  <a:cubicBezTo>
                    <a:pt x="763" y="3227"/>
                    <a:pt x="756" y="3222"/>
                    <a:pt x="753" y="3222"/>
                  </a:cubicBezTo>
                  <a:lnTo>
                    <a:pt x="753" y="3222"/>
                  </a:lnTo>
                  <a:cubicBezTo>
                    <a:pt x="751" y="3222"/>
                    <a:pt x="750" y="3225"/>
                    <a:pt x="754" y="3233"/>
                  </a:cubicBezTo>
                  <a:cubicBezTo>
                    <a:pt x="769" y="3235"/>
                    <a:pt x="804" y="3259"/>
                    <a:pt x="835" y="3296"/>
                  </a:cubicBezTo>
                  <a:cubicBezTo>
                    <a:pt x="812" y="3266"/>
                    <a:pt x="785" y="3226"/>
                    <a:pt x="786" y="3214"/>
                  </a:cubicBezTo>
                  <a:cubicBezTo>
                    <a:pt x="787" y="3213"/>
                    <a:pt x="789" y="3212"/>
                    <a:pt x="791" y="3212"/>
                  </a:cubicBezTo>
                  <a:cubicBezTo>
                    <a:pt x="807" y="3212"/>
                    <a:pt x="840" y="3274"/>
                    <a:pt x="866" y="3293"/>
                  </a:cubicBezTo>
                  <a:cubicBezTo>
                    <a:pt x="845" y="3255"/>
                    <a:pt x="883" y="3285"/>
                    <a:pt x="827" y="3205"/>
                  </a:cubicBezTo>
                  <a:cubicBezTo>
                    <a:pt x="827" y="3205"/>
                    <a:pt x="827" y="3205"/>
                    <a:pt x="827" y="3205"/>
                  </a:cubicBezTo>
                  <a:cubicBezTo>
                    <a:pt x="833" y="3205"/>
                    <a:pt x="859" y="3239"/>
                    <a:pt x="876" y="3257"/>
                  </a:cubicBezTo>
                  <a:cubicBezTo>
                    <a:pt x="861" y="3215"/>
                    <a:pt x="911" y="3217"/>
                    <a:pt x="842" y="3142"/>
                  </a:cubicBezTo>
                  <a:lnTo>
                    <a:pt x="836" y="3138"/>
                  </a:lnTo>
                  <a:cubicBezTo>
                    <a:pt x="835" y="3137"/>
                    <a:pt x="836" y="3136"/>
                    <a:pt x="835" y="3134"/>
                  </a:cubicBezTo>
                  <a:cubicBezTo>
                    <a:pt x="826" y="3098"/>
                    <a:pt x="836" y="3089"/>
                    <a:pt x="853" y="3089"/>
                  </a:cubicBezTo>
                  <a:cubicBezTo>
                    <a:pt x="871" y="3089"/>
                    <a:pt x="895" y="3098"/>
                    <a:pt x="913" y="3098"/>
                  </a:cubicBezTo>
                  <a:cubicBezTo>
                    <a:pt x="924" y="3098"/>
                    <a:pt x="932" y="3094"/>
                    <a:pt x="933" y="3081"/>
                  </a:cubicBezTo>
                  <a:lnTo>
                    <a:pt x="951" y="3106"/>
                  </a:lnTo>
                  <a:cubicBezTo>
                    <a:pt x="947" y="3064"/>
                    <a:pt x="978" y="3062"/>
                    <a:pt x="951" y="2997"/>
                  </a:cubicBezTo>
                  <a:cubicBezTo>
                    <a:pt x="951" y="2996"/>
                    <a:pt x="951" y="2996"/>
                    <a:pt x="952" y="2996"/>
                  </a:cubicBezTo>
                  <a:cubicBezTo>
                    <a:pt x="960" y="2996"/>
                    <a:pt x="998" y="3037"/>
                    <a:pt x="1017" y="3068"/>
                  </a:cubicBezTo>
                  <a:cubicBezTo>
                    <a:pt x="1017" y="3047"/>
                    <a:pt x="1007" y="3026"/>
                    <a:pt x="1020" y="3026"/>
                  </a:cubicBezTo>
                  <a:cubicBezTo>
                    <a:pt x="1024" y="3026"/>
                    <a:pt x="1033" y="3029"/>
                    <a:pt x="1047" y="3038"/>
                  </a:cubicBezTo>
                  <a:cubicBezTo>
                    <a:pt x="1059" y="3076"/>
                    <a:pt x="1070" y="3080"/>
                    <a:pt x="1068" y="3080"/>
                  </a:cubicBezTo>
                  <a:cubicBezTo>
                    <a:pt x="1068" y="3080"/>
                    <a:pt x="1067" y="3079"/>
                    <a:pt x="1065" y="3079"/>
                  </a:cubicBezTo>
                  <a:cubicBezTo>
                    <a:pt x="1063" y="3079"/>
                    <a:pt x="1060" y="3080"/>
                    <a:pt x="1056" y="3081"/>
                  </a:cubicBezTo>
                  <a:cubicBezTo>
                    <a:pt x="1073" y="3086"/>
                    <a:pt x="1091" y="3099"/>
                    <a:pt x="1099" y="3099"/>
                  </a:cubicBezTo>
                  <a:cubicBezTo>
                    <a:pt x="1107" y="3099"/>
                    <a:pt x="1107" y="3087"/>
                    <a:pt x="1091" y="3046"/>
                  </a:cubicBezTo>
                  <a:lnTo>
                    <a:pt x="1091" y="3046"/>
                  </a:lnTo>
                  <a:cubicBezTo>
                    <a:pt x="1117" y="3092"/>
                    <a:pt x="1140" y="3110"/>
                    <a:pt x="1151" y="3110"/>
                  </a:cubicBezTo>
                  <a:cubicBezTo>
                    <a:pt x="1157" y="3110"/>
                    <a:pt x="1160" y="3104"/>
                    <a:pt x="1158" y="3095"/>
                  </a:cubicBezTo>
                  <a:lnTo>
                    <a:pt x="1112" y="3057"/>
                  </a:lnTo>
                  <a:cubicBezTo>
                    <a:pt x="1115" y="3039"/>
                    <a:pt x="1126" y="3041"/>
                    <a:pt x="1139" y="3039"/>
                  </a:cubicBezTo>
                  <a:lnTo>
                    <a:pt x="1196" y="3130"/>
                  </a:lnTo>
                  <a:cubicBezTo>
                    <a:pt x="1209" y="3140"/>
                    <a:pt x="1219" y="3144"/>
                    <a:pt x="1225" y="3144"/>
                  </a:cubicBezTo>
                  <a:cubicBezTo>
                    <a:pt x="1259" y="3144"/>
                    <a:pt x="1199" y="3016"/>
                    <a:pt x="1227" y="3016"/>
                  </a:cubicBezTo>
                  <a:cubicBezTo>
                    <a:pt x="1236" y="3016"/>
                    <a:pt x="1253" y="3029"/>
                    <a:pt x="1286" y="3063"/>
                  </a:cubicBezTo>
                  <a:cubicBezTo>
                    <a:pt x="1252" y="2994"/>
                    <a:pt x="1235" y="3033"/>
                    <a:pt x="1194" y="2955"/>
                  </a:cubicBezTo>
                  <a:lnTo>
                    <a:pt x="1194" y="2955"/>
                  </a:lnTo>
                  <a:cubicBezTo>
                    <a:pt x="1218" y="2955"/>
                    <a:pt x="1321" y="3067"/>
                    <a:pt x="1329" y="3067"/>
                  </a:cubicBezTo>
                  <a:cubicBezTo>
                    <a:pt x="1329" y="3067"/>
                    <a:pt x="1329" y="3067"/>
                    <a:pt x="1329" y="3067"/>
                  </a:cubicBezTo>
                  <a:cubicBezTo>
                    <a:pt x="1334" y="3070"/>
                    <a:pt x="1338" y="3071"/>
                    <a:pt x="1340" y="3071"/>
                  </a:cubicBezTo>
                  <a:cubicBezTo>
                    <a:pt x="1365" y="3071"/>
                    <a:pt x="1274" y="2938"/>
                    <a:pt x="1302" y="2938"/>
                  </a:cubicBezTo>
                  <a:cubicBezTo>
                    <a:pt x="1304" y="2938"/>
                    <a:pt x="1306" y="2939"/>
                    <a:pt x="1308" y="2940"/>
                  </a:cubicBezTo>
                  <a:cubicBezTo>
                    <a:pt x="1283" y="2909"/>
                    <a:pt x="1221" y="2829"/>
                    <a:pt x="1216" y="2787"/>
                  </a:cubicBezTo>
                  <a:lnTo>
                    <a:pt x="1216" y="2787"/>
                  </a:lnTo>
                  <a:cubicBezTo>
                    <a:pt x="1241" y="2787"/>
                    <a:pt x="1329" y="2904"/>
                    <a:pt x="1338" y="2937"/>
                  </a:cubicBezTo>
                  <a:cubicBezTo>
                    <a:pt x="1337" y="2938"/>
                    <a:pt x="1336" y="2939"/>
                    <a:pt x="1335" y="2939"/>
                  </a:cubicBezTo>
                  <a:cubicBezTo>
                    <a:pt x="1331" y="2939"/>
                    <a:pt x="1324" y="2931"/>
                    <a:pt x="1319" y="2923"/>
                  </a:cubicBezTo>
                  <a:lnTo>
                    <a:pt x="1319" y="2923"/>
                  </a:lnTo>
                  <a:cubicBezTo>
                    <a:pt x="1322" y="2938"/>
                    <a:pt x="1324" y="2956"/>
                    <a:pt x="1355" y="2986"/>
                  </a:cubicBezTo>
                  <a:lnTo>
                    <a:pt x="1336" y="2954"/>
                  </a:lnTo>
                  <a:lnTo>
                    <a:pt x="1336" y="2954"/>
                  </a:lnTo>
                  <a:cubicBezTo>
                    <a:pt x="1367" y="2980"/>
                    <a:pt x="1387" y="2960"/>
                    <a:pt x="1418" y="3016"/>
                  </a:cubicBezTo>
                  <a:cubicBezTo>
                    <a:pt x="1410" y="2984"/>
                    <a:pt x="1394" y="2967"/>
                    <a:pt x="1377" y="2957"/>
                  </a:cubicBezTo>
                  <a:lnTo>
                    <a:pt x="1377" y="2957"/>
                  </a:lnTo>
                  <a:cubicBezTo>
                    <a:pt x="1384" y="2960"/>
                    <a:pt x="1389" y="2961"/>
                    <a:pt x="1393" y="2961"/>
                  </a:cubicBezTo>
                  <a:cubicBezTo>
                    <a:pt x="1410" y="2961"/>
                    <a:pt x="1411" y="2942"/>
                    <a:pt x="1429" y="2942"/>
                  </a:cubicBezTo>
                  <a:cubicBezTo>
                    <a:pt x="1433" y="2942"/>
                    <a:pt x="1438" y="2943"/>
                    <a:pt x="1444" y="2945"/>
                  </a:cubicBezTo>
                  <a:cubicBezTo>
                    <a:pt x="1428" y="2930"/>
                    <a:pt x="1398" y="2896"/>
                    <a:pt x="1402" y="2893"/>
                  </a:cubicBezTo>
                  <a:lnTo>
                    <a:pt x="1402" y="2893"/>
                  </a:lnTo>
                  <a:cubicBezTo>
                    <a:pt x="1407" y="2894"/>
                    <a:pt x="1411" y="2895"/>
                    <a:pt x="1415" y="2895"/>
                  </a:cubicBezTo>
                  <a:cubicBezTo>
                    <a:pt x="1448" y="2895"/>
                    <a:pt x="1375" y="2821"/>
                    <a:pt x="1387" y="2794"/>
                  </a:cubicBezTo>
                  <a:lnTo>
                    <a:pt x="1387" y="2794"/>
                  </a:lnTo>
                  <a:cubicBezTo>
                    <a:pt x="1422" y="2824"/>
                    <a:pt x="1447" y="2876"/>
                    <a:pt x="1455" y="2876"/>
                  </a:cubicBezTo>
                  <a:cubicBezTo>
                    <a:pt x="1458" y="2876"/>
                    <a:pt x="1459" y="2870"/>
                    <a:pt x="1457" y="2857"/>
                  </a:cubicBezTo>
                  <a:lnTo>
                    <a:pt x="1457" y="2857"/>
                  </a:lnTo>
                  <a:cubicBezTo>
                    <a:pt x="1493" y="2880"/>
                    <a:pt x="1517" y="2938"/>
                    <a:pt x="1531" y="2969"/>
                  </a:cubicBezTo>
                  <a:cubicBezTo>
                    <a:pt x="1524" y="2946"/>
                    <a:pt x="1526" y="2938"/>
                    <a:pt x="1534" y="2938"/>
                  </a:cubicBezTo>
                  <a:cubicBezTo>
                    <a:pt x="1553" y="2938"/>
                    <a:pt x="1601" y="2983"/>
                    <a:pt x="1615" y="2985"/>
                  </a:cubicBezTo>
                  <a:lnTo>
                    <a:pt x="1623" y="3017"/>
                  </a:lnTo>
                  <a:cubicBezTo>
                    <a:pt x="1619" y="2998"/>
                    <a:pt x="1624" y="2996"/>
                    <a:pt x="1629" y="2991"/>
                  </a:cubicBezTo>
                  <a:lnTo>
                    <a:pt x="1578" y="2933"/>
                  </a:lnTo>
                  <a:lnTo>
                    <a:pt x="1578" y="2933"/>
                  </a:lnTo>
                  <a:cubicBezTo>
                    <a:pt x="1593" y="2940"/>
                    <a:pt x="1598" y="2937"/>
                    <a:pt x="1616" y="2963"/>
                  </a:cubicBezTo>
                  <a:cubicBezTo>
                    <a:pt x="1594" y="2918"/>
                    <a:pt x="1537" y="2862"/>
                    <a:pt x="1511" y="2797"/>
                  </a:cubicBezTo>
                  <a:lnTo>
                    <a:pt x="1511" y="2797"/>
                  </a:lnTo>
                  <a:cubicBezTo>
                    <a:pt x="1516" y="2801"/>
                    <a:pt x="1519" y="2803"/>
                    <a:pt x="1522" y="2803"/>
                  </a:cubicBezTo>
                  <a:cubicBezTo>
                    <a:pt x="1529" y="2803"/>
                    <a:pt x="1528" y="2789"/>
                    <a:pt x="1535" y="2789"/>
                  </a:cubicBezTo>
                  <a:cubicBezTo>
                    <a:pt x="1541" y="2789"/>
                    <a:pt x="1551" y="2797"/>
                    <a:pt x="1573" y="2826"/>
                  </a:cubicBezTo>
                  <a:cubicBezTo>
                    <a:pt x="1571" y="2826"/>
                    <a:pt x="1569" y="2826"/>
                    <a:pt x="1567" y="2826"/>
                  </a:cubicBezTo>
                  <a:cubicBezTo>
                    <a:pt x="1542" y="2826"/>
                    <a:pt x="1615" y="2893"/>
                    <a:pt x="1623" y="2927"/>
                  </a:cubicBezTo>
                  <a:lnTo>
                    <a:pt x="1623" y="2927"/>
                  </a:lnTo>
                  <a:cubicBezTo>
                    <a:pt x="1624" y="2925"/>
                    <a:pt x="1626" y="2925"/>
                    <a:pt x="1628" y="2925"/>
                  </a:cubicBezTo>
                  <a:cubicBezTo>
                    <a:pt x="1631" y="2925"/>
                    <a:pt x="1634" y="2926"/>
                    <a:pt x="1640" y="2928"/>
                  </a:cubicBezTo>
                  <a:cubicBezTo>
                    <a:pt x="1647" y="2937"/>
                    <a:pt x="1651" y="2946"/>
                    <a:pt x="1652" y="2951"/>
                  </a:cubicBezTo>
                  <a:cubicBezTo>
                    <a:pt x="1664" y="2960"/>
                    <a:pt x="1670" y="2963"/>
                    <a:pt x="1674" y="2963"/>
                  </a:cubicBezTo>
                  <a:cubicBezTo>
                    <a:pt x="1693" y="2963"/>
                    <a:pt x="1602" y="2847"/>
                    <a:pt x="1624" y="2834"/>
                  </a:cubicBezTo>
                  <a:lnTo>
                    <a:pt x="1624" y="2834"/>
                  </a:lnTo>
                  <a:cubicBezTo>
                    <a:pt x="1650" y="2876"/>
                    <a:pt x="1682" y="2909"/>
                    <a:pt x="1689" y="2909"/>
                  </a:cubicBezTo>
                  <a:cubicBezTo>
                    <a:pt x="1690" y="2909"/>
                    <a:pt x="1691" y="2908"/>
                    <a:pt x="1690" y="2906"/>
                  </a:cubicBezTo>
                  <a:lnTo>
                    <a:pt x="1690" y="2906"/>
                  </a:lnTo>
                  <a:cubicBezTo>
                    <a:pt x="1690" y="2907"/>
                    <a:pt x="1690" y="2907"/>
                    <a:pt x="1689" y="2907"/>
                  </a:cubicBezTo>
                  <a:cubicBezTo>
                    <a:pt x="1676" y="2907"/>
                    <a:pt x="1630" y="2829"/>
                    <a:pt x="1614" y="2788"/>
                  </a:cubicBezTo>
                  <a:lnTo>
                    <a:pt x="1614" y="2788"/>
                  </a:lnTo>
                  <a:cubicBezTo>
                    <a:pt x="1620" y="2792"/>
                    <a:pt x="1625" y="2794"/>
                    <a:pt x="1628" y="2794"/>
                  </a:cubicBezTo>
                  <a:cubicBezTo>
                    <a:pt x="1643" y="2794"/>
                    <a:pt x="1614" y="2747"/>
                    <a:pt x="1624" y="2747"/>
                  </a:cubicBezTo>
                  <a:lnTo>
                    <a:pt x="1602" y="2736"/>
                  </a:lnTo>
                  <a:cubicBezTo>
                    <a:pt x="1572" y="2686"/>
                    <a:pt x="1585" y="2686"/>
                    <a:pt x="1585" y="2665"/>
                  </a:cubicBezTo>
                  <a:lnTo>
                    <a:pt x="1585" y="2665"/>
                  </a:lnTo>
                  <a:cubicBezTo>
                    <a:pt x="1613" y="2701"/>
                    <a:pt x="1593" y="2697"/>
                    <a:pt x="1608" y="2710"/>
                  </a:cubicBezTo>
                  <a:cubicBezTo>
                    <a:pt x="1598" y="2688"/>
                    <a:pt x="1597" y="2681"/>
                    <a:pt x="1602" y="2681"/>
                  </a:cubicBezTo>
                  <a:cubicBezTo>
                    <a:pt x="1614" y="2681"/>
                    <a:pt x="1659" y="2725"/>
                    <a:pt x="1674" y="2725"/>
                  </a:cubicBezTo>
                  <a:cubicBezTo>
                    <a:pt x="1678" y="2725"/>
                    <a:pt x="1680" y="2720"/>
                    <a:pt x="1676" y="2707"/>
                  </a:cubicBezTo>
                  <a:lnTo>
                    <a:pt x="1676" y="2707"/>
                  </a:lnTo>
                  <a:cubicBezTo>
                    <a:pt x="1707" y="2733"/>
                    <a:pt x="1739" y="2795"/>
                    <a:pt x="1762" y="2813"/>
                  </a:cubicBezTo>
                  <a:cubicBezTo>
                    <a:pt x="1756" y="2794"/>
                    <a:pt x="1757" y="2788"/>
                    <a:pt x="1762" y="2788"/>
                  </a:cubicBezTo>
                  <a:cubicBezTo>
                    <a:pt x="1772" y="2788"/>
                    <a:pt x="1799" y="2817"/>
                    <a:pt x="1810" y="2817"/>
                  </a:cubicBezTo>
                  <a:cubicBezTo>
                    <a:pt x="1815" y="2817"/>
                    <a:pt x="1817" y="2812"/>
                    <a:pt x="1814" y="2797"/>
                  </a:cubicBezTo>
                  <a:cubicBezTo>
                    <a:pt x="1763" y="2737"/>
                    <a:pt x="1773" y="2754"/>
                    <a:pt x="1744" y="2681"/>
                  </a:cubicBezTo>
                  <a:lnTo>
                    <a:pt x="1742" y="2751"/>
                  </a:lnTo>
                  <a:lnTo>
                    <a:pt x="1699" y="2643"/>
                  </a:lnTo>
                  <a:lnTo>
                    <a:pt x="1699" y="2643"/>
                  </a:lnTo>
                  <a:cubicBezTo>
                    <a:pt x="1689" y="2649"/>
                    <a:pt x="1704" y="2692"/>
                    <a:pt x="1694" y="2692"/>
                  </a:cubicBezTo>
                  <a:cubicBezTo>
                    <a:pt x="1693" y="2692"/>
                    <a:pt x="1692" y="2692"/>
                    <a:pt x="1691" y="2692"/>
                  </a:cubicBezTo>
                  <a:cubicBezTo>
                    <a:pt x="1665" y="2634"/>
                    <a:pt x="1676" y="2649"/>
                    <a:pt x="1633" y="2600"/>
                  </a:cubicBezTo>
                  <a:lnTo>
                    <a:pt x="1633" y="2600"/>
                  </a:lnTo>
                  <a:cubicBezTo>
                    <a:pt x="1651" y="2619"/>
                    <a:pt x="1660" y="2626"/>
                    <a:pt x="1665" y="2626"/>
                  </a:cubicBezTo>
                  <a:cubicBezTo>
                    <a:pt x="1678" y="2626"/>
                    <a:pt x="1651" y="2567"/>
                    <a:pt x="1665" y="2567"/>
                  </a:cubicBezTo>
                  <a:cubicBezTo>
                    <a:pt x="1669" y="2567"/>
                    <a:pt x="1674" y="2570"/>
                    <a:pt x="1683" y="2578"/>
                  </a:cubicBezTo>
                  <a:lnTo>
                    <a:pt x="1794" y="2735"/>
                  </a:lnTo>
                  <a:cubicBezTo>
                    <a:pt x="1804" y="2742"/>
                    <a:pt x="1811" y="2745"/>
                    <a:pt x="1816" y="2745"/>
                  </a:cubicBezTo>
                  <a:cubicBezTo>
                    <a:pt x="1845" y="2745"/>
                    <a:pt x="1795" y="2639"/>
                    <a:pt x="1833" y="2639"/>
                  </a:cubicBezTo>
                  <a:cubicBezTo>
                    <a:pt x="1835" y="2639"/>
                    <a:pt x="1838" y="2639"/>
                    <a:pt x="1841" y="2640"/>
                  </a:cubicBezTo>
                  <a:lnTo>
                    <a:pt x="1811" y="2621"/>
                  </a:lnTo>
                  <a:cubicBezTo>
                    <a:pt x="1771" y="2556"/>
                    <a:pt x="1823" y="2598"/>
                    <a:pt x="1817" y="2566"/>
                  </a:cubicBezTo>
                  <a:lnTo>
                    <a:pt x="1817" y="2566"/>
                  </a:lnTo>
                  <a:cubicBezTo>
                    <a:pt x="1853" y="2619"/>
                    <a:pt x="1873" y="2634"/>
                    <a:pt x="1900" y="2664"/>
                  </a:cubicBezTo>
                  <a:cubicBezTo>
                    <a:pt x="1873" y="2624"/>
                    <a:pt x="1926" y="2650"/>
                    <a:pt x="1854" y="2544"/>
                  </a:cubicBezTo>
                  <a:lnTo>
                    <a:pt x="1854" y="2544"/>
                  </a:lnTo>
                  <a:lnTo>
                    <a:pt x="1916" y="2602"/>
                  </a:lnTo>
                  <a:cubicBezTo>
                    <a:pt x="1918" y="2603"/>
                    <a:pt x="1919" y="2603"/>
                    <a:pt x="1920" y="2603"/>
                  </a:cubicBezTo>
                  <a:cubicBezTo>
                    <a:pt x="1955" y="2603"/>
                    <a:pt x="1843" y="2432"/>
                    <a:pt x="1879" y="2432"/>
                  </a:cubicBezTo>
                  <a:lnTo>
                    <a:pt x="1879" y="2432"/>
                  </a:lnTo>
                  <a:cubicBezTo>
                    <a:pt x="1911" y="2495"/>
                    <a:pt x="1950" y="2524"/>
                    <a:pt x="1961" y="2577"/>
                  </a:cubicBezTo>
                  <a:cubicBezTo>
                    <a:pt x="1970" y="2571"/>
                    <a:pt x="1984" y="2575"/>
                    <a:pt x="1958" y="2539"/>
                  </a:cubicBezTo>
                  <a:lnTo>
                    <a:pt x="1958" y="2539"/>
                  </a:lnTo>
                  <a:cubicBezTo>
                    <a:pt x="1961" y="2543"/>
                    <a:pt x="1963" y="2544"/>
                    <a:pt x="1965" y="2544"/>
                  </a:cubicBezTo>
                  <a:cubicBezTo>
                    <a:pt x="1973" y="2544"/>
                    <a:pt x="1949" y="2486"/>
                    <a:pt x="1960" y="2486"/>
                  </a:cubicBezTo>
                  <a:lnTo>
                    <a:pt x="1960" y="2486"/>
                  </a:lnTo>
                  <a:cubicBezTo>
                    <a:pt x="1962" y="2486"/>
                    <a:pt x="1967" y="2489"/>
                    <a:pt x="1973" y="2497"/>
                  </a:cubicBezTo>
                  <a:cubicBezTo>
                    <a:pt x="1961" y="2471"/>
                    <a:pt x="1924" y="2415"/>
                    <a:pt x="1936" y="2414"/>
                  </a:cubicBezTo>
                  <a:lnTo>
                    <a:pt x="1936" y="2414"/>
                  </a:lnTo>
                  <a:cubicBezTo>
                    <a:pt x="1941" y="2419"/>
                    <a:pt x="1946" y="2427"/>
                    <a:pt x="1950" y="2432"/>
                  </a:cubicBezTo>
                  <a:lnTo>
                    <a:pt x="1950" y="2432"/>
                  </a:lnTo>
                  <a:cubicBezTo>
                    <a:pt x="1937" y="2409"/>
                    <a:pt x="1939" y="2389"/>
                    <a:pt x="1895" y="2342"/>
                  </a:cubicBezTo>
                  <a:lnTo>
                    <a:pt x="1895" y="2342"/>
                  </a:lnTo>
                  <a:cubicBezTo>
                    <a:pt x="1934" y="2383"/>
                    <a:pt x="1957" y="2396"/>
                    <a:pt x="1971" y="2396"/>
                  </a:cubicBezTo>
                  <a:cubicBezTo>
                    <a:pt x="1994" y="2396"/>
                    <a:pt x="1996" y="2363"/>
                    <a:pt x="2018" y="2363"/>
                  </a:cubicBezTo>
                  <a:cubicBezTo>
                    <a:pt x="2030" y="2363"/>
                    <a:pt x="2048" y="2373"/>
                    <a:pt x="2079" y="2404"/>
                  </a:cubicBezTo>
                  <a:cubicBezTo>
                    <a:pt x="2084" y="2374"/>
                    <a:pt x="2095" y="2342"/>
                    <a:pt x="2108" y="2327"/>
                  </a:cubicBezTo>
                  <a:cubicBezTo>
                    <a:pt x="2117" y="2341"/>
                    <a:pt x="2125" y="2350"/>
                    <a:pt x="2122" y="2350"/>
                  </a:cubicBezTo>
                  <a:cubicBezTo>
                    <a:pt x="2122" y="2350"/>
                    <a:pt x="2122" y="2350"/>
                    <a:pt x="2121" y="2349"/>
                  </a:cubicBezTo>
                  <a:lnTo>
                    <a:pt x="2121" y="2349"/>
                  </a:lnTo>
                  <a:cubicBezTo>
                    <a:pt x="2125" y="2352"/>
                    <a:pt x="2129" y="2353"/>
                    <a:pt x="2131" y="2353"/>
                  </a:cubicBezTo>
                  <a:cubicBezTo>
                    <a:pt x="2153" y="2353"/>
                    <a:pt x="2055" y="2222"/>
                    <a:pt x="2081" y="2222"/>
                  </a:cubicBezTo>
                  <a:cubicBezTo>
                    <a:pt x="2083" y="2222"/>
                    <a:pt x="2087" y="2224"/>
                    <a:pt x="2093" y="2227"/>
                  </a:cubicBezTo>
                  <a:cubicBezTo>
                    <a:pt x="2165" y="2302"/>
                    <a:pt x="2111" y="2282"/>
                    <a:pt x="2143" y="2308"/>
                  </a:cubicBezTo>
                  <a:cubicBezTo>
                    <a:pt x="2180" y="2359"/>
                    <a:pt x="2196" y="2376"/>
                    <a:pt x="2203" y="2376"/>
                  </a:cubicBezTo>
                  <a:cubicBezTo>
                    <a:pt x="2214" y="2376"/>
                    <a:pt x="2199" y="2329"/>
                    <a:pt x="2214" y="2329"/>
                  </a:cubicBezTo>
                  <a:cubicBezTo>
                    <a:pt x="2219" y="2329"/>
                    <a:pt x="2229" y="2335"/>
                    <a:pt x="2245" y="2351"/>
                  </a:cubicBezTo>
                  <a:lnTo>
                    <a:pt x="2247" y="2364"/>
                  </a:lnTo>
                  <a:cubicBezTo>
                    <a:pt x="2256" y="2372"/>
                    <a:pt x="2261" y="2375"/>
                    <a:pt x="2265" y="2375"/>
                  </a:cubicBezTo>
                  <a:cubicBezTo>
                    <a:pt x="2283" y="2375"/>
                    <a:pt x="2238" y="2275"/>
                    <a:pt x="2264" y="2274"/>
                  </a:cubicBezTo>
                  <a:lnTo>
                    <a:pt x="2264" y="2274"/>
                  </a:lnTo>
                  <a:cubicBezTo>
                    <a:pt x="2264" y="2274"/>
                    <a:pt x="2273" y="2289"/>
                    <a:pt x="2283" y="2300"/>
                  </a:cubicBezTo>
                  <a:cubicBezTo>
                    <a:pt x="2236" y="2201"/>
                    <a:pt x="2243" y="2152"/>
                    <a:pt x="2246" y="2114"/>
                  </a:cubicBezTo>
                  <a:lnTo>
                    <a:pt x="2246" y="2114"/>
                  </a:lnTo>
                  <a:cubicBezTo>
                    <a:pt x="2288" y="2186"/>
                    <a:pt x="2262" y="2157"/>
                    <a:pt x="2314" y="2222"/>
                  </a:cubicBezTo>
                  <a:cubicBezTo>
                    <a:pt x="2316" y="2204"/>
                    <a:pt x="2233" y="2114"/>
                    <a:pt x="2238" y="2082"/>
                  </a:cubicBezTo>
                  <a:lnTo>
                    <a:pt x="2238" y="2082"/>
                  </a:lnTo>
                  <a:cubicBezTo>
                    <a:pt x="2271" y="2114"/>
                    <a:pt x="2307" y="2137"/>
                    <a:pt x="2360" y="2208"/>
                  </a:cubicBezTo>
                  <a:lnTo>
                    <a:pt x="2346" y="2225"/>
                  </a:lnTo>
                  <a:cubicBezTo>
                    <a:pt x="2368" y="2251"/>
                    <a:pt x="2379" y="2260"/>
                    <a:pt x="2384" y="2260"/>
                  </a:cubicBezTo>
                  <a:cubicBezTo>
                    <a:pt x="2395" y="2260"/>
                    <a:pt x="2376" y="2216"/>
                    <a:pt x="2385" y="2216"/>
                  </a:cubicBezTo>
                  <a:lnTo>
                    <a:pt x="2385" y="2216"/>
                  </a:lnTo>
                  <a:cubicBezTo>
                    <a:pt x="2385" y="2216"/>
                    <a:pt x="2386" y="2216"/>
                    <a:pt x="2387" y="2217"/>
                  </a:cubicBezTo>
                  <a:lnTo>
                    <a:pt x="2414" y="2258"/>
                  </a:lnTo>
                  <a:cubicBezTo>
                    <a:pt x="2432" y="2225"/>
                    <a:pt x="2359" y="2121"/>
                    <a:pt x="2394" y="2109"/>
                  </a:cubicBezTo>
                  <a:lnTo>
                    <a:pt x="2370" y="2080"/>
                  </a:lnTo>
                  <a:cubicBezTo>
                    <a:pt x="2354" y="2048"/>
                    <a:pt x="2351" y="2038"/>
                    <a:pt x="2354" y="2038"/>
                  </a:cubicBezTo>
                  <a:lnTo>
                    <a:pt x="2354" y="2038"/>
                  </a:lnTo>
                  <a:cubicBezTo>
                    <a:pt x="2360" y="2038"/>
                    <a:pt x="2385" y="2069"/>
                    <a:pt x="2392" y="2069"/>
                  </a:cubicBezTo>
                  <a:cubicBezTo>
                    <a:pt x="2395" y="2069"/>
                    <a:pt x="2394" y="2062"/>
                    <a:pt x="2385" y="2041"/>
                  </a:cubicBezTo>
                  <a:lnTo>
                    <a:pt x="2385" y="2041"/>
                  </a:lnTo>
                  <a:lnTo>
                    <a:pt x="2463" y="2142"/>
                  </a:lnTo>
                  <a:cubicBezTo>
                    <a:pt x="2455" y="2110"/>
                    <a:pt x="2428" y="2015"/>
                    <a:pt x="2433" y="1983"/>
                  </a:cubicBezTo>
                  <a:lnTo>
                    <a:pt x="2433" y="1983"/>
                  </a:lnTo>
                  <a:cubicBezTo>
                    <a:pt x="2476" y="2068"/>
                    <a:pt x="2484" y="2123"/>
                    <a:pt x="2501" y="2178"/>
                  </a:cubicBezTo>
                  <a:cubicBezTo>
                    <a:pt x="2512" y="2172"/>
                    <a:pt x="2531" y="2146"/>
                    <a:pt x="2500" y="2090"/>
                  </a:cubicBezTo>
                  <a:lnTo>
                    <a:pt x="2500" y="2090"/>
                  </a:lnTo>
                  <a:cubicBezTo>
                    <a:pt x="2502" y="2101"/>
                    <a:pt x="2511" y="2123"/>
                    <a:pt x="2506" y="2123"/>
                  </a:cubicBezTo>
                  <a:cubicBezTo>
                    <a:pt x="2505" y="2123"/>
                    <a:pt x="2503" y="2122"/>
                    <a:pt x="2500" y="2119"/>
                  </a:cubicBezTo>
                  <a:cubicBezTo>
                    <a:pt x="2455" y="2028"/>
                    <a:pt x="2443" y="1975"/>
                    <a:pt x="2465" y="1964"/>
                  </a:cubicBezTo>
                  <a:lnTo>
                    <a:pt x="2465" y="1964"/>
                  </a:lnTo>
                  <a:cubicBezTo>
                    <a:pt x="2524" y="2052"/>
                    <a:pt x="2549" y="2067"/>
                    <a:pt x="2568" y="2067"/>
                  </a:cubicBezTo>
                  <a:cubicBezTo>
                    <a:pt x="2578" y="2067"/>
                    <a:pt x="2587" y="2063"/>
                    <a:pt x="2597" y="2063"/>
                  </a:cubicBezTo>
                  <a:cubicBezTo>
                    <a:pt x="2614" y="2063"/>
                    <a:pt x="2637" y="2073"/>
                    <a:pt x="2681" y="2124"/>
                  </a:cubicBezTo>
                  <a:cubicBezTo>
                    <a:pt x="2673" y="2080"/>
                    <a:pt x="2690" y="2071"/>
                    <a:pt x="2714" y="2071"/>
                  </a:cubicBezTo>
                  <a:cubicBezTo>
                    <a:pt x="2732" y="2071"/>
                    <a:pt x="2755" y="2076"/>
                    <a:pt x="2774" y="2076"/>
                  </a:cubicBezTo>
                  <a:cubicBezTo>
                    <a:pt x="2788" y="2076"/>
                    <a:pt x="2800" y="2073"/>
                    <a:pt x="2808" y="2063"/>
                  </a:cubicBezTo>
                  <a:cubicBezTo>
                    <a:pt x="2683" y="1916"/>
                    <a:pt x="2818" y="2051"/>
                    <a:pt x="2702" y="1890"/>
                  </a:cubicBezTo>
                  <a:cubicBezTo>
                    <a:pt x="2703" y="1880"/>
                    <a:pt x="2705" y="1875"/>
                    <a:pt x="2708" y="1875"/>
                  </a:cubicBezTo>
                  <a:cubicBezTo>
                    <a:pt x="2711" y="1875"/>
                    <a:pt x="2714" y="1878"/>
                    <a:pt x="2718" y="1882"/>
                  </a:cubicBezTo>
                  <a:lnTo>
                    <a:pt x="2817" y="1957"/>
                  </a:lnTo>
                  <a:cubicBezTo>
                    <a:pt x="2857" y="2000"/>
                    <a:pt x="2832" y="2000"/>
                    <a:pt x="2859" y="2035"/>
                  </a:cubicBezTo>
                  <a:cubicBezTo>
                    <a:pt x="2860" y="2035"/>
                    <a:pt x="2861" y="2035"/>
                    <a:pt x="2861" y="2035"/>
                  </a:cubicBezTo>
                  <a:cubicBezTo>
                    <a:pt x="2890" y="2035"/>
                    <a:pt x="2917" y="2098"/>
                    <a:pt x="2962" y="2131"/>
                  </a:cubicBezTo>
                  <a:cubicBezTo>
                    <a:pt x="2924" y="2083"/>
                    <a:pt x="2914" y="2053"/>
                    <a:pt x="2928" y="2053"/>
                  </a:cubicBezTo>
                  <a:cubicBezTo>
                    <a:pt x="2930" y="2053"/>
                    <a:pt x="2934" y="2054"/>
                    <a:pt x="2938" y="2056"/>
                  </a:cubicBezTo>
                  <a:lnTo>
                    <a:pt x="2868" y="1994"/>
                  </a:lnTo>
                  <a:cubicBezTo>
                    <a:pt x="2862" y="1972"/>
                    <a:pt x="2864" y="1964"/>
                    <a:pt x="2870" y="1964"/>
                  </a:cubicBezTo>
                  <a:cubicBezTo>
                    <a:pt x="2887" y="1964"/>
                    <a:pt x="2942" y="2034"/>
                    <a:pt x="2959" y="2034"/>
                  </a:cubicBezTo>
                  <a:cubicBezTo>
                    <a:pt x="2965" y="2034"/>
                    <a:pt x="2967" y="2026"/>
                    <a:pt x="2961" y="2004"/>
                  </a:cubicBezTo>
                  <a:lnTo>
                    <a:pt x="2961" y="2004"/>
                  </a:lnTo>
                  <a:lnTo>
                    <a:pt x="2987" y="2062"/>
                  </a:lnTo>
                  <a:cubicBezTo>
                    <a:pt x="2982" y="2021"/>
                    <a:pt x="3045" y="2023"/>
                    <a:pt x="2968" y="1882"/>
                  </a:cubicBezTo>
                  <a:lnTo>
                    <a:pt x="2968" y="1882"/>
                  </a:lnTo>
                  <a:cubicBezTo>
                    <a:pt x="2984" y="1898"/>
                    <a:pt x="3019" y="1940"/>
                    <a:pt x="3020" y="1957"/>
                  </a:cubicBezTo>
                  <a:cubicBezTo>
                    <a:pt x="3064" y="1951"/>
                    <a:pt x="3022" y="1807"/>
                    <a:pt x="3067" y="1807"/>
                  </a:cubicBezTo>
                  <a:cubicBezTo>
                    <a:pt x="3074" y="1807"/>
                    <a:pt x="3082" y="1810"/>
                    <a:pt x="3094" y="1817"/>
                  </a:cubicBezTo>
                  <a:lnTo>
                    <a:pt x="3119" y="1859"/>
                  </a:lnTo>
                  <a:cubicBezTo>
                    <a:pt x="3119" y="1845"/>
                    <a:pt x="3093" y="1799"/>
                    <a:pt x="3103" y="1799"/>
                  </a:cubicBezTo>
                  <a:lnTo>
                    <a:pt x="3103" y="1799"/>
                  </a:lnTo>
                  <a:cubicBezTo>
                    <a:pt x="3106" y="1799"/>
                    <a:pt x="3110" y="1802"/>
                    <a:pt x="3117" y="1808"/>
                  </a:cubicBezTo>
                  <a:cubicBezTo>
                    <a:pt x="3129" y="1825"/>
                    <a:pt x="3143" y="1850"/>
                    <a:pt x="3148" y="1850"/>
                  </a:cubicBezTo>
                  <a:cubicBezTo>
                    <a:pt x="3144" y="1835"/>
                    <a:pt x="3123" y="1779"/>
                    <a:pt x="3139" y="1779"/>
                  </a:cubicBezTo>
                  <a:cubicBezTo>
                    <a:pt x="3141" y="1779"/>
                    <a:pt x="3143" y="1780"/>
                    <a:pt x="3145" y="1781"/>
                  </a:cubicBezTo>
                  <a:lnTo>
                    <a:pt x="3169" y="1831"/>
                  </a:lnTo>
                  <a:cubicBezTo>
                    <a:pt x="3174" y="1832"/>
                    <a:pt x="3177" y="1833"/>
                    <a:pt x="3181" y="1833"/>
                  </a:cubicBezTo>
                  <a:cubicBezTo>
                    <a:pt x="3207" y="1833"/>
                    <a:pt x="3203" y="1798"/>
                    <a:pt x="3191" y="1755"/>
                  </a:cubicBezTo>
                  <a:cubicBezTo>
                    <a:pt x="3179" y="1706"/>
                    <a:pt x="3156" y="1653"/>
                    <a:pt x="3161" y="1626"/>
                  </a:cubicBezTo>
                  <a:lnTo>
                    <a:pt x="3161" y="1626"/>
                  </a:lnTo>
                  <a:cubicBezTo>
                    <a:pt x="3207" y="1681"/>
                    <a:pt x="3244" y="1711"/>
                    <a:pt x="3275" y="1726"/>
                  </a:cubicBezTo>
                  <a:cubicBezTo>
                    <a:pt x="3306" y="1743"/>
                    <a:pt x="3331" y="1745"/>
                    <a:pt x="3347" y="1746"/>
                  </a:cubicBezTo>
                  <a:lnTo>
                    <a:pt x="3360" y="1761"/>
                  </a:lnTo>
                  <a:cubicBezTo>
                    <a:pt x="3391" y="1746"/>
                    <a:pt x="3393" y="1703"/>
                    <a:pt x="3388" y="1655"/>
                  </a:cubicBezTo>
                  <a:cubicBezTo>
                    <a:pt x="3386" y="1632"/>
                    <a:pt x="3379" y="1606"/>
                    <a:pt x="3376" y="1581"/>
                  </a:cubicBezTo>
                  <a:cubicBezTo>
                    <a:pt x="3371" y="1556"/>
                    <a:pt x="3367" y="1533"/>
                    <a:pt x="3367" y="1513"/>
                  </a:cubicBezTo>
                  <a:lnTo>
                    <a:pt x="3367" y="1513"/>
                  </a:lnTo>
                  <a:cubicBezTo>
                    <a:pt x="3396" y="1527"/>
                    <a:pt x="3419" y="1534"/>
                    <a:pt x="3439" y="1534"/>
                  </a:cubicBezTo>
                  <a:cubicBezTo>
                    <a:pt x="3443" y="1534"/>
                    <a:pt x="3447" y="1534"/>
                    <a:pt x="3451" y="1533"/>
                  </a:cubicBezTo>
                  <a:cubicBezTo>
                    <a:pt x="3474" y="1530"/>
                    <a:pt x="3491" y="1520"/>
                    <a:pt x="3506" y="1506"/>
                  </a:cubicBezTo>
                  <a:cubicBezTo>
                    <a:pt x="3543" y="1472"/>
                    <a:pt x="3570" y="1430"/>
                    <a:pt x="3631" y="1413"/>
                  </a:cubicBezTo>
                  <a:cubicBezTo>
                    <a:pt x="3601" y="1411"/>
                    <a:pt x="3534" y="1357"/>
                    <a:pt x="3528" y="1338"/>
                  </a:cubicBezTo>
                  <a:cubicBezTo>
                    <a:pt x="3545" y="1337"/>
                    <a:pt x="3529" y="1315"/>
                    <a:pt x="3523" y="1301"/>
                  </a:cubicBezTo>
                  <a:cubicBezTo>
                    <a:pt x="3520" y="1295"/>
                    <a:pt x="3519" y="1290"/>
                    <a:pt x="3526" y="1290"/>
                  </a:cubicBezTo>
                  <a:cubicBezTo>
                    <a:pt x="3534" y="1290"/>
                    <a:pt x="3549" y="1295"/>
                    <a:pt x="3579" y="1310"/>
                  </a:cubicBezTo>
                  <a:lnTo>
                    <a:pt x="3574" y="1315"/>
                  </a:lnTo>
                  <a:cubicBezTo>
                    <a:pt x="3605" y="1326"/>
                    <a:pt x="3628" y="1331"/>
                    <a:pt x="3645" y="1331"/>
                  </a:cubicBezTo>
                  <a:cubicBezTo>
                    <a:pt x="3660" y="1331"/>
                    <a:pt x="3670" y="1327"/>
                    <a:pt x="3677" y="1321"/>
                  </a:cubicBezTo>
                  <a:cubicBezTo>
                    <a:pt x="3692" y="1309"/>
                    <a:pt x="3693" y="1288"/>
                    <a:pt x="3700" y="1274"/>
                  </a:cubicBezTo>
                  <a:lnTo>
                    <a:pt x="3542" y="1212"/>
                  </a:lnTo>
                  <a:lnTo>
                    <a:pt x="3542" y="1212"/>
                  </a:lnTo>
                  <a:cubicBezTo>
                    <a:pt x="3549" y="1212"/>
                    <a:pt x="3556" y="1212"/>
                    <a:pt x="3563" y="1212"/>
                  </a:cubicBezTo>
                  <a:cubicBezTo>
                    <a:pt x="3613" y="1212"/>
                    <a:pt x="3642" y="1199"/>
                    <a:pt x="3654" y="1181"/>
                  </a:cubicBezTo>
                  <a:cubicBezTo>
                    <a:pt x="3661" y="1170"/>
                    <a:pt x="3663" y="1159"/>
                    <a:pt x="3663" y="1145"/>
                  </a:cubicBezTo>
                  <a:cubicBezTo>
                    <a:pt x="3663" y="1133"/>
                    <a:pt x="3660" y="1119"/>
                    <a:pt x="3656" y="1108"/>
                  </a:cubicBezTo>
                  <a:cubicBezTo>
                    <a:pt x="3648" y="1083"/>
                    <a:pt x="3639" y="1060"/>
                    <a:pt x="3645" y="1043"/>
                  </a:cubicBezTo>
                  <a:cubicBezTo>
                    <a:pt x="3651" y="1025"/>
                    <a:pt x="3674" y="1012"/>
                    <a:pt x="3732" y="1004"/>
                  </a:cubicBezTo>
                  <a:cubicBezTo>
                    <a:pt x="3712" y="993"/>
                    <a:pt x="3702" y="983"/>
                    <a:pt x="3693" y="970"/>
                  </a:cubicBezTo>
                  <a:cubicBezTo>
                    <a:pt x="3684" y="960"/>
                    <a:pt x="3673" y="949"/>
                    <a:pt x="3653" y="941"/>
                  </a:cubicBezTo>
                  <a:lnTo>
                    <a:pt x="3653" y="941"/>
                  </a:lnTo>
                  <a:lnTo>
                    <a:pt x="3745" y="942"/>
                  </a:lnTo>
                  <a:cubicBezTo>
                    <a:pt x="3751" y="928"/>
                    <a:pt x="3758" y="916"/>
                    <a:pt x="3761" y="905"/>
                  </a:cubicBezTo>
                  <a:cubicBezTo>
                    <a:pt x="3766" y="892"/>
                    <a:pt x="3769" y="881"/>
                    <a:pt x="3770" y="871"/>
                  </a:cubicBezTo>
                  <a:cubicBezTo>
                    <a:pt x="3772" y="848"/>
                    <a:pt x="3769" y="823"/>
                    <a:pt x="3754" y="791"/>
                  </a:cubicBezTo>
                  <a:lnTo>
                    <a:pt x="3754" y="791"/>
                  </a:lnTo>
                  <a:cubicBezTo>
                    <a:pt x="3776" y="792"/>
                    <a:pt x="3798" y="793"/>
                    <a:pt x="3821" y="796"/>
                  </a:cubicBezTo>
                  <a:cubicBezTo>
                    <a:pt x="3821" y="777"/>
                    <a:pt x="3768" y="773"/>
                    <a:pt x="3707" y="773"/>
                  </a:cubicBezTo>
                  <a:cubicBezTo>
                    <a:pt x="3700" y="773"/>
                    <a:pt x="3693" y="773"/>
                    <a:pt x="3686" y="773"/>
                  </a:cubicBezTo>
                  <a:cubicBezTo>
                    <a:pt x="3652" y="774"/>
                    <a:pt x="3619" y="776"/>
                    <a:pt x="3593" y="776"/>
                  </a:cubicBezTo>
                  <a:cubicBezTo>
                    <a:pt x="3565" y="776"/>
                    <a:pt x="3546" y="774"/>
                    <a:pt x="3544" y="767"/>
                  </a:cubicBezTo>
                  <a:cubicBezTo>
                    <a:pt x="3588" y="754"/>
                    <a:pt x="3632" y="740"/>
                    <a:pt x="3675" y="726"/>
                  </a:cubicBezTo>
                  <a:cubicBezTo>
                    <a:pt x="3671" y="711"/>
                    <a:pt x="3675" y="694"/>
                    <a:pt x="3678" y="677"/>
                  </a:cubicBezTo>
                  <a:cubicBezTo>
                    <a:pt x="3683" y="658"/>
                    <a:pt x="3689" y="640"/>
                    <a:pt x="3691" y="622"/>
                  </a:cubicBezTo>
                  <a:cubicBezTo>
                    <a:pt x="3693" y="586"/>
                    <a:pt x="3681" y="553"/>
                    <a:pt x="3609" y="552"/>
                  </a:cubicBezTo>
                  <a:cubicBezTo>
                    <a:pt x="3623" y="546"/>
                    <a:pt x="3650" y="534"/>
                    <a:pt x="3665" y="534"/>
                  </a:cubicBezTo>
                  <a:cubicBezTo>
                    <a:pt x="3669" y="534"/>
                    <a:pt x="3672" y="535"/>
                    <a:pt x="3673" y="537"/>
                  </a:cubicBezTo>
                  <a:cubicBezTo>
                    <a:pt x="3670" y="524"/>
                    <a:pt x="3673" y="498"/>
                    <a:pt x="3668" y="478"/>
                  </a:cubicBezTo>
                  <a:cubicBezTo>
                    <a:pt x="3663" y="462"/>
                    <a:pt x="3655" y="448"/>
                    <a:pt x="3635" y="446"/>
                  </a:cubicBezTo>
                  <a:cubicBezTo>
                    <a:pt x="3634" y="446"/>
                    <a:pt x="3633" y="446"/>
                    <a:pt x="3632" y="446"/>
                  </a:cubicBezTo>
                  <a:cubicBezTo>
                    <a:pt x="3616" y="446"/>
                    <a:pt x="3591" y="455"/>
                    <a:pt x="3556" y="477"/>
                  </a:cubicBezTo>
                  <a:lnTo>
                    <a:pt x="3556" y="477"/>
                  </a:lnTo>
                  <a:cubicBezTo>
                    <a:pt x="3569" y="468"/>
                    <a:pt x="3575" y="460"/>
                    <a:pt x="3577" y="454"/>
                  </a:cubicBezTo>
                  <a:cubicBezTo>
                    <a:pt x="3578" y="444"/>
                    <a:pt x="3569" y="439"/>
                    <a:pt x="3554" y="436"/>
                  </a:cubicBezTo>
                  <a:cubicBezTo>
                    <a:pt x="3544" y="434"/>
                    <a:pt x="3532" y="433"/>
                    <a:pt x="3518" y="433"/>
                  </a:cubicBezTo>
                  <a:cubicBezTo>
                    <a:pt x="3494" y="433"/>
                    <a:pt x="3468" y="436"/>
                    <a:pt x="3447" y="439"/>
                  </a:cubicBezTo>
                  <a:lnTo>
                    <a:pt x="3522" y="388"/>
                  </a:lnTo>
                  <a:lnTo>
                    <a:pt x="3522" y="388"/>
                  </a:lnTo>
                  <a:cubicBezTo>
                    <a:pt x="3466" y="412"/>
                    <a:pt x="3433" y="430"/>
                    <a:pt x="3407" y="440"/>
                  </a:cubicBezTo>
                  <a:cubicBezTo>
                    <a:pt x="3383" y="450"/>
                    <a:pt x="3366" y="454"/>
                    <a:pt x="3346" y="454"/>
                  </a:cubicBezTo>
                  <a:cubicBezTo>
                    <a:pt x="3344" y="454"/>
                    <a:pt x="3342" y="454"/>
                    <a:pt x="3339" y="454"/>
                  </a:cubicBezTo>
                  <a:cubicBezTo>
                    <a:pt x="3341" y="443"/>
                    <a:pt x="3370" y="416"/>
                    <a:pt x="3378" y="416"/>
                  </a:cubicBezTo>
                  <a:cubicBezTo>
                    <a:pt x="3380" y="416"/>
                    <a:pt x="3381" y="417"/>
                    <a:pt x="3381" y="420"/>
                  </a:cubicBezTo>
                  <a:lnTo>
                    <a:pt x="3381" y="420"/>
                  </a:lnTo>
                  <a:cubicBezTo>
                    <a:pt x="3382" y="411"/>
                    <a:pt x="3380" y="408"/>
                    <a:pt x="3375" y="408"/>
                  </a:cubicBezTo>
                  <a:cubicBezTo>
                    <a:pt x="3368" y="408"/>
                    <a:pt x="3357" y="414"/>
                    <a:pt x="3347" y="419"/>
                  </a:cubicBezTo>
                  <a:cubicBezTo>
                    <a:pt x="3336" y="425"/>
                    <a:pt x="3325" y="430"/>
                    <a:pt x="3318" y="430"/>
                  </a:cubicBezTo>
                  <a:cubicBezTo>
                    <a:pt x="3312" y="430"/>
                    <a:pt x="3309" y="426"/>
                    <a:pt x="3311" y="413"/>
                  </a:cubicBezTo>
                  <a:cubicBezTo>
                    <a:pt x="3329" y="403"/>
                    <a:pt x="3346" y="391"/>
                    <a:pt x="3362" y="381"/>
                  </a:cubicBezTo>
                  <a:cubicBezTo>
                    <a:pt x="3358" y="374"/>
                    <a:pt x="3353" y="371"/>
                    <a:pt x="3348" y="371"/>
                  </a:cubicBezTo>
                  <a:cubicBezTo>
                    <a:pt x="3343" y="371"/>
                    <a:pt x="3337" y="373"/>
                    <a:pt x="3330" y="377"/>
                  </a:cubicBezTo>
                  <a:cubicBezTo>
                    <a:pt x="3315" y="384"/>
                    <a:pt x="3296" y="400"/>
                    <a:pt x="3267" y="420"/>
                  </a:cubicBezTo>
                  <a:cubicBezTo>
                    <a:pt x="3262" y="422"/>
                    <a:pt x="3258" y="423"/>
                    <a:pt x="3255" y="423"/>
                  </a:cubicBezTo>
                  <a:cubicBezTo>
                    <a:pt x="3245" y="423"/>
                    <a:pt x="3243" y="413"/>
                    <a:pt x="3247" y="397"/>
                  </a:cubicBezTo>
                  <a:cubicBezTo>
                    <a:pt x="3251" y="374"/>
                    <a:pt x="3265" y="342"/>
                    <a:pt x="3290" y="310"/>
                  </a:cubicBezTo>
                  <a:lnTo>
                    <a:pt x="3290" y="310"/>
                  </a:lnTo>
                  <a:cubicBezTo>
                    <a:pt x="3273" y="327"/>
                    <a:pt x="3249" y="348"/>
                    <a:pt x="3232" y="360"/>
                  </a:cubicBezTo>
                  <a:cubicBezTo>
                    <a:pt x="3222" y="367"/>
                    <a:pt x="3214" y="372"/>
                    <a:pt x="3209" y="372"/>
                  </a:cubicBezTo>
                  <a:cubicBezTo>
                    <a:pt x="3205" y="372"/>
                    <a:pt x="3202" y="369"/>
                    <a:pt x="3202" y="363"/>
                  </a:cubicBezTo>
                  <a:cubicBezTo>
                    <a:pt x="3220" y="338"/>
                    <a:pt x="3236" y="325"/>
                    <a:pt x="3245" y="320"/>
                  </a:cubicBezTo>
                  <a:cubicBezTo>
                    <a:pt x="3243" y="300"/>
                    <a:pt x="3235" y="295"/>
                    <a:pt x="3224" y="295"/>
                  </a:cubicBezTo>
                  <a:cubicBezTo>
                    <a:pt x="3212" y="295"/>
                    <a:pt x="3198" y="301"/>
                    <a:pt x="3185" y="306"/>
                  </a:cubicBezTo>
                  <a:cubicBezTo>
                    <a:pt x="3173" y="312"/>
                    <a:pt x="3162" y="317"/>
                    <a:pt x="3155" y="317"/>
                  </a:cubicBezTo>
                  <a:cubicBezTo>
                    <a:pt x="3146" y="317"/>
                    <a:pt x="3141" y="310"/>
                    <a:pt x="3144" y="285"/>
                  </a:cubicBezTo>
                  <a:cubicBezTo>
                    <a:pt x="3159" y="259"/>
                    <a:pt x="3164" y="244"/>
                    <a:pt x="3165" y="236"/>
                  </a:cubicBezTo>
                  <a:cubicBezTo>
                    <a:pt x="3198" y="252"/>
                    <a:pt x="3222" y="271"/>
                    <a:pt x="3221" y="277"/>
                  </a:cubicBezTo>
                  <a:lnTo>
                    <a:pt x="3221" y="277"/>
                  </a:lnTo>
                  <a:cubicBezTo>
                    <a:pt x="3243" y="242"/>
                    <a:pt x="3250" y="218"/>
                    <a:pt x="3260" y="192"/>
                  </a:cubicBezTo>
                  <a:cubicBezTo>
                    <a:pt x="3271" y="166"/>
                    <a:pt x="3286" y="137"/>
                    <a:pt x="3331" y="97"/>
                  </a:cubicBezTo>
                  <a:lnTo>
                    <a:pt x="3331" y="97"/>
                  </a:lnTo>
                  <a:cubicBezTo>
                    <a:pt x="3300" y="115"/>
                    <a:pt x="3256" y="148"/>
                    <a:pt x="3219" y="172"/>
                  </a:cubicBezTo>
                  <a:cubicBezTo>
                    <a:pt x="3196" y="187"/>
                    <a:pt x="3176" y="198"/>
                    <a:pt x="3162" y="198"/>
                  </a:cubicBezTo>
                  <a:cubicBezTo>
                    <a:pt x="3155" y="198"/>
                    <a:pt x="3150" y="195"/>
                    <a:pt x="3147" y="186"/>
                  </a:cubicBezTo>
                  <a:cubicBezTo>
                    <a:pt x="3150" y="179"/>
                    <a:pt x="3151" y="171"/>
                    <a:pt x="3155" y="159"/>
                  </a:cubicBezTo>
                  <a:lnTo>
                    <a:pt x="3163" y="153"/>
                  </a:lnTo>
                  <a:cubicBezTo>
                    <a:pt x="3161" y="148"/>
                    <a:pt x="3158" y="147"/>
                    <a:pt x="3155" y="147"/>
                  </a:cubicBezTo>
                  <a:cubicBezTo>
                    <a:pt x="3150" y="147"/>
                    <a:pt x="3144" y="150"/>
                    <a:pt x="3137" y="156"/>
                  </a:cubicBezTo>
                  <a:cubicBezTo>
                    <a:pt x="3133" y="139"/>
                    <a:pt x="3129" y="128"/>
                    <a:pt x="3120" y="123"/>
                  </a:cubicBezTo>
                  <a:cubicBezTo>
                    <a:pt x="3132" y="91"/>
                    <a:pt x="3126" y="77"/>
                    <a:pt x="3113" y="72"/>
                  </a:cubicBezTo>
                  <a:cubicBezTo>
                    <a:pt x="3102" y="67"/>
                    <a:pt x="3085" y="70"/>
                    <a:pt x="3077" y="65"/>
                  </a:cubicBezTo>
                  <a:cubicBezTo>
                    <a:pt x="3049" y="150"/>
                    <a:pt x="3034" y="130"/>
                    <a:pt x="3028" y="207"/>
                  </a:cubicBezTo>
                  <a:lnTo>
                    <a:pt x="3028" y="207"/>
                  </a:lnTo>
                  <a:cubicBezTo>
                    <a:pt x="3029" y="201"/>
                    <a:pt x="3035" y="200"/>
                    <a:pt x="3046" y="200"/>
                  </a:cubicBezTo>
                  <a:cubicBezTo>
                    <a:pt x="3049" y="197"/>
                    <a:pt x="3053" y="196"/>
                    <a:pt x="3056" y="192"/>
                  </a:cubicBezTo>
                  <a:lnTo>
                    <a:pt x="3056" y="192"/>
                  </a:lnTo>
                  <a:lnTo>
                    <a:pt x="3053" y="201"/>
                  </a:lnTo>
                  <a:cubicBezTo>
                    <a:pt x="3064" y="202"/>
                    <a:pt x="3077" y="205"/>
                    <a:pt x="3092" y="208"/>
                  </a:cubicBezTo>
                  <a:cubicBezTo>
                    <a:pt x="3074" y="232"/>
                    <a:pt x="3058" y="254"/>
                    <a:pt x="3048" y="254"/>
                  </a:cubicBezTo>
                  <a:cubicBezTo>
                    <a:pt x="3042" y="254"/>
                    <a:pt x="3039" y="246"/>
                    <a:pt x="3040" y="227"/>
                  </a:cubicBezTo>
                  <a:lnTo>
                    <a:pt x="3040" y="227"/>
                  </a:lnTo>
                  <a:cubicBezTo>
                    <a:pt x="3013" y="279"/>
                    <a:pt x="2986" y="334"/>
                    <a:pt x="2973" y="360"/>
                  </a:cubicBezTo>
                  <a:cubicBezTo>
                    <a:pt x="2978" y="329"/>
                    <a:pt x="2983" y="300"/>
                    <a:pt x="2984" y="274"/>
                  </a:cubicBezTo>
                  <a:cubicBezTo>
                    <a:pt x="2986" y="248"/>
                    <a:pt x="2984" y="223"/>
                    <a:pt x="2986" y="202"/>
                  </a:cubicBezTo>
                  <a:cubicBezTo>
                    <a:pt x="2984" y="158"/>
                    <a:pt x="2986" y="119"/>
                    <a:pt x="2992" y="81"/>
                  </a:cubicBezTo>
                  <a:lnTo>
                    <a:pt x="2992" y="81"/>
                  </a:lnTo>
                  <a:cubicBezTo>
                    <a:pt x="2965" y="101"/>
                    <a:pt x="2940" y="103"/>
                    <a:pt x="2914" y="122"/>
                  </a:cubicBezTo>
                  <a:cubicBezTo>
                    <a:pt x="2888" y="139"/>
                    <a:pt x="2862" y="175"/>
                    <a:pt x="2835" y="257"/>
                  </a:cubicBezTo>
                  <a:cubicBezTo>
                    <a:pt x="2834" y="259"/>
                    <a:pt x="2832" y="260"/>
                    <a:pt x="2831" y="260"/>
                  </a:cubicBezTo>
                  <a:cubicBezTo>
                    <a:pt x="2823" y="260"/>
                    <a:pt x="2832" y="203"/>
                    <a:pt x="2833" y="179"/>
                  </a:cubicBezTo>
                  <a:cubicBezTo>
                    <a:pt x="2843" y="163"/>
                    <a:pt x="2849" y="166"/>
                    <a:pt x="2857" y="144"/>
                  </a:cubicBezTo>
                  <a:lnTo>
                    <a:pt x="2857" y="144"/>
                  </a:lnTo>
                  <a:cubicBezTo>
                    <a:pt x="2828" y="182"/>
                    <a:pt x="2794" y="150"/>
                    <a:pt x="2769" y="267"/>
                  </a:cubicBezTo>
                  <a:cubicBezTo>
                    <a:pt x="2754" y="217"/>
                    <a:pt x="2790" y="172"/>
                    <a:pt x="2773" y="172"/>
                  </a:cubicBezTo>
                  <a:cubicBezTo>
                    <a:pt x="2770" y="172"/>
                    <a:pt x="2767" y="173"/>
                    <a:pt x="2763" y="175"/>
                  </a:cubicBezTo>
                  <a:lnTo>
                    <a:pt x="2773" y="139"/>
                  </a:lnTo>
                  <a:cubicBezTo>
                    <a:pt x="2766" y="105"/>
                    <a:pt x="2756" y="90"/>
                    <a:pt x="2745" y="90"/>
                  </a:cubicBezTo>
                  <a:cubicBezTo>
                    <a:pt x="2741" y="90"/>
                    <a:pt x="2736" y="93"/>
                    <a:pt x="2732" y="97"/>
                  </a:cubicBezTo>
                  <a:cubicBezTo>
                    <a:pt x="2714" y="111"/>
                    <a:pt x="2696" y="145"/>
                    <a:pt x="2678" y="177"/>
                  </a:cubicBezTo>
                  <a:cubicBezTo>
                    <a:pt x="2658" y="215"/>
                    <a:pt x="2638" y="250"/>
                    <a:pt x="2621" y="250"/>
                  </a:cubicBezTo>
                  <a:cubicBezTo>
                    <a:pt x="2609" y="250"/>
                    <a:pt x="2599" y="233"/>
                    <a:pt x="2591" y="191"/>
                  </a:cubicBezTo>
                  <a:lnTo>
                    <a:pt x="2591" y="191"/>
                  </a:lnTo>
                  <a:cubicBezTo>
                    <a:pt x="2592" y="199"/>
                    <a:pt x="2592" y="206"/>
                    <a:pt x="2592" y="218"/>
                  </a:cubicBezTo>
                  <a:cubicBezTo>
                    <a:pt x="2575" y="188"/>
                    <a:pt x="2555" y="179"/>
                    <a:pt x="2533" y="179"/>
                  </a:cubicBezTo>
                  <a:cubicBezTo>
                    <a:pt x="2501" y="179"/>
                    <a:pt x="2467" y="199"/>
                    <a:pt x="2435" y="199"/>
                  </a:cubicBezTo>
                  <a:cubicBezTo>
                    <a:pt x="2406" y="199"/>
                    <a:pt x="2380" y="182"/>
                    <a:pt x="2360" y="119"/>
                  </a:cubicBezTo>
                  <a:cubicBezTo>
                    <a:pt x="2357" y="112"/>
                    <a:pt x="2354" y="109"/>
                    <a:pt x="2351" y="109"/>
                  </a:cubicBezTo>
                  <a:cubicBezTo>
                    <a:pt x="2338" y="109"/>
                    <a:pt x="2326" y="168"/>
                    <a:pt x="2310" y="213"/>
                  </a:cubicBezTo>
                  <a:lnTo>
                    <a:pt x="2318" y="117"/>
                  </a:lnTo>
                  <a:lnTo>
                    <a:pt x="2280" y="226"/>
                  </a:lnTo>
                  <a:cubicBezTo>
                    <a:pt x="2276" y="234"/>
                    <a:pt x="2272" y="238"/>
                    <a:pt x="2268" y="238"/>
                  </a:cubicBezTo>
                  <a:cubicBezTo>
                    <a:pt x="2246" y="238"/>
                    <a:pt x="2246" y="89"/>
                    <a:pt x="2221" y="89"/>
                  </a:cubicBezTo>
                  <a:cubicBezTo>
                    <a:pt x="2214" y="89"/>
                    <a:pt x="2205" y="100"/>
                    <a:pt x="2193" y="129"/>
                  </a:cubicBezTo>
                  <a:lnTo>
                    <a:pt x="2190" y="195"/>
                  </a:lnTo>
                  <a:cubicBezTo>
                    <a:pt x="2188" y="193"/>
                    <a:pt x="2186" y="192"/>
                    <a:pt x="2183" y="192"/>
                  </a:cubicBezTo>
                  <a:cubicBezTo>
                    <a:pt x="2176" y="192"/>
                    <a:pt x="2167" y="197"/>
                    <a:pt x="2160" y="197"/>
                  </a:cubicBezTo>
                  <a:cubicBezTo>
                    <a:pt x="2151" y="197"/>
                    <a:pt x="2145" y="189"/>
                    <a:pt x="2151" y="153"/>
                  </a:cubicBezTo>
                  <a:lnTo>
                    <a:pt x="2151" y="153"/>
                  </a:lnTo>
                  <a:cubicBezTo>
                    <a:pt x="2148" y="162"/>
                    <a:pt x="2142" y="197"/>
                    <a:pt x="2138" y="197"/>
                  </a:cubicBezTo>
                  <a:cubicBezTo>
                    <a:pt x="2137" y="197"/>
                    <a:pt x="2136" y="193"/>
                    <a:pt x="2135" y="185"/>
                  </a:cubicBezTo>
                  <a:lnTo>
                    <a:pt x="2142" y="134"/>
                  </a:lnTo>
                  <a:lnTo>
                    <a:pt x="2094" y="217"/>
                  </a:lnTo>
                  <a:cubicBezTo>
                    <a:pt x="2070" y="177"/>
                    <a:pt x="2123" y="16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3860025" y="1268575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8" y="0"/>
                  </a:moveTo>
                  <a:cubicBezTo>
                    <a:pt x="6" y="1"/>
                    <a:pt x="5" y="5"/>
                    <a:pt x="2" y="5"/>
                  </a:cubicBezTo>
                  <a:cubicBezTo>
                    <a:pt x="2" y="14"/>
                    <a:pt x="1" y="21"/>
                    <a:pt x="1" y="26"/>
                  </a:cubicBezTo>
                  <a:cubicBezTo>
                    <a:pt x="6" y="17"/>
                    <a:pt x="10" y="9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804850" y="1342200"/>
              <a:ext cx="275" cy="25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1"/>
                  </a:moveTo>
                  <a:cubicBezTo>
                    <a:pt x="4" y="4"/>
                    <a:pt x="5" y="6"/>
                    <a:pt x="8" y="9"/>
                  </a:cubicBez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3856325" y="1287500"/>
              <a:ext cx="625" cy="100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3" y="0"/>
                  </a:moveTo>
                  <a:lnTo>
                    <a:pt x="0" y="1"/>
                  </a:lnTo>
                  <a:lnTo>
                    <a:pt x="2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3795100" y="133910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5"/>
                    <a:pt x="10" y="12"/>
                    <a:pt x="16" y="17"/>
                  </a:cubicBezTo>
                  <a:cubicBezTo>
                    <a:pt x="11" y="10"/>
                    <a:pt x="6" y="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3792250" y="1340200"/>
              <a:ext cx="800" cy="475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1" y="1"/>
                  </a:moveTo>
                  <a:cubicBezTo>
                    <a:pt x="16" y="12"/>
                    <a:pt x="26" y="16"/>
                    <a:pt x="32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790700" y="1340875"/>
              <a:ext cx="550" cy="825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9"/>
                    <a:pt x="9" y="15"/>
                    <a:pt x="13" y="21"/>
                  </a:cubicBezTo>
                  <a:lnTo>
                    <a:pt x="13" y="21"/>
                  </a:lnTo>
                  <a:lnTo>
                    <a:pt x="0" y="1"/>
                  </a:lnTo>
                  <a:close/>
                  <a:moveTo>
                    <a:pt x="13" y="21"/>
                  </a:moveTo>
                  <a:lnTo>
                    <a:pt x="21" y="33"/>
                  </a:lnTo>
                  <a:cubicBezTo>
                    <a:pt x="19" y="29"/>
                    <a:pt x="16" y="25"/>
                    <a:pt x="13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3815625" y="1319625"/>
              <a:ext cx="150" cy="425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1" y="1"/>
                  </a:moveTo>
                  <a:cubicBezTo>
                    <a:pt x="1" y="1"/>
                    <a:pt x="2" y="8"/>
                    <a:pt x="4" y="17"/>
                  </a:cubicBezTo>
                  <a:cubicBezTo>
                    <a:pt x="4" y="16"/>
                    <a:pt x="5" y="15"/>
                    <a:pt x="4" y="12"/>
                  </a:cubicBezTo>
                  <a:cubicBezTo>
                    <a:pt x="3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810225" y="1328875"/>
              <a:ext cx="700" cy="1125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9" y="0"/>
                  </a:moveTo>
                  <a:cubicBezTo>
                    <a:pt x="2" y="0"/>
                    <a:pt x="1" y="6"/>
                    <a:pt x="27" y="44"/>
                  </a:cubicBezTo>
                  <a:cubicBezTo>
                    <a:pt x="21" y="28"/>
                    <a:pt x="16" y="13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822975" y="1311575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3810450" y="1328525"/>
              <a:ext cx="525" cy="425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6" y="1"/>
                  </a:moveTo>
                  <a:cubicBezTo>
                    <a:pt x="1" y="1"/>
                    <a:pt x="1" y="6"/>
                    <a:pt x="3" y="14"/>
                  </a:cubicBezTo>
                  <a:cubicBezTo>
                    <a:pt x="7" y="15"/>
                    <a:pt x="11" y="16"/>
                    <a:pt x="14" y="16"/>
                  </a:cubicBezTo>
                  <a:cubicBezTo>
                    <a:pt x="18" y="16"/>
                    <a:pt x="21" y="14"/>
                    <a:pt x="18" y="6"/>
                  </a:cubicBezTo>
                  <a:cubicBezTo>
                    <a:pt x="13" y="3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3782775" y="1345075"/>
              <a:ext cx="200" cy="35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"/>
                  </a:moveTo>
                  <a:cubicBezTo>
                    <a:pt x="4" y="6"/>
                    <a:pt x="6" y="10"/>
                    <a:pt x="7" y="13"/>
                  </a:cubicBezTo>
                  <a:lnTo>
                    <a:pt x="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3782950" y="134542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0"/>
                  </a:moveTo>
                  <a:lnTo>
                    <a:pt x="3" y="12"/>
                  </a:lnTo>
                  <a:cubicBezTo>
                    <a:pt x="5" y="11"/>
                    <a:pt x="6" y="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3782825" y="1345675"/>
              <a:ext cx="350" cy="650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8" y="1"/>
                  </a:moveTo>
                  <a:cubicBezTo>
                    <a:pt x="5" y="3"/>
                    <a:pt x="0" y="3"/>
                    <a:pt x="14" y="25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3785250" y="1343750"/>
              <a:ext cx="500" cy="7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" y="1"/>
                  </a:moveTo>
                  <a:cubicBezTo>
                    <a:pt x="4" y="6"/>
                    <a:pt x="10" y="15"/>
                    <a:pt x="19" y="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3784875" y="1343025"/>
              <a:ext cx="1525" cy="1150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5" y="0"/>
                  </a:moveTo>
                  <a:cubicBezTo>
                    <a:pt x="2" y="0"/>
                    <a:pt x="1" y="2"/>
                    <a:pt x="1" y="7"/>
                  </a:cubicBezTo>
                  <a:lnTo>
                    <a:pt x="16" y="29"/>
                  </a:lnTo>
                  <a:cubicBezTo>
                    <a:pt x="11" y="20"/>
                    <a:pt x="10" y="17"/>
                    <a:pt x="12" y="17"/>
                  </a:cubicBezTo>
                  <a:lnTo>
                    <a:pt x="12" y="17"/>
                  </a:lnTo>
                  <a:cubicBezTo>
                    <a:pt x="19" y="17"/>
                    <a:pt x="49" y="45"/>
                    <a:pt x="58" y="45"/>
                  </a:cubicBezTo>
                  <a:cubicBezTo>
                    <a:pt x="61" y="45"/>
                    <a:pt x="61" y="41"/>
                    <a:pt x="55" y="30"/>
                  </a:cubicBezTo>
                  <a:cubicBezTo>
                    <a:pt x="47" y="29"/>
                    <a:pt x="16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3793975" y="1350000"/>
              <a:ext cx="2275" cy="2400"/>
            </a:xfrm>
            <a:custGeom>
              <a:avLst/>
              <a:gdLst/>
              <a:ahLst/>
              <a:cxnLst/>
              <a:rect l="l" t="t" r="r" b="b"/>
              <a:pathLst>
                <a:path w="91" h="96" extrusionOk="0">
                  <a:moveTo>
                    <a:pt x="0" y="1"/>
                  </a:moveTo>
                  <a:cubicBezTo>
                    <a:pt x="25" y="27"/>
                    <a:pt x="57" y="62"/>
                    <a:pt x="51" y="76"/>
                  </a:cubicBezTo>
                  <a:cubicBezTo>
                    <a:pt x="69" y="90"/>
                    <a:pt x="78" y="95"/>
                    <a:pt x="80" y="95"/>
                  </a:cubicBezTo>
                  <a:cubicBezTo>
                    <a:pt x="90" y="95"/>
                    <a:pt x="8" y="13"/>
                    <a:pt x="3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3797300" y="1349975"/>
              <a:ext cx="1100" cy="1475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22"/>
                    <a:pt x="33" y="42"/>
                    <a:pt x="43" y="59"/>
                  </a:cubicBezTo>
                  <a:cubicBezTo>
                    <a:pt x="33" y="27"/>
                    <a:pt x="31" y="19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3810025" y="1341100"/>
              <a:ext cx="1200" cy="1750"/>
            </a:xfrm>
            <a:custGeom>
              <a:avLst/>
              <a:gdLst/>
              <a:ahLst/>
              <a:cxnLst/>
              <a:rect l="l" t="t" r="r" b="b"/>
              <a:pathLst>
                <a:path w="48" h="70" extrusionOk="0">
                  <a:moveTo>
                    <a:pt x="0" y="1"/>
                  </a:moveTo>
                  <a:cubicBezTo>
                    <a:pt x="4" y="7"/>
                    <a:pt x="8" y="13"/>
                    <a:pt x="12" y="18"/>
                  </a:cubicBezTo>
                  <a:lnTo>
                    <a:pt x="12" y="18"/>
                  </a:lnTo>
                  <a:lnTo>
                    <a:pt x="0" y="1"/>
                  </a:lnTo>
                  <a:close/>
                  <a:moveTo>
                    <a:pt x="12" y="18"/>
                  </a:moveTo>
                  <a:lnTo>
                    <a:pt x="47" y="69"/>
                  </a:lnTo>
                  <a:cubicBezTo>
                    <a:pt x="48" y="56"/>
                    <a:pt x="33" y="47"/>
                    <a:pt x="12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3805300" y="1329750"/>
              <a:ext cx="975" cy="1675"/>
            </a:xfrm>
            <a:custGeom>
              <a:avLst/>
              <a:gdLst/>
              <a:ahLst/>
              <a:cxnLst/>
              <a:rect l="l" t="t" r="r" b="b"/>
              <a:pathLst>
                <a:path w="39" h="67" extrusionOk="0">
                  <a:moveTo>
                    <a:pt x="0" y="1"/>
                  </a:moveTo>
                  <a:lnTo>
                    <a:pt x="39" y="66"/>
                  </a:lnTo>
                  <a:lnTo>
                    <a:pt x="3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3816175" y="1341150"/>
              <a:ext cx="75" cy="925"/>
            </a:xfrm>
            <a:custGeom>
              <a:avLst/>
              <a:gdLst/>
              <a:ahLst/>
              <a:cxnLst/>
              <a:rect l="l" t="t" r="r" b="b"/>
              <a:pathLst>
                <a:path w="3" h="37" extrusionOk="0">
                  <a:moveTo>
                    <a:pt x="2" y="0"/>
                  </a:moveTo>
                  <a:lnTo>
                    <a:pt x="1" y="23"/>
                  </a:lnTo>
                  <a:lnTo>
                    <a:pt x="3" y="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835400" y="1324175"/>
              <a:ext cx="1575" cy="225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0" y="1"/>
                  </a:moveTo>
                  <a:cubicBezTo>
                    <a:pt x="4" y="18"/>
                    <a:pt x="52" y="89"/>
                    <a:pt x="61" y="89"/>
                  </a:cubicBezTo>
                  <a:cubicBezTo>
                    <a:pt x="62" y="89"/>
                    <a:pt x="63" y="87"/>
                    <a:pt x="62" y="8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3844550" y="131757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4" y="0"/>
                  </a:moveTo>
                  <a:cubicBezTo>
                    <a:pt x="2" y="0"/>
                    <a:pt x="1" y="1"/>
                    <a:pt x="1" y="4"/>
                  </a:cubicBezTo>
                  <a:cubicBezTo>
                    <a:pt x="21" y="27"/>
                    <a:pt x="39" y="43"/>
                    <a:pt x="46" y="43"/>
                  </a:cubicBezTo>
                  <a:cubicBezTo>
                    <a:pt x="50" y="43"/>
                    <a:pt x="50" y="36"/>
                    <a:pt x="41" y="17"/>
                  </a:cubicBezTo>
                  <a:cubicBezTo>
                    <a:pt x="32" y="17"/>
                    <a:pt x="11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3875900" y="1293925"/>
              <a:ext cx="725" cy="925"/>
            </a:xfrm>
            <a:custGeom>
              <a:avLst/>
              <a:gdLst/>
              <a:ahLst/>
              <a:cxnLst/>
              <a:rect l="l" t="t" r="r" b="b"/>
              <a:pathLst>
                <a:path w="29" h="37" extrusionOk="0">
                  <a:moveTo>
                    <a:pt x="11" y="1"/>
                  </a:moveTo>
                  <a:cubicBezTo>
                    <a:pt x="8" y="3"/>
                    <a:pt x="4" y="7"/>
                    <a:pt x="0" y="11"/>
                  </a:cubicBezTo>
                  <a:cubicBezTo>
                    <a:pt x="10" y="18"/>
                    <a:pt x="19" y="27"/>
                    <a:pt x="28" y="37"/>
                  </a:cubicBezTo>
                  <a:cubicBezTo>
                    <a:pt x="23" y="23"/>
                    <a:pt x="18" y="12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3776200" y="1411425"/>
              <a:ext cx="1250" cy="2500"/>
            </a:xfrm>
            <a:custGeom>
              <a:avLst/>
              <a:gdLst/>
              <a:ahLst/>
              <a:cxnLst/>
              <a:rect l="l" t="t" r="r" b="b"/>
              <a:pathLst>
                <a:path w="50" h="100" extrusionOk="0">
                  <a:moveTo>
                    <a:pt x="1" y="1"/>
                  </a:moveTo>
                  <a:lnTo>
                    <a:pt x="3" y="33"/>
                  </a:lnTo>
                  <a:cubicBezTo>
                    <a:pt x="12" y="55"/>
                    <a:pt x="39" y="100"/>
                    <a:pt x="47" y="100"/>
                  </a:cubicBezTo>
                  <a:cubicBezTo>
                    <a:pt x="48" y="100"/>
                    <a:pt x="49" y="99"/>
                    <a:pt x="49" y="9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3777375" y="1410225"/>
              <a:ext cx="2875" cy="5475"/>
            </a:xfrm>
            <a:custGeom>
              <a:avLst/>
              <a:gdLst/>
              <a:ahLst/>
              <a:cxnLst/>
              <a:rect l="l" t="t" r="r" b="b"/>
              <a:pathLst>
                <a:path w="115" h="219" extrusionOk="0">
                  <a:moveTo>
                    <a:pt x="9" y="1"/>
                  </a:moveTo>
                  <a:cubicBezTo>
                    <a:pt x="50" y="95"/>
                    <a:pt x="26" y="60"/>
                    <a:pt x="77" y="172"/>
                  </a:cubicBezTo>
                  <a:cubicBezTo>
                    <a:pt x="77" y="174"/>
                    <a:pt x="76" y="176"/>
                    <a:pt x="74" y="176"/>
                  </a:cubicBezTo>
                  <a:cubicBezTo>
                    <a:pt x="66" y="176"/>
                    <a:pt x="42" y="145"/>
                    <a:pt x="26" y="116"/>
                  </a:cubicBezTo>
                  <a:lnTo>
                    <a:pt x="26" y="116"/>
                  </a:lnTo>
                  <a:cubicBezTo>
                    <a:pt x="37" y="142"/>
                    <a:pt x="0" y="102"/>
                    <a:pt x="30" y="164"/>
                  </a:cubicBezTo>
                  <a:cubicBezTo>
                    <a:pt x="55" y="195"/>
                    <a:pt x="73" y="210"/>
                    <a:pt x="82" y="210"/>
                  </a:cubicBezTo>
                  <a:cubicBezTo>
                    <a:pt x="91" y="210"/>
                    <a:pt x="91" y="191"/>
                    <a:pt x="80" y="154"/>
                  </a:cubicBezTo>
                  <a:lnTo>
                    <a:pt x="80" y="154"/>
                  </a:lnTo>
                  <a:cubicBezTo>
                    <a:pt x="94" y="174"/>
                    <a:pt x="106" y="200"/>
                    <a:pt x="114" y="219"/>
                  </a:cubicBezTo>
                  <a:cubicBezTo>
                    <a:pt x="99" y="168"/>
                    <a:pt x="65" y="83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3803400" y="1406450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6"/>
                    <a:pt x="10" y="7"/>
                    <a:pt x="12" y="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3817525" y="1399700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6"/>
                    <a:pt x="5" y="14"/>
                    <a:pt x="10" y="24"/>
                  </a:cubicBezTo>
                  <a:cubicBezTo>
                    <a:pt x="10" y="14"/>
                    <a:pt x="10" y="7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3821250" y="1400675"/>
              <a:ext cx="250" cy="20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"/>
                    <a:pt x="7" y="7"/>
                    <a:pt x="9" y="7"/>
                  </a:cubicBezTo>
                  <a:cubicBezTo>
                    <a:pt x="10" y="7"/>
                    <a:pt x="10" y="6"/>
                    <a:pt x="8" y="3"/>
                  </a:cubicBezTo>
                  <a:cubicBezTo>
                    <a:pt x="5" y="1"/>
                    <a:pt x="2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3803700" y="1406625"/>
              <a:ext cx="800" cy="550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12" y="0"/>
                  </a:moveTo>
                  <a:cubicBezTo>
                    <a:pt x="10" y="0"/>
                    <a:pt x="7" y="1"/>
                    <a:pt x="4" y="1"/>
                  </a:cubicBezTo>
                  <a:cubicBezTo>
                    <a:pt x="3" y="1"/>
                    <a:pt x="2" y="1"/>
                    <a:pt x="0" y="1"/>
                  </a:cubicBezTo>
                  <a:lnTo>
                    <a:pt x="0" y="1"/>
                  </a:lnTo>
                  <a:lnTo>
                    <a:pt x="31" y="21"/>
                  </a:lnTo>
                  <a:cubicBezTo>
                    <a:pt x="22" y="3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3779925" y="140835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0" y="0"/>
                  </a:moveTo>
                  <a:cubicBezTo>
                    <a:pt x="0" y="7"/>
                    <a:pt x="2" y="18"/>
                    <a:pt x="6" y="29"/>
                  </a:cubicBezTo>
                  <a:cubicBezTo>
                    <a:pt x="6" y="24"/>
                    <a:pt x="6" y="19"/>
                    <a:pt x="7" y="15"/>
                  </a:cubicBezTo>
                  <a:cubicBezTo>
                    <a:pt x="5" y="10"/>
                    <a:pt x="2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798900" y="1411975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4" y="0"/>
                  </a:moveTo>
                  <a:lnTo>
                    <a:pt x="0" y="3"/>
                  </a:lnTo>
                  <a:cubicBezTo>
                    <a:pt x="5" y="15"/>
                    <a:pt x="13" y="28"/>
                    <a:pt x="19" y="4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793300" y="1412200"/>
              <a:ext cx="1575" cy="2850"/>
            </a:xfrm>
            <a:custGeom>
              <a:avLst/>
              <a:gdLst/>
              <a:ahLst/>
              <a:cxnLst/>
              <a:rect l="l" t="t" r="r" b="b"/>
              <a:pathLst>
                <a:path w="63" h="114" extrusionOk="0">
                  <a:moveTo>
                    <a:pt x="0" y="1"/>
                  </a:moveTo>
                  <a:cubicBezTo>
                    <a:pt x="17" y="35"/>
                    <a:pt x="24" y="51"/>
                    <a:pt x="24" y="59"/>
                  </a:cubicBezTo>
                  <a:cubicBezTo>
                    <a:pt x="31" y="73"/>
                    <a:pt x="43" y="92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63" y="114"/>
                    <a:pt x="19" y="3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3785600" y="1415725"/>
              <a:ext cx="50" cy="400"/>
            </a:xfrm>
            <a:custGeom>
              <a:avLst/>
              <a:gdLst/>
              <a:ahLst/>
              <a:cxnLst/>
              <a:rect l="l" t="t" r="r" b="b"/>
              <a:pathLst>
                <a:path w="2" h="16" extrusionOk="0">
                  <a:moveTo>
                    <a:pt x="0" y="1"/>
                  </a:moveTo>
                  <a:cubicBezTo>
                    <a:pt x="0" y="6"/>
                    <a:pt x="0" y="11"/>
                    <a:pt x="1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3802475" y="1410500"/>
              <a:ext cx="450" cy="700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0"/>
                  </a:moveTo>
                  <a:cubicBezTo>
                    <a:pt x="8" y="12"/>
                    <a:pt x="15" y="21"/>
                    <a:pt x="18" y="27"/>
                  </a:cubicBezTo>
                  <a:cubicBezTo>
                    <a:pt x="13" y="17"/>
                    <a:pt x="6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3835250" y="1336075"/>
              <a:ext cx="50" cy="425"/>
            </a:xfrm>
            <a:custGeom>
              <a:avLst/>
              <a:gdLst/>
              <a:ahLst/>
              <a:cxnLst/>
              <a:rect l="l" t="t" r="r" b="b"/>
              <a:pathLst>
                <a:path w="2" h="17" extrusionOk="0">
                  <a:moveTo>
                    <a:pt x="1" y="1"/>
                  </a:moveTo>
                  <a:cubicBezTo>
                    <a:pt x="0" y="10"/>
                    <a:pt x="0" y="16"/>
                    <a:pt x="1" y="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3829175" y="1323900"/>
              <a:ext cx="125" cy="1425"/>
            </a:xfrm>
            <a:custGeom>
              <a:avLst/>
              <a:gdLst/>
              <a:ahLst/>
              <a:cxnLst/>
              <a:rect l="l" t="t" r="r" b="b"/>
              <a:pathLst>
                <a:path w="5" h="57" extrusionOk="0">
                  <a:moveTo>
                    <a:pt x="5" y="0"/>
                  </a:moveTo>
                  <a:lnTo>
                    <a:pt x="0" y="56"/>
                  </a:lnTo>
                  <a:lnTo>
                    <a:pt x="5" y="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3827125" y="1400425"/>
              <a:ext cx="75" cy="250"/>
            </a:xfrm>
            <a:custGeom>
              <a:avLst/>
              <a:gdLst/>
              <a:ahLst/>
              <a:cxnLst/>
              <a:rect l="l" t="t" r="r" b="b"/>
              <a:pathLst>
                <a:path w="3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7"/>
                    <a:pt x="1" y="9"/>
                    <a:pt x="2" y="9"/>
                  </a:cubicBezTo>
                  <a:cubicBezTo>
                    <a:pt x="2" y="9"/>
                    <a:pt x="3" y="7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3859050" y="1367675"/>
              <a:ext cx="3325" cy="3625"/>
            </a:xfrm>
            <a:custGeom>
              <a:avLst/>
              <a:gdLst/>
              <a:ahLst/>
              <a:cxnLst/>
              <a:rect l="l" t="t" r="r" b="b"/>
              <a:pathLst>
                <a:path w="133" h="145" extrusionOk="0">
                  <a:moveTo>
                    <a:pt x="0" y="1"/>
                  </a:moveTo>
                  <a:cubicBezTo>
                    <a:pt x="28" y="25"/>
                    <a:pt x="77" y="125"/>
                    <a:pt x="133" y="144"/>
                  </a:cubicBezTo>
                  <a:cubicBezTo>
                    <a:pt x="61" y="101"/>
                    <a:pt x="86" y="4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3780175" y="1408425"/>
              <a:ext cx="175" cy="15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7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" y="2"/>
                    <a:pt x="5" y="1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3858825" y="1367575"/>
              <a:ext cx="250" cy="1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1"/>
                  </a:moveTo>
                  <a:lnTo>
                    <a:pt x="9" y="6"/>
                  </a:lnTo>
                  <a:cubicBezTo>
                    <a:pt x="7" y="3"/>
                    <a:pt x="4" y="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3835050" y="1392200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" y="0"/>
                  </a:moveTo>
                  <a:cubicBezTo>
                    <a:pt x="6" y="7"/>
                    <a:pt x="14" y="17"/>
                    <a:pt x="29" y="29"/>
                  </a:cubicBezTo>
                  <a:cubicBezTo>
                    <a:pt x="19" y="17"/>
                    <a:pt x="10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3826975" y="1395050"/>
              <a:ext cx="375" cy="150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lnTo>
                    <a:pt x="15" y="5"/>
                  </a:lnTo>
                  <a:cubicBezTo>
                    <a:pt x="7" y="1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3837450" y="13875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10" y="8"/>
                    <a:pt x="12" y="13"/>
                    <a:pt x="9" y="14"/>
                  </a:cubicBezTo>
                  <a:lnTo>
                    <a:pt x="9" y="14"/>
                  </a:lnTo>
                  <a:cubicBezTo>
                    <a:pt x="6" y="12"/>
                    <a:pt x="3" y="10"/>
                    <a:pt x="0" y="10"/>
                  </a:cubicBezTo>
                  <a:lnTo>
                    <a:pt x="0" y="10"/>
                  </a:lnTo>
                  <a:cubicBezTo>
                    <a:pt x="4" y="12"/>
                    <a:pt x="7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lnTo>
                    <a:pt x="9" y="14"/>
                  </a:lnTo>
                  <a:cubicBezTo>
                    <a:pt x="10" y="14"/>
                    <a:pt x="11" y="15"/>
                    <a:pt x="12" y="15"/>
                  </a:cubicBezTo>
                  <a:cubicBezTo>
                    <a:pt x="14" y="15"/>
                    <a:pt x="15" y="13"/>
                    <a:pt x="14" y="8"/>
                  </a:cubicBezTo>
                  <a:cubicBezTo>
                    <a:pt x="12" y="5"/>
                    <a:pt x="9" y="2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3840675" y="1384725"/>
              <a:ext cx="425" cy="350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2" y="0"/>
                  </a:moveTo>
                  <a:cubicBezTo>
                    <a:pt x="2" y="3"/>
                    <a:pt x="1" y="6"/>
                    <a:pt x="1" y="9"/>
                  </a:cubicBezTo>
                  <a:lnTo>
                    <a:pt x="16" y="14"/>
                  </a:lnTo>
                  <a:cubicBezTo>
                    <a:pt x="11" y="9"/>
                    <a:pt x="7" y="6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3847925" y="1333375"/>
              <a:ext cx="675" cy="2100"/>
            </a:xfrm>
            <a:custGeom>
              <a:avLst/>
              <a:gdLst/>
              <a:ahLst/>
              <a:cxnLst/>
              <a:rect l="l" t="t" r="r" b="b"/>
              <a:pathLst>
                <a:path w="27" h="84" extrusionOk="0">
                  <a:moveTo>
                    <a:pt x="20" y="1"/>
                  </a:moveTo>
                  <a:cubicBezTo>
                    <a:pt x="22" y="60"/>
                    <a:pt x="1" y="84"/>
                    <a:pt x="19" y="84"/>
                  </a:cubicBezTo>
                  <a:cubicBezTo>
                    <a:pt x="21" y="84"/>
                    <a:pt x="23" y="83"/>
                    <a:pt x="26" y="83"/>
                  </a:cubicBezTo>
                  <a:cubicBezTo>
                    <a:pt x="23" y="57"/>
                    <a:pt x="22" y="28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3780100" y="1408575"/>
              <a:ext cx="475" cy="925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3" y="0"/>
                  </a:moveTo>
                  <a:cubicBezTo>
                    <a:pt x="2" y="1"/>
                    <a:pt x="0" y="5"/>
                    <a:pt x="0" y="9"/>
                  </a:cubicBezTo>
                  <a:cubicBezTo>
                    <a:pt x="8" y="19"/>
                    <a:pt x="14" y="31"/>
                    <a:pt x="19" y="37"/>
                  </a:cubicBezTo>
                  <a:cubicBezTo>
                    <a:pt x="9" y="16"/>
                    <a:pt x="3" y="6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3827000" y="1372975"/>
              <a:ext cx="775" cy="175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22" y="0"/>
                  </a:moveTo>
                  <a:cubicBezTo>
                    <a:pt x="14" y="0"/>
                    <a:pt x="6" y="3"/>
                    <a:pt x="0" y="7"/>
                  </a:cubicBezTo>
                  <a:lnTo>
                    <a:pt x="30" y="2"/>
                  </a:lnTo>
                  <a:cubicBezTo>
                    <a:pt x="28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3861525" y="1339200"/>
              <a:ext cx="375" cy="50"/>
            </a:xfrm>
            <a:custGeom>
              <a:avLst/>
              <a:gdLst/>
              <a:ahLst/>
              <a:cxnLst/>
              <a:rect l="l" t="t" r="r" b="b"/>
              <a:pathLst>
                <a:path w="15" h="2" extrusionOk="0">
                  <a:moveTo>
                    <a:pt x="4" y="0"/>
                  </a:moveTo>
                  <a:cubicBezTo>
                    <a:pt x="1" y="0"/>
                    <a:pt x="4" y="0"/>
                    <a:pt x="1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829175" y="1371525"/>
              <a:ext cx="1250" cy="1050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24"/>
                    <a:pt x="39" y="36"/>
                    <a:pt x="49" y="42"/>
                  </a:cubicBezTo>
                  <a:cubicBezTo>
                    <a:pt x="46" y="36"/>
                    <a:pt x="44" y="31"/>
                    <a:pt x="38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848375" y="1333350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778775" y="1314475"/>
              <a:ext cx="104525" cy="102175"/>
            </a:xfrm>
            <a:custGeom>
              <a:avLst/>
              <a:gdLst/>
              <a:ahLst/>
              <a:cxnLst/>
              <a:rect l="l" t="t" r="r" b="b"/>
              <a:pathLst>
                <a:path w="4181" h="4087" extrusionOk="0">
                  <a:moveTo>
                    <a:pt x="3191" y="68"/>
                  </a:moveTo>
                  <a:cubicBezTo>
                    <a:pt x="3193" y="68"/>
                    <a:pt x="3194" y="70"/>
                    <a:pt x="3195" y="72"/>
                  </a:cubicBezTo>
                  <a:cubicBezTo>
                    <a:pt x="3196" y="78"/>
                    <a:pt x="3199" y="87"/>
                    <a:pt x="3199" y="96"/>
                  </a:cubicBezTo>
                  <a:cubicBezTo>
                    <a:pt x="3195" y="97"/>
                    <a:pt x="3192" y="97"/>
                    <a:pt x="3190" y="99"/>
                  </a:cubicBezTo>
                  <a:cubicBezTo>
                    <a:pt x="3188" y="102"/>
                    <a:pt x="3185" y="104"/>
                    <a:pt x="3181" y="107"/>
                  </a:cubicBezTo>
                  <a:cubicBezTo>
                    <a:pt x="3181" y="108"/>
                    <a:pt x="3181" y="110"/>
                    <a:pt x="3180" y="113"/>
                  </a:cubicBezTo>
                  <a:lnTo>
                    <a:pt x="3180" y="113"/>
                  </a:lnTo>
                  <a:cubicBezTo>
                    <a:pt x="3182" y="98"/>
                    <a:pt x="3183" y="85"/>
                    <a:pt x="3185" y="72"/>
                  </a:cubicBezTo>
                  <a:cubicBezTo>
                    <a:pt x="3187" y="70"/>
                    <a:pt x="3189" y="68"/>
                    <a:pt x="3191" y="68"/>
                  </a:cubicBezTo>
                  <a:close/>
                  <a:moveTo>
                    <a:pt x="3396" y="208"/>
                  </a:moveTo>
                  <a:cubicBezTo>
                    <a:pt x="3396" y="208"/>
                    <a:pt x="3396" y="209"/>
                    <a:pt x="3396" y="209"/>
                  </a:cubicBezTo>
                  <a:cubicBezTo>
                    <a:pt x="3396" y="209"/>
                    <a:pt x="3396" y="208"/>
                    <a:pt x="3396" y="208"/>
                  </a:cubicBezTo>
                  <a:close/>
                  <a:moveTo>
                    <a:pt x="3632" y="295"/>
                  </a:moveTo>
                  <a:cubicBezTo>
                    <a:pt x="3632" y="297"/>
                    <a:pt x="3632" y="298"/>
                    <a:pt x="3632" y="301"/>
                  </a:cubicBezTo>
                  <a:cubicBezTo>
                    <a:pt x="3632" y="298"/>
                    <a:pt x="3632" y="296"/>
                    <a:pt x="3632" y="295"/>
                  </a:cubicBezTo>
                  <a:close/>
                  <a:moveTo>
                    <a:pt x="3235" y="640"/>
                  </a:moveTo>
                  <a:cubicBezTo>
                    <a:pt x="3235" y="640"/>
                    <a:pt x="3235" y="640"/>
                    <a:pt x="3235" y="640"/>
                  </a:cubicBezTo>
                  <a:cubicBezTo>
                    <a:pt x="3229" y="662"/>
                    <a:pt x="3233" y="680"/>
                    <a:pt x="3232" y="706"/>
                  </a:cubicBezTo>
                  <a:cubicBezTo>
                    <a:pt x="3230" y="703"/>
                    <a:pt x="3228" y="702"/>
                    <a:pt x="3224" y="702"/>
                  </a:cubicBezTo>
                  <a:cubicBezTo>
                    <a:pt x="3223" y="702"/>
                    <a:pt x="3222" y="702"/>
                    <a:pt x="3220" y="702"/>
                  </a:cubicBezTo>
                  <a:cubicBezTo>
                    <a:pt x="3226" y="671"/>
                    <a:pt x="3232" y="640"/>
                    <a:pt x="3235" y="640"/>
                  </a:cubicBezTo>
                  <a:close/>
                  <a:moveTo>
                    <a:pt x="3203" y="706"/>
                  </a:moveTo>
                  <a:lnTo>
                    <a:pt x="3203" y="708"/>
                  </a:lnTo>
                  <a:cubicBezTo>
                    <a:pt x="3200" y="710"/>
                    <a:pt x="3198" y="711"/>
                    <a:pt x="3195" y="713"/>
                  </a:cubicBezTo>
                  <a:cubicBezTo>
                    <a:pt x="3198" y="711"/>
                    <a:pt x="3199" y="710"/>
                    <a:pt x="3203" y="706"/>
                  </a:cubicBezTo>
                  <a:close/>
                  <a:moveTo>
                    <a:pt x="2784" y="743"/>
                  </a:moveTo>
                  <a:cubicBezTo>
                    <a:pt x="2784" y="747"/>
                    <a:pt x="2785" y="752"/>
                    <a:pt x="2785" y="756"/>
                  </a:cubicBezTo>
                  <a:cubicBezTo>
                    <a:pt x="2785" y="752"/>
                    <a:pt x="2785" y="747"/>
                    <a:pt x="2784" y="743"/>
                  </a:cubicBezTo>
                  <a:close/>
                  <a:moveTo>
                    <a:pt x="2180" y="839"/>
                  </a:moveTo>
                  <a:lnTo>
                    <a:pt x="2180" y="839"/>
                  </a:lnTo>
                  <a:cubicBezTo>
                    <a:pt x="2179" y="842"/>
                    <a:pt x="2178" y="844"/>
                    <a:pt x="2177" y="847"/>
                  </a:cubicBezTo>
                  <a:cubicBezTo>
                    <a:pt x="2178" y="845"/>
                    <a:pt x="2179" y="842"/>
                    <a:pt x="2180" y="839"/>
                  </a:cubicBezTo>
                  <a:close/>
                  <a:moveTo>
                    <a:pt x="2616" y="912"/>
                  </a:moveTo>
                  <a:cubicBezTo>
                    <a:pt x="2611" y="943"/>
                    <a:pt x="2599" y="970"/>
                    <a:pt x="2599" y="970"/>
                  </a:cubicBezTo>
                  <a:cubicBezTo>
                    <a:pt x="2600" y="970"/>
                    <a:pt x="2600" y="970"/>
                    <a:pt x="2600" y="970"/>
                  </a:cubicBezTo>
                  <a:cubicBezTo>
                    <a:pt x="2611" y="970"/>
                    <a:pt x="2615" y="945"/>
                    <a:pt x="2616" y="912"/>
                  </a:cubicBezTo>
                  <a:close/>
                  <a:moveTo>
                    <a:pt x="3233" y="999"/>
                  </a:moveTo>
                  <a:cubicBezTo>
                    <a:pt x="3234" y="999"/>
                    <a:pt x="3235" y="999"/>
                    <a:pt x="3235" y="999"/>
                  </a:cubicBezTo>
                  <a:lnTo>
                    <a:pt x="3235" y="999"/>
                  </a:lnTo>
                  <a:cubicBezTo>
                    <a:pt x="3235" y="999"/>
                    <a:pt x="3235" y="999"/>
                    <a:pt x="3235" y="999"/>
                  </a:cubicBezTo>
                  <a:close/>
                  <a:moveTo>
                    <a:pt x="2118" y="2204"/>
                  </a:moveTo>
                  <a:cubicBezTo>
                    <a:pt x="2119" y="2206"/>
                    <a:pt x="2119" y="2208"/>
                    <a:pt x="2120" y="2212"/>
                  </a:cubicBezTo>
                  <a:lnTo>
                    <a:pt x="2120" y="2212"/>
                  </a:lnTo>
                  <a:cubicBezTo>
                    <a:pt x="2120" y="2209"/>
                    <a:pt x="2119" y="2207"/>
                    <a:pt x="2118" y="2204"/>
                  </a:cubicBezTo>
                  <a:close/>
                  <a:moveTo>
                    <a:pt x="1595" y="2754"/>
                  </a:moveTo>
                  <a:cubicBezTo>
                    <a:pt x="1596" y="2757"/>
                    <a:pt x="1597" y="2759"/>
                    <a:pt x="1599" y="2761"/>
                  </a:cubicBezTo>
                  <a:cubicBezTo>
                    <a:pt x="1598" y="2760"/>
                    <a:pt x="1598" y="2759"/>
                    <a:pt x="1598" y="2758"/>
                  </a:cubicBezTo>
                  <a:lnTo>
                    <a:pt x="1598" y="2758"/>
                  </a:lnTo>
                  <a:cubicBezTo>
                    <a:pt x="1597" y="2757"/>
                    <a:pt x="1596" y="2756"/>
                    <a:pt x="1595" y="2754"/>
                  </a:cubicBezTo>
                  <a:close/>
                  <a:moveTo>
                    <a:pt x="1584" y="2722"/>
                  </a:moveTo>
                  <a:cubicBezTo>
                    <a:pt x="1579" y="2732"/>
                    <a:pt x="1555" y="2716"/>
                    <a:pt x="1593" y="2770"/>
                  </a:cubicBezTo>
                  <a:lnTo>
                    <a:pt x="1591" y="2750"/>
                  </a:lnTo>
                  <a:lnTo>
                    <a:pt x="1591" y="2750"/>
                  </a:lnTo>
                  <a:cubicBezTo>
                    <a:pt x="1593" y="2752"/>
                    <a:pt x="1594" y="2753"/>
                    <a:pt x="1595" y="2754"/>
                  </a:cubicBezTo>
                  <a:lnTo>
                    <a:pt x="1595" y="2754"/>
                  </a:lnTo>
                  <a:cubicBezTo>
                    <a:pt x="1590" y="2744"/>
                    <a:pt x="1587" y="2733"/>
                    <a:pt x="1584" y="2722"/>
                  </a:cubicBezTo>
                  <a:close/>
                  <a:moveTo>
                    <a:pt x="2335" y="2849"/>
                  </a:moveTo>
                  <a:cubicBezTo>
                    <a:pt x="2337" y="2852"/>
                    <a:pt x="2339" y="2856"/>
                    <a:pt x="2341" y="2859"/>
                  </a:cubicBezTo>
                  <a:cubicBezTo>
                    <a:pt x="2341" y="2859"/>
                    <a:pt x="2339" y="2854"/>
                    <a:pt x="2335" y="2849"/>
                  </a:cubicBezTo>
                  <a:close/>
                  <a:moveTo>
                    <a:pt x="1477" y="2874"/>
                  </a:moveTo>
                  <a:cubicBezTo>
                    <a:pt x="1476" y="2874"/>
                    <a:pt x="1476" y="2875"/>
                    <a:pt x="1476" y="2875"/>
                  </a:cubicBezTo>
                  <a:lnTo>
                    <a:pt x="1476" y="2875"/>
                  </a:lnTo>
                  <a:cubicBezTo>
                    <a:pt x="1476" y="2875"/>
                    <a:pt x="1477" y="2874"/>
                    <a:pt x="1477" y="2874"/>
                  </a:cubicBezTo>
                  <a:close/>
                  <a:moveTo>
                    <a:pt x="1912" y="3158"/>
                  </a:moveTo>
                  <a:cubicBezTo>
                    <a:pt x="1912" y="3159"/>
                    <a:pt x="1913" y="3161"/>
                    <a:pt x="1913" y="3163"/>
                  </a:cubicBezTo>
                  <a:lnTo>
                    <a:pt x="1913" y="3163"/>
                  </a:lnTo>
                  <a:cubicBezTo>
                    <a:pt x="1913" y="3161"/>
                    <a:pt x="1913" y="3160"/>
                    <a:pt x="1912" y="3158"/>
                  </a:cubicBezTo>
                  <a:close/>
                  <a:moveTo>
                    <a:pt x="1913" y="3163"/>
                  </a:moveTo>
                  <a:cubicBezTo>
                    <a:pt x="1914" y="3171"/>
                    <a:pt x="1911" y="3173"/>
                    <a:pt x="1920" y="3181"/>
                  </a:cubicBezTo>
                  <a:cubicBezTo>
                    <a:pt x="1917" y="3173"/>
                    <a:pt x="1915" y="3167"/>
                    <a:pt x="1913" y="3163"/>
                  </a:cubicBezTo>
                  <a:close/>
                  <a:moveTo>
                    <a:pt x="1909" y="3413"/>
                  </a:moveTo>
                  <a:cubicBezTo>
                    <a:pt x="1907" y="3415"/>
                    <a:pt x="1907" y="3418"/>
                    <a:pt x="1908" y="3423"/>
                  </a:cubicBezTo>
                  <a:cubicBezTo>
                    <a:pt x="1909" y="3420"/>
                    <a:pt x="1910" y="3417"/>
                    <a:pt x="1909" y="3413"/>
                  </a:cubicBezTo>
                  <a:close/>
                  <a:moveTo>
                    <a:pt x="1896" y="3506"/>
                  </a:moveTo>
                  <a:cubicBezTo>
                    <a:pt x="1896" y="3508"/>
                    <a:pt x="1896" y="3509"/>
                    <a:pt x="1896" y="3511"/>
                  </a:cubicBezTo>
                  <a:lnTo>
                    <a:pt x="1896" y="3506"/>
                  </a:lnTo>
                  <a:close/>
                  <a:moveTo>
                    <a:pt x="59" y="3961"/>
                  </a:moveTo>
                  <a:cubicBezTo>
                    <a:pt x="62" y="3966"/>
                    <a:pt x="64" y="3968"/>
                    <a:pt x="66" y="3968"/>
                  </a:cubicBezTo>
                  <a:cubicBezTo>
                    <a:pt x="66" y="3968"/>
                    <a:pt x="67" y="3968"/>
                    <a:pt x="67" y="3968"/>
                  </a:cubicBezTo>
                  <a:lnTo>
                    <a:pt x="59" y="3961"/>
                  </a:lnTo>
                  <a:close/>
                  <a:moveTo>
                    <a:pt x="3443" y="1"/>
                  </a:moveTo>
                  <a:cubicBezTo>
                    <a:pt x="3431" y="15"/>
                    <a:pt x="3413" y="33"/>
                    <a:pt x="3398" y="53"/>
                  </a:cubicBezTo>
                  <a:cubicBezTo>
                    <a:pt x="3381" y="72"/>
                    <a:pt x="3366" y="93"/>
                    <a:pt x="3350" y="110"/>
                  </a:cubicBezTo>
                  <a:cubicBezTo>
                    <a:pt x="3327" y="136"/>
                    <a:pt x="3307" y="155"/>
                    <a:pt x="3291" y="155"/>
                  </a:cubicBezTo>
                  <a:cubicBezTo>
                    <a:pt x="3286" y="155"/>
                    <a:pt x="3281" y="152"/>
                    <a:pt x="3276" y="147"/>
                  </a:cubicBezTo>
                  <a:cubicBezTo>
                    <a:pt x="3275" y="140"/>
                    <a:pt x="3273" y="132"/>
                    <a:pt x="3273" y="119"/>
                  </a:cubicBezTo>
                  <a:lnTo>
                    <a:pt x="3279" y="110"/>
                  </a:lnTo>
                  <a:cubicBezTo>
                    <a:pt x="3276" y="107"/>
                    <a:pt x="3273" y="106"/>
                    <a:pt x="3270" y="106"/>
                  </a:cubicBezTo>
                  <a:cubicBezTo>
                    <a:pt x="3264" y="106"/>
                    <a:pt x="3258" y="112"/>
                    <a:pt x="3252" y="121"/>
                  </a:cubicBezTo>
                  <a:cubicBezTo>
                    <a:pt x="3240" y="108"/>
                    <a:pt x="3232" y="97"/>
                    <a:pt x="3219" y="95"/>
                  </a:cubicBezTo>
                  <a:cubicBezTo>
                    <a:pt x="3219" y="79"/>
                    <a:pt x="3215" y="67"/>
                    <a:pt x="3210" y="61"/>
                  </a:cubicBezTo>
                  <a:cubicBezTo>
                    <a:pt x="3207" y="54"/>
                    <a:pt x="3204" y="52"/>
                    <a:pt x="3199" y="51"/>
                  </a:cubicBezTo>
                  <a:cubicBezTo>
                    <a:pt x="3198" y="50"/>
                    <a:pt x="3196" y="50"/>
                    <a:pt x="3195" y="50"/>
                  </a:cubicBezTo>
                  <a:cubicBezTo>
                    <a:pt x="3188" y="50"/>
                    <a:pt x="3182" y="54"/>
                    <a:pt x="3176" y="54"/>
                  </a:cubicBezTo>
                  <a:cubicBezTo>
                    <a:pt x="3175" y="54"/>
                    <a:pt x="3175" y="54"/>
                    <a:pt x="3174" y="54"/>
                  </a:cubicBezTo>
                  <a:cubicBezTo>
                    <a:pt x="3173" y="145"/>
                    <a:pt x="3155" y="131"/>
                    <a:pt x="3170" y="206"/>
                  </a:cubicBezTo>
                  <a:cubicBezTo>
                    <a:pt x="3169" y="199"/>
                    <a:pt x="3173" y="196"/>
                    <a:pt x="3181" y="192"/>
                  </a:cubicBezTo>
                  <a:cubicBezTo>
                    <a:pt x="3184" y="189"/>
                    <a:pt x="3185" y="188"/>
                    <a:pt x="3186" y="182"/>
                  </a:cubicBezTo>
                  <a:lnTo>
                    <a:pt x="3186" y="182"/>
                  </a:lnTo>
                  <a:cubicBezTo>
                    <a:pt x="3186" y="186"/>
                    <a:pt x="3185" y="188"/>
                    <a:pt x="3185" y="191"/>
                  </a:cubicBezTo>
                  <a:cubicBezTo>
                    <a:pt x="3189" y="189"/>
                    <a:pt x="3195" y="188"/>
                    <a:pt x="3200" y="188"/>
                  </a:cubicBezTo>
                  <a:lnTo>
                    <a:pt x="3209" y="188"/>
                  </a:lnTo>
                  <a:cubicBezTo>
                    <a:pt x="3212" y="188"/>
                    <a:pt x="3217" y="188"/>
                    <a:pt x="3222" y="187"/>
                  </a:cubicBezTo>
                  <a:lnTo>
                    <a:pt x="3222" y="187"/>
                  </a:lnTo>
                  <a:cubicBezTo>
                    <a:pt x="3208" y="217"/>
                    <a:pt x="3200" y="244"/>
                    <a:pt x="3193" y="244"/>
                  </a:cubicBezTo>
                  <a:cubicBezTo>
                    <a:pt x="3189" y="244"/>
                    <a:pt x="3185" y="237"/>
                    <a:pt x="3180" y="220"/>
                  </a:cubicBezTo>
                  <a:cubicBezTo>
                    <a:pt x="3173" y="279"/>
                    <a:pt x="3163" y="338"/>
                    <a:pt x="3158" y="367"/>
                  </a:cubicBezTo>
                  <a:cubicBezTo>
                    <a:pt x="3144" y="239"/>
                    <a:pt x="3113" y="170"/>
                    <a:pt x="3111" y="92"/>
                  </a:cubicBezTo>
                  <a:cubicBezTo>
                    <a:pt x="3070" y="142"/>
                    <a:pt x="3017" y="123"/>
                    <a:pt x="2989" y="294"/>
                  </a:cubicBezTo>
                  <a:cubicBezTo>
                    <a:pt x="2988" y="297"/>
                    <a:pt x="2986" y="298"/>
                    <a:pt x="2985" y="298"/>
                  </a:cubicBezTo>
                  <a:cubicBezTo>
                    <a:pt x="2978" y="298"/>
                    <a:pt x="2977" y="241"/>
                    <a:pt x="2974" y="218"/>
                  </a:cubicBezTo>
                  <a:cubicBezTo>
                    <a:pt x="2981" y="201"/>
                    <a:pt x="2988" y="203"/>
                    <a:pt x="2992" y="178"/>
                  </a:cubicBezTo>
                  <a:lnTo>
                    <a:pt x="2992" y="178"/>
                  </a:lnTo>
                  <a:cubicBezTo>
                    <a:pt x="2968" y="223"/>
                    <a:pt x="2926" y="194"/>
                    <a:pt x="2919" y="313"/>
                  </a:cubicBezTo>
                  <a:cubicBezTo>
                    <a:pt x="2895" y="267"/>
                    <a:pt x="2925" y="219"/>
                    <a:pt x="2910" y="219"/>
                  </a:cubicBezTo>
                  <a:cubicBezTo>
                    <a:pt x="2907" y="219"/>
                    <a:pt x="2903" y="220"/>
                    <a:pt x="2898" y="223"/>
                  </a:cubicBezTo>
                  <a:lnTo>
                    <a:pt x="2903" y="187"/>
                  </a:lnTo>
                  <a:cubicBezTo>
                    <a:pt x="2891" y="154"/>
                    <a:pt x="2879" y="141"/>
                    <a:pt x="2867" y="141"/>
                  </a:cubicBezTo>
                  <a:cubicBezTo>
                    <a:pt x="2844" y="141"/>
                    <a:pt x="2823" y="189"/>
                    <a:pt x="2802" y="235"/>
                  </a:cubicBezTo>
                  <a:cubicBezTo>
                    <a:pt x="2783" y="276"/>
                    <a:pt x="2764" y="314"/>
                    <a:pt x="2743" y="314"/>
                  </a:cubicBezTo>
                  <a:cubicBezTo>
                    <a:pt x="2729" y="314"/>
                    <a:pt x="2713" y="295"/>
                    <a:pt x="2696" y="244"/>
                  </a:cubicBezTo>
                  <a:lnTo>
                    <a:pt x="2696" y="244"/>
                  </a:lnTo>
                  <a:cubicBezTo>
                    <a:pt x="2701" y="259"/>
                    <a:pt x="2704" y="265"/>
                    <a:pt x="2704" y="286"/>
                  </a:cubicBezTo>
                  <a:cubicBezTo>
                    <a:pt x="2682" y="261"/>
                    <a:pt x="2660" y="253"/>
                    <a:pt x="2638" y="253"/>
                  </a:cubicBezTo>
                  <a:cubicBezTo>
                    <a:pt x="2595" y="253"/>
                    <a:pt x="2550" y="285"/>
                    <a:pt x="2507" y="285"/>
                  </a:cubicBezTo>
                  <a:cubicBezTo>
                    <a:pt x="2476" y="285"/>
                    <a:pt x="2445" y="269"/>
                    <a:pt x="2416" y="215"/>
                  </a:cubicBezTo>
                  <a:cubicBezTo>
                    <a:pt x="2411" y="209"/>
                    <a:pt x="2407" y="206"/>
                    <a:pt x="2403" y="206"/>
                  </a:cubicBezTo>
                  <a:cubicBezTo>
                    <a:pt x="2387" y="206"/>
                    <a:pt x="2383" y="266"/>
                    <a:pt x="2370" y="315"/>
                  </a:cubicBezTo>
                  <a:lnTo>
                    <a:pt x="2364" y="218"/>
                  </a:lnTo>
                  <a:lnTo>
                    <a:pt x="2336" y="331"/>
                  </a:lnTo>
                  <a:cubicBezTo>
                    <a:pt x="2331" y="340"/>
                    <a:pt x="2327" y="345"/>
                    <a:pt x="2323" y="345"/>
                  </a:cubicBezTo>
                  <a:cubicBezTo>
                    <a:pt x="2297" y="345"/>
                    <a:pt x="2274" y="204"/>
                    <a:pt x="2246" y="204"/>
                  </a:cubicBezTo>
                  <a:cubicBezTo>
                    <a:pt x="2237" y="204"/>
                    <a:pt x="2228" y="216"/>
                    <a:pt x="2219" y="248"/>
                  </a:cubicBezTo>
                  <a:lnTo>
                    <a:pt x="2225" y="313"/>
                  </a:lnTo>
                  <a:cubicBezTo>
                    <a:pt x="2223" y="312"/>
                    <a:pt x="2220" y="311"/>
                    <a:pt x="2218" y="311"/>
                  </a:cubicBezTo>
                  <a:cubicBezTo>
                    <a:pt x="2208" y="311"/>
                    <a:pt x="2196" y="319"/>
                    <a:pt x="2186" y="319"/>
                  </a:cubicBezTo>
                  <a:cubicBezTo>
                    <a:pt x="2177" y="319"/>
                    <a:pt x="2169" y="311"/>
                    <a:pt x="2170" y="277"/>
                  </a:cubicBezTo>
                  <a:lnTo>
                    <a:pt x="2170" y="277"/>
                  </a:lnTo>
                  <a:cubicBezTo>
                    <a:pt x="2169" y="286"/>
                    <a:pt x="2166" y="323"/>
                    <a:pt x="2162" y="323"/>
                  </a:cubicBezTo>
                  <a:cubicBezTo>
                    <a:pt x="2161" y="323"/>
                    <a:pt x="2159" y="320"/>
                    <a:pt x="2157" y="312"/>
                  </a:cubicBezTo>
                  <a:lnTo>
                    <a:pt x="2156" y="261"/>
                  </a:lnTo>
                  <a:lnTo>
                    <a:pt x="2113" y="349"/>
                  </a:lnTo>
                  <a:cubicBezTo>
                    <a:pt x="2079" y="313"/>
                    <a:pt x="2116" y="146"/>
                    <a:pt x="2065" y="137"/>
                  </a:cubicBezTo>
                  <a:cubicBezTo>
                    <a:pt x="2048" y="156"/>
                    <a:pt x="2014" y="287"/>
                    <a:pt x="2023" y="321"/>
                  </a:cubicBezTo>
                  <a:cubicBezTo>
                    <a:pt x="2030" y="323"/>
                    <a:pt x="2042" y="352"/>
                    <a:pt x="2043" y="404"/>
                  </a:cubicBezTo>
                  <a:lnTo>
                    <a:pt x="2027" y="431"/>
                  </a:lnTo>
                  <a:cubicBezTo>
                    <a:pt x="2027" y="582"/>
                    <a:pt x="2016" y="737"/>
                    <a:pt x="2059" y="842"/>
                  </a:cubicBezTo>
                  <a:lnTo>
                    <a:pt x="2086" y="749"/>
                  </a:lnTo>
                  <a:lnTo>
                    <a:pt x="2096" y="821"/>
                  </a:lnTo>
                  <a:lnTo>
                    <a:pt x="2073" y="826"/>
                  </a:lnTo>
                  <a:cubicBezTo>
                    <a:pt x="2078" y="849"/>
                    <a:pt x="2082" y="858"/>
                    <a:pt x="2085" y="858"/>
                  </a:cubicBezTo>
                  <a:cubicBezTo>
                    <a:pt x="2093" y="858"/>
                    <a:pt x="2098" y="821"/>
                    <a:pt x="2105" y="792"/>
                  </a:cubicBezTo>
                  <a:cubicBezTo>
                    <a:pt x="2107" y="831"/>
                    <a:pt x="2112" y="858"/>
                    <a:pt x="2117" y="872"/>
                  </a:cubicBezTo>
                  <a:lnTo>
                    <a:pt x="2143" y="728"/>
                  </a:lnTo>
                  <a:lnTo>
                    <a:pt x="2143" y="728"/>
                  </a:lnTo>
                  <a:cubicBezTo>
                    <a:pt x="2147" y="788"/>
                    <a:pt x="2133" y="846"/>
                    <a:pt x="2151" y="877"/>
                  </a:cubicBezTo>
                  <a:cubicBezTo>
                    <a:pt x="2163" y="810"/>
                    <a:pt x="2137" y="746"/>
                    <a:pt x="2157" y="701"/>
                  </a:cubicBezTo>
                  <a:lnTo>
                    <a:pt x="2157" y="701"/>
                  </a:lnTo>
                  <a:cubicBezTo>
                    <a:pt x="2168" y="749"/>
                    <a:pt x="2169" y="792"/>
                    <a:pt x="2174" y="792"/>
                  </a:cubicBezTo>
                  <a:cubicBezTo>
                    <a:pt x="2176" y="792"/>
                    <a:pt x="2179" y="784"/>
                    <a:pt x="2183" y="767"/>
                  </a:cubicBezTo>
                  <a:lnTo>
                    <a:pt x="2183" y="767"/>
                  </a:lnTo>
                  <a:cubicBezTo>
                    <a:pt x="2185" y="800"/>
                    <a:pt x="2184" y="823"/>
                    <a:pt x="2180" y="839"/>
                  </a:cubicBezTo>
                  <a:lnTo>
                    <a:pt x="2180" y="839"/>
                  </a:lnTo>
                  <a:cubicBezTo>
                    <a:pt x="2193" y="804"/>
                    <a:pt x="2215" y="823"/>
                    <a:pt x="2221" y="748"/>
                  </a:cubicBezTo>
                  <a:cubicBezTo>
                    <a:pt x="2236" y="832"/>
                    <a:pt x="2268" y="726"/>
                    <a:pt x="2268" y="868"/>
                  </a:cubicBezTo>
                  <a:cubicBezTo>
                    <a:pt x="2273" y="835"/>
                    <a:pt x="2293" y="756"/>
                    <a:pt x="2307" y="751"/>
                  </a:cubicBezTo>
                  <a:lnTo>
                    <a:pt x="2307" y="751"/>
                  </a:lnTo>
                  <a:cubicBezTo>
                    <a:pt x="2284" y="922"/>
                    <a:pt x="2356" y="761"/>
                    <a:pt x="2349" y="944"/>
                  </a:cubicBezTo>
                  <a:cubicBezTo>
                    <a:pt x="2366" y="789"/>
                    <a:pt x="2413" y="875"/>
                    <a:pt x="2443" y="789"/>
                  </a:cubicBezTo>
                  <a:lnTo>
                    <a:pt x="2443" y="789"/>
                  </a:lnTo>
                  <a:cubicBezTo>
                    <a:pt x="2442" y="798"/>
                    <a:pt x="2439" y="817"/>
                    <a:pt x="2436" y="820"/>
                  </a:cubicBezTo>
                  <a:lnTo>
                    <a:pt x="2436" y="820"/>
                  </a:lnTo>
                  <a:cubicBezTo>
                    <a:pt x="2436" y="819"/>
                    <a:pt x="2435" y="819"/>
                    <a:pt x="2434" y="818"/>
                  </a:cubicBezTo>
                  <a:lnTo>
                    <a:pt x="2434" y="818"/>
                  </a:lnTo>
                  <a:cubicBezTo>
                    <a:pt x="2435" y="819"/>
                    <a:pt x="2435" y="820"/>
                    <a:pt x="2436" y="820"/>
                  </a:cubicBezTo>
                  <a:cubicBezTo>
                    <a:pt x="2436" y="820"/>
                    <a:pt x="2436" y="820"/>
                    <a:pt x="2436" y="820"/>
                  </a:cubicBezTo>
                  <a:lnTo>
                    <a:pt x="2436" y="820"/>
                  </a:lnTo>
                  <a:cubicBezTo>
                    <a:pt x="2453" y="834"/>
                    <a:pt x="2458" y="878"/>
                    <a:pt x="2469" y="906"/>
                  </a:cubicBezTo>
                  <a:cubicBezTo>
                    <a:pt x="2471" y="779"/>
                    <a:pt x="2499" y="751"/>
                    <a:pt x="2512" y="671"/>
                  </a:cubicBezTo>
                  <a:lnTo>
                    <a:pt x="2512" y="671"/>
                  </a:lnTo>
                  <a:cubicBezTo>
                    <a:pt x="2533" y="794"/>
                    <a:pt x="2500" y="820"/>
                    <a:pt x="2506" y="938"/>
                  </a:cubicBezTo>
                  <a:cubicBezTo>
                    <a:pt x="2505" y="836"/>
                    <a:pt x="2543" y="836"/>
                    <a:pt x="2536" y="751"/>
                  </a:cubicBezTo>
                  <a:lnTo>
                    <a:pt x="2536" y="751"/>
                  </a:lnTo>
                  <a:cubicBezTo>
                    <a:pt x="2552" y="826"/>
                    <a:pt x="2551" y="787"/>
                    <a:pt x="2558" y="893"/>
                  </a:cubicBezTo>
                  <a:cubicBezTo>
                    <a:pt x="2560" y="817"/>
                    <a:pt x="2563" y="808"/>
                    <a:pt x="2568" y="808"/>
                  </a:cubicBezTo>
                  <a:cubicBezTo>
                    <a:pt x="2570" y="808"/>
                    <a:pt x="2572" y="809"/>
                    <a:pt x="2574" y="809"/>
                  </a:cubicBezTo>
                  <a:cubicBezTo>
                    <a:pt x="2578" y="809"/>
                    <a:pt x="2583" y="804"/>
                    <a:pt x="2588" y="768"/>
                  </a:cubicBezTo>
                  <a:cubicBezTo>
                    <a:pt x="2606" y="829"/>
                    <a:pt x="2599" y="885"/>
                    <a:pt x="2607" y="885"/>
                  </a:cubicBezTo>
                  <a:cubicBezTo>
                    <a:pt x="2609" y="885"/>
                    <a:pt x="2612" y="882"/>
                    <a:pt x="2617" y="874"/>
                  </a:cubicBezTo>
                  <a:lnTo>
                    <a:pt x="2617" y="874"/>
                  </a:lnTo>
                  <a:cubicBezTo>
                    <a:pt x="2617" y="887"/>
                    <a:pt x="2617" y="900"/>
                    <a:pt x="2616" y="912"/>
                  </a:cubicBezTo>
                  <a:lnTo>
                    <a:pt x="2616" y="912"/>
                  </a:lnTo>
                  <a:cubicBezTo>
                    <a:pt x="2619" y="898"/>
                    <a:pt x="2620" y="884"/>
                    <a:pt x="2619" y="870"/>
                  </a:cubicBezTo>
                  <a:lnTo>
                    <a:pt x="2619" y="870"/>
                  </a:lnTo>
                  <a:cubicBezTo>
                    <a:pt x="2618" y="871"/>
                    <a:pt x="2618" y="873"/>
                    <a:pt x="2617" y="874"/>
                  </a:cubicBezTo>
                  <a:lnTo>
                    <a:pt x="2617" y="874"/>
                  </a:lnTo>
                  <a:cubicBezTo>
                    <a:pt x="2617" y="843"/>
                    <a:pt x="2617" y="810"/>
                    <a:pt x="2619" y="784"/>
                  </a:cubicBezTo>
                  <a:cubicBezTo>
                    <a:pt x="2623" y="780"/>
                    <a:pt x="2626" y="778"/>
                    <a:pt x="2628" y="778"/>
                  </a:cubicBezTo>
                  <a:cubicBezTo>
                    <a:pt x="2647" y="778"/>
                    <a:pt x="2635" y="879"/>
                    <a:pt x="2644" y="933"/>
                  </a:cubicBezTo>
                  <a:cubicBezTo>
                    <a:pt x="2662" y="903"/>
                    <a:pt x="2679" y="797"/>
                    <a:pt x="2693" y="797"/>
                  </a:cubicBezTo>
                  <a:cubicBezTo>
                    <a:pt x="2693" y="797"/>
                    <a:pt x="2693" y="797"/>
                    <a:pt x="2694" y="797"/>
                  </a:cubicBezTo>
                  <a:cubicBezTo>
                    <a:pt x="2696" y="817"/>
                    <a:pt x="2698" y="824"/>
                    <a:pt x="2694" y="849"/>
                  </a:cubicBezTo>
                  <a:cubicBezTo>
                    <a:pt x="2716" y="754"/>
                    <a:pt x="2756" y="845"/>
                    <a:pt x="2782" y="726"/>
                  </a:cubicBezTo>
                  <a:cubicBezTo>
                    <a:pt x="2783" y="732"/>
                    <a:pt x="2784" y="737"/>
                    <a:pt x="2784" y="743"/>
                  </a:cubicBezTo>
                  <a:lnTo>
                    <a:pt x="2784" y="743"/>
                  </a:lnTo>
                  <a:cubicBezTo>
                    <a:pt x="2782" y="687"/>
                    <a:pt x="2782" y="632"/>
                    <a:pt x="2784" y="591"/>
                  </a:cubicBezTo>
                  <a:cubicBezTo>
                    <a:pt x="2791" y="590"/>
                    <a:pt x="2799" y="558"/>
                    <a:pt x="2804" y="558"/>
                  </a:cubicBezTo>
                  <a:cubicBezTo>
                    <a:pt x="2807" y="558"/>
                    <a:pt x="2809" y="567"/>
                    <a:pt x="2811" y="594"/>
                  </a:cubicBezTo>
                  <a:cubicBezTo>
                    <a:pt x="2810" y="594"/>
                    <a:pt x="2810" y="594"/>
                    <a:pt x="2810" y="594"/>
                  </a:cubicBezTo>
                  <a:cubicBezTo>
                    <a:pt x="2803" y="594"/>
                    <a:pt x="2802" y="623"/>
                    <a:pt x="2799" y="647"/>
                  </a:cubicBezTo>
                  <a:lnTo>
                    <a:pt x="2812" y="613"/>
                  </a:lnTo>
                  <a:lnTo>
                    <a:pt x="2812" y="613"/>
                  </a:lnTo>
                  <a:cubicBezTo>
                    <a:pt x="2821" y="726"/>
                    <a:pt x="2794" y="652"/>
                    <a:pt x="2792" y="735"/>
                  </a:cubicBezTo>
                  <a:cubicBezTo>
                    <a:pt x="2814" y="704"/>
                    <a:pt x="2839" y="631"/>
                    <a:pt x="2857" y="631"/>
                  </a:cubicBezTo>
                  <a:cubicBezTo>
                    <a:pt x="2860" y="631"/>
                    <a:pt x="2863" y="633"/>
                    <a:pt x="2866" y="638"/>
                  </a:cubicBezTo>
                  <a:cubicBezTo>
                    <a:pt x="2868" y="748"/>
                    <a:pt x="2821" y="674"/>
                    <a:pt x="2844" y="773"/>
                  </a:cubicBezTo>
                  <a:lnTo>
                    <a:pt x="2816" y="730"/>
                  </a:lnTo>
                  <a:lnTo>
                    <a:pt x="2816" y="730"/>
                  </a:lnTo>
                  <a:cubicBezTo>
                    <a:pt x="2824" y="803"/>
                    <a:pt x="2823" y="812"/>
                    <a:pt x="2819" y="812"/>
                  </a:cubicBezTo>
                  <a:cubicBezTo>
                    <a:pt x="2818" y="812"/>
                    <a:pt x="2817" y="811"/>
                    <a:pt x="2816" y="811"/>
                  </a:cubicBezTo>
                  <a:lnTo>
                    <a:pt x="2816" y="811"/>
                  </a:lnTo>
                  <a:cubicBezTo>
                    <a:pt x="2812" y="811"/>
                    <a:pt x="2809" y="821"/>
                    <a:pt x="2816" y="903"/>
                  </a:cubicBezTo>
                  <a:cubicBezTo>
                    <a:pt x="2822" y="909"/>
                    <a:pt x="2827" y="911"/>
                    <a:pt x="2832" y="911"/>
                  </a:cubicBezTo>
                  <a:cubicBezTo>
                    <a:pt x="2851" y="911"/>
                    <a:pt x="2861" y="874"/>
                    <a:pt x="2880" y="874"/>
                  </a:cubicBezTo>
                  <a:cubicBezTo>
                    <a:pt x="2885" y="874"/>
                    <a:pt x="2890" y="876"/>
                    <a:pt x="2896" y="881"/>
                  </a:cubicBezTo>
                  <a:cubicBezTo>
                    <a:pt x="2905" y="820"/>
                    <a:pt x="2895" y="791"/>
                    <a:pt x="2905" y="730"/>
                  </a:cubicBezTo>
                  <a:cubicBezTo>
                    <a:pt x="2912" y="716"/>
                    <a:pt x="2918" y="710"/>
                    <a:pt x="2923" y="710"/>
                  </a:cubicBezTo>
                  <a:cubicBezTo>
                    <a:pt x="2951" y="710"/>
                    <a:pt x="2949" y="895"/>
                    <a:pt x="2968" y="895"/>
                  </a:cubicBezTo>
                  <a:cubicBezTo>
                    <a:pt x="2973" y="895"/>
                    <a:pt x="2978" y="885"/>
                    <a:pt x="2985" y="862"/>
                  </a:cubicBezTo>
                  <a:cubicBezTo>
                    <a:pt x="2994" y="804"/>
                    <a:pt x="3001" y="703"/>
                    <a:pt x="3016" y="703"/>
                  </a:cubicBezTo>
                  <a:cubicBezTo>
                    <a:pt x="3020" y="703"/>
                    <a:pt x="3024" y="709"/>
                    <a:pt x="3030" y="725"/>
                  </a:cubicBezTo>
                  <a:lnTo>
                    <a:pt x="3017" y="849"/>
                  </a:lnTo>
                  <a:cubicBezTo>
                    <a:pt x="3018" y="850"/>
                    <a:pt x="3019" y="850"/>
                    <a:pt x="3021" y="850"/>
                  </a:cubicBezTo>
                  <a:cubicBezTo>
                    <a:pt x="3047" y="850"/>
                    <a:pt x="3046" y="734"/>
                    <a:pt x="3064" y="734"/>
                  </a:cubicBezTo>
                  <a:cubicBezTo>
                    <a:pt x="3068" y="734"/>
                    <a:pt x="3073" y="740"/>
                    <a:pt x="3079" y="756"/>
                  </a:cubicBezTo>
                  <a:cubicBezTo>
                    <a:pt x="3071" y="805"/>
                    <a:pt x="3049" y="796"/>
                    <a:pt x="3055" y="812"/>
                  </a:cubicBezTo>
                  <a:cubicBezTo>
                    <a:pt x="3059" y="834"/>
                    <a:pt x="3063" y="843"/>
                    <a:pt x="3066" y="843"/>
                  </a:cubicBezTo>
                  <a:cubicBezTo>
                    <a:pt x="3077" y="843"/>
                    <a:pt x="3079" y="741"/>
                    <a:pt x="3094" y="741"/>
                  </a:cubicBezTo>
                  <a:lnTo>
                    <a:pt x="3095" y="851"/>
                  </a:lnTo>
                  <a:cubicBezTo>
                    <a:pt x="3115" y="844"/>
                    <a:pt x="3136" y="819"/>
                    <a:pt x="3157" y="796"/>
                  </a:cubicBezTo>
                  <a:cubicBezTo>
                    <a:pt x="3162" y="789"/>
                    <a:pt x="3168" y="784"/>
                    <a:pt x="3174" y="778"/>
                  </a:cubicBezTo>
                  <a:cubicBezTo>
                    <a:pt x="3177" y="773"/>
                    <a:pt x="3179" y="766"/>
                    <a:pt x="3181" y="761"/>
                  </a:cubicBezTo>
                  <a:cubicBezTo>
                    <a:pt x="3186" y="751"/>
                    <a:pt x="3194" y="741"/>
                    <a:pt x="3199" y="737"/>
                  </a:cubicBezTo>
                  <a:lnTo>
                    <a:pt x="3199" y="737"/>
                  </a:lnTo>
                  <a:cubicBezTo>
                    <a:pt x="3194" y="770"/>
                    <a:pt x="3186" y="805"/>
                    <a:pt x="3186" y="839"/>
                  </a:cubicBezTo>
                  <a:cubicBezTo>
                    <a:pt x="3193" y="825"/>
                    <a:pt x="3199" y="819"/>
                    <a:pt x="3203" y="819"/>
                  </a:cubicBezTo>
                  <a:cubicBezTo>
                    <a:pt x="3208" y="819"/>
                    <a:pt x="3211" y="825"/>
                    <a:pt x="3212" y="835"/>
                  </a:cubicBezTo>
                  <a:cubicBezTo>
                    <a:pt x="3216" y="854"/>
                    <a:pt x="3211" y="888"/>
                    <a:pt x="3200" y="921"/>
                  </a:cubicBezTo>
                  <a:cubicBezTo>
                    <a:pt x="3215" y="891"/>
                    <a:pt x="3231" y="860"/>
                    <a:pt x="3248" y="830"/>
                  </a:cubicBezTo>
                  <a:lnTo>
                    <a:pt x="3248" y="830"/>
                  </a:lnTo>
                  <a:cubicBezTo>
                    <a:pt x="3251" y="831"/>
                    <a:pt x="3230" y="871"/>
                    <a:pt x="3219" y="888"/>
                  </a:cubicBezTo>
                  <a:cubicBezTo>
                    <a:pt x="3217" y="894"/>
                    <a:pt x="3216" y="896"/>
                    <a:pt x="3217" y="896"/>
                  </a:cubicBezTo>
                  <a:cubicBezTo>
                    <a:pt x="3217" y="896"/>
                    <a:pt x="3223" y="884"/>
                    <a:pt x="3232" y="869"/>
                  </a:cubicBezTo>
                  <a:cubicBezTo>
                    <a:pt x="3245" y="845"/>
                    <a:pt x="3261" y="814"/>
                    <a:pt x="3272" y="796"/>
                  </a:cubicBezTo>
                  <a:cubicBezTo>
                    <a:pt x="3273" y="796"/>
                    <a:pt x="3273" y="796"/>
                    <a:pt x="3273" y="796"/>
                  </a:cubicBezTo>
                  <a:lnTo>
                    <a:pt x="3273" y="796"/>
                  </a:lnTo>
                  <a:cubicBezTo>
                    <a:pt x="3278" y="796"/>
                    <a:pt x="3247" y="850"/>
                    <a:pt x="3231" y="875"/>
                  </a:cubicBezTo>
                  <a:cubicBezTo>
                    <a:pt x="3256" y="839"/>
                    <a:pt x="3290" y="799"/>
                    <a:pt x="3315" y="787"/>
                  </a:cubicBezTo>
                  <a:cubicBezTo>
                    <a:pt x="3321" y="783"/>
                    <a:pt x="3327" y="781"/>
                    <a:pt x="3331" y="781"/>
                  </a:cubicBezTo>
                  <a:cubicBezTo>
                    <a:pt x="3342" y="781"/>
                    <a:pt x="3341" y="796"/>
                    <a:pt x="3316" y="830"/>
                  </a:cubicBezTo>
                  <a:lnTo>
                    <a:pt x="3293" y="851"/>
                  </a:lnTo>
                  <a:cubicBezTo>
                    <a:pt x="3291" y="855"/>
                    <a:pt x="3291" y="856"/>
                    <a:pt x="3292" y="856"/>
                  </a:cubicBezTo>
                  <a:cubicBezTo>
                    <a:pt x="3294" y="856"/>
                    <a:pt x="3301" y="851"/>
                    <a:pt x="3311" y="841"/>
                  </a:cubicBezTo>
                  <a:cubicBezTo>
                    <a:pt x="3327" y="829"/>
                    <a:pt x="3349" y="809"/>
                    <a:pt x="3368" y="792"/>
                  </a:cubicBezTo>
                  <a:cubicBezTo>
                    <a:pt x="3385" y="778"/>
                    <a:pt x="3399" y="767"/>
                    <a:pt x="3407" y="763"/>
                  </a:cubicBezTo>
                  <a:cubicBezTo>
                    <a:pt x="3408" y="763"/>
                    <a:pt x="3409" y="763"/>
                    <a:pt x="3410" y="763"/>
                  </a:cubicBezTo>
                  <a:lnTo>
                    <a:pt x="3410" y="763"/>
                  </a:lnTo>
                  <a:cubicBezTo>
                    <a:pt x="3413" y="763"/>
                    <a:pt x="3411" y="767"/>
                    <a:pt x="3398" y="783"/>
                  </a:cubicBezTo>
                  <a:lnTo>
                    <a:pt x="3382" y="793"/>
                  </a:lnTo>
                  <a:cubicBezTo>
                    <a:pt x="3381" y="799"/>
                    <a:pt x="3381" y="805"/>
                    <a:pt x="3381" y="810"/>
                  </a:cubicBezTo>
                  <a:cubicBezTo>
                    <a:pt x="3382" y="814"/>
                    <a:pt x="3383" y="818"/>
                    <a:pt x="3386" y="820"/>
                  </a:cubicBezTo>
                  <a:cubicBezTo>
                    <a:pt x="3391" y="827"/>
                    <a:pt x="3397" y="833"/>
                    <a:pt x="3399" y="839"/>
                  </a:cubicBezTo>
                  <a:cubicBezTo>
                    <a:pt x="3404" y="853"/>
                    <a:pt x="3396" y="876"/>
                    <a:pt x="3324" y="917"/>
                  </a:cubicBezTo>
                  <a:cubicBezTo>
                    <a:pt x="3355" y="903"/>
                    <a:pt x="3369" y="899"/>
                    <a:pt x="3375" y="899"/>
                  </a:cubicBezTo>
                  <a:cubicBezTo>
                    <a:pt x="3382" y="899"/>
                    <a:pt x="3376" y="905"/>
                    <a:pt x="3372" y="910"/>
                  </a:cubicBezTo>
                  <a:cubicBezTo>
                    <a:pt x="3369" y="914"/>
                    <a:pt x="3367" y="917"/>
                    <a:pt x="3373" y="917"/>
                  </a:cubicBezTo>
                  <a:cubicBezTo>
                    <a:pt x="3382" y="917"/>
                    <a:pt x="3405" y="912"/>
                    <a:pt x="3461" y="896"/>
                  </a:cubicBezTo>
                  <a:lnTo>
                    <a:pt x="3461" y="896"/>
                  </a:lnTo>
                  <a:cubicBezTo>
                    <a:pt x="3413" y="921"/>
                    <a:pt x="3381" y="931"/>
                    <a:pt x="3351" y="942"/>
                  </a:cubicBezTo>
                  <a:cubicBezTo>
                    <a:pt x="3323" y="952"/>
                    <a:pt x="3297" y="960"/>
                    <a:pt x="3264" y="971"/>
                  </a:cubicBezTo>
                  <a:cubicBezTo>
                    <a:pt x="3263" y="971"/>
                    <a:pt x="3264" y="971"/>
                    <a:pt x="3266" y="971"/>
                  </a:cubicBezTo>
                  <a:cubicBezTo>
                    <a:pt x="3273" y="971"/>
                    <a:pt x="3298" y="969"/>
                    <a:pt x="3325" y="965"/>
                  </a:cubicBezTo>
                  <a:cubicBezTo>
                    <a:pt x="3347" y="964"/>
                    <a:pt x="3371" y="962"/>
                    <a:pt x="3387" y="962"/>
                  </a:cubicBezTo>
                  <a:cubicBezTo>
                    <a:pt x="3397" y="962"/>
                    <a:pt x="3404" y="963"/>
                    <a:pt x="3407" y="964"/>
                  </a:cubicBezTo>
                  <a:lnTo>
                    <a:pt x="3304" y="974"/>
                  </a:lnTo>
                  <a:cubicBezTo>
                    <a:pt x="3320" y="973"/>
                    <a:pt x="3334" y="973"/>
                    <a:pt x="3349" y="973"/>
                  </a:cubicBezTo>
                  <a:cubicBezTo>
                    <a:pt x="3370" y="973"/>
                    <a:pt x="3391" y="974"/>
                    <a:pt x="3411" y="975"/>
                  </a:cubicBezTo>
                  <a:cubicBezTo>
                    <a:pt x="3370" y="979"/>
                    <a:pt x="3329" y="981"/>
                    <a:pt x="3288" y="984"/>
                  </a:cubicBezTo>
                  <a:cubicBezTo>
                    <a:pt x="3297" y="985"/>
                    <a:pt x="3304" y="986"/>
                    <a:pt x="3314" y="988"/>
                  </a:cubicBezTo>
                  <a:cubicBezTo>
                    <a:pt x="3320" y="986"/>
                    <a:pt x="3360" y="984"/>
                    <a:pt x="3388" y="983"/>
                  </a:cubicBezTo>
                  <a:lnTo>
                    <a:pt x="3388" y="983"/>
                  </a:lnTo>
                  <a:cubicBezTo>
                    <a:pt x="3411" y="988"/>
                    <a:pt x="3393" y="995"/>
                    <a:pt x="3362" y="999"/>
                  </a:cubicBezTo>
                  <a:cubicBezTo>
                    <a:pt x="3351" y="999"/>
                    <a:pt x="3339" y="1000"/>
                    <a:pt x="3326" y="1000"/>
                  </a:cubicBezTo>
                  <a:cubicBezTo>
                    <a:pt x="3304" y="1000"/>
                    <a:pt x="3280" y="999"/>
                    <a:pt x="3264" y="997"/>
                  </a:cubicBezTo>
                  <a:lnTo>
                    <a:pt x="3264" y="997"/>
                  </a:lnTo>
                  <a:cubicBezTo>
                    <a:pt x="3279" y="1000"/>
                    <a:pt x="3292" y="1005"/>
                    <a:pt x="3304" y="1009"/>
                  </a:cubicBezTo>
                  <a:cubicBezTo>
                    <a:pt x="3318" y="1012"/>
                    <a:pt x="3330" y="1016"/>
                    <a:pt x="3345" y="1022"/>
                  </a:cubicBezTo>
                  <a:cubicBezTo>
                    <a:pt x="3306" y="1014"/>
                    <a:pt x="3293" y="1009"/>
                    <a:pt x="3267" y="1004"/>
                  </a:cubicBezTo>
                  <a:lnTo>
                    <a:pt x="3267" y="1004"/>
                  </a:lnTo>
                  <a:cubicBezTo>
                    <a:pt x="3289" y="1009"/>
                    <a:pt x="3296" y="1011"/>
                    <a:pt x="3294" y="1011"/>
                  </a:cubicBezTo>
                  <a:cubicBezTo>
                    <a:pt x="3292" y="1011"/>
                    <a:pt x="3278" y="1008"/>
                    <a:pt x="3264" y="1005"/>
                  </a:cubicBezTo>
                  <a:cubicBezTo>
                    <a:pt x="3258" y="1004"/>
                    <a:pt x="3253" y="1002"/>
                    <a:pt x="3235" y="999"/>
                  </a:cubicBezTo>
                  <a:lnTo>
                    <a:pt x="3235" y="999"/>
                  </a:lnTo>
                  <a:cubicBezTo>
                    <a:pt x="3238" y="1001"/>
                    <a:pt x="3244" y="1004"/>
                    <a:pt x="3256" y="1009"/>
                  </a:cubicBezTo>
                  <a:cubicBezTo>
                    <a:pt x="3278" y="1011"/>
                    <a:pt x="3313" y="1025"/>
                    <a:pt x="3331" y="1030"/>
                  </a:cubicBezTo>
                  <a:cubicBezTo>
                    <a:pt x="3325" y="1029"/>
                    <a:pt x="3319" y="1029"/>
                    <a:pt x="3313" y="1029"/>
                  </a:cubicBezTo>
                  <a:cubicBezTo>
                    <a:pt x="3271" y="1029"/>
                    <a:pt x="3266" y="1046"/>
                    <a:pt x="3284" y="1067"/>
                  </a:cubicBezTo>
                  <a:lnTo>
                    <a:pt x="3219" y="1043"/>
                  </a:lnTo>
                  <a:cubicBezTo>
                    <a:pt x="3212" y="1048"/>
                    <a:pt x="3211" y="1056"/>
                    <a:pt x="3211" y="1063"/>
                  </a:cubicBezTo>
                  <a:cubicBezTo>
                    <a:pt x="3211" y="1071"/>
                    <a:pt x="3212" y="1079"/>
                    <a:pt x="3214" y="1089"/>
                  </a:cubicBezTo>
                  <a:cubicBezTo>
                    <a:pt x="3215" y="1098"/>
                    <a:pt x="3217" y="1107"/>
                    <a:pt x="3219" y="1117"/>
                  </a:cubicBezTo>
                  <a:cubicBezTo>
                    <a:pt x="3220" y="1126"/>
                    <a:pt x="3220" y="1135"/>
                    <a:pt x="3215" y="1143"/>
                  </a:cubicBezTo>
                  <a:cubicBezTo>
                    <a:pt x="3251" y="1145"/>
                    <a:pt x="3359" y="1194"/>
                    <a:pt x="3365" y="1210"/>
                  </a:cubicBezTo>
                  <a:lnTo>
                    <a:pt x="3266" y="1172"/>
                  </a:lnTo>
                  <a:lnTo>
                    <a:pt x="3266" y="1172"/>
                  </a:lnTo>
                  <a:cubicBezTo>
                    <a:pt x="3321" y="1205"/>
                    <a:pt x="3308" y="1177"/>
                    <a:pt x="3373" y="1224"/>
                  </a:cubicBezTo>
                  <a:cubicBezTo>
                    <a:pt x="3371" y="1224"/>
                    <a:pt x="3369" y="1225"/>
                    <a:pt x="3367" y="1225"/>
                  </a:cubicBezTo>
                  <a:cubicBezTo>
                    <a:pt x="3340" y="1225"/>
                    <a:pt x="3259" y="1180"/>
                    <a:pt x="3232" y="1161"/>
                  </a:cubicBezTo>
                  <a:lnTo>
                    <a:pt x="3232" y="1161"/>
                  </a:lnTo>
                  <a:cubicBezTo>
                    <a:pt x="3241" y="1172"/>
                    <a:pt x="3251" y="1181"/>
                    <a:pt x="3258" y="1191"/>
                  </a:cubicBezTo>
                  <a:cubicBezTo>
                    <a:pt x="3230" y="1178"/>
                    <a:pt x="3215" y="1168"/>
                    <a:pt x="3180" y="1150"/>
                  </a:cubicBezTo>
                  <a:lnTo>
                    <a:pt x="3180" y="1150"/>
                  </a:lnTo>
                  <a:cubicBezTo>
                    <a:pt x="3196" y="1159"/>
                    <a:pt x="3195" y="1162"/>
                    <a:pt x="3187" y="1162"/>
                  </a:cubicBezTo>
                  <a:cubicBezTo>
                    <a:pt x="3181" y="1162"/>
                    <a:pt x="3170" y="1160"/>
                    <a:pt x="3160" y="1158"/>
                  </a:cubicBezTo>
                  <a:cubicBezTo>
                    <a:pt x="3156" y="1158"/>
                    <a:pt x="3151" y="1157"/>
                    <a:pt x="3148" y="1157"/>
                  </a:cubicBezTo>
                  <a:cubicBezTo>
                    <a:pt x="3136" y="1157"/>
                    <a:pt x="3135" y="1162"/>
                    <a:pt x="3173" y="1186"/>
                  </a:cubicBezTo>
                  <a:lnTo>
                    <a:pt x="3144" y="1172"/>
                  </a:lnTo>
                  <a:lnTo>
                    <a:pt x="3144" y="1172"/>
                  </a:lnTo>
                  <a:cubicBezTo>
                    <a:pt x="3126" y="1202"/>
                    <a:pt x="3152" y="1233"/>
                    <a:pt x="3140" y="1261"/>
                  </a:cubicBezTo>
                  <a:cubicBezTo>
                    <a:pt x="3217" y="1309"/>
                    <a:pt x="3194" y="1309"/>
                    <a:pt x="3251" y="1357"/>
                  </a:cubicBezTo>
                  <a:cubicBezTo>
                    <a:pt x="3241" y="1358"/>
                    <a:pt x="3230" y="1358"/>
                    <a:pt x="3216" y="1358"/>
                  </a:cubicBezTo>
                  <a:cubicBezTo>
                    <a:pt x="3204" y="1358"/>
                    <a:pt x="3190" y="1357"/>
                    <a:pt x="3178" y="1357"/>
                  </a:cubicBezTo>
                  <a:cubicBezTo>
                    <a:pt x="3153" y="1357"/>
                    <a:pt x="3132" y="1358"/>
                    <a:pt x="3127" y="1373"/>
                  </a:cubicBezTo>
                  <a:cubicBezTo>
                    <a:pt x="3152" y="1415"/>
                    <a:pt x="3186" y="1423"/>
                    <a:pt x="3225" y="1462"/>
                  </a:cubicBezTo>
                  <a:cubicBezTo>
                    <a:pt x="3155" y="1414"/>
                    <a:pt x="3144" y="1442"/>
                    <a:pt x="3106" y="1395"/>
                  </a:cubicBezTo>
                  <a:lnTo>
                    <a:pt x="3106" y="1395"/>
                  </a:lnTo>
                  <a:cubicBezTo>
                    <a:pt x="3095" y="1431"/>
                    <a:pt x="3093" y="1440"/>
                    <a:pt x="3116" y="1519"/>
                  </a:cubicBezTo>
                  <a:cubicBezTo>
                    <a:pt x="3145" y="1538"/>
                    <a:pt x="3160" y="1541"/>
                    <a:pt x="3180" y="1562"/>
                  </a:cubicBezTo>
                  <a:cubicBezTo>
                    <a:pt x="3181" y="1565"/>
                    <a:pt x="3180" y="1567"/>
                    <a:pt x="3176" y="1567"/>
                  </a:cubicBezTo>
                  <a:cubicBezTo>
                    <a:pt x="3165" y="1567"/>
                    <a:pt x="3133" y="1549"/>
                    <a:pt x="3111" y="1530"/>
                  </a:cubicBezTo>
                  <a:lnTo>
                    <a:pt x="3105" y="1522"/>
                  </a:lnTo>
                  <a:lnTo>
                    <a:pt x="3105" y="1522"/>
                  </a:lnTo>
                  <a:cubicBezTo>
                    <a:pt x="3123" y="1556"/>
                    <a:pt x="3109" y="1567"/>
                    <a:pt x="3082" y="1567"/>
                  </a:cubicBezTo>
                  <a:cubicBezTo>
                    <a:pt x="3062" y="1567"/>
                    <a:pt x="3034" y="1560"/>
                    <a:pt x="3008" y="1553"/>
                  </a:cubicBezTo>
                  <a:cubicBezTo>
                    <a:pt x="2984" y="1548"/>
                    <a:pt x="2961" y="1542"/>
                    <a:pt x="2945" y="1542"/>
                  </a:cubicBezTo>
                  <a:cubicBezTo>
                    <a:pt x="2922" y="1542"/>
                    <a:pt x="2913" y="1554"/>
                    <a:pt x="2939" y="1596"/>
                  </a:cubicBezTo>
                  <a:lnTo>
                    <a:pt x="2939" y="1596"/>
                  </a:lnTo>
                  <a:cubicBezTo>
                    <a:pt x="2951" y="1626"/>
                    <a:pt x="2962" y="1657"/>
                    <a:pt x="2972" y="1688"/>
                  </a:cubicBezTo>
                  <a:cubicBezTo>
                    <a:pt x="2971" y="1688"/>
                    <a:pt x="2970" y="1689"/>
                    <a:pt x="2969" y="1689"/>
                  </a:cubicBezTo>
                  <a:cubicBezTo>
                    <a:pt x="2946" y="1689"/>
                    <a:pt x="2934" y="1633"/>
                    <a:pt x="2889" y="1610"/>
                  </a:cubicBezTo>
                  <a:lnTo>
                    <a:pt x="2889" y="1610"/>
                  </a:lnTo>
                  <a:cubicBezTo>
                    <a:pt x="2921" y="1676"/>
                    <a:pt x="2903" y="1686"/>
                    <a:pt x="2882" y="1691"/>
                  </a:cubicBezTo>
                  <a:cubicBezTo>
                    <a:pt x="2862" y="1697"/>
                    <a:pt x="2837" y="1697"/>
                    <a:pt x="2853" y="1745"/>
                  </a:cubicBezTo>
                  <a:cubicBezTo>
                    <a:pt x="2805" y="1706"/>
                    <a:pt x="2777" y="1692"/>
                    <a:pt x="2759" y="1692"/>
                  </a:cubicBezTo>
                  <a:cubicBezTo>
                    <a:pt x="2742" y="1692"/>
                    <a:pt x="2735" y="1705"/>
                    <a:pt x="2729" y="1720"/>
                  </a:cubicBezTo>
                  <a:cubicBezTo>
                    <a:pt x="2721" y="1742"/>
                    <a:pt x="2716" y="1768"/>
                    <a:pt x="2691" y="1768"/>
                  </a:cubicBezTo>
                  <a:cubicBezTo>
                    <a:pt x="2680" y="1768"/>
                    <a:pt x="2665" y="1762"/>
                    <a:pt x="2644" y="1748"/>
                  </a:cubicBezTo>
                  <a:lnTo>
                    <a:pt x="2644" y="1748"/>
                  </a:lnTo>
                  <a:lnTo>
                    <a:pt x="2683" y="1790"/>
                  </a:lnTo>
                  <a:cubicBezTo>
                    <a:pt x="2691" y="1804"/>
                    <a:pt x="2692" y="1809"/>
                    <a:pt x="2690" y="1809"/>
                  </a:cubicBezTo>
                  <a:cubicBezTo>
                    <a:pt x="2682" y="1809"/>
                    <a:pt x="2647" y="1773"/>
                    <a:pt x="2637" y="1769"/>
                  </a:cubicBezTo>
                  <a:lnTo>
                    <a:pt x="2637" y="1769"/>
                  </a:lnTo>
                  <a:cubicBezTo>
                    <a:pt x="2667" y="1802"/>
                    <a:pt x="2680" y="1800"/>
                    <a:pt x="2696" y="1829"/>
                  </a:cubicBezTo>
                  <a:cubicBezTo>
                    <a:pt x="2688" y="1857"/>
                    <a:pt x="2671" y="1877"/>
                    <a:pt x="2649" y="1889"/>
                  </a:cubicBezTo>
                  <a:cubicBezTo>
                    <a:pt x="2625" y="1903"/>
                    <a:pt x="2597" y="1908"/>
                    <a:pt x="2566" y="1910"/>
                  </a:cubicBezTo>
                  <a:cubicBezTo>
                    <a:pt x="2535" y="1913"/>
                    <a:pt x="2501" y="1913"/>
                    <a:pt x="2469" y="1914"/>
                  </a:cubicBezTo>
                  <a:cubicBezTo>
                    <a:pt x="2436" y="1914"/>
                    <a:pt x="2403" y="1915"/>
                    <a:pt x="2375" y="1923"/>
                  </a:cubicBezTo>
                  <a:cubicBezTo>
                    <a:pt x="2341" y="1932"/>
                    <a:pt x="2492" y="2105"/>
                    <a:pt x="2457" y="2105"/>
                  </a:cubicBezTo>
                  <a:cubicBezTo>
                    <a:pt x="2452" y="2105"/>
                    <a:pt x="2441" y="2101"/>
                    <a:pt x="2423" y="2090"/>
                  </a:cubicBezTo>
                  <a:lnTo>
                    <a:pt x="2366" y="1997"/>
                  </a:lnTo>
                  <a:lnTo>
                    <a:pt x="2366" y="1997"/>
                  </a:lnTo>
                  <a:cubicBezTo>
                    <a:pt x="2377" y="2071"/>
                    <a:pt x="2346" y="2095"/>
                    <a:pt x="2314" y="2116"/>
                  </a:cubicBezTo>
                  <a:cubicBezTo>
                    <a:pt x="2282" y="2136"/>
                    <a:pt x="2248" y="2154"/>
                    <a:pt x="2252" y="2220"/>
                  </a:cubicBezTo>
                  <a:cubicBezTo>
                    <a:pt x="2240" y="2198"/>
                    <a:pt x="2221" y="2173"/>
                    <a:pt x="2227" y="2168"/>
                  </a:cubicBezTo>
                  <a:cubicBezTo>
                    <a:pt x="2214" y="2157"/>
                    <a:pt x="2204" y="2152"/>
                    <a:pt x="2198" y="2152"/>
                  </a:cubicBezTo>
                  <a:cubicBezTo>
                    <a:pt x="2174" y="2152"/>
                    <a:pt x="2188" y="2212"/>
                    <a:pt x="2219" y="2251"/>
                  </a:cubicBezTo>
                  <a:cubicBezTo>
                    <a:pt x="2219" y="2251"/>
                    <a:pt x="2218" y="2251"/>
                    <a:pt x="2218" y="2251"/>
                  </a:cubicBezTo>
                  <a:cubicBezTo>
                    <a:pt x="2205" y="2251"/>
                    <a:pt x="2180" y="2208"/>
                    <a:pt x="2156" y="2187"/>
                  </a:cubicBezTo>
                  <a:cubicBezTo>
                    <a:pt x="2153" y="2184"/>
                    <a:pt x="2150" y="2183"/>
                    <a:pt x="2148" y="2183"/>
                  </a:cubicBezTo>
                  <a:cubicBezTo>
                    <a:pt x="2132" y="2183"/>
                    <a:pt x="2162" y="2248"/>
                    <a:pt x="2150" y="2248"/>
                  </a:cubicBezTo>
                  <a:cubicBezTo>
                    <a:pt x="2147" y="2248"/>
                    <a:pt x="2141" y="2244"/>
                    <a:pt x="2132" y="2234"/>
                  </a:cubicBezTo>
                  <a:cubicBezTo>
                    <a:pt x="2125" y="2227"/>
                    <a:pt x="2122" y="2219"/>
                    <a:pt x="2120" y="2212"/>
                  </a:cubicBezTo>
                  <a:lnTo>
                    <a:pt x="2120" y="2212"/>
                  </a:lnTo>
                  <a:cubicBezTo>
                    <a:pt x="2124" y="2238"/>
                    <a:pt x="2080" y="2230"/>
                    <a:pt x="2137" y="2291"/>
                  </a:cubicBezTo>
                  <a:cubicBezTo>
                    <a:pt x="2132" y="2289"/>
                    <a:pt x="2128" y="2288"/>
                    <a:pt x="2124" y="2288"/>
                  </a:cubicBezTo>
                  <a:cubicBezTo>
                    <a:pt x="2099" y="2288"/>
                    <a:pt x="2108" y="2331"/>
                    <a:pt x="2086" y="2331"/>
                  </a:cubicBezTo>
                  <a:cubicBezTo>
                    <a:pt x="2082" y="2331"/>
                    <a:pt x="2076" y="2329"/>
                    <a:pt x="2068" y="2325"/>
                  </a:cubicBezTo>
                  <a:lnTo>
                    <a:pt x="2068" y="2325"/>
                  </a:lnTo>
                  <a:cubicBezTo>
                    <a:pt x="2116" y="2415"/>
                    <a:pt x="2001" y="2315"/>
                    <a:pt x="2082" y="2432"/>
                  </a:cubicBezTo>
                  <a:cubicBezTo>
                    <a:pt x="2045" y="2380"/>
                    <a:pt x="2020" y="2361"/>
                    <a:pt x="2005" y="2361"/>
                  </a:cubicBezTo>
                  <a:cubicBezTo>
                    <a:pt x="1985" y="2361"/>
                    <a:pt x="1984" y="2394"/>
                    <a:pt x="1999" y="2432"/>
                  </a:cubicBezTo>
                  <a:cubicBezTo>
                    <a:pt x="1978" y="2392"/>
                    <a:pt x="1960" y="2403"/>
                    <a:pt x="1929" y="2350"/>
                  </a:cubicBezTo>
                  <a:lnTo>
                    <a:pt x="1929" y="2350"/>
                  </a:lnTo>
                  <a:cubicBezTo>
                    <a:pt x="1914" y="2363"/>
                    <a:pt x="1915" y="2397"/>
                    <a:pt x="1961" y="2455"/>
                  </a:cubicBezTo>
                  <a:cubicBezTo>
                    <a:pt x="1937" y="2432"/>
                    <a:pt x="1922" y="2423"/>
                    <a:pt x="1914" y="2423"/>
                  </a:cubicBezTo>
                  <a:cubicBezTo>
                    <a:pt x="1888" y="2423"/>
                    <a:pt x="1918" y="2500"/>
                    <a:pt x="1899" y="2500"/>
                  </a:cubicBezTo>
                  <a:cubicBezTo>
                    <a:pt x="1890" y="2500"/>
                    <a:pt x="1872" y="2485"/>
                    <a:pt x="1836" y="2443"/>
                  </a:cubicBezTo>
                  <a:cubicBezTo>
                    <a:pt x="1833" y="2542"/>
                    <a:pt x="1818" y="2617"/>
                    <a:pt x="1793" y="2677"/>
                  </a:cubicBezTo>
                  <a:cubicBezTo>
                    <a:pt x="1712" y="2555"/>
                    <a:pt x="1835" y="2630"/>
                    <a:pt x="1744" y="2505"/>
                  </a:cubicBezTo>
                  <a:lnTo>
                    <a:pt x="1744" y="2505"/>
                  </a:lnTo>
                  <a:cubicBezTo>
                    <a:pt x="1736" y="2584"/>
                    <a:pt x="1784" y="2704"/>
                    <a:pt x="1722" y="2704"/>
                  </a:cubicBezTo>
                  <a:cubicBezTo>
                    <a:pt x="1700" y="2695"/>
                    <a:pt x="1692" y="2646"/>
                    <a:pt x="1681" y="2625"/>
                  </a:cubicBezTo>
                  <a:cubicBezTo>
                    <a:pt x="1674" y="2703"/>
                    <a:pt x="1594" y="2670"/>
                    <a:pt x="1598" y="2758"/>
                  </a:cubicBezTo>
                  <a:lnTo>
                    <a:pt x="1598" y="2758"/>
                  </a:lnTo>
                  <a:cubicBezTo>
                    <a:pt x="1655" y="2827"/>
                    <a:pt x="1674" y="2931"/>
                    <a:pt x="1697" y="2976"/>
                  </a:cubicBezTo>
                  <a:lnTo>
                    <a:pt x="1697" y="2976"/>
                  </a:lnTo>
                  <a:cubicBezTo>
                    <a:pt x="1607" y="2818"/>
                    <a:pt x="1634" y="2965"/>
                    <a:pt x="1522" y="2753"/>
                  </a:cubicBezTo>
                  <a:lnTo>
                    <a:pt x="1522" y="2753"/>
                  </a:lnTo>
                  <a:cubicBezTo>
                    <a:pt x="1525" y="2768"/>
                    <a:pt x="1535" y="2797"/>
                    <a:pt x="1561" y="2833"/>
                  </a:cubicBezTo>
                  <a:cubicBezTo>
                    <a:pt x="1547" y="2827"/>
                    <a:pt x="1530" y="2807"/>
                    <a:pt x="1509" y="2761"/>
                  </a:cubicBezTo>
                  <a:lnTo>
                    <a:pt x="1509" y="2761"/>
                  </a:lnTo>
                  <a:cubicBezTo>
                    <a:pt x="1503" y="2809"/>
                    <a:pt x="1551" y="2861"/>
                    <a:pt x="1526" y="2877"/>
                  </a:cubicBezTo>
                  <a:cubicBezTo>
                    <a:pt x="1508" y="2849"/>
                    <a:pt x="1506" y="2836"/>
                    <a:pt x="1489" y="2802"/>
                  </a:cubicBezTo>
                  <a:lnTo>
                    <a:pt x="1489" y="2802"/>
                  </a:lnTo>
                  <a:cubicBezTo>
                    <a:pt x="1509" y="2859"/>
                    <a:pt x="1529" y="2915"/>
                    <a:pt x="1503" y="2915"/>
                  </a:cubicBezTo>
                  <a:cubicBezTo>
                    <a:pt x="1501" y="2915"/>
                    <a:pt x="1498" y="2915"/>
                    <a:pt x="1496" y="2914"/>
                  </a:cubicBezTo>
                  <a:cubicBezTo>
                    <a:pt x="1488" y="2899"/>
                    <a:pt x="1473" y="2882"/>
                    <a:pt x="1476" y="2875"/>
                  </a:cubicBezTo>
                  <a:lnTo>
                    <a:pt x="1476" y="2875"/>
                  </a:lnTo>
                  <a:cubicBezTo>
                    <a:pt x="1451" y="2907"/>
                    <a:pt x="1499" y="3032"/>
                    <a:pt x="1450" y="3032"/>
                  </a:cubicBezTo>
                  <a:cubicBezTo>
                    <a:pt x="1446" y="3032"/>
                    <a:pt x="1441" y="3031"/>
                    <a:pt x="1436" y="3029"/>
                  </a:cubicBezTo>
                  <a:cubicBezTo>
                    <a:pt x="1370" y="2905"/>
                    <a:pt x="1396" y="2999"/>
                    <a:pt x="1329" y="2900"/>
                  </a:cubicBezTo>
                  <a:lnTo>
                    <a:pt x="1328" y="2944"/>
                  </a:lnTo>
                  <a:lnTo>
                    <a:pt x="1368" y="2988"/>
                  </a:lnTo>
                  <a:cubicBezTo>
                    <a:pt x="1351" y="2997"/>
                    <a:pt x="1373" y="3063"/>
                    <a:pt x="1353" y="3063"/>
                  </a:cubicBezTo>
                  <a:cubicBezTo>
                    <a:pt x="1350" y="3063"/>
                    <a:pt x="1347" y="3062"/>
                    <a:pt x="1342" y="3059"/>
                  </a:cubicBezTo>
                  <a:lnTo>
                    <a:pt x="1329" y="3008"/>
                  </a:lnTo>
                  <a:lnTo>
                    <a:pt x="1307" y="3050"/>
                  </a:lnTo>
                  <a:lnTo>
                    <a:pt x="1352" y="3076"/>
                  </a:lnTo>
                  <a:cubicBezTo>
                    <a:pt x="1364" y="3135"/>
                    <a:pt x="1424" y="3193"/>
                    <a:pt x="1401" y="3193"/>
                  </a:cubicBezTo>
                  <a:cubicBezTo>
                    <a:pt x="1399" y="3193"/>
                    <a:pt x="1396" y="3192"/>
                    <a:pt x="1392" y="3191"/>
                  </a:cubicBezTo>
                  <a:cubicBezTo>
                    <a:pt x="1391" y="3179"/>
                    <a:pt x="1373" y="3201"/>
                    <a:pt x="1326" y="3148"/>
                  </a:cubicBezTo>
                  <a:lnTo>
                    <a:pt x="1326" y="3148"/>
                  </a:lnTo>
                  <a:cubicBezTo>
                    <a:pt x="1335" y="3181"/>
                    <a:pt x="1345" y="3215"/>
                    <a:pt x="1330" y="3215"/>
                  </a:cubicBezTo>
                  <a:cubicBezTo>
                    <a:pt x="1327" y="3215"/>
                    <a:pt x="1323" y="3213"/>
                    <a:pt x="1319" y="3211"/>
                  </a:cubicBezTo>
                  <a:cubicBezTo>
                    <a:pt x="1295" y="3181"/>
                    <a:pt x="1250" y="3096"/>
                    <a:pt x="1233" y="3076"/>
                  </a:cubicBezTo>
                  <a:lnTo>
                    <a:pt x="1233" y="3076"/>
                  </a:lnTo>
                  <a:cubicBezTo>
                    <a:pt x="1277" y="3165"/>
                    <a:pt x="1208" y="3130"/>
                    <a:pt x="1247" y="3219"/>
                  </a:cubicBezTo>
                  <a:lnTo>
                    <a:pt x="1247" y="3219"/>
                  </a:lnTo>
                  <a:cubicBezTo>
                    <a:pt x="1234" y="3193"/>
                    <a:pt x="1207" y="3147"/>
                    <a:pt x="1198" y="3138"/>
                  </a:cubicBezTo>
                  <a:lnTo>
                    <a:pt x="1198" y="3138"/>
                  </a:lnTo>
                  <a:lnTo>
                    <a:pt x="1235" y="3212"/>
                  </a:lnTo>
                  <a:cubicBezTo>
                    <a:pt x="1211" y="3195"/>
                    <a:pt x="1203" y="3185"/>
                    <a:pt x="1177" y="3142"/>
                  </a:cubicBezTo>
                  <a:lnTo>
                    <a:pt x="1177" y="3142"/>
                  </a:lnTo>
                  <a:cubicBezTo>
                    <a:pt x="1149" y="3146"/>
                    <a:pt x="1239" y="3237"/>
                    <a:pt x="1219" y="3237"/>
                  </a:cubicBezTo>
                  <a:cubicBezTo>
                    <a:pt x="1216" y="3237"/>
                    <a:pt x="1210" y="3235"/>
                    <a:pt x="1201" y="3230"/>
                  </a:cubicBezTo>
                  <a:cubicBezTo>
                    <a:pt x="1199" y="3222"/>
                    <a:pt x="1192" y="3214"/>
                    <a:pt x="1191" y="3199"/>
                  </a:cubicBezTo>
                  <a:cubicBezTo>
                    <a:pt x="1189" y="3199"/>
                    <a:pt x="1186" y="3199"/>
                    <a:pt x="1184" y="3199"/>
                  </a:cubicBezTo>
                  <a:cubicBezTo>
                    <a:pt x="1146" y="3199"/>
                    <a:pt x="1154" y="3267"/>
                    <a:pt x="1119" y="3267"/>
                  </a:cubicBezTo>
                  <a:cubicBezTo>
                    <a:pt x="1115" y="3267"/>
                    <a:pt x="1112" y="3267"/>
                    <a:pt x="1108" y="3266"/>
                  </a:cubicBezTo>
                  <a:cubicBezTo>
                    <a:pt x="1035" y="3167"/>
                    <a:pt x="1116" y="3224"/>
                    <a:pt x="1053" y="3143"/>
                  </a:cubicBezTo>
                  <a:lnTo>
                    <a:pt x="1053" y="3143"/>
                  </a:lnTo>
                  <a:cubicBezTo>
                    <a:pt x="1023" y="3188"/>
                    <a:pt x="1044" y="3321"/>
                    <a:pt x="989" y="3321"/>
                  </a:cubicBezTo>
                  <a:lnTo>
                    <a:pt x="1002" y="3328"/>
                  </a:lnTo>
                  <a:cubicBezTo>
                    <a:pt x="1026" y="3371"/>
                    <a:pt x="1031" y="3385"/>
                    <a:pt x="1025" y="3385"/>
                  </a:cubicBezTo>
                  <a:cubicBezTo>
                    <a:pt x="1014" y="3385"/>
                    <a:pt x="968" y="3335"/>
                    <a:pt x="952" y="3335"/>
                  </a:cubicBezTo>
                  <a:cubicBezTo>
                    <a:pt x="948" y="3335"/>
                    <a:pt x="946" y="3339"/>
                    <a:pt x="948" y="3349"/>
                  </a:cubicBezTo>
                  <a:lnTo>
                    <a:pt x="948" y="3349"/>
                  </a:lnTo>
                  <a:cubicBezTo>
                    <a:pt x="942" y="3330"/>
                    <a:pt x="915" y="3284"/>
                    <a:pt x="913" y="3284"/>
                  </a:cubicBezTo>
                  <a:lnTo>
                    <a:pt x="913" y="3284"/>
                  </a:lnTo>
                  <a:cubicBezTo>
                    <a:pt x="913" y="3284"/>
                    <a:pt x="913" y="3284"/>
                    <a:pt x="914" y="3286"/>
                  </a:cubicBezTo>
                  <a:cubicBezTo>
                    <a:pt x="912" y="3286"/>
                    <a:pt x="911" y="3286"/>
                    <a:pt x="909" y="3286"/>
                  </a:cubicBezTo>
                  <a:cubicBezTo>
                    <a:pt x="873" y="3286"/>
                    <a:pt x="880" y="3360"/>
                    <a:pt x="866" y="3428"/>
                  </a:cubicBezTo>
                  <a:lnTo>
                    <a:pt x="849" y="3387"/>
                  </a:lnTo>
                  <a:cubicBezTo>
                    <a:pt x="838" y="3380"/>
                    <a:pt x="829" y="3378"/>
                    <a:pt x="821" y="3378"/>
                  </a:cubicBezTo>
                  <a:cubicBezTo>
                    <a:pt x="804" y="3378"/>
                    <a:pt x="790" y="3388"/>
                    <a:pt x="774" y="3388"/>
                  </a:cubicBezTo>
                  <a:cubicBezTo>
                    <a:pt x="771" y="3388"/>
                    <a:pt x="769" y="3388"/>
                    <a:pt x="766" y="3387"/>
                  </a:cubicBezTo>
                  <a:lnTo>
                    <a:pt x="766" y="3387"/>
                  </a:lnTo>
                  <a:cubicBezTo>
                    <a:pt x="783" y="3428"/>
                    <a:pt x="769" y="3428"/>
                    <a:pt x="808" y="3479"/>
                  </a:cubicBezTo>
                  <a:cubicBezTo>
                    <a:pt x="769" y="3441"/>
                    <a:pt x="745" y="3426"/>
                    <a:pt x="730" y="3426"/>
                  </a:cubicBezTo>
                  <a:cubicBezTo>
                    <a:pt x="686" y="3426"/>
                    <a:pt x="716" y="3545"/>
                    <a:pt x="675" y="3545"/>
                  </a:cubicBezTo>
                  <a:cubicBezTo>
                    <a:pt x="663" y="3545"/>
                    <a:pt x="645" y="3534"/>
                    <a:pt x="616" y="3507"/>
                  </a:cubicBezTo>
                  <a:cubicBezTo>
                    <a:pt x="621" y="3504"/>
                    <a:pt x="611" y="3469"/>
                    <a:pt x="607" y="3469"/>
                  </a:cubicBezTo>
                  <a:cubicBezTo>
                    <a:pt x="606" y="3469"/>
                    <a:pt x="606" y="3469"/>
                    <a:pt x="606" y="3469"/>
                  </a:cubicBezTo>
                  <a:lnTo>
                    <a:pt x="585" y="3528"/>
                  </a:lnTo>
                  <a:cubicBezTo>
                    <a:pt x="627" y="3590"/>
                    <a:pt x="613" y="3564"/>
                    <a:pt x="653" y="3609"/>
                  </a:cubicBezTo>
                  <a:cubicBezTo>
                    <a:pt x="670" y="3650"/>
                    <a:pt x="676" y="3687"/>
                    <a:pt x="665" y="3693"/>
                  </a:cubicBezTo>
                  <a:cubicBezTo>
                    <a:pt x="659" y="3640"/>
                    <a:pt x="603" y="3589"/>
                    <a:pt x="575" y="3558"/>
                  </a:cubicBezTo>
                  <a:lnTo>
                    <a:pt x="575" y="3558"/>
                  </a:lnTo>
                  <a:cubicBezTo>
                    <a:pt x="587" y="3578"/>
                    <a:pt x="598" y="3601"/>
                    <a:pt x="611" y="3620"/>
                  </a:cubicBezTo>
                  <a:cubicBezTo>
                    <a:pt x="595" y="3602"/>
                    <a:pt x="587" y="3595"/>
                    <a:pt x="585" y="3595"/>
                  </a:cubicBezTo>
                  <a:lnTo>
                    <a:pt x="585" y="3595"/>
                  </a:lnTo>
                  <a:cubicBezTo>
                    <a:pt x="575" y="3595"/>
                    <a:pt x="645" y="3703"/>
                    <a:pt x="626" y="3703"/>
                  </a:cubicBezTo>
                  <a:cubicBezTo>
                    <a:pt x="623" y="3703"/>
                    <a:pt x="617" y="3700"/>
                    <a:pt x="608" y="3693"/>
                  </a:cubicBezTo>
                  <a:lnTo>
                    <a:pt x="590" y="3658"/>
                  </a:lnTo>
                  <a:lnTo>
                    <a:pt x="590" y="3658"/>
                  </a:lnTo>
                  <a:cubicBezTo>
                    <a:pt x="589" y="3681"/>
                    <a:pt x="605" y="3730"/>
                    <a:pt x="589" y="3730"/>
                  </a:cubicBezTo>
                  <a:cubicBezTo>
                    <a:pt x="588" y="3730"/>
                    <a:pt x="588" y="3730"/>
                    <a:pt x="587" y="3730"/>
                  </a:cubicBezTo>
                  <a:cubicBezTo>
                    <a:pt x="539" y="3660"/>
                    <a:pt x="579" y="3689"/>
                    <a:pt x="544" y="3627"/>
                  </a:cubicBezTo>
                  <a:lnTo>
                    <a:pt x="544" y="3627"/>
                  </a:lnTo>
                  <a:cubicBezTo>
                    <a:pt x="532" y="3638"/>
                    <a:pt x="574" y="3739"/>
                    <a:pt x="556" y="3739"/>
                  </a:cubicBezTo>
                  <a:cubicBezTo>
                    <a:pt x="552" y="3739"/>
                    <a:pt x="545" y="3734"/>
                    <a:pt x="534" y="3723"/>
                  </a:cubicBezTo>
                  <a:cubicBezTo>
                    <a:pt x="529" y="3698"/>
                    <a:pt x="540" y="3692"/>
                    <a:pt x="534" y="3667"/>
                  </a:cubicBezTo>
                  <a:cubicBezTo>
                    <a:pt x="483" y="3609"/>
                    <a:pt x="477" y="3607"/>
                    <a:pt x="468" y="3607"/>
                  </a:cubicBezTo>
                  <a:cubicBezTo>
                    <a:pt x="468" y="3607"/>
                    <a:pt x="467" y="3607"/>
                    <a:pt x="467" y="3607"/>
                  </a:cubicBezTo>
                  <a:cubicBezTo>
                    <a:pt x="464" y="3607"/>
                    <a:pt x="461" y="3607"/>
                    <a:pt x="457" y="3606"/>
                  </a:cubicBezTo>
                  <a:lnTo>
                    <a:pt x="457" y="3606"/>
                  </a:lnTo>
                  <a:lnTo>
                    <a:pt x="460" y="3608"/>
                  </a:lnTo>
                  <a:lnTo>
                    <a:pt x="408" y="3584"/>
                  </a:lnTo>
                  <a:lnTo>
                    <a:pt x="429" y="3604"/>
                  </a:lnTo>
                  <a:cubicBezTo>
                    <a:pt x="521" y="3808"/>
                    <a:pt x="409" y="3669"/>
                    <a:pt x="451" y="3802"/>
                  </a:cubicBezTo>
                  <a:lnTo>
                    <a:pt x="451" y="3802"/>
                  </a:lnTo>
                  <a:cubicBezTo>
                    <a:pt x="409" y="3673"/>
                    <a:pt x="416" y="3734"/>
                    <a:pt x="369" y="3650"/>
                  </a:cubicBezTo>
                  <a:cubicBezTo>
                    <a:pt x="348" y="3631"/>
                    <a:pt x="321" y="3611"/>
                    <a:pt x="310" y="3585"/>
                  </a:cubicBezTo>
                  <a:lnTo>
                    <a:pt x="310" y="3585"/>
                  </a:lnTo>
                  <a:cubicBezTo>
                    <a:pt x="318" y="3607"/>
                    <a:pt x="317" y="3613"/>
                    <a:pt x="312" y="3613"/>
                  </a:cubicBezTo>
                  <a:cubicBezTo>
                    <a:pt x="306" y="3613"/>
                    <a:pt x="296" y="3605"/>
                    <a:pt x="290" y="3605"/>
                  </a:cubicBezTo>
                  <a:cubicBezTo>
                    <a:pt x="283" y="3605"/>
                    <a:pt x="281" y="3615"/>
                    <a:pt x="296" y="3656"/>
                  </a:cubicBezTo>
                  <a:cubicBezTo>
                    <a:pt x="279" y="3629"/>
                    <a:pt x="280" y="3661"/>
                    <a:pt x="243" y="3590"/>
                  </a:cubicBezTo>
                  <a:lnTo>
                    <a:pt x="243" y="3590"/>
                  </a:lnTo>
                  <a:cubicBezTo>
                    <a:pt x="238" y="3621"/>
                    <a:pt x="275" y="3636"/>
                    <a:pt x="294" y="3671"/>
                  </a:cubicBezTo>
                  <a:cubicBezTo>
                    <a:pt x="301" y="3699"/>
                    <a:pt x="296" y="3708"/>
                    <a:pt x="285" y="3708"/>
                  </a:cubicBezTo>
                  <a:cubicBezTo>
                    <a:pt x="267" y="3708"/>
                    <a:pt x="233" y="3684"/>
                    <a:pt x="213" y="3684"/>
                  </a:cubicBezTo>
                  <a:cubicBezTo>
                    <a:pt x="197" y="3684"/>
                    <a:pt x="189" y="3697"/>
                    <a:pt x="201" y="3746"/>
                  </a:cubicBezTo>
                  <a:cubicBezTo>
                    <a:pt x="197" y="3818"/>
                    <a:pt x="245" y="3914"/>
                    <a:pt x="240" y="3978"/>
                  </a:cubicBezTo>
                  <a:cubicBezTo>
                    <a:pt x="204" y="3941"/>
                    <a:pt x="191" y="3873"/>
                    <a:pt x="191" y="3873"/>
                  </a:cubicBezTo>
                  <a:cubicBezTo>
                    <a:pt x="176" y="3862"/>
                    <a:pt x="166" y="3857"/>
                    <a:pt x="158" y="3857"/>
                  </a:cubicBezTo>
                  <a:cubicBezTo>
                    <a:pt x="146" y="3857"/>
                    <a:pt x="143" y="3873"/>
                    <a:pt x="145" y="3898"/>
                  </a:cubicBezTo>
                  <a:cubicBezTo>
                    <a:pt x="134" y="3872"/>
                    <a:pt x="119" y="3854"/>
                    <a:pt x="97" y="3827"/>
                  </a:cubicBezTo>
                  <a:lnTo>
                    <a:pt x="97" y="3827"/>
                  </a:lnTo>
                  <a:cubicBezTo>
                    <a:pt x="89" y="3839"/>
                    <a:pt x="130" y="3906"/>
                    <a:pt x="117" y="3906"/>
                  </a:cubicBezTo>
                  <a:cubicBezTo>
                    <a:pt x="115" y="3906"/>
                    <a:pt x="111" y="3905"/>
                    <a:pt x="105" y="3900"/>
                  </a:cubicBezTo>
                  <a:cubicBezTo>
                    <a:pt x="92" y="3868"/>
                    <a:pt x="66" y="3817"/>
                    <a:pt x="53" y="3784"/>
                  </a:cubicBezTo>
                  <a:lnTo>
                    <a:pt x="53" y="3784"/>
                  </a:lnTo>
                  <a:cubicBezTo>
                    <a:pt x="53" y="3817"/>
                    <a:pt x="68" y="3877"/>
                    <a:pt x="67" y="3911"/>
                  </a:cubicBezTo>
                  <a:cubicBezTo>
                    <a:pt x="35" y="3865"/>
                    <a:pt x="35" y="3833"/>
                    <a:pt x="21" y="3800"/>
                  </a:cubicBezTo>
                  <a:lnTo>
                    <a:pt x="21" y="3800"/>
                  </a:lnTo>
                  <a:cubicBezTo>
                    <a:pt x="16" y="3831"/>
                    <a:pt x="0" y="3869"/>
                    <a:pt x="40" y="3947"/>
                  </a:cubicBezTo>
                  <a:lnTo>
                    <a:pt x="59" y="3961"/>
                  </a:lnTo>
                  <a:lnTo>
                    <a:pt x="59" y="3961"/>
                  </a:lnTo>
                  <a:cubicBezTo>
                    <a:pt x="46" y="3945"/>
                    <a:pt x="25" y="3901"/>
                    <a:pt x="22" y="3889"/>
                  </a:cubicBezTo>
                  <a:cubicBezTo>
                    <a:pt x="17" y="3870"/>
                    <a:pt x="18" y="3863"/>
                    <a:pt x="22" y="3863"/>
                  </a:cubicBezTo>
                  <a:lnTo>
                    <a:pt x="22" y="3863"/>
                  </a:lnTo>
                  <a:cubicBezTo>
                    <a:pt x="33" y="3863"/>
                    <a:pt x="65" y="3909"/>
                    <a:pt x="77" y="3929"/>
                  </a:cubicBezTo>
                  <a:lnTo>
                    <a:pt x="76" y="3953"/>
                  </a:lnTo>
                  <a:cubicBezTo>
                    <a:pt x="105" y="3995"/>
                    <a:pt x="120" y="4010"/>
                    <a:pt x="127" y="4010"/>
                  </a:cubicBezTo>
                  <a:cubicBezTo>
                    <a:pt x="147" y="4010"/>
                    <a:pt x="113" y="3900"/>
                    <a:pt x="133" y="3898"/>
                  </a:cubicBezTo>
                  <a:lnTo>
                    <a:pt x="133" y="3898"/>
                  </a:lnTo>
                  <a:lnTo>
                    <a:pt x="191" y="4020"/>
                  </a:lnTo>
                  <a:lnTo>
                    <a:pt x="157" y="3910"/>
                  </a:lnTo>
                  <a:lnTo>
                    <a:pt x="157" y="3910"/>
                  </a:lnTo>
                  <a:cubicBezTo>
                    <a:pt x="180" y="3937"/>
                    <a:pt x="221" y="4000"/>
                    <a:pt x="221" y="4024"/>
                  </a:cubicBezTo>
                  <a:cubicBezTo>
                    <a:pt x="231" y="4034"/>
                    <a:pt x="237" y="4037"/>
                    <a:pt x="240" y="4037"/>
                  </a:cubicBezTo>
                  <a:cubicBezTo>
                    <a:pt x="247" y="4037"/>
                    <a:pt x="235" y="4012"/>
                    <a:pt x="242" y="4012"/>
                  </a:cubicBezTo>
                  <a:lnTo>
                    <a:pt x="242" y="4012"/>
                  </a:lnTo>
                  <a:cubicBezTo>
                    <a:pt x="244" y="4012"/>
                    <a:pt x="250" y="4017"/>
                    <a:pt x="263" y="4030"/>
                  </a:cubicBezTo>
                  <a:cubicBezTo>
                    <a:pt x="270" y="4039"/>
                    <a:pt x="273" y="4045"/>
                    <a:pt x="274" y="4051"/>
                  </a:cubicBezTo>
                  <a:lnTo>
                    <a:pt x="269" y="4007"/>
                  </a:lnTo>
                  <a:lnTo>
                    <a:pt x="269" y="4007"/>
                  </a:lnTo>
                  <a:cubicBezTo>
                    <a:pt x="279" y="4031"/>
                    <a:pt x="312" y="4078"/>
                    <a:pt x="304" y="4078"/>
                  </a:cubicBezTo>
                  <a:cubicBezTo>
                    <a:pt x="303" y="4078"/>
                    <a:pt x="302" y="4077"/>
                    <a:pt x="300" y="4077"/>
                  </a:cubicBezTo>
                  <a:lnTo>
                    <a:pt x="300" y="4077"/>
                  </a:lnTo>
                  <a:cubicBezTo>
                    <a:pt x="309" y="4084"/>
                    <a:pt x="316" y="4087"/>
                    <a:pt x="321" y="4087"/>
                  </a:cubicBezTo>
                  <a:cubicBezTo>
                    <a:pt x="343" y="4087"/>
                    <a:pt x="321" y="4021"/>
                    <a:pt x="333" y="4021"/>
                  </a:cubicBezTo>
                  <a:lnTo>
                    <a:pt x="333" y="4021"/>
                  </a:lnTo>
                  <a:cubicBezTo>
                    <a:pt x="337" y="4021"/>
                    <a:pt x="344" y="4028"/>
                    <a:pt x="357" y="4044"/>
                  </a:cubicBezTo>
                  <a:lnTo>
                    <a:pt x="358" y="4054"/>
                  </a:lnTo>
                  <a:cubicBezTo>
                    <a:pt x="374" y="3992"/>
                    <a:pt x="312" y="3966"/>
                    <a:pt x="282" y="3848"/>
                  </a:cubicBezTo>
                  <a:lnTo>
                    <a:pt x="282" y="3848"/>
                  </a:lnTo>
                  <a:lnTo>
                    <a:pt x="427" y="4047"/>
                  </a:lnTo>
                  <a:lnTo>
                    <a:pt x="380" y="3958"/>
                  </a:lnTo>
                  <a:lnTo>
                    <a:pt x="380" y="3958"/>
                  </a:lnTo>
                  <a:cubicBezTo>
                    <a:pt x="386" y="3960"/>
                    <a:pt x="399" y="3961"/>
                    <a:pt x="416" y="3997"/>
                  </a:cubicBezTo>
                  <a:cubicBezTo>
                    <a:pt x="397" y="3929"/>
                    <a:pt x="392" y="3961"/>
                    <a:pt x="369" y="3900"/>
                  </a:cubicBezTo>
                  <a:lnTo>
                    <a:pt x="369" y="3900"/>
                  </a:lnTo>
                  <a:cubicBezTo>
                    <a:pt x="383" y="3915"/>
                    <a:pt x="393" y="3920"/>
                    <a:pt x="400" y="3920"/>
                  </a:cubicBezTo>
                  <a:cubicBezTo>
                    <a:pt x="413" y="3920"/>
                    <a:pt x="417" y="3904"/>
                    <a:pt x="428" y="3904"/>
                  </a:cubicBezTo>
                  <a:cubicBezTo>
                    <a:pt x="439" y="3904"/>
                    <a:pt x="454" y="3917"/>
                    <a:pt x="485" y="3967"/>
                  </a:cubicBezTo>
                  <a:cubicBezTo>
                    <a:pt x="455" y="3898"/>
                    <a:pt x="437" y="3927"/>
                    <a:pt x="431" y="3870"/>
                  </a:cubicBezTo>
                  <a:lnTo>
                    <a:pt x="431" y="3870"/>
                  </a:lnTo>
                  <a:cubicBezTo>
                    <a:pt x="458" y="3913"/>
                    <a:pt x="470" y="3927"/>
                    <a:pt x="475" y="3927"/>
                  </a:cubicBezTo>
                  <a:cubicBezTo>
                    <a:pt x="484" y="3927"/>
                    <a:pt x="467" y="3877"/>
                    <a:pt x="480" y="3877"/>
                  </a:cubicBezTo>
                  <a:cubicBezTo>
                    <a:pt x="484" y="3877"/>
                    <a:pt x="489" y="3880"/>
                    <a:pt x="497" y="3888"/>
                  </a:cubicBezTo>
                  <a:cubicBezTo>
                    <a:pt x="536" y="3967"/>
                    <a:pt x="496" y="3936"/>
                    <a:pt x="553" y="3993"/>
                  </a:cubicBezTo>
                  <a:cubicBezTo>
                    <a:pt x="531" y="3948"/>
                    <a:pt x="530" y="3934"/>
                    <a:pt x="537" y="3934"/>
                  </a:cubicBezTo>
                  <a:cubicBezTo>
                    <a:pt x="550" y="3934"/>
                    <a:pt x="587" y="3972"/>
                    <a:pt x="601" y="3972"/>
                  </a:cubicBezTo>
                  <a:cubicBezTo>
                    <a:pt x="603" y="3972"/>
                    <a:pt x="605" y="3970"/>
                    <a:pt x="605" y="3967"/>
                  </a:cubicBezTo>
                  <a:cubicBezTo>
                    <a:pt x="545" y="3864"/>
                    <a:pt x="612" y="3905"/>
                    <a:pt x="617" y="3857"/>
                  </a:cubicBezTo>
                  <a:cubicBezTo>
                    <a:pt x="636" y="3891"/>
                    <a:pt x="698" y="3884"/>
                    <a:pt x="743" y="3907"/>
                  </a:cubicBezTo>
                  <a:lnTo>
                    <a:pt x="752" y="3924"/>
                  </a:lnTo>
                  <a:cubicBezTo>
                    <a:pt x="696" y="3818"/>
                    <a:pt x="732" y="3824"/>
                    <a:pt x="737" y="3792"/>
                  </a:cubicBezTo>
                  <a:lnTo>
                    <a:pt x="737" y="3792"/>
                  </a:lnTo>
                  <a:cubicBezTo>
                    <a:pt x="773" y="3855"/>
                    <a:pt x="783" y="3881"/>
                    <a:pt x="792" y="3914"/>
                  </a:cubicBezTo>
                  <a:lnTo>
                    <a:pt x="808" y="3903"/>
                  </a:lnTo>
                  <a:cubicBezTo>
                    <a:pt x="793" y="3868"/>
                    <a:pt x="788" y="3847"/>
                    <a:pt x="792" y="3829"/>
                  </a:cubicBezTo>
                  <a:lnTo>
                    <a:pt x="792" y="3829"/>
                  </a:lnTo>
                  <a:lnTo>
                    <a:pt x="833" y="3909"/>
                  </a:lnTo>
                  <a:cubicBezTo>
                    <a:pt x="849" y="3894"/>
                    <a:pt x="831" y="3819"/>
                    <a:pt x="861" y="3819"/>
                  </a:cubicBezTo>
                  <a:cubicBezTo>
                    <a:pt x="867" y="3819"/>
                    <a:pt x="873" y="3821"/>
                    <a:pt x="882" y="3827"/>
                  </a:cubicBezTo>
                  <a:cubicBezTo>
                    <a:pt x="840" y="3754"/>
                    <a:pt x="741" y="3642"/>
                    <a:pt x="742" y="3577"/>
                  </a:cubicBezTo>
                  <a:lnTo>
                    <a:pt x="742" y="3577"/>
                  </a:lnTo>
                  <a:cubicBezTo>
                    <a:pt x="767" y="3614"/>
                    <a:pt x="807" y="3678"/>
                    <a:pt x="808" y="3699"/>
                  </a:cubicBezTo>
                  <a:cubicBezTo>
                    <a:pt x="808" y="3694"/>
                    <a:pt x="801" y="3672"/>
                    <a:pt x="807" y="3672"/>
                  </a:cubicBezTo>
                  <a:lnTo>
                    <a:pt x="807" y="3672"/>
                  </a:lnTo>
                  <a:cubicBezTo>
                    <a:pt x="809" y="3672"/>
                    <a:pt x="811" y="3673"/>
                    <a:pt x="813" y="3675"/>
                  </a:cubicBezTo>
                  <a:lnTo>
                    <a:pt x="840" y="3746"/>
                  </a:lnTo>
                  <a:cubicBezTo>
                    <a:pt x="844" y="3748"/>
                    <a:pt x="846" y="3749"/>
                    <a:pt x="848" y="3749"/>
                  </a:cubicBezTo>
                  <a:cubicBezTo>
                    <a:pt x="858" y="3749"/>
                    <a:pt x="816" y="3688"/>
                    <a:pt x="829" y="3688"/>
                  </a:cubicBezTo>
                  <a:lnTo>
                    <a:pt x="829" y="3688"/>
                  </a:lnTo>
                  <a:cubicBezTo>
                    <a:pt x="861" y="3743"/>
                    <a:pt x="860" y="3723"/>
                    <a:pt x="885" y="3767"/>
                  </a:cubicBezTo>
                  <a:cubicBezTo>
                    <a:pt x="885" y="3768"/>
                    <a:pt x="885" y="3768"/>
                    <a:pt x="884" y="3768"/>
                  </a:cubicBezTo>
                  <a:cubicBezTo>
                    <a:pt x="881" y="3768"/>
                    <a:pt x="875" y="3763"/>
                    <a:pt x="871" y="3763"/>
                  </a:cubicBezTo>
                  <a:lnTo>
                    <a:pt x="871" y="3763"/>
                  </a:lnTo>
                  <a:cubicBezTo>
                    <a:pt x="869" y="3763"/>
                    <a:pt x="868" y="3765"/>
                    <a:pt x="872" y="3774"/>
                  </a:cubicBezTo>
                  <a:cubicBezTo>
                    <a:pt x="888" y="3776"/>
                    <a:pt x="922" y="3801"/>
                    <a:pt x="952" y="3839"/>
                  </a:cubicBezTo>
                  <a:cubicBezTo>
                    <a:pt x="933" y="3808"/>
                    <a:pt x="908" y="3765"/>
                    <a:pt x="912" y="3754"/>
                  </a:cubicBezTo>
                  <a:cubicBezTo>
                    <a:pt x="914" y="3752"/>
                    <a:pt x="916" y="3752"/>
                    <a:pt x="918" y="3752"/>
                  </a:cubicBezTo>
                  <a:cubicBezTo>
                    <a:pt x="937" y="3752"/>
                    <a:pt x="962" y="3817"/>
                    <a:pt x="989" y="3836"/>
                  </a:cubicBezTo>
                  <a:cubicBezTo>
                    <a:pt x="970" y="3795"/>
                    <a:pt x="1009" y="3826"/>
                    <a:pt x="960" y="3744"/>
                  </a:cubicBezTo>
                  <a:cubicBezTo>
                    <a:pt x="960" y="3743"/>
                    <a:pt x="960" y="3743"/>
                    <a:pt x="961" y="3743"/>
                  </a:cubicBezTo>
                  <a:cubicBezTo>
                    <a:pt x="968" y="3743"/>
                    <a:pt x="992" y="3778"/>
                    <a:pt x="1006" y="3798"/>
                  </a:cubicBezTo>
                  <a:cubicBezTo>
                    <a:pt x="996" y="3755"/>
                    <a:pt x="1053" y="3755"/>
                    <a:pt x="987" y="3676"/>
                  </a:cubicBezTo>
                  <a:lnTo>
                    <a:pt x="980" y="3672"/>
                  </a:lnTo>
                  <a:lnTo>
                    <a:pt x="980" y="3667"/>
                  </a:lnTo>
                  <a:cubicBezTo>
                    <a:pt x="976" y="3628"/>
                    <a:pt x="989" y="3618"/>
                    <a:pt x="1009" y="3618"/>
                  </a:cubicBezTo>
                  <a:cubicBezTo>
                    <a:pt x="1028" y="3618"/>
                    <a:pt x="1054" y="3628"/>
                    <a:pt x="1073" y="3628"/>
                  </a:cubicBezTo>
                  <a:cubicBezTo>
                    <a:pt x="1086" y="3628"/>
                    <a:pt x="1097" y="3624"/>
                    <a:pt x="1101" y="3609"/>
                  </a:cubicBezTo>
                  <a:lnTo>
                    <a:pt x="1118" y="3636"/>
                  </a:lnTo>
                  <a:cubicBezTo>
                    <a:pt x="1120" y="3592"/>
                    <a:pt x="1156" y="3588"/>
                    <a:pt x="1135" y="3520"/>
                  </a:cubicBezTo>
                  <a:cubicBezTo>
                    <a:pt x="1135" y="3520"/>
                    <a:pt x="1136" y="3519"/>
                    <a:pt x="1136" y="3519"/>
                  </a:cubicBezTo>
                  <a:cubicBezTo>
                    <a:pt x="1145" y="3519"/>
                    <a:pt x="1181" y="3561"/>
                    <a:pt x="1198" y="3593"/>
                  </a:cubicBezTo>
                  <a:cubicBezTo>
                    <a:pt x="1201" y="3571"/>
                    <a:pt x="1194" y="3549"/>
                    <a:pt x="1208" y="3549"/>
                  </a:cubicBezTo>
                  <a:cubicBezTo>
                    <a:pt x="1213" y="3549"/>
                    <a:pt x="1223" y="3553"/>
                    <a:pt x="1238" y="3561"/>
                  </a:cubicBezTo>
                  <a:cubicBezTo>
                    <a:pt x="1246" y="3602"/>
                    <a:pt x="1259" y="3604"/>
                    <a:pt x="1255" y="3604"/>
                  </a:cubicBezTo>
                  <a:cubicBezTo>
                    <a:pt x="1255" y="3604"/>
                    <a:pt x="1254" y="3604"/>
                    <a:pt x="1253" y="3604"/>
                  </a:cubicBezTo>
                  <a:cubicBezTo>
                    <a:pt x="1250" y="3604"/>
                    <a:pt x="1247" y="3605"/>
                    <a:pt x="1241" y="3606"/>
                  </a:cubicBezTo>
                  <a:cubicBezTo>
                    <a:pt x="1259" y="3611"/>
                    <a:pt x="1277" y="3624"/>
                    <a:pt x="1286" y="3624"/>
                  </a:cubicBezTo>
                  <a:cubicBezTo>
                    <a:pt x="1296" y="3624"/>
                    <a:pt x="1298" y="3612"/>
                    <a:pt x="1286" y="3567"/>
                  </a:cubicBezTo>
                  <a:lnTo>
                    <a:pt x="1286" y="3567"/>
                  </a:lnTo>
                  <a:cubicBezTo>
                    <a:pt x="1309" y="3615"/>
                    <a:pt x="1332" y="3634"/>
                    <a:pt x="1345" y="3634"/>
                  </a:cubicBezTo>
                  <a:cubicBezTo>
                    <a:pt x="1352" y="3634"/>
                    <a:pt x="1356" y="3628"/>
                    <a:pt x="1355" y="3618"/>
                  </a:cubicBezTo>
                  <a:lnTo>
                    <a:pt x="1308" y="3578"/>
                  </a:lnTo>
                  <a:cubicBezTo>
                    <a:pt x="1313" y="3561"/>
                    <a:pt x="1328" y="3559"/>
                    <a:pt x="1342" y="3559"/>
                  </a:cubicBezTo>
                  <a:lnTo>
                    <a:pt x="1394" y="3655"/>
                  </a:lnTo>
                  <a:cubicBezTo>
                    <a:pt x="1408" y="3664"/>
                    <a:pt x="1417" y="3668"/>
                    <a:pt x="1424" y="3668"/>
                  </a:cubicBezTo>
                  <a:cubicBezTo>
                    <a:pt x="1464" y="3668"/>
                    <a:pt x="1413" y="3531"/>
                    <a:pt x="1447" y="3531"/>
                  </a:cubicBezTo>
                  <a:cubicBezTo>
                    <a:pt x="1457" y="3531"/>
                    <a:pt x="1475" y="3544"/>
                    <a:pt x="1507" y="3579"/>
                  </a:cubicBezTo>
                  <a:cubicBezTo>
                    <a:pt x="1478" y="3507"/>
                    <a:pt x="1453" y="3549"/>
                    <a:pt x="1417" y="3468"/>
                  </a:cubicBezTo>
                  <a:lnTo>
                    <a:pt x="1417" y="3468"/>
                  </a:lnTo>
                  <a:cubicBezTo>
                    <a:pt x="1446" y="3468"/>
                    <a:pt x="1546" y="3580"/>
                    <a:pt x="1556" y="3580"/>
                  </a:cubicBezTo>
                  <a:cubicBezTo>
                    <a:pt x="1556" y="3580"/>
                    <a:pt x="1556" y="3580"/>
                    <a:pt x="1556" y="3580"/>
                  </a:cubicBezTo>
                  <a:cubicBezTo>
                    <a:pt x="1561" y="3583"/>
                    <a:pt x="1565" y="3584"/>
                    <a:pt x="1568" y="3584"/>
                  </a:cubicBezTo>
                  <a:cubicBezTo>
                    <a:pt x="1596" y="3584"/>
                    <a:pt x="1511" y="3446"/>
                    <a:pt x="1543" y="3446"/>
                  </a:cubicBezTo>
                  <a:cubicBezTo>
                    <a:pt x="1545" y="3446"/>
                    <a:pt x="1547" y="3446"/>
                    <a:pt x="1549" y="3447"/>
                  </a:cubicBezTo>
                  <a:cubicBezTo>
                    <a:pt x="1524" y="3417"/>
                    <a:pt x="1466" y="3333"/>
                    <a:pt x="1467" y="3288"/>
                  </a:cubicBezTo>
                  <a:cubicBezTo>
                    <a:pt x="1467" y="3288"/>
                    <a:pt x="1467" y="3288"/>
                    <a:pt x="1467" y="3288"/>
                  </a:cubicBezTo>
                  <a:cubicBezTo>
                    <a:pt x="1494" y="3288"/>
                    <a:pt x="1578" y="3408"/>
                    <a:pt x="1582" y="3443"/>
                  </a:cubicBezTo>
                  <a:cubicBezTo>
                    <a:pt x="1581" y="3444"/>
                    <a:pt x="1581" y="3445"/>
                    <a:pt x="1580" y="3445"/>
                  </a:cubicBezTo>
                  <a:cubicBezTo>
                    <a:pt x="1576" y="3445"/>
                    <a:pt x="1569" y="3437"/>
                    <a:pt x="1562" y="3428"/>
                  </a:cubicBezTo>
                  <a:lnTo>
                    <a:pt x="1562" y="3428"/>
                  </a:lnTo>
                  <a:cubicBezTo>
                    <a:pt x="1564" y="3444"/>
                    <a:pt x="1564" y="3464"/>
                    <a:pt x="1595" y="3494"/>
                  </a:cubicBezTo>
                  <a:lnTo>
                    <a:pt x="1577" y="3460"/>
                  </a:lnTo>
                  <a:lnTo>
                    <a:pt x="1577" y="3460"/>
                  </a:lnTo>
                  <a:cubicBezTo>
                    <a:pt x="1608" y="3485"/>
                    <a:pt x="1634" y="3465"/>
                    <a:pt x="1661" y="3522"/>
                  </a:cubicBezTo>
                  <a:cubicBezTo>
                    <a:pt x="1658" y="3485"/>
                    <a:pt x="1638" y="3468"/>
                    <a:pt x="1618" y="3458"/>
                  </a:cubicBezTo>
                  <a:lnTo>
                    <a:pt x="1618" y="3458"/>
                  </a:lnTo>
                  <a:cubicBezTo>
                    <a:pt x="1628" y="3462"/>
                    <a:pt x="1635" y="3464"/>
                    <a:pt x="1640" y="3464"/>
                  </a:cubicBezTo>
                  <a:cubicBezTo>
                    <a:pt x="1661" y="3464"/>
                    <a:pt x="1664" y="3441"/>
                    <a:pt x="1686" y="3441"/>
                  </a:cubicBezTo>
                  <a:cubicBezTo>
                    <a:pt x="1691" y="3441"/>
                    <a:pt x="1695" y="3442"/>
                    <a:pt x="1701" y="3444"/>
                  </a:cubicBezTo>
                  <a:cubicBezTo>
                    <a:pt x="1686" y="3428"/>
                    <a:pt x="1658" y="3393"/>
                    <a:pt x="1661" y="3391"/>
                  </a:cubicBezTo>
                  <a:lnTo>
                    <a:pt x="1661" y="3391"/>
                  </a:lnTo>
                  <a:cubicBezTo>
                    <a:pt x="1666" y="3392"/>
                    <a:pt x="1670" y="3393"/>
                    <a:pt x="1673" y="3393"/>
                  </a:cubicBezTo>
                  <a:cubicBezTo>
                    <a:pt x="1713" y="3393"/>
                    <a:pt x="1640" y="3316"/>
                    <a:pt x="1656" y="3287"/>
                  </a:cubicBezTo>
                  <a:lnTo>
                    <a:pt x="1656" y="3287"/>
                  </a:lnTo>
                  <a:cubicBezTo>
                    <a:pt x="1691" y="3316"/>
                    <a:pt x="1713" y="3370"/>
                    <a:pt x="1723" y="3370"/>
                  </a:cubicBezTo>
                  <a:cubicBezTo>
                    <a:pt x="1726" y="3370"/>
                    <a:pt x="1727" y="3364"/>
                    <a:pt x="1727" y="3350"/>
                  </a:cubicBezTo>
                  <a:cubicBezTo>
                    <a:pt x="1764" y="3371"/>
                    <a:pt x="1787" y="3433"/>
                    <a:pt x="1797" y="3464"/>
                  </a:cubicBezTo>
                  <a:cubicBezTo>
                    <a:pt x="1792" y="3440"/>
                    <a:pt x="1797" y="3432"/>
                    <a:pt x="1807" y="3432"/>
                  </a:cubicBezTo>
                  <a:cubicBezTo>
                    <a:pt x="1829" y="3432"/>
                    <a:pt x="1877" y="3475"/>
                    <a:pt x="1892" y="3476"/>
                  </a:cubicBezTo>
                  <a:lnTo>
                    <a:pt x="1896" y="3506"/>
                  </a:lnTo>
                  <a:lnTo>
                    <a:pt x="1896" y="3506"/>
                  </a:lnTo>
                  <a:cubicBezTo>
                    <a:pt x="1894" y="3490"/>
                    <a:pt x="1900" y="3486"/>
                    <a:pt x="1907" y="3483"/>
                  </a:cubicBezTo>
                  <a:lnTo>
                    <a:pt x="1857" y="3423"/>
                  </a:lnTo>
                  <a:lnTo>
                    <a:pt x="1857" y="3423"/>
                  </a:lnTo>
                  <a:cubicBezTo>
                    <a:pt x="1872" y="3429"/>
                    <a:pt x="1879" y="3426"/>
                    <a:pt x="1896" y="3452"/>
                  </a:cubicBezTo>
                  <a:cubicBezTo>
                    <a:pt x="1876" y="3406"/>
                    <a:pt x="1819" y="3350"/>
                    <a:pt x="1797" y="3282"/>
                  </a:cubicBezTo>
                  <a:lnTo>
                    <a:pt x="1797" y="3282"/>
                  </a:lnTo>
                  <a:cubicBezTo>
                    <a:pt x="1801" y="3286"/>
                    <a:pt x="1805" y="3288"/>
                    <a:pt x="1807" y="3288"/>
                  </a:cubicBezTo>
                  <a:cubicBezTo>
                    <a:pt x="1816" y="3288"/>
                    <a:pt x="1817" y="3271"/>
                    <a:pt x="1826" y="3271"/>
                  </a:cubicBezTo>
                  <a:cubicBezTo>
                    <a:pt x="1832" y="3271"/>
                    <a:pt x="1843" y="3280"/>
                    <a:pt x="1864" y="3309"/>
                  </a:cubicBezTo>
                  <a:cubicBezTo>
                    <a:pt x="1862" y="3309"/>
                    <a:pt x="1860" y="3309"/>
                    <a:pt x="1859" y="3309"/>
                  </a:cubicBezTo>
                  <a:cubicBezTo>
                    <a:pt x="1826" y="3309"/>
                    <a:pt x="1905" y="3377"/>
                    <a:pt x="1909" y="3413"/>
                  </a:cubicBezTo>
                  <a:lnTo>
                    <a:pt x="1909" y="3413"/>
                  </a:lnTo>
                  <a:cubicBezTo>
                    <a:pt x="1911" y="3411"/>
                    <a:pt x="1914" y="3410"/>
                    <a:pt x="1917" y="3410"/>
                  </a:cubicBezTo>
                  <a:cubicBezTo>
                    <a:pt x="1920" y="3410"/>
                    <a:pt x="1924" y="3410"/>
                    <a:pt x="1928" y="3412"/>
                  </a:cubicBezTo>
                  <a:cubicBezTo>
                    <a:pt x="1936" y="3421"/>
                    <a:pt x="1939" y="3429"/>
                    <a:pt x="1940" y="3437"/>
                  </a:cubicBezTo>
                  <a:cubicBezTo>
                    <a:pt x="1952" y="3445"/>
                    <a:pt x="1959" y="3448"/>
                    <a:pt x="1963" y="3448"/>
                  </a:cubicBezTo>
                  <a:cubicBezTo>
                    <a:pt x="1987" y="3448"/>
                    <a:pt x="1894" y="3328"/>
                    <a:pt x="1923" y="3312"/>
                  </a:cubicBezTo>
                  <a:lnTo>
                    <a:pt x="1923" y="3312"/>
                  </a:lnTo>
                  <a:cubicBezTo>
                    <a:pt x="1947" y="3355"/>
                    <a:pt x="1980" y="3387"/>
                    <a:pt x="1987" y="3387"/>
                  </a:cubicBezTo>
                  <a:cubicBezTo>
                    <a:pt x="1988" y="3387"/>
                    <a:pt x="1989" y="3387"/>
                    <a:pt x="1988" y="3385"/>
                  </a:cubicBezTo>
                  <a:lnTo>
                    <a:pt x="1988" y="3385"/>
                  </a:lnTo>
                  <a:cubicBezTo>
                    <a:pt x="1988" y="3385"/>
                    <a:pt x="1987" y="3385"/>
                    <a:pt x="1987" y="3385"/>
                  </a:cubicBezTo>
                  <a:cubicBezTo>
                    <a:pt x="1972" y="3385"/>
                    <a:pt x="1929" y="3307"/>
                    <a:pt x="1916" y="3264"/>
                  </a:cubicBezTo>
                  <a:lnTo>
                    <a:pt x="1916" y="3264"/>
                  </a:lnTo>
                  <a:cubicBezTo>
                    <a:pt x="1923" y="3267"/>
                    <a:pt x="1928" y="3269"/>
                    <a:pt x="1931" y="3269"/>
                  </a:cubicBezTo>
                  <a:cubicBezTo>
                    <a:pt x="1950" y="3269"/>
                    <a:pt x="1921" y="3221"/>
                    <a:pt x="1933" y="3219"/>
                  </a:cubicBezTo>
                  <a:lnTo>
                    <a:pt x="1910" y="3210"/>
                  </a:lnTo>
                  <a:cubicBezTo>
                    <a:pt x="1882" y="3159"/>
                    <a:pt x="1895" y="3159"/>
                    <a:pt x="1899" y="3134"/>
                  </a:cubicBezTo>
                  <a:lnTo>
                    <a:pt x="1899" y="3134"/>
                  </a:lnTo>
                  <a:cubicBezTo>
                    <a:pt x="1907" y="3145"/>
                    <a:pt x="1911" y="3152"/>
                    <a:pt x="1912" y="3158"/>
                  </a:cubicBezTo>
                  <a:lnTo>
                    <a:pt x="1912" y="3158"/>
                  </a:lnTo>
                  <a:cubicBezTo>
                    <a:pt x="1911" y="3152"/>
                    <a:pt x="1913" y="3150"/>
                    <a:pt x="1916" y="3150"/>
                  </a:cubicBezTo>
                  <a:cubicBezTo>
                    <a:pt x="1930" y="3150"/>
                    <a:pt x="1975" y="3192"/>
                    <a:pt x="1992" y="3192"/>
                  </a:cubicBezTo>
                  <a:cubicBezTo>
                    <a:pt x="1997" y="3192"/>
                    <a:pt x="2000" y="3187"/>
                    <a:pt x="1997" y="3173"/>
                  </a:cubicBezTo>
                  <a:lnTo>
                    <a:pt x="1997" y="3173"/>
                  </a:lnTo>
                  <a:cubicBezTo>
                    <a:pt x="2029" y="3199"/>
                    <a:pt x="2059" y="3261"/>
                    <a:pt x="2082" y="3278"/>
                  </a:cubicBezTo>
                  <a:cubicBezTo>
                    <a:pt x="2077" y="3258"/>
                    <a:pt x="2080" y="3251"/>
                    <a:pt x="2086" y="3251"/>
                  </a:cubicBezTo>
                  <a:cubicBezTo>
                    <a:pt x="2098" y="3251"/>
                    <a:pt x="2124" y="3278"/>
                    <a:pt x="2137" y="3278"/>
                  </a:cubicBezTo>
                  <a:cubicBezTo>
                    <a:pt x="2142" y="3278"/>
                    <a:pt x="2145" y="3273"/>
                    <a:pt x="2143" y="3257"/>
                  </a:cubicBezTo>
                  <a:cubicBezTo>
                    <a:pt x="2092" y="3199"/>
                    <a:pt x="2101" y="3215"/>
                    <a:pt x="2077" y="3141"/>
                  </a:cubicBezTo>
                  <a:lnTo>
                    <a:pt x="2066" y="3215"/>
                  </a:lnTo>
                  <a:lnTo>
                    <a:pt x="2029" y="3103"/>
                  </a:lnTo>
                  <a:cubicBezTo>
                    <a:pt x="2017" y="3111"/>
                    <a:pt x="2029" y="3157"/>
                    <a:pt x="2016" y="3157"/>
                  </a:cubicBezTo>
                  <a:cubicBezTo>
                    <a:pt x="2016" y="3157"/>
                    <a:pt x="2015" y="3157"/>
                    <a:pt x="2014" y="3157"/>
                  </a:cubicBezTo>
                  <a:cubicBezTo>
                    <a:pt x="1992" y="3096"/>
                    <a:pt x="2002" y="3112"/>
                    <a:pt x="1959" y="3063"/>
                  </a:cubicBezTo>
                  <a:lnTo>
                    <a:pt x="1959" y="3063"/>
                  </a:lnTo>
                  <a:cubicBezTo>
                    <a:pt x="1977" y="3081"/>
                    <a:pt x="1987" y="3088"/>
                    <a:pt x="1992" y="3088"/>
                  </a:cubicBezTo>
                  <a:cubicBezTo>
                    <a:pt x="2008" y="3088"/>
                    <a:pt x="1981" y="3024"/>
                    <a:pt x="2000" y="3024"/>
                  </a:cubicBezTo>
                  <a:cubicBezTo>
                    <a:pt x="2004" y="3024"/>
                    <a:pt x="2010" y="3027"/>
                    <a:pt x="2019" y="3034"/>
                  </a:cubicBezTo>
                  <a:lnTo>
                    <a:pt x="2127" y="3193"/>
                  </a:lnTo>
                  <a:cubicBezTo>
                    <a:pt x="2138" y="3199"/>
                    <a:pt x="2145" y="3202"/>
                    <a:pt x="2150" y="3202"/>
                  </a:cubicBezTo>
                  <a:cubicBezTo>
                    <a:pt x="2186" y="3202"/>
                    <a:pt x="2138" y="3087"/>
                    <a:pt x="2184" y="3087"/>
                  </a:cubicBezTo>
                  <a:cubicBezTo>
                    <a:pt x="2186" y="3087"/>
                    <a:pt x="2188" y="3087"/>
                    <a:pt x="2191" y="3087"/>
                  </a:cubicBezTo>
                  <a:lnTo>
                    <a:pt x="2160" y="3070"/>
                  </a:lnTo>
                  <a:cubicBezTo>
                    <a:pt x="2121" y="3003"/>
                    <a:pt x="2178" y="3045"/>
                    <a:pt x="2173" y="3009"/>
                  </a:cubicBezTo>
                  <a:lnTo>
                    <a:pt x="2173" y="3009"/>
                  </a:lnTo>
                  <a:cubicBezTo>
                    <a:pt x="2209" y="3063"/>
                    <a:pt x="2230" y="3076"/>
                    <a:pt x="2258" y="3106"/>
                  </a:cubicBezTo>
                  <a:cubicBezTo>
                    <a:pt x="2230" y="3069"/>
                    <a:pt x="2289" y="3089"/>
                    <a:pt x="2219" y="2982"/>
                  </a:cubicBezTo>
                  <a:lnTo>
                    <a:pt x="2219" y="2982"/>
                  </a:lnTo>
                  <a:lnTo>
                    <a:pt x="2284" y="3038"/>
                  </a:lnTo>
                  <a:cubicBezTo>
                    <a:pt x="2285" y="3039"/>
                    <a:pt x="2285" y="3039"/>
                    <a:pt x="2286" y="3039"/>
                  </a:cubicBezTo>
                  <a:cubicBezTo>
                    <a:pt x="2331" y="3039"/>
                    <a:pt x="2214" y="2864"/>
                    <a:pt x="2256" y="2861"/>
                  </a:cubicBezTo>
                  <a:lnTo>
                    <a:pt x="2256" y="2861"/>
                  </a:lnTo>
                  <a:cubicBezTo>
                    <a:pt x="2288" y="2923"/>
                    <a:pt x="2328" y="2950"/>
                    <a:pt x="2338" y="3004"/>
                  </a:cubicBezTo>
                  <a:cubicBezTo>
                    <a:pt x="2348" y="2998"/>
                    <a:pt x="2364" y="3001"/>
                    <a:pt x="2338" y="2965"/>
                  </a:cubicBezTo>
                  <a:lnTo>
                    <a:pt x="2338" y="2965"/>
                  </a:lnTo>
                  <a:cubicBezTo>
                    <a:pt x="2341" y="2968"/>
                    <a:pt x="2343" y="2969"/>
                    <a:pt x="2345" y="2969"/>
                  </a:cubicBezTo>
                  <a:cubicBezTo>
                    <a:pt x="2355" y="2969"/>
                    <a:pt x="2331" y="2908"/>
                    <a:pt x="2345" y="2908"/>
                  </a:cubicBezTo>
                  <a:cubicBezTo>
                    <a:pt x="2348" y="2908"/>
                    <a:pt x="2352" y="2911"/>
                    <a:pt x="2360" y="2918"/>
                  </a:cubicBezTo>
                  <a:cubicBezTo>
                    <a:pt x="2346" y="2892"/>
                    <a:pt x="2309" y="2837"/>
                    <a:pt x="2323" y="2833"/>
                  </a:cubicBezTo>
                  <a:lnTo>
                    <a:pt x="2323" y="2833"/>
                  </a:lnTo>
                  <a:cubicBezTo>
                    <a:pt x="2328" y="2838"/>
                    <a:pt x="2332" y="2844"/>
                    <a:pt x="2335" y="2849"/>
                  </a:cubicBezTo>
                  <a:lnTo>
                    <a:pt x="2335" y="2849"/>
                  </a:lnTo>
                  <a:cubicBezTo>
                    <a:pt x="2325" y="2827"/>
                    <a:pt x="2327" y="2806"/>
                    <a:pt x="2282" y="2763"/>
                  </a:cubicBezTo>
                  <a:lnTo>
                    <a:pt x="2282" y="2763"/>
                  </a:lnTo>
                  <a:cubicBezTo>
                    <a:pt x="2321" y="2799"/>
                    <a:pt x="2345" y="2811"/>
                    <a:pt x="2361" y="2811"/>
                  </a:cubicBezTo>
                  <a:cubicBezTo>
                    <a:pt x="2375" y="2811"/>
                    <a:pt x="2383" y="2801"/>
                    <a:pt x="2391" y="2792"/>
                  </a:cubicBezTo>
                  <a:cubicBezTo>
                    <a:pt x="2400" y="2781"/>
                    <a:pt x="2407" y="2769"/>
                    <a:pt x="2422" y="2769"/>
                  </a:cubicBezTo>
                  <a:cubicBezTo>
                    <a:pt x="2436" y="2769"/>
                    <a:pt x="2455" y="2779"/>
                    <a:pt x="2485" y="2806"/>
                  </a:cubicBezTo>
                  <a:cubicBezTo>
                    <a:pt x="2495" y="2773"/>
                    <a:pt x="2507" y="2738"/>
                    <a:pt x="2523" y="2719"/>
                  </a:cubicBezTo>
                  <a:cubicBezTo>
                    <a:pt x="2532" y="2733"/>
                    <a:pt x="2541" y="2743"/>
                    <a:pt x="2536" y="2743"/>
                  </a:cubicBezTo>
                  <a:cubicBezTo>
                    <a:pt x="2536" y="2743"/>
                    <a:pt x="2536" y="2743"/>
                    <a:pt x="2535" y="2743"/>
                  </a:cubicBezTo>
                  <a:lnTo>
                    <a:pt x="2535" y="2743"/>
                  </a:lnTo>
                  <a:cubicBezTo>
                    <a:pt x="2539" y="2745"/>
                    <a:pt x="2542" y="2746"/>
                    <a:pt x="2545" y="2746"/>
                  </a:cubicBezTo>
                  <a:cubicBezTo>
                    <a:pt x="2574" y="2746"/>
                    <a:pt x="2465" y="2611"/>
                    <a:pt x="2498" y="2611"/>
                  </a:cubicBezTo>
                  <a:cubicBezTo>
                    <a:pt x="2501" y="2611"/>
                    <a:pt x="2505" y="2612"/>
                    <a:pt x="2510" y="2614"/>
                  </a:cubicBezTo>
                  <a:cubicBezTo>
                    <a:pt x="2588" y="2685"/>
                    <a:pt x="2528" y="2671"/>
                    <a:pt x="2562" y="2695"/>
                  </a:cubicBezTo>
                  <a:cubicBezTo>
                    <a:pt x="2601" y="2743"/>
                    <a:pt x="2618" y="2758"/>
                    <a:pt x="2626" y="2758"/>
                  </a:cubicBezTo>
                  <a:cubicBezTo>
                    <a:pt x="2640" y="2758"/>
                    <a:pt x="2623" y="2707"/>
                    <a:pt x="2643" y="2707"/>
                  </a:cubicBezTo>
                  <a:cubicBezTo>
                    <a:pt x="2649" y="2707"/>
                    <a:pt x="2659" y="2712"/>
                    <a:pt x="2676" y="2726"/>
                  </a:cubicBezTo>
                  <a:lnTo>
                    <a:pt x="2678" y="2740"/>
                  </a:lnTo>
                  <a:cubicBezTo>
                    <a:pt x="2687" y="2746"/>
                    <a:pt x="2692" y="2749"/>
                    <a:pt x="2696" y="2749"/>
                  </a:cubicBezTo>
                  <a:cubicBezTo>
                    <a:pt x="2720" y="2749"/>
                    <a:pt x="2672" y="2647"/>
                    <a:pt x="2702" y="2640"/>
                  </a:cubicBezTo>
                  <a:lnTo>
                    <a:pt x="2702" y="2640"/>
                  </a:lnTo>
                  <a:cubicBezTo>
                    <a:pt x="2702" y="2640"/>
                    <a:pt x="2712" y="2656"/>
                    <a:pt x="2722" y="2665"/>
                  </a:cubicBezTo>
                  <a:cubicBezTo>
                    <a:pt x="2672" y="2567"/>
                    <a:pt x="2682" y="2515"/>
                    <a:pt x="2687" y="2472"/>
                  </a:cubicBezTo>
                  <a:lnTo>
                    <a:pt x="2687" y="2472"/>
                  </a:lnTo>
                  <a:cubicBezTo>
                    <a:pt x="2732" y="2542"/>
                    <a:pt x="2704" y="2515"/>
                    <a:pt x="2760" y="2577"/>
                  </a:cubicBezTo>
                  <a:cubicBezTo>
                    <a:pt x="2764" y="2558"/>
                    <a:pt x="2673" y="2474"/>
                    <a:pt x="2680" y="2439"/>
                  </a:cubicBezTo>
                  <a:lnTo>
                    <a:pt x="2680" y="2439"/>
                  </a:lnTo>
                  <a:cubicBezTo>
                    <a:pt x="2714" y="2469"/>
                    <a:pt x="2755" y="2488"/>
                    <a:pt x="2813" y="2555"/>
                  </a:cubicBezTo>
                  <a:lnTo>
                    <a:pt x="2796" y="2576"/>
                  </a:lnTo>
                  <a:cubicBezTo>
                    <a:pt x="2820" y="2599"/>
                    <a:pt x="2832" y="2607"/>
                    <a:pt x="2837" y="2607"/>
                  </a:cubicBezTo>
                  <a:cubicBezTo>
                    <a:pt x="2852" y="2607"/>
                    <a:pt x="2829" y="2558"/>
                    <a:pt x="2841" y="2558"/>
                  </a:cubicBezTo>
                  <a:cubicBezTo>
                    <a:pt x="2842" y="2558"/>
                    <a:pt x="2842" y="2558"/>
                    <a:pt x="2843" y="2558"/>
                  </a:cubicBezTo>
                  <a:lnTo>
                    <a:pt x="2873" y="2599"/>
                  </a:lnTo>
                  <a:cubicBezTo>
                    <a:pt x="2894" y="2561"/>
                    <a:pt x="2813" y="2462"/>
                    <a:pt x="2852" y="2442"/>
                  </a:cubicBezTo>
                  <a:lnTo>
                    <a:pt x="2825" y="2415"/>
                  </a:lnTo>
                  <a:cubicBezTo>
                    <a:pt x="2807" y="2383"/>
                    <a:pt x="2805" y="2373"/>
                    <a:pt x="2809" y="2373"/>
                  </a:cubicBezTo>
                  <a:lnTo>
                    <a:pt x="2809" y="2373"/>
                  </a:lnTo>
                  <a:cubicBezTo>
                    <a:pt x="2816" y="2373"/>
                    <a:pt x="2841" y="2399"/>
                    <a:pt x="2849" y="2399"/>
                  </a:cubicBezTo>
                  <a:cubicBezTo>
                    <a:pt x="2854" y="2399"/>
                    <a:pt x="2853" y="2392"/>
                    <a:pt x="2843" y="2371"/>
                  </a:cubicBezTo>
                  <a:lnTo>
                    <a:pt x="2843" y="2371"/>
                  </a:lnTo>
                  <a:lnTo>
                    <a:pt x="2930" y="2465"/>
                  </a:lnTo>
                  <a:cubicBezTo>
                    <a:pt x="2922" y="2432"/>
                    <a:pt x="2893" y="2335"/>
                    <a:pt x="2898" y="2299"/>
                  </a:cubicBezTo>
                  <a:lnTo>
                    <a:pt x="2898" y="2299"/>
                  </a:lnTo>
                  <a:cubicBezTo>
                    <a:pt x="2947" y="2382"/>
                    <a:pt x="2953" y="2439"/>
                    <a:pt x="2974" y="2496"/>
                  </a:cubicBezTo>
                  <a:cubicBezTo>
                    <a:pt x="2987" y="2488"/>
                    <a:pt x="3008" y="2455"/>
                    <a:pt x="2973" y="2402"/>
                  </a:cubicBezTo>
                  <a:lnTo>
                    <a:pt x="2973" y="2402"/>
                  </a:lnTo>
                  <a:cubicBezTo>
                    <a:pt x="2976" y="2413"/>
                    <a:pt x="2985" y="2435"/>
                    <a:pt x="2978" y="2435"/>
                  </a:cubicBezTo>
                  <a:cubicBezTo>
                    <a:pt x="2977" y="2435"/>
                    <a:pt x="2975" y="2435"/>
                    <a:pt x="2973" y="2433"/>
                  </a:cubicBezTo>
                  <a:cubicBezTo>
                    <a:pt x="2922" y="2344"/>
                    <a:pt x="2909" y="2291"/>
                    <a:pt x="2934" y="2272"/>
                  </a:cubicBezTo>
                  <a:lnTo>
                    <a:pt x="2934" y="2272"/>
                  </a:lnTo>
                  <a:cubicBezTo>
                    <a:pt x="2994" y="2345"/>
                    <a:pt x="3023" y="2362"/>
                    <a:pt x="3044" y="2362"/>
                  </a:cubicBezTo>
                  <a:cubicBezTo>
                    <a:pt x="3061" y="2362"/>
                    <a:pt x="3073" y="2350"/>
                    <a:pt x="3092" y="2350"/>
                  </a:cubicBezTo>
                  <a:cubicBezTo>
                    <a:pt x="3110" y="2350"/>
                    <a:pt x="3135" y="2360"/>
                    <a:pt x="3178" y="2400"/>
                  </a:cubicBezTo>
                  <a:cubicBezTo>
                    <a:pt x="3169" y="2346"/>
                    <a:pt x="3196" y="2335"/>
                    <a:pt x="3230" y="2330"/>
                  </a:cubicBezTo>
                  <a:cubicBezTo>
                    <a:pt x="3264" y="2325"/>
                    <a:pt x="3306" y="2327"/>
                    <a:pt x="3325" y="2298"/>
                  </a:cubicBezTo>
                  <a:cubicBezTo>
                    <a:pt x="3178" y="2173"/>
                    <a:pt x="3336" y="2281"/>
                    <a:pt x="3199" y="2138"/>
                  </a:cubicBezTo>
                  <a:cubicBezTo>
                    <a:pt x="3200" y="2126"/>
                    <a:pt x="3203" y="2121"/>
                    <a:pt x="3208" y="2121"/>
                  </a:cubicBezTo>
                  <a:cubicBezTo>
                    <a:pt x="3210" y="2121"/>
                    <a:pt x="3213" y="2123"/>
                    <a:pt x="3216" y="2126"/>
                  </a:cubicBezTo>
                  <a:cubicBezTo>
                    <a:pt x="3254" y="2144"/>
                    <a:pt x="3293" y="2162"/>
                    <a:pt x="3331" y="2180"/>
                  </a:cubicBezTo>
                  <a:cubicBezTo>
                    <a:pt x="3380" y="2214"/>
                    <a:pt x="3351" y="2221"/>
                    <a:pt x="3383" y="2252"/>
                  </a:cubicBezTo>
                  <a:cubicBezTo>
                    <a:pt x="3386" y="2251"/>
                    <a:pt x="3390" y="2251"/>
                    <a:pt x="3393" y="2251"/>
                  </a:cubicBezTo>
                  <a:cubicBezTo>
                    <a:pt x="3425" y="2251"/>
                    <a:pt x="3457" y="2305"/>
                    <a:pt x="3506" y="2325"/>
                  </a:cubicBezTo>
                  <a:cubicBezTo>
                    <a:pt x="3456" y="2281"/>
                    <a:pt x="3445" y="2249"/>
                    <a:pt x="3470" y="2249"/>
                  </a:cubicBezTo>
                  <a:cubicBezTo>
                    <a:pt x="3472" y="2249"/>
                    <a:pt x="3474" y="2249"/>
                    <a:pt x="3477" y="2249"/>
                  </a:cubicBezTo>
                  <a:lnTo>
                    <a:pt x="3393" y="2204"/>
                  </a:lnTo>
                  <a:cubicBezTo>
                    <a:pt x="3384" y="2178"/>
                    <a:pt x="3386" y="2170"/>
                    <a:pt x="3396" y="2170"/>
                  </a:cubicBezTo>
                  <a:cubicBezTo>
                    <a:pt x="3406" y="2170"/>
                    <a:pt x="3426" y="2182"/>
                    <a:pt x="3446" y="2193"/>
                  </a:cubicBezTo>
                  <a:cubicBezTo>
                    <a:pt x="3465" y="2205"/>
                    <a:pt x="3485" y="2217"/>
                    <a:pt x="3496" y="2217"/>
                  </a:cubicBezTo>
                  <a:cubicBezTo>
                    <a:pt x="3506" y="2217"/>
                    <a:pt x="3510" y="2208"/>
                    <a:pt x="3500" y="2183"/>
                  </a:cubicBezTo>
                  <a:lnTo>
                    <a:pt x="3500" y="2183"/>
                  </a:lnTo>
                  <a:lnTo>
                    <a:pt x="3534" y="2237"/>
                  </a:lnTo>
                  <a:cubicBezTo>
                    <a:pt x="3526" y="2194"/>
                    <a:pt x="3603" y="2167"/>
                    <a:pt x="3502" y="2042"/>
                  </a:cubicBezTo>
                  <a:lnTo>
                    <a:pt x="3502" y="2042"/>
                  </a:lnTo>
                  <a:cubicBezTo>
                    <a:pt x="3521" y="2054"/>
                    <a:pt x="3565" y="2085"/>
                    <a:pt x="3568" y="2104"/>
                  </a:cubicBezTo>
                  <a:cubicBezTo>
                    <a:pt x="3598" y="2090"/>
                    <a:pt x="3590" y="2034"/>
                    <a:pt x="3586" y="1988"/>
                  </a:cubicBezTo>
                  <a:cubicBezTo>
                    <a:pt x="3583" y="1947"/>
                    <a:pt x="3583" y="1913"/>
                    <a:pt x="3618" y="1913"/>
                  </a:cubicBezTo>
                  <a:cubicBezTo>
                    <a:pt x="3624" y="1913"/>
                    <a:pt x="3630" y="1914"/>
                    <a:pt x="3636" y="1915"/>
                  </a:cubicBezTo>
                  <a:lnTo>
                    <a:pt x="3672" y="1950"/>
                  </a:lnTo>
                  <a:cubicBezTo>
                    <a:pt x="3668" y="1934"/>
                    <a:pt x="3629" y="1892"/>
                    <a:pt x="3646" y="1892"/>
                  </a:cubicBezTo>
                  <a:cubicBezTo>
                    <a:pt x="3649" y="1892"/>
                    <a:pt x="3654" y="1894"/>
                    <a:pt x="3661" y="1897"/>
                  </a:cubicBezTo>
                  <a:cubicBezTo>
                    <a:pt x="3676" y="1909"/>
                    <a:pt x="3695" y="1928"/>
                    <a:pt x="3701" y="1928"/>
                  </a:cubicBezTo>
                  <a:cubicBezTo>
                    <a:pt x="3701" y="1928"/>
                    <a:pt x="3701" y="1928"/>
                    <a:pt x="3702" y="1928"/>
                  </a:cubicBezTo>
                  <a:cubicBezTo>
                    <a:pt x="3693" y="1913"/>
                    <a:pt x="3656" y="1855"/>
                    <a:pt x="3683" y="1855"/>
                  </a:cubicBezTo>
                  <a:cubicBezTo>
                    <a:pt x="3684" y="1855"/>
                    <a:pt x="3685" y="1855"/>
                    <a:pt x="3686" y="1855"/>
                  </a:cubicBezTo>
                  <a:lnTo>
                    <a:pt x="3720" y="1899"/>
                  </a:lnTo>
                  <a:cubicBezTo>
                    <a:pt x="3765" y="1894"/>
                    <a:pt x="3754" y="1853"/>
                    <a:pt x="3730" y="1810"/>
                  </a:cubicBezTo>
                  <a:cubicBezTo>
                    <a:pt x="3707" y="1764"/>
                    <a:pt x="3672" y="1715"/>
                    <a:pt x="3672" y="1685"/>
                  </a:cubicBezTo>
                  <a:lnTo>
                    <a:pt x="3672" y="1685"/>
                  </a:lnTo>
                  <a:cubicBezTo>
                    <a:pt x="3731" y="1726"/>
                    <a:pt x="3776" y="1742"/>
                    <a:pt x="3813" y="1746"/>
                  </a:cubicBezTo>
                  <a:cubicBezTo>
                    <a:pt x="3819" y="1747"/>
                    <a:pt x="3825" y="1747"/>
                    <a:pt x="3831" y="1747"/>
                  </a:cubicBezTo>
                  <a:cubicBezTo>
                    <a:pt x="3857" y="1747"/>
                    <a:pt x="3877" y="1742"/>
                    <a:pt x="3890" y="1738"/>
                  </a:cubicBezTo>
                  <a:lnTo>
                    <a:pt x="3907" y="1749"/>
                  </a:lnTo>
                  <a:cubicBezTo>
                    <a:pt x="3936" y="1721"/>
                    <a:pt x="3928" y="1677"/>
                    <a:pt x="3910" y="1629"/>
                  </a:cubicBezTo>
                  <a:cubicBezTo>
                    <a:pt x="3901" y="1606"/>
                    <a:pt x="3889" y="1581"/>
                    <a:pt x="3879" y="1558"/>
                  </a:cubicBezTo>
                  <a:cubicBezTo>
                    <a:pt x="3874" y="1546"/>
                    <a:pt x="3869" y="1535"/>
                    <a:pt x="3865" y="1523"/>
                  </a:cubicBezTo>
                  <a:cubicBezTo>
                    <a:pt x="3860" y="1511"/>
                    <a:pt x="3857" y="1499"/>
                    <a:pt x="3854" y="1489"/>
                  </a:cubicBezTo>
                  <a:lnTo>
                    <a:pt x="3854" y="1489"/>
                  </a:lnTo>
                  <a:cubicBezTo>
                    <a:pt x="3869" y="1492"/>
                    <a:pt x="3882" y="1494"/>
                    <a:pt x="3894" y="1494"/>
                  </a:cubicBezTo>
                  <a:cubicBezTo>
                    <a:pt x="3913" y="1494"/>
                    <a:pt x="3929" y="1490"/>
                    <a:pt x="3942" y="1484"/>
                  </a:cubicBezTo>
                  <a:cubicBezTo>
                    <a:pt x="3953" y="1479"/>
                    <a:pt x="3962" y="1473"/>
                    <a:pt x="3969" y="1466"/>
                  </a:cubicBezTo>
                  <a:cubicBezTo>
                    <a:pt x="3978" y="1458"/>
                    <a:pt x="3984" y="1451"/>
                    <a:pt x="3989" y="1441"/>
                  </a:cubicBezTo>
                  <a:cubicBezTo>
                    <a:pt x="4000" y="1423"/>
                    <a:pt x="4010" y="1402"/>
                    <a:pt x="4024" y="1385"/>
                  </a:cubicBezTo>
                  <a:cubicBezTo>
                    <a:pt x="4030" y="1376"/>
                    <a:pt x="4039" y="1369"/>
                    <a:pt x="4049" y="1361"/>
                  </a:cubicBezTo>
                  <a:cubicBezTo>
                    <a:pt x="4057" y="1353"/>
                    <a:pt x="4068" y="1345"/>
                    <a:pt x="4082" y="1340"/>
                  </a:cubicBezTo>
                  <a:lnTo>
                    <a:pt x="4082" y="1340"/>
                  </a:lnTo>
                  <a:cubicBezTo>
                    <a:pt x="4081" y="1340"/>
                    <a:pt x="4080" y="1340"/>
                    <a:pt x="4079" y="1340"/>
                  </a:cubicBezTo>
                  <a:cubicBezTo>
                    <a:pt x="4049" y="1340"/>
                    <a:pt x="3977" y="1302"/>
                    <a:pt x="3968" y="1287"/>
                  </a:cubicBezTo>
                  <a:cubicBezTo>
                    <a:pt x="3985" y="1283"/>
                    <a:pt x="3964" y="1265"/>
                    <a:pt x="3956" y="1252"/>
                  </a:cubicBezTo>
                  <a:cubicBezTo>
                    <a:pt x="3951" y="1246"/>
                    <a:pt x="3949" y="1241"/>
                    <a:pt x="3958" y="1241"/>
                  </a:cubicBezTo>
                  <a:cubicBezTo>
                    <a:pt x="3966" y="1241"/>
                    <a:pt x="3982" y="1244"/>
                    <a:pt x="4011" y="1254"/>
                  </a:cubicBezTo>
                  <a:lnTo>
                    <a:pt x="4008" y="1259"/>
                  </a:lnTo>
                  <a:cubicBezTo>
                    <a:pt x="4032" y="1263"/>
                    <a:pt x="4051" y="1265"/>
                    <a:pt x="4066" y="1265"/>
                  </a:cubicBezTo>
                  <a:cubicBezTo>
                    <a:pt x="4089" y="1265"/>
                    <a:pt x="4102" y="1261"/>
                    <a:pt x="4109" y="1254"/>
                  </a:cubicBezTo>
                  <a:cubicBezTo>
                    <a:pt x="4122" y="1240"/>
                    <a:pt x="4118" y="1223"/>
                    <a:pt x="4123" y="1208"/>
                  </a:cubicBezTo>
                  <a:lnTo>
                    <a:pt x="3958" y="1162"/>
                  </a:lnTo>
                  <a:cubicBezTo>
                    <a:pt x="3990" y="1158"/>
                    <a:pt x="4015" y="1151"/>
                    <a:pt x="4034" y="1141"/>
                  </a:cubicBezTo>
                  <a:cubicBezTo>
                    <a:pt x="4042" y="1135"/>
                    <a:pt x="4049" y="1129"/>
                    <a:pt x="4055" y="1122"/>
                  </a:cubicBezTo>
                  <a:cubicBezTo>
                    <a:pt x="4061" y="1116"/>
                    <a:pt x="4065" y="1110"/>
                    <a:pt x="4068" y="1103"/>
                  </a:cubicBezTo>
                  <a:cubicBezTo>
                    <a:pt x="4078" y="1075"/>
                    <a:pt x="4070" y="1044"/>
                    <a:pt x="4061" y="1016"/>
                  </a:cubicBezTo>
                  <a:cubicBezTo>
                    <a:pt x="4050" y="987"/>
                    <a:pt x="4040" y="963"/>
                    <a:pt x="4046" y="941"/>
                  </a:cubicBezTo>
                  <a:cubicBezTo>
                    <a:pt x="4050" y="919"/>
                    <a:pt x="4072" y="899"/>
                    <a:pt x="4128" y="880"/>
                  </a:cubicBezTo>
                  <a:cubicBezTo>
                    <a:pt x="4085" y="862"/>
                    <a:pt x="4085" y="834"/>
                    <a:pt x="4041" y="820"/>
                  </a:cubicBezTo>
                  <a:lnTo>
                    <a:pt x="4132" y="805"/>
                  </a:lnTo>
                  <a:cubicBezTo>
                    <a:pt x="4135" y="788"/>
                    <a:pt x="4139" y="773"/>
                    <a:pt x="4142" y="758"/>
                  </a:cubicBezTo>
                  <a:cubicBezTo>
                    <a:pt x="4145" y="743"/>
                    <a:pt x="4146" y="731"/>
                    <a:pt x="4145" y="717"/>
                  </a:cubicBezTo>
                  <a:cubicBezTo>
                    <a:pt x="4143" y="690"/>
                    <a:pt x="4135" y="663"/>
                    <a:pt x="4114" y="627"/>
                  </a:cubicBezTo>
                  <a:cubicBezTo>
                    <a:pt x="4137" y="624"/>
                    <a:pt x="4159" y="622"/>
                    <a:pt x="4181" y="621"/>
                  </a:cubicBezTo>
                  <a:cubicBezTo>
                    <a:pt x="4180" y="610"/>
                    <a:pt x="4167" y="606"/>
                    <a:pt x="4146" y="606"/>
                  </a:cubicBezTo>
                  <a:cubicBezTo>
                    <a:pt x="4120" y="606"/>
                    <a:pt x="4082" y="613"/>
                    <a:pt x="4045" y="621"/>
                  </a:cubicBezTo>
                  <a:cubicBezTo>
                    <a:pt x="3996" y="631"/>
                    <a:pt x="3946" y="644"/>
                    <a:pt x="3921" y="644"/>
                  </a:cubicBezTo>
                  <a:cubicBezTo>
                    <a:pt x="3912" y="644"/>
                    <a:pt x="3907" y="642"/>
                    <a:pt x="3905" y="639"/>
                  </a:cubicBezTo>
                  <a:lnTo>
                    <a:pt x="4025" y="569"/>
                  </a:lnTo>
                  <a:cubicBezTo>
                    <a:pt x="4011" y="535"/>
                    <a:pt x="4023" y="487"/>
                    <a:pt x="4015" y="447"/>
                  </a:cubicBezTo>
                  <a:cubicBezTo>
                    <a:pt x="4009" y="411"/>
                    <a:pt x="3990" y="382"/>
                    <a:pt x="3938" y="382"/>
                  </a:cubicBezTo>
                  <a:cubicBezTo>
                    <a:pt x="3931" y="382"/>
                    <a:pt x="3923" y="382"/>
                    <a:pt x="3914" y="384"/>
                  </a:cubicBezTo>
                  <a:cubicBezTo>
                    <a:pt x="3929" y="373"/>
                    <a:pt x="3955" y="354"/>
                    <a:pt x="3970" y="354"/>
                  </a:cubicBezTo>
                  <a:cubicBezTo>
                    <a:pt x="3971" y="354"/>
                    <a:pt x="3973" y="354"/>
                    <a:pt x="3974" y="355"/>
                  </a:cubicBezTo>
                  <a:cubicBezTo>
                    <a:pt x="3968" y="346"/>
                    <a:pt x="3964" y="323"/>
                    <a:pt x="3957" y="306"/>
                  </a:cubicBezTo>
                  <a:cubicBezTo>
                    <a:pt x="3953" y="296"/>
                    <a:pt x="3947" y="287"/>
                    <a:pt x="3941" y="280"/>
                  </a:cubicBezTo>
                  <a:cubicBezTo>
                    <a:pt x="3936" y="272"/>
                    <a:pt x="3927" y="266"/>
                    <a:pt x="3919" y="265"/>
                  </a:cubicBezTo>
                  <a:cubicBezTo>
                    <a:pt x="3917" y="265"/>
                    <a:pt x="3915" y="265"/>
                    <a:pt x="3912" y="265"/>
                  </a:cubicBezTo>
                  <a:cubicBezTo>
                    <a:pt x="3893" y="265"/>
                    <a:pt x="3869" y="279"/>
                    <a:pt x="3835" y="316"/>
                  </a:cubicBezTo>
                  <a:lnTo>
                    <a:pt x="3835" y="316"/>
                  </a:lnTo>
                  <a:cubicBezTo>
                    <a:pt x="3861" y="283"/>
                    <a:pt x="3848" y="270"/>
                    <a:pt x="3821" y="270"/>
                  </a:cubicBezTo>
                  <a:cubicBezTo>
                    <a:pt x="3805" y="270"/>
                    <a:pt x="3785" y="274"/>
                    <a:pt x="3765" y="279"/>
                  </a:cubicBezTo>
                  <a:cubicBezTo>
                    <a:pt x="3744" y="284"/>
                    <a:pt x="3725" y="291"/>
                    <a:pt x="3709" y="298"/>
                  </a:cubicBezTo>
                  <a:lnTo>
                    <a:pt x="3770" y="229"/>
                  </a:lnTo>
                  <a:lnTo>
                    <a:pt x="3770" y="229"/>
                  </a:lnTo>
                  <a:cubicBezTo>
                    <a:pt x="3721" y="265"/>
                    <a:pt x="3692" y="292"/>
                    <a:pt x="3670" y="310"/>
                  </a:cubicBezTo>
                  <a:cubicBezTo>
                    <a:pt x="3646" y="327"/>
                    <a:pt x="3627" y="336"/>
                    <a:pt x="3601" y="341"/>
                  </a:cubicBezTo>
                  <a:cubicBezTo>
                    <a:pt x="3600" y="329"/>
                    <a:pt x="3622" y="294"/>
                    <a:pt x="3630" y="294"/>
                  </a:cubicBezTo>
                  <a:cubicBezTo>
                    <a:pt x="3631" y="294"/>
                    <a:pt x="3631" y="294"/>
                    <a:pt x="3632" y="295"/>
                  </a:cubicBezTo>
                  <a:lnTo>
                    <a:pt x="3632" y="295"/>
                  </a:lnTo>
                  <a:cubicBezTo>
                    <a:pt x="3631" y="289"/>
                    <a:pt x="3628" y="286"/>
                    <a:pt x="3624" y="286"/>
                  </a:cubicBezTo>
                  <a:cubicBezTo>
                    <a:pt x="3617" y="286"/>
                    <a:pt x="3607" y="295"/>
                    <a:pt x="3596" y="305"/>
                  </a:cubicBezTo>
                  <a:cubicBezTo>
                    <a:pt x="3585" y="314"/>
                    <a:pt x="3575" y="323"/>
                    <a:pt x="3568" y="323"/>
                  </a:cubicBezTo>
                  <a:cubicBezTo>
                    <a:pt x="3563" y="323"/>
                    <a:pt x="3559" y="319"/>
                    <a:pt x="3557" y="308"/>
                  </a:cubicBezTo>
                  <a:cubicBezTo>
                    <a:pt x="3570" y="292"/>
                    <a:pt x="3583" y="277"/>
                    <a:pt x="3598" y="263"/>
                  </a:cubicBezTo>
                  <a:cubicBezTo>
                    <a:pt x="3592" y="259"/>
                    <a:pt x="3587" y="258"/>
                    <a:pt x="3582" y="258"/>
                  </a:cubicBezTo>
                  <a:cubicBezTo>
                    <a:pt x="3562" y="258"/>
                    <a:pt x="3547" y="285"/>
                    <a:pt x="3510" y="329"/>
                  </a:cubicBezTo>
                  <a:cubicBezTo>
                    <a:pt x="3504" y="333"/>
                    <a:pt x="3499" y="336"/>
                    <a:pt x="3495" y="336"/>
                  </a:cubicBezTo>
                  <a:cubicBezTo>
                    <a:pt x="3486" y="336"/>
                    <a:pt x="3480" y="327"/>
                    <a:pt x="3478" y="312"/>
                  </a:cubicBezTo>
                  <a:cubicBezTo>
                    <a:pt x="3474" y="290"/>
                    <a:pt x="3475" y="255"/>
                    <a:pt x="3488" y="217"/>
                  </a:cubicBezTo>
                  <a:lnTo>
                    <a:pt x="3488" y="217"/>
                  </a:lnTo>
                  <a:cubicBezTo>
                    <a:pt x="3476" y="239"/>
                    <a:pt x="3459" y="265"/>
                    <a:pt x="3444" y="284"/>
                  </a:cubicBezTo>
                  <a:cubicBezTo>
                    <a:pt x="3436" y="296"/>
                    <a:pt x="3427" y="303"/>
                    <a:pt x="3421" y="303"/>
                  </a:cubicBezTo>
                  <a:cubicBezTo>
                    <a:pt x="3418" y="303"/>
                    <a:pt x="3415" y="301"/>
                    <a:pt x="3413" y="296"/>
                  </a:cubicBezTo>
                  <a:cubicBezTo>
                    <a:pt x="3422" y="266"/>
                    <a:pt x="3434" y="250"/>
                    <a:pt x="3441" y="240"/>
                  </a:cubicBezTo>
                  <a:cubicBezTo>
                    <a:pt x="3434" y="228"/>
                    <a:pt x="3426" y="223"/>
                    <a:pt x="3416" y="223"/>
                  </a:cubicBezTo>
                  <a:cubicBezTo>
                    <a:pt x="3401" y="223"/>
                    <a:pt x="3384" y="236"/>
                    <a:pt x="3369" y="249"/>
                  </a:cubicBezTo>
                  <a:cubicBezTo>
                    <a:pt x="3355" y="260"/>
                    <a:pt x="3343" y="270"/>
                    <a:pt x="3334" y="270"/>
                  </a:cubicBezTo>
                  <a:cubicBezTo>
                    <a:pt x="3326" y="270"/>
                    <a:pt x="3320" y="263"/>
                    <a:pt x="3315" y="243"/>
                  </a:cubicBezTo>
                  <a:cubicBezTo>
                    <a:pt x="3319" y="212"/>
                    <a:pt x="3319" y="197"/>
                    <a:pt x="3318" y="188"/>
                  </a:cubicBezTo>
                  <a:lnTo>
                    <a:pt x="3318" y="188"/>
                  </a:lnTo>
                  <a:cubicBezTo>
                    <a:pt x="3361" y="192"/>
                    <a:pt x="3395" y="201"/>
                    <a:pt x="3396" y="208"/>
                  </a:cubicBezTo>
                  <a:lnTo>
                    <a:pt x="3396" y="208"/>
                  </a:lnTo>
                  <a:cubicBezTo>
                    <a:pt x="3407" y="169"/>
                    <a:pt x="3403" y="144"/>
                    <a:pt x="3405" y="115"/>
                  </a:cubicBezTo>
                  <a:cubicBezTo>
                    <a:pt x="3406" y="87"/>
                    <a:pt x="3410" y="54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857825" y="1319225"/>
              <a:ext cx="200" cy="7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1"/>
                  </a:moveTo>
                  <a:lnTo>
                    <a:pt x="8" y="1"/>
                  </a:lnTo>
                  <a:cubicBezTo>
                    <a:pt x="7" y="2"/>
                    <a:pt x="6" y="2"/>
                    <a:pt x="5" y="2"/>
                  </a:cubicBezTo>
                  <a:cubicBezTo>
                    <a:pt x="2" y="3"/>
                    <a:pt x="1" y="7"/>
                    <a:pt x="0" y="8"/>
                  </a:cubicBezTo>
                  <a:cubicBezTo>
                    <a:pt x="1" y="16"/>
                    <a:pt x="2" y="24"/>
                    <a:pt x="5" y="29"/>
                  </a:cubicBezTo>
                  <a:cubicBezTo>
                    <a:pt x="6" y="18"/>
                    <a:pt x="7" y="10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803175" y="1406200"/>
              <a:ext cx="250" cy="27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4" y="4"/>
                    <a:pt x="6" y="6"/>
                  </a:cubicBezTo>
                  <a:lnTo>
                    <a:pt x="6" y="6"/>
                  </a:lnTo>
                  <a:cubicBezTo>
                    <a:pt x="4" y="4"/>
                    <a:pt x="3" y="2"/>
                    <a:pt x="0" y="0"/>
                  </a:cubicBezTo>
                  <a:close/>
                  <a:moveTo>
                    <a:pt x="6" y="6"/>
                  </a:moveTo>
                  <a:cubicBezTo>
                    <a:pt x="6" y="7"/>
                    <a:pt x="7" y="8"/>
                    <a:pt x="8" y="8"/>
                  </a:cubicBezTo>
                  <a:lnTo>
                    <a:pt x="10" y="10"/>
                  </a:lnTo>
                  <a:cubicBezTo>
                    <a:pt x="9" y="9"/>
                    <a:pt x="7" y="7"/>
                    <a:pt x="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860775" y="1338825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3" y="1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792725" y="140300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0" y="0"/>
                  </a:moveTo>
                  <a:cubicBezTo>
                    <a:pt x="2" y="6"/>
                    <a:pt x="9" y="12"/>
                    <a:pt x="16" y="19"/>
                  </a:cubicBezTo>
                  <a:cubicBezTo>
                    <a:pt x="11" y="12"/>
                    <a:pt x="6" y="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789300" y="1404150"/>
              <a:ext cx="850" cy="500"/>
            </a:xfrm>
            <a:custGeom>
              <a:avLst/>
              <a:gdLst/>
              <a:ahLst/>
              <a:cxnLst/>
              <a:rect l="l" t="t" r="r" b="b"/>
              <a:pathLst>
                <a:path w="34" h="20" extrusionOk="0">
                  <a:moveTo>
                    <a:pt x="0" y="0"/>
                  </a:moveTo>
                  <a:cubicBezTo>
                    <a:pt x="18" y="12"/>
                    <a:pt x="26" y="17"/>
                    <a:pt x="34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787475" y="1404900"/>
              <a:ext cx="500" cy="875"/>
            </a:xfrm>
            <a:custGeom>
              <a:avLst/>
              <a:gdLst/>
              <a:ahLst/>
              <a:cxnLst/>
              <a:rect l="l" t="t" r="r" b="b"/>
              <a:pathLst>
                <a:path w="20" h="35" extrusionOk="0">
                  <a:moveTo>
                    <a:pt x="1" y="0"/>
                  </a:moveTo>
                  <a:cubicBezTo>
                    <a:pt x="2" y="2"/>
                    <a:pt x="3" y="5"/>
                    <a:pt x="4" y="7"/>
                  </a:cubicBezTo>
                  <a:lnTo>
                    <a:pt x="4" y="7"/>
                  </a:lnTo>
                  <a:lnTo>
                    <a:pt x="1" y="0"/>
                  </a:lnTo>
                  <a:close/>
                  <a:moveTo>
                    <a:pt x="4" y="7"/>
                  </a:moveTo>
                  <a:lnTo>
                    <a:pt x="20" y="34"/>
                  </a:lnTo>
                  <a:cubicBezTo>
                    <a:pt x="15" y="26"/>
                    <a:pt x="10" y="17"/>
                    <a:pt x="4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818275" y="1382100"/>
              <a:ext cx="75" cy="450"/>
            </a:xfrm>
            <a:custGeom>
              <a:avLst/>
              <a:gdLst/>
              <a:ahLst/>
              <a:cxnLst/>
              <a:rect l="l" t="t" r="r" b="b"/>
              <a:pathLst>
                <a:path w="3" h="18" extrusionOk="0">
                  <a:moveTo>
                    <a:pt x="1" y="0"/>
                  </a:moveTo>
                  <a:cubicBezTo>
                    <a:pt x="0" y="0"/>
                    <a:pt x="1" y="7"/>
                    <a:pt x="2" y="17"/>
                  </a:cubicBezTo>
                  <a:cubicBezTo>
                    <a:pt x="3" y="16"/>
                    <a:pt x="3" y="15"/>
                    <a:pt x="3" y="12"/>
                  </a:cubicBezTo>
                  <a:cubicBezTo>
                    <a:pt x="2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811175" y="1392050"/>
              <a:ext cx="650" cy="1125"/>
            </a:xfrm>
            <a:custGeom>
              <a:avLst/>
              <a:gdLst/>
              <a:ahLst/>
              <a:cxnLst/>
              <a:rect l="l" t="t" r="r" b="b"/>
              <a:pathLst>
                <a:path w="26" h="45" extrusionOk="0">
                  <a:moveTo>
                    <a:pt x="11" y="0"/>
                  </a:moveTo>
                  <a:cubicBezTo>
                    <a:pt x="2" y="0"/>
                    <a:pt x="1" y="7"/>
                    <a:pt x="26" y="44"/>
                  </a:cubicBezTo>
                  <a:cubicBezTo>
                    <a:pt x="20" y="28"/>
                    <a:pt x="16" y="12"/>
                    <a:pt x="15" y="1"/>
                  </a:cubicBezTo>
                  <a:cubicBezTo>
                    <a:pt x="14" y="1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826950" y="137315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811500" y="1391675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7" y="0"/>
                  </a:moveTo>
                  <a:cubicBezTo>
                    <a:pt x="1" y="0"/>
                    <a:pt x="0" y="6"/>
                    <a:pt x="2" y="16"/>
                  </a:cubicBezTo>
                  <a:cubicBezTo>
                    <a:pt x="5" y="16"/>
                    <a:pt x="9" y="17"/>
                    <a:pt x="12" y="17"/>
                  </a:cubicBezTo>
                  <a:cubicBezTo>
                    <a:pt x="17" y="17"/>
                    <a:pt x="21" y="15"/>
                    <a:pt x="20" y="5"/>
                  </a:cubicBezTo>
                  <a:cubicBezTo>
                    <a:pt x="14" y="2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777750" y="1409225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6" y="10"/>
                    <a:pt x="8" y="14"/>
                  </a:cubicBez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3777975" y="1409575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0" y="1"/>
                  </a:moveTo>
                  <a:lnTo>
                    <a:pt x="1" y="12"/>
                  </a:lnTo>
                  <a:cubicBezTo>
                    <a:pt x="2" y="11"/>
                    <a:pt x="4" y="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3777750" y="1409850"/>
              <a:ext cx="300" cy="675"/>
            </a:xfrm>
            <a:custGeom>
              <a:avLst/>
              <a:gdLst/>
              <a:ahLst/>
              <a:cxnLst/>
              <a:rect l="l" t="t" r="r" b="b"/>
              <a:pathLst>
                <a:path w="12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2"/>
                    <a:pt x="1" y="2"/>
                    <a:pt x="11" y="2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3780850" y="1407825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0" y="0"/>
                  </a:moveTo>
                  <a:cubicBezTo>
                    <a:pt x="3" y="6"/>
                    <a:pt x="6" y="11"/>
                    <a:pt x="10" y="20"/>
                  </a:cubicBezTo>
                  <a:lnTo>
                    <a:pt x="10" y="20"/>
                  </a:lnTo>
                  <a:lnTo>
                    <a:pt x="0" y="0"/>
                  </a:lnTo>
                  <a:close/>
                  <a:moveTo>
                    <a:pt x="10" y="20"/>
                  </a:moveTo>
                  <a:lnTo>
                    <a:pt x="16" y="30"/>
                  </a:lnTo>
                  <a:cubicBezTo>
                    <a:pt x="14" y="26"/>
                    <a:pt x="12" y="23"/>
                    <a:pt x="1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780550" y="1407075"/>
              <a:ext cx="1550" cy="1225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6" y="0"/>
                  </a:moveTo>
                  <a:cubicBezTo>
                    <a:pt x="3" y="0"/>
                    <a:pt x="1" y="2"/>
                    <a:pt x="1" y="8"/>
                  </a:cubicBezTo>
                  <a:lnTo>
                    <a:pt x="12" y="30"/>
                  </a:lnTo>
                  <a:cubicBezTo>
                    <a:pt x="9" y="22"/>
                    <a:pt x="9" y="19"/>
                    <a:pt x="11" y="19"/>
                  </a:cubicBezTo>
                  <a:lnTo>
                    <a:pt x="11" y="19"/>
                  </a:lnTo>
                  <a:cubicBezTo>
                    <a:pt x="19" y="19"/>
                    <a:pt x="48" y="48"/>
                    <a:pt x="57" y="48"/>
                  </a:cubicBezTo>
                  <a:cubicBezTo>
                    <a:pt x="61" y="48"/>
                    <a:pt x="62" y="44"/>
                    <a:pt x="57" y="32"/>
                  </a:cubicBezTo>
                  <a:cubicBezTo>
                    <a:pt x="47" y="31"/>
                    <a:pt x="18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789550" y="1414425"/>
              <a:ext cx="2175" cy="2525"/>
            </a:xfrm>
            <a:custGeom>
              <a:avLst/>
              <a:gdLst/>
              <a:ahLst/>
              <a:cxnLst/>
              <a:rect l="l" t="t" r="r" b="b"/>
              <a:pathLst>
                <a:path w="87" h="101" extrusionOk="0">
                  <a:moveTo>
                    <a:pt x="1" y="1"/>
                  </a:moveTo>
                  <a:cubicBezTo>
                    <a:pt x="25" y="29"/>
                    <a:pt x="55" y="66"/>
                    <a:pt x="45" y="81"/>
                  </a:cubicBezTo>
                  <a:cubicBezTo>
                    <a:pt x="64" y="95"/>
                    <a:pt x="73" y="101"/>
                    <a:pt x="75" y="101"/>
                  </a:cubicBezTo>
                  <a:cubicBezTo>
                    <a:pt x="86" y="101"/>
                    <a:pt x="8" y="16"/>
                    <a:pt x="42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793300" y="1414425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6" y="1"/>
                  </a:moveTo>
                  <a:cubicBezTo>
                    <a:pt x="0" y="25"/>
                    <a:pt x="32" y="45"/>
                    <a:pt x="42" y="62"/>
                  </a:cubicBezTo>
                  <a:cubicBezTo>
                    <a:pt x="35" y="29"/>
                    <a:pt x="34" y="21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3809200" y="14049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3"/>
                    <a:pt x="4" y="6"/>
                    <a:pt x="5" y="8"/>
                  </a:cubicBezTo>
                  <a:lnTo>
                    <a:pt x="5" y="8"/>
                  </a:lnTo>
                  <a:lnTo>
                    <a:pt x="1" y="0"/>
                  </a:lnTo>
                  <a:close/>
                  <a:moveTo>
                    <a:pt x="5" y="8"/>
                  </a:moveTo>
                  <a:lnTo>
                    <a:pt x="42" y="72"/>
                  </a:lnTo>
                  <a:cubicBezTo>
                    <a:pt x="47" y="56"/>
                    <a:pt x="28" y="46"/>
                    <a:pt x="5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805550" y="1393100"/>
              <a:ext cx="1000" cy="1725"/>
            </a:xfrm>
            <a:custGeom>
              <a:avLst/>
              <a:gdLst/>
              <a:ahLst/>
              <a:cxnLst/>
              <a:rect l="l" t="t" r="r" b="b"/>
              <a:pathLst>
                <a:path w="40" h="69" extrusionOk="0">
                  <a:moveTo>
                    <a:pt x="1" y="0"/>
                  </a:moveTo>
                  <a:lnTo>
                    <a:pt x="35" y="69"/>
                  </a:ln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2"/>
            <p:cNvSpPr/>
            <p:nvPr/>
          </p:nvSpPr>
          <p:spPr>
            <a:xfrm>
              <a:off x="3816100" y="1404825"/>
              <a:ext cx="150" cy="950"/>
            </a:xfrm>
            <a:custGeom>
              <a:avLst/>
              <a:gdLst/>
              <a:ahLst/>
              <a:cxnLst/>
              <a:rect l="l" t="t" r="r" b="b"/>
              <a:pathLst>
                <a:path w="6" h="38" extrusionOk="0">
                  <a:moveTo>
                    <a:pt x="6" y="0"/>
                  </a:moveTo>
                  <a:lnTo>
                    <a:pt x="1" y="24"/>
                  </a:lnTo>
                  <a:lnTo>
                    <a:pt x="2" y="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2"/>
            <p:cNvSpPr/>
            <p:nvPr/>
          </p:nvSpPr>
          <p:spPr>
            <a:xfrm>
              <a:off x="3839975" y="1385200"/>
              <a:ext cx="1700" cy="2150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1" y="0"/>
                  </a:moveTo>
                  <a:cubicBezTo>
                    <a:pt x="4" y="16"/>
                    <a:pt x="54" y="86"/>
                    <a:pt x="65" y="86"/>
                  </a:cubicBezTo>
                  <a:cubicBezTo>
                    <a:pt x="66" y="86"/>
                    <a:pt x="67" y="84"/>
                    <a:pt x="66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2"/>
            <p:cNvSpPr/>
            <p:nvPr/>
          </p:nvSpPr>
          <p:spPr>
            <a:xfrm>
              <a:off x="3850700" y="1376650"/>
              <a:ext cx="1450" cy="1000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5" y="0"/>
                  </a:moveTo>
                  <a:cubicBezTo>
                    <a:pt x="2" y="0"/>
                    <a:pt x="1" y="1"/>
                    <a:pt x="1" y="5"/>
                  </a:cubicBezTo>
                  <a:cubicBezTo>
                    <a:pt x="22" y="25"/>
                    <a:pt x="42" y="39"/>
                    <a:pt x="50" y="39"/>
                  </a:cubicBezTo>
                  <a:cubicBezTo>
                    <a:pt x="57" y="39"/>
                    <a:pt x="57" y="31"/>
                    <a:pt x="47" y="11"/>
                  </a:cubicBezTo>
                  <a:cubicBezTo>
                    <a:pt x="46" y="11"/>
                    <a:pt x="46" y="11"/>
                    <a:pt x="45" y="11"/>
                  </a:cubicBezTo>
                  <a:cubicBezTo>
                    <a:pt x="34" y="11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2"/>
            <p:cNvSpPr/>
            <p:nvPr/>
          </p:nvSpPr>
          <p:spPr>
            <a:xfrm>
              <a:off x="3880825" y="1342725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11" y="0"/>
                  </a:moveTo>
                  <a:lnTo>
                    <a:pt x="0" y="17"/>
                  </a:lnTo>
                  <a:cubicBezTo>
                    <a:pt x="11" y="26"/>
                    <a:pt x="20" y="35"/>
                    <a:pt x="30" y="4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2"/>
            <p:cNvSpPr/>
            <p:nvPr/>
          </p:nvSpPr>
          <p:spPr>
            <a:xfrm>
              <a:off x="3797625" y="1403500"/>
              <a:ext cx="3025" cy="250"/>
            </a:xfrm>
            <a:custGeom>
              <a:avLst/>
              <a:gdLst/>
              <a:ahLst/>
              <a:cxnLst/>
              <a:rect l="l" t="t" r="r" b="b"/>
              <a:pathLst>
                <a:path w="121" h="10" extrusionOk="0">
                  <a:moveTo>
                    <a:pt x="82" y="0"/>
                  </a:moveTo>
                  <a:cubicBezTo>
                    <a:pt x="51" y="0"/>
                    <a:pt x="0" y="5"/>
                    <a:pt x="13" y="10"/>
                  </a:cubicBezTo>
                  <a:lnTo>
                    <a:pt x="121" y="7"/>
                  </a:lnTo>
                  <a:lnTo>
                    <a:pt x="91" y="0"/>
                  </a:lnTo>
                  <a:cubicBezTo>
                    <a:pt x="88" y="0"/>
                    <a:pt x="85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794975" y="1403925"/>
              <a:ext cx="6100" cy="975"/>
            </a:xfrm>
            <a:custGeom>
              <a:avLst/>
              <a:gdLst/>
              <a:ahLst/>
              <a:cxnLst/>
              <a:rect l="l" t="t" r="r" b="b"/>
              <a:pathLst>
                <a:path w="244" h="39" extrusionOk="0">
                  <a:moveTo>
                    <a:pt x="88" y="1"/>
                  </a:moveTo>
                  <a:cubicBezTo>
                    <a:pt x="5" y="14"/>
                    <a:pt x="2" y="25"/>
                    <a:pt x="72" y="31"/>
                  </a:cubicBezTo>
                  <a:cubicBezTo>
                    <a:pt x="48" y="35"/>
                    <a:pt x="20" y="35"/>
                    <a:pt x="1" y="35"/>
                  </a:cubicBezTo>
                  <a:cubicBezTo>
                    <a:pt x="26" y="37"/>
                    <a:pt x="60" y="39"/>
                    <a:pt x="100" y="39"/>
                  </a:cubicBezTo>
                  <a:cubicBezTo>
                    <a:pt x="143" y="39"/>
                    <a:pt x="192" y="37"/>
                    <a:pt x="243" y="31"/>
                  </a:cubicBezTo>
                  <a:cubicBezTo>
                    <a:pt x="140" y="30"/>
                    <a:pt x="182" y="26"/>
                    <a:pt x="59" y="26"/>
                  </a:cubicBezTo>
                  <a:cubicBezTo>
                    <a:pt x="46" y="21"/>
                    <a:pt x="93" y="13"/>
                    <a:pt x="131" y="11"/>
                  </a:cubicBezTo>
                  <a:cubicBezTo>
                    <a:pt x="104" y="10"/>
                    <a:pt x="155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3793300" y="142100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4" y="5"/>
                    <a:pt x="7" y="3"/>
                    <a:pt x="11" y="0"/>
                  </a:cubicBezTo>
                  <a:close/>
                  <a:moveTo>
                    <a:pt x="3" y="6"/>
                  </a:moveTo>
                  <a:cubicBezTo>
                    <a:pt x="1" y="7"/>
                    <a:pt x="1" y="7"/>
                    <a:pt x="0" y="7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3796400" y="1431850"/>
              <a:ext cx="575" cy="250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20" y="0"/>
                  </a:moveTo>
                  <a:cubicBezTo>
                    <a:pt x="16" y="0"/>
                    <a:pt x="8" y="5"/>
                    <a:pt x="1" y="9"/>
                  </a:cubicBezTo>
                  <a:cubicBezTo>
                    <a:pt x="9" y="9"/>
                    <a:pt x="15" y="7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3795950" y="143522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1"/>
                  </a:moveTo>
                  <a:cubicBezTo>
                    <a:pt x="4" y="7"/>
                    <a:pt x="1" y="11"/>
                    <a:pt x="3" y="11"/>
                  </a:cubicBezTo>
                  <a:cubicBezTo>
                    <a:pt x="3" y="11"/>
                    <a:pt x="5" y="10"/>
                    <a:pt x="7" y="9"/>
                  </a:cubicBezTo>
                  <a:cubicBezTo>
                    <a:pt x="8" y="6"/>
                    <a:pt x="8" y="3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3792600" y="1421175"/>
              <a:ext cx="850" cy="550"/>
            </a:xfrm>
            <a:custGeom>
              <a:avLst/>
              <a:gdLst/>
              <a:ahLst/>
              <a:cxnLst/>
              <a:rect l="l" t="t" r="r" b="b"/>
              <a:pathLst>
                <a:path w="34" h="22" extrusionOk="0">
                  <a:moveTo>
                    <a:pt x="28" y="0"/>
                  </a:moveTo>
                  <a:lnTo>
                    <a:pt x="0" y="21"/>
                  </a:lnTo>
                  <a:cubicBezTo>
                    <a:pt x="33" y="13"/>
                    <a:pt x="23" y="9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3800825" y="1406375"/>
              <a:ext cx="750" cy="125"/>
            </a:xfrm>
            <a:custGeom>
              <a:avLst/>
              <a:gdLst/>
              <a:ahLst/>
              <a:cxnLst/>
              <a:rect l="l" t="t" r="r" b="b"/>
              <a:pathLst>
                <a:path w="30" h="5" extrusionOk="0">
                  <a:moveTo>
                    <a:pt x="1" y="0"/>
                  </a:moveTo>
                  <a:cubicBezTo>
                    <a:pt x="6" y="1"/>
                    <a:pt x="10" y="3"/>
                    <a:pt x="13" y="4"/>
                  </a:cubicBezTo>
                  <a:cubicBezTo>
                    <a:pt x="20" y="3"/>
                    <a:pt x="24" y="3"/>
                    <a:pt x="30" y="3"/>
                  </a:cubicBezTo>
                  <a:cubicBezTo>
                    <a:pt x="25" y="1"/>
                    <a:pt x="14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3788925" y="1417075"/>
              <a:ext cx="1150" cy="150"/>
            </a:xfrm>
            <a:custGeom>
              <a:avLst/>
              <a:gdLst/>
              <a:ahLst/>
              <a:cxnLst/>
              <a:rect l="l" t="t" r="r" b="b"/>
              <a:pathLst>
                <a:path w="46" h="6" extrusionOk="0">
                  <a:moveTo>
                    <a:pt x="44" y="1"/>
                  </a:moveTo>
                  <a:cubicBezTo>
                    <a:pt x="33" y="2"/>
                    <a:pt x="16" y="4"/>
                    <a:pt x="1" y="6"/>
                  </a:cubicBezTo>
                  <a:lnTo>
                    <a:pt x="46" y="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3789025" y="1413375"/>
              <a:ext cx="3200" cy="375"/>
            </a:xfrm>
            <a:custGeom>
              <a:avLst/>
              <a:gdLst/>
              <a:ahLst/>
              <a:cxnLst/>
              <a:rect l="l" t="t" r="r" b="b"/>
              <a:pathLst>
                <a:path w="128" h="15" extrusionOk="0">
                  <a:moveTo>
                    <a:pt x="128" y="0"/>
                  </a:moveTo>
                  <a:cubicBezTo>
                    <a:pt x="102" y="3"/>
                    <a:pt x="86" y="4"/>
                    <a:pt x="76" y="4"/>
                  </a:cubicBezTo>
                  <a:cubicBezTo>
                    <a:pt x="71" y="4"/>
                    <a:pt x="67" y="4"/>
                    <a:pt x="65" y="3"/>
                  </a:cubicBezTo>
                  <a:cubicBezTo>
                    <a:pt x="48" y="5"/>
                    <a:pt x="27" y="10"/>
                    <a:pt x="1" y="14"/>
                  </a:cubicBezTo>
                  <a:cubicBezTo>
                    <a:pt x="1" y="14"/>
                    <a:pt x="2" y="14"/>
                    <a:pt x="4" y="14"/>
                  </a:cubicBezTo>
                  <a:cubicBezTo>
                    <a:pt x="18" y="14"/>
                    <a:pt x="93" y="5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3792100" y="1407800"/>
              <a:ext cx="325" cy="1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8" y="3"/>
                    <a:pt x="13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3789375" y="1419825"/>
              <a:ext cx="800" cy="250"/>
            </a:xfrm>
            <a:custGeom>
              <a:avLst/>
              <a:gdLst/>
              <a:ahLst/>
              <a:cxnLst/>
              <a:rect l="l" t="t" r="r" b="b"/>
              <a:pathLst>
                <a:path w="32" h="10" extrusionOk="0">
                  <a:moveTo>
                    <a:pt x="32" y="1"/>
                  </a:moveTo>
                  <a:lnTo>
                    <a:pt x="32" y="1"/>
                  </a:lnTo>
                  <a:cubicBezTo>
                    <a:pt x="18" y="5"/>
                    <a:pt x="7" y="7"/>
                    <a:pt x="1" y="10"/>
                  </a:cubicBezTo>
                  <a:cubicBezTo>
                    <a:pt x="12" y="7"/>
                    <a:pt x="22" y="5"/>
                    <a:pt x="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3862750" y="1400425"/>
              <a:ext cx="300" cy="350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1"/>
                  </a:moveTo>
                  <a:lnTo>
                    <a:pt x="12" y="13"/>
                  </a:lnTo>
                  <a:cubicBezTo>
                    <a:pt x="7" y="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3873375" y="1405700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lnTo>
                    <a:pt x="3" y="6"/>
                  </a:lnTo>
                  <a:cubicBezTo>
                    <a:pt x="16" y="17"/>
                    <a:pt x="28" y="28"/>
                    <a:pt x="41" y="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3832175" y="1437075"/>
              <a:ext cx="1575" cy="4650"/>
            </a:xfrm>
            <a:custGeom>
              <a:avLst/>
              <a:gdLst/>
              <a:ahLst/>
              <a:cxnLst/>
              <a:rect l="l" t="t" r="r" b="b"/>
              <a:pathLst>
                <a:path w="63" h="186" extrusionOk="0">
                  <a:moveTo>
                    <a:pt x="1" y="0"/>
                  </a:moveTo>
                  <a:cubicBezTo>
                    <a:pt x="15" y="32"/>
                    <a:pt x="30" y="140"/>
                    <a:pt x="63" y="186"/>
                  </a:cubicBezTo>
                  <a:cubicBezTo>
                    <a:pt x="25" y="113"/>
                    <a:pt x="51" y="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3801275" y="1406525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3"/>
                    <a:pt x="3" y="4"/>
                    <a:pt x="2" y="6"/>
                  </a:cubicBezTo>
                  <a:cubicBezTo>
                    <a:pt x="4" y="4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3832050" y="14368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1"/>
                  </a:moveTo>
                  <a:lnTo>
                    <a:pt x="6" y="9"/>
                  </a:lnTo>
                  <a:cubicBezTo>
                    <a:pt x="5" y="6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3857875" y="140632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6" y="0"/>
                  </a:moveTo>
                  <a:cubicBezTo>
                    <a:pt x="4" y="0"/>
                    <a:pt x="3" y="2"/>
                    <a:pt x="0" y="5"/>
                  </a:cubicBezTo>
                  <a:cubicBezTo>
                    <a:pt x="19" y="23"/>
                    <a:pt x="39" y="44"/>
                    <a:pt x="58" y="65"/>
                  </a:cubicBezTo>
                  <a:cubicBezTo>
                    <a:pt x="24" y="26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3800300" y="1406475"/>
              <a:ext cx="1000" cy="75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34" y="0"/>
                  </a:moveTo>
                  <a:cubicBezTo>
                    <a:pt x="21" y="0"/>
                    <a:pt x="8" y="1"/>
                    <a:pt x="0" y="3"/>
                  </a:cubicBezTo>
                  <a:cubicBezTo>
                    <a:pt x="12" y="2"/>
                    <a:pt x="21" y="2"/>
                    <a:pt x="27" y="2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37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3814650" y="1424150"/>
              <a:ext cx="175" cy="400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6"/>
                    <a:pt x="5" y="11"/>
                    <a:pt x="7" y="15"/>
                  </a:cubicBezTo>
                  <a:cubicBezTo>
                    <a:pt x="6" y="8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3843100" y="1416725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1" y="5"/>
                    <a:pt x="5" y="13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3815525" y="1424250"/>
              <a:ext cx="175" cy="1625"/>
            </a:xfrm>
            <a:custGeom>
              <a:avLst/>
              <a:gdLst/>
              <a:ahLst/>
              <a:cxnLst/>
              <a:rect l="l" t="t" r="r" b="b"/>
              <a:pathLst>
                <a:path w="7" h="65" extrusionOk="0">
                  <a:moveTo>
                    <a:pt x="1" y="1"/>
                  </a:moveTo>
                  <a:cubicBezTo>
                    <a:pt x="1" y="33"/>
                    <a:pt x="2" y="52"/>
                    <a:pt x="3" y="64"/>
                  </a:cubicBezTo>
                  <a:cubicBezTo>
                    <a:pt x="4" y="58"/>
                    <a:pt x="4" y="52"/>
                    <a:pt x="6" y="41"/>
                  </a:cubicBezTo>
                  <a:cubicBezTo>
                    <a:pt x="3" y="27"/>
                    <a:pt x="2" y="1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3859350" y="1407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3789450" y="1398975"/>
              <a:ext cx="88675" cy="45725"/>
            </a:xfrm>
            <a:custGeom>
              <a:avLst/>
              <a:gdLst/>
              <a:ahLst/>
              <a:cxnLst/>
              <a:rect l="l" t="t" r="r" b="b"/>
              <a:pathLst>
                <a:path w="3547" h="1829" extrusionOk="0">
                  <a:moveTo>
                    <a:pt x="2987" y="44"/>
                  </a:moveTo>
                  <a:cubicBezTo>
                    <a:pt x="2989" y="46"/>
                    <a:pt x="2990" y="48"/>
                    <a:pt x="2992" y="50"/>
                  </a:cubicBezTo>
                  <a:lnTo>
                    <a:pt x="2992" y="50"/>
                  </a:lnTo>
                  <a:cubicBezTo>
                    <a:pt x="2990" y="48"/>
                    <a:pt x="2989" y="46"/>
                    <a:pt x="2987" y="44"/>
                  </a:cubicBezTo>
                  <a:close/>
                  <a:moveTo>
                    <a:pt x="288" y="253"/>
                  </a:moveTo>
                  <a:cubicBezTo>
                    <a:pt x="282" y="254"/>
                    <a:pt x="280" y="255"/>
                    <a:pt x="281" y="256"/>
                  </a:cubicBezTo>
                  <a:lnTo>
                    <a:pt x="288" y="253"/>
                  </a:lnTo>
                  <a:close/>
                  <a:moveTo>
                    <a:pt x="112" y="353"/>
                  </a:moveTo>
                  <a:cubicBezTo>
                    <a:pt x="112" y="353"/>
                    <a:pt x="113" y="354"/>
                    <a:pt x="113" y="354"/>
                  </a:cubicBezTo>
                  <a:lnTo>
                    <a:pt x="113" y="354"/>
                  </a:lnTo>
                  <a:lnTo>
                    <a:pt x="112" y="353"/>
                  </a:lnTo>
                  <a:close/>
                  <a:moveTo>
                    <a:pt x="2631" y="555"/>
                  </a:moveTo>
                  <a:cubicBezTo>
                    <a:pt x="2631" y="557"/>
                    <a:pt x="2631" y="560"/>
                    <a:pt x="2629" y="565"/>
                  </a:cubicBezTo>
                  <a:cubicBezTo>
                    <a:pt x="2629" y="564"/>
                    <a:pt x="2628" y="564"/>
                    <a:pt x="2628" y="564"/>
                  </a:cubicBezTo>
                  <a:cubicBezTo>
                    <a:pt x="2629" y="560"/>
                    <a:pt x="2631" y="557"/>
                    <a:pt x="2631" y="555"/>
                  </a:cubicBezTo>
                  <a:close/>
                  <a:moveTo>
                    <a:pt x="2618" y="580"/>
                  </a:moveTo>
                  <a:cubicBezTo>
                    <a:pt x="2638" y="605"/>
                    <a:pt x="2656" y="632"/>
                    <a:pt x="2652" y="632"/>
                  </a:cubicBezTo>
                  <a:cubicBezTo>
                    <a:pt x="2642" y="614"/>
                    <a:pt x="2624" y="603"/>
                    <a:pt x="2606" y="586"/>
                  </a:cubicBezTo>
                  <a:lnTo>
                    <a:pt x="2606" y="586"/>
                  </a:lnTo>
                  <a:cubicBezTo>
                    <a:pt x="2607" y="586"/>
                    <a:pt x="2608" y="586"/>
                    <a:pt x="2608" y="586"/>
                  </a:cubicBezTo>
                  <a:cubicBezTo>
                    <a:pt x="2612" y="586"/>
                    <a:pt x="2616" y="584"/>
                    <a:pt x="2618" y="580"/>
                  </a:cubicBezTo>
                  <a:close/>
                  <a:moveTo>
                    <a:pt x="3160" y="691"/>
                  </a:moveTo>
                  <a:lnTo>
                    <a:pt x="3160" y="691"/>
                  </a:lnTo>
                  <a:cubicBezTo>
                    <a:pt x="3163" y="694"/>
                    <a:pt x="3167" y="696"/>
                    <a:pt x="3172" y="700"/>
                  </a:cubicBezTo>
                  <a:cubicBezTo>
                    <a:pt x="3168" y="697"/>
                    <a:pt x="3164" y="694"/>
                    <a:pt x="3160" y="691"/>
                  </a:cubicBezTo>
                  <a:close/>
                  <a:moveTo>
                    <a:pt x="209" y="751"/>
                  </a:moveTo>
                  <a:lnTo>
                    <a:pt x="209" y="751"/>
                  </a:lnTo>
                  <a:cubicBezTo>
                    <a:pt x="206" y="751"/>
                    <a:pt x="202" y="752"/>
                    <a:pt x="201" y="752"/>
                  </a:cubicBezTo>
                  <a:cubicBezTo>
                    <a:pt x="201" y="752"/>
                    <a:pt x="202" y="752"/>
                    <a:pt x="203" y="752"/>
                  </a:cubicBezTo>
                  <a:cubicBezTo>
                    <a:pt x="204" y="752"/>
                    <a:pt x="207" y="751"/>
                    <a:pt x="209" y="751"/>
                  </a:cubicBezTo>
                  <a:close/>
                  <a:moveTo>
                    <a:pt x="2965" y="930"/>
                  </a:moveTo>
                  <a:cubicBezTo>
                    <a:pt x="2965" y="931"/>
                    <a:pt x="2966" y="931"/>
                    <a:pt x="2967" y="932"/>
                  </a:cubicBezTo>
                  <a:lnTo>
                    <a:pt x="2967" y="932"/>
                  </a:lnTo>
                  <a:cubicBezTo>
                    <a:pt x="2966" y="931"/>
                    <a:pt x="2965" y="931"/>
                    <a:pt x="2965" y="930"/>
                  </a:cubicBezTo>
                  <a:close/>
                  <a:moveTo>
                    <a:pt x="2883" y="1000"/>
                  </a:moveTo>
                  <a:cubicBezTo>
                    <a:pt x="2883" y="1001"/>
                    <a:pt x="2883" y="1001"/>
                    <a:pt x="2884" y="1002"/>
                  </a:cubicBezTo>
                  <a:lnTo>
                    <a:pt x="2884" y="1002"/>
                  </a:lnTo>
                  <a:cubicBezTo>
                    <a:pt x="2883" y="1001"/>
                    <a:pt x="2883" y="1001"/>
                    <a:pt x="2883" y="1000"/>
                  </a:cubicBezTo>
                  <a:close/>
                  <a:moveTo>
                    <a:pt x="2773" y="1048"/>
                  </a:moveTo>
                  <a:cubicBezTo>
                    <a:pt x="2774" y="1050"/>
                    <a:pt x="2776" y="1051"/>
                    <a:pt x="2776" y="1051"/>
                  </a:cubicBezTo>
                  <a:lnTo>
                    <a:pt x="2776" y="1051"/>
                  </a:lnTo>
                  <a:cubicBezTo>
                    <a:pt x="2775" y="1050"/>
                    <a:pt x="2774" y="1049"/>
                    <a:pt x="2773" y="1048"/>
                  </a:cubicBezTo>
                  <a:close/>
                  <a:moveTo>
                    <a:pt x="3020" y="1021"/>
                  </a:moveTo>
                  <a:cubicBezTo>
                    <a:pt x="3027" y="1032"/>
                    <a:pt x="3034" y="1041"/>
                    <a:pt x="3038" y="1048"/>
                  </a:cubicBezTo>
                  <a:cubicBezTo>
                    <a:pt x="3039" y="1052"/>
                    <a:pt x="3039" y="1054"/>
                    <a:pt x="3038" y="1054"/>
                  </a:cubicBezTo>
                  <a:cubicBezTo>
                    <a:pt x="3035" y="1054"/>
                    <a:pt x="3026" y="1044"/>
                    <a:pt x="3017" y="1034"/>
                  </a:cubicBezTo>
                  <a:cubicBezTo>
                    <a:pt x="3019" y="1032"/>
                    <a:pt x="3020" y="1027"/>
                    <a:pt x="3020" y="1021"/>
                  </a:cubicBezTo>
                  <a:close/>
                  <a:moveTo>
                    <a:pt x="746" y="1078"/>
                  </a:moveTo>
                  <a:cubicBezTo>
                    <a:pt x="746" y="1078"/>
                    <a:pt x="745" y="1078"/>
                    <a:pt x="745" y="1078"/>
                  </a:cubicBezTo>
                  <a:lnTo>
                    <a:pt x="745" y="1078"/>
                  </a:lnTo>
                  <a:cubicBezTo>
                    <a:pt x="745" y="1078"/>
                    <a:pt x="745" y="1078"/>
                    <a:pt x="746" y="1078"/>
                  </a:cubicBezTo>
                  <a:cubicBezTo>
                    <a:pt x="746" y="1078"/>
                    <a:pt x="746" y="1078"/>
                    <a:pt x="746" y="1078"/>
                  </a:cubicBezTo>
                  <a:cubicBezTo>
                    <a:pt x="746" y="1078"/>
                    <a:pt x="746" y="1078"/>
                    <a:pt x="746" y="1078"/>
                  </a:cubicBezTo>
                  <a:close/>
                  <a:moveTo>
                    <a:pt x="231" y="1644"/>
                  </a:moveTo>
                  <a:lnTo>
                    <a:pt x="231" y="1644"/>
                  </a:lnTo>
                  <a:cubicBezTo>
                    <a:pt x="230" y="1644"/>
                    <a:pt x="230" y="1644"/>
                    <a:pt x="229" y="1644"/>
                  </a:cubicBezTo>
                  <a:lnTo>
                    <a:pt x="231" y="1644"/>
                  </a:lnTo>
                  <a:close/>
                  <a:moveTo>
                    <a:pt x="936" y="1645"/>
                  </a:moveTo>
                  <a:cubicBezTo>
                    <a:pt x="935" y="1649"/>
                    <a:pt x="935" y="1653"/>
                    <a:pt x="934" y="1657"/>
                  </a:cubicBezTo>
                  <a:cubicBezTo>
                    <a:pt x="934" y="1657"/>
                    <a:pt x="935" y="1652"/>
                    <a:pt x="936" y="1645"/>
                  </a:cubicBezTo>
                  <a:close/>
                  <a:moveTo>
                    <a:pt x="3020" y="1"/>
                  </a:moveTo>
                  <a:lnTo>
                    <a:pt x="3020" y="1"/>
                  </a:lnTo>
                  <a:cubicBezTo>
                    <a:pt x="3013" y="1"/>
                    <a:pt x="3039" y="31"/>
                    <a:pt x="3058" y="54"/>
                  </a:cubicBezTo>
                  <a:cubicBezTo>
                    <a:pt x="3029" y="28"/>
                    <a:pt x="3007" y="11"/>
                    <a:pt x="2995" y="3"/>
                  </a:cubicBezTo>
                  <a:lnTo>
                    <a:pt x="2995" y="3"/>
                  </a:lnTo>
                  <a:lnTo>
                    <a:pt x="3088" y="115"/>
                  </a:lnTo>
                  <a:cubicBezTo>
                    <a:pt x="3043" y="74"/>
                    <a:pt x="3008" y="28"/>
                    <a:pt x="2977" y="13"/>
                  </a:cubicBezTo>
                  <a:lnTo>
                    <a:pt x="2977" y="13"/>
                  </a:lnTo>
                  <a:cubicBezTo>
                    <a:pt x="3021" y="65"/>
                    <a:pt x="3079" y="100"/>
                    <a:pt x="3100" y="140"/>
                  </a:cubicBezTo>
                  <a:cubicBezTo>
                    <a:pt x="3064" y="111"/>
                    <a:pt x="3034" y="83"/>
                    <a:pt x="3029" y="83"/>
                  </a:cubicBezTo>
                  <a:lnTo>
                    <a:pt x="3029" y="83"/>
                  </a:lnTo>
                  <a:cubicBezTo>
                    <a:pt x="3028" y="83"/>
                    <a:pt x="3031" y="89"/>
                    <a:pt x="3042" y="104"/>
                  </a:cubicBezTo>
                  <a:cubicBezTo>
                    <a:pt x="3017" y="82"/>
                    <a:pt x="3001" y="64"/>
                    <a:pt x="2992" y="50"/>
                  </a:cubicBezTo>
                  <a:lnTo>
                    <a:pt x="2992" y="50"/>
                  </a:lnTo>
                  <a:cubicBezTo>
                    <a:pt x="3012" y="83"/>
                    <a:pt x="2989" y="78"/>
                    <a:pt x="3041" y="132"/>
                  </a:cubicBezTo>
                  <a:cubicBezTo>
                    <a:pt x="3023" y="118"/>
                    <a:pt x="3014" y="114"/>
                    <a:pt x="3010" y="114"/>
                  </a:cubicBezTo>
                  <a:cubicBezTo>
                    <a:pt x="3004" y="114"/>
                    <a:pt x="3003" y="118"/>
                    <a:pt x="2999" y="118"/>
                  </a:cubicBezTo>
                  <a:cubicBezTo>
                    <a:pt x="2992" y="118"/>
                    <a:pt x="2978" y="110"/>
                    <a:pt x="2936" y="67"/>
                  </a:cubicBezTo>
                  <a:lnTo>
                    <a:pt x="2936" y="67"/>
                  </a:lnTo>
                  <a:cubicBezTo>
                    <a:pt x="2958" y="93"/>
                    <a:pt x="3005" y="156"/>
                    <a:pt x="3003" y="166"/>
                  </a:cubicBezTo>
                  <a:cubicBezTo>
                    <a:pt x="2959" y="113"/>
                    <a:pt x="2946" y="105"/>
                    <a:pt x="2938" y="105"/>
                  </a:cubicBezTo>
                  <a:cubicBezTo>
                    <a:pt x="2934" y="105"/>
                    <a:pt x="2931" y="107"/>
                    <a:pt x="2927" y="107"/>
                  </a:cubicBezTo>
                  <a:cubicBezTo>
                    <a:pt x="2918" y="107"/>
                    <a:pt x="2901" y="98"/>
                    <a:pt x="2851" y="44"/>
                  </a:cubicBezTo>
                  <a:lnTo>
                    <a:pt x="2851" y="44"/>
                  </a:lnTo>
                  <a:cubicBezTo>
                    <a:pt x="2950" y="161"/>
                    <a:pt x="2872" y="119"/>
                    <a:pt x="2918" y="193"/>
                  </a:cubicBezTo>
                  <a:cubicBezTo>
                    <a:pt x="2911" y="185"/>
                    <a:pt x="2899" y="169"/>
                    <a:pt x="2900" y="167"/>
                  </a:cubicBezTo>
                  <a:lnTo>
                    <a:pt x="2900" y="167"/>
                  </a:lnTo>
                  <a:cubicBezTo>
                    <a:pt x="2900" y="168"/>
                    <a:pt x="2901" y="168"/>
                    <a:pt x="2901" y="168"/>
                  </a:cubicBezTo>
                  <a:cubicBezTo>
                    <a:pt x="2901" y="167"/>
                    <a:pt x="2900" y="167"/>
                    <a:pt x="2900" y="167"/>
                  </a:cubicBezTo>
                  <a:lnTo>
                    <a:pt x="2900" y="167"/>
                  </a:lnTo>
                  <a:cubicBezTo>
                    <a:pt x="2900" y="167"/>
                    <a:pt x="2900" y="167"/>
                    <a:pt x="2900" y="167"/>
                  </a:cubicBezTo>
                  <a:lnTo>
                    <a:pt x="2900" y="167"/>
                  </a:lnTo>
                  <a:cubicBezTo>
                    <a:pt x="2883" y="163"/>
                    <a:pt x="2850" y="134"/>
                    <a:pt x="2826" y="117"/>
                  </a:cubicBezTo>
                  <a:lnTo>
                    <a:pt x="2826" y="117"/>
                  </a:lnTo>
                  <a:cubicBezTo>
                    <a:pt x="2912" y="210"/>
                    <a:pt x="2920" y="243"/>
                    <a:pt x="2967" y="306"/>
                  </a:cubicBezTo>
                  <a:cubicBezTo>
                    <a:pt x="2875" y="224"/>
                    <a:pt x="2871" y="192"/>
                    <a:pt x="2788" y="107"/>
                  </a:cubicBezTo>
                  <a:lnTo>
                    <a:pt x="2788" y="107"/>
                  </a:lnTo>
                  <a:cubicBezTo>
                    <a:pt x="2860" y="182"/>
                    <a:pt x="2842" y="197"/>
                    <a:pt x="2903" y="257"/>
                  </a:cubicBezTo>
                  <a:cubicBezTo>
                    <a:pt x="2845" y="208"/>
                    <a:pt x="2872" y="235"/>
                    <a:pt x="2798" y="161"/>
                  </a:cubicBezTo>
                  <a:lnTo>
                    <a:pt x="2798" y="161"/>
                  </a:lnTo>
                  <a:cubicBezTo>
                    <a:pt x="2903" y="280"/>
                    <a:pt x="2809" y="187"/>
                    <a:pt x="2868" y="265"/>
                  </a:cubicBezTo>
                  <a:cubicBezTo>
                    <a:pt x="2822" y="228"/>
                    <a:pt x="2788" y="186"/>
                    <a:pt x="2783" y="186"/>
                  </a:cubicBezTo>
                  <a:lnTo>
                    <a:pt x="2783" y="186"/>
                  </a:lnTo>
                  <a:cubicBezTo>
                    <a:pt x="2781" y="186"/>
                    <a:pt x="2783" y="191"/>
                    <a:pt x="2788" y="203"/>
                  </a:cubicBezTo>
                  <a:cubicBezTo>
                    <a:pt x="2760" y="177"/>
                    <a:pt x="2731" y="126"/>
                    <a:pt x="2731" y="126"/>
                  </a:cubicBezTo>
                  <a:lnTo>
                    <a:pt x="2731" y="126"/>
                  </a:lnTo>
                  <a:cubicBezTo>
                    <a:pt x="2719" y="135"/>
                    <a:pt x="2804" y="219"/>
                    <a:pt x="2848" y="271"/>
                  </a:cubicBezTo>
                  <a:cubicBezTo>
                    <a:pt x="2850" y="278"/>
                    <a:pt x="2849" y="280"/>
                    <a:pt x="2847" y="280"/>
                  </a:cubicBezTo>
                  <a:cubicBezTo>
                    <a:pt x="2834" y="280"/>
                    <a:pt x="2776" y="206"/>
                    <a:pt x="2737" y="171"/>
                  </a:cubicBezTo>
                  <a:lnTo>
                    <a:pt x="2737" y="171"/>
                  </a:lnTo>
                  <a:cubicBezTo>
                    <a:pt x="2751" y="202"/>
                    <a:pt x="2817" y="290"/>
                    <a:pt x="2806" y="291"/>
                  </a:cubicBezTo>
                  <a:cubicBezTo>
                    <a:pt x="2793" y="277"/>
                    <a:pt x="2787" y="272"/>
                    <a:pt x="2773" y="252"/>
                  </a:cubicBezTo>
                  <a:lnTo>
                    <a:pt x="2773" y="252"/>
                  </a:lnTo>
                  <a:cubicBezTo>
                    <a:pt x="2826" y="332"/>
                    <a:pt x="2750" y="280"/>
                    <a:pt x="2815" y="379"/>
                  </a:cubicBezTo>
                  <a:lnTo>
                    <a:pt x="2795" y="359"/>
                  </a:lnTo>
                  <a:lnTo>
                    <a:pt x="2795" y="359"/>
                  </a:lnTo>
                  <a:cubicBezTo>
                    <a:pt x="2835" y="403"/>
                    <a:pt x="2875" y="450"/>
                    <a:pt x="2902" y="482"/>
                  </a:cubicBezTo>
                  <a:cubicBezTo>
                    <a:pt x="2900" y="486"/>
                    <a:pt x="2919" y="516"/>
                    <a:pt x="2914" y="516"/>
                  </a:cubicBezTo>
                  <a:cubicBezTo>
                    <a:pt x="2912" y="516"/>
                    <a:pt x="2905" y="509"/>
                    <a:pt x="2888" y="491"/>
                  </a:cubicBezTo>
                  <a:cubicBezTo>
                    <a:pt x="2893" y="489"/>
                    <a:pt x="2872" y="465"/>
                    <a:pt x="2858" y="446"/>
                  </a:cubicBezTo>
                  <a:lnTo>
                    <a:pt x="2858" y="446"/>
                  </a:lnTo>
                  <a:lnTo>
                    <a:pt x="2875" y="477"/>
                  </a:lnTo>
                  <a:cubicBezTo>
                    <a:pt x="2798" y="395"/>
                    <a:pt x="2858" y="440"/>
                    <a:pt x="2804" y="377"/>
                  </a:cubicBezTo>
                  <a:lnTo>
                    <a:pt x="2804" y="377"/>
                  </a:lnTo>
                  <a:cubicBezTo>
                    <a:pt x="2815" y="411"/>
                    <a:pt x="2854" y="482"/>
                    <a:pt x="2841" y="482"/>
                  </a:cubicBezTo>
                  <a:cubicBezTo>
                    <a:pt x="2840" y="482"/>
                    <a:pt x="2838" y="481"/>
                    <a:pt x="2835" y="479"/>
                  </a:cubicBezTo>
                  <a:cubicBezTo>
                    <a:pt x="2763" y="396"/>
                    <a:pt x="2831" y="434"/>
                    <a:pt x="2757" y="369"/>
                  </a:cubicBezTo>
                  <a:lnTo>
                    <a:pt x="2757" y="369"/>
                  </a:lnTo>
                  <a:lnTo>
                    <a:pt x="2798" y="390"/>
                  </a:lnTo>
                  <a:cubicBezTo>
                    <a:pt x="2675" y="265"/>
                    <a:pt x="2813" y="393"/>
                    <a:pt x="2685" y="258"/>
                  </a:cubicBezTo>
                  <a:cubicBezTo>
                    <a:pt x="2682" y="257"/>
                    <a:pt x="2680" y="257"/>
                    <a:pt x="2678" y="257"/>
                  </a:cubicBezTo>
                  <a:cubicBezTo>
                    <a:pt x="2657" y="257"/>
                    <a:pt x="2693" y="307"/>
                    <a:pt x="2672" y="307"/>
                  </a:cubicBezTo>
                  <a:cubicBezTo>
                    <a:pt x="2670" y="307"/>
                    <a:pt x="2668" y="306"/>
                    <a:pt x="2665" y="306"/>
                  </a:cubicBezTo>
                  <a:lnTo>
                    <a:pt x="2665" y="306"/>
                  </a:lnTo>
                  <a:cubicBezTo>
                    <a:pt x="2700" y="356"/>
                    <a:pt x="2723" y="374"/>
                    <a:pt x="2758" y="425"/>
                  </a:cubicBezTo>
                  <a:cubicBezTo>
                    <a:pt x="2765" y="441"/>
                    <a:pt x="2765" y="447"/>
                    <a:pt x="2761" y="447"/>
                  </a:cubicBezTo>
                  <a:cubicBezTo>
                    <a:pt x="2743" y="447"/>
                    <a:pt x="2639" y="321"/>
                    <a:pt x="2626" y="321"/>
                  </a:cubicBezTo>
                  <a:lnTo>
                    <a:pt x="2626" y="321"/>
                  </a:lnTo>
                  <a:cubicBezTo>
                    <a:pt x="2623" y="321"/>
                    <a:pt x="2626" y="330"/>
                    <a:pt x="2639" y="353"/>
                  </a:cubicBezTo>
                  <a:cubicBezTo>
                    <a:pt x="2674" y="404"/>
                    <a:pt x="2738" y="489"/>
                    <a:pt x="2724" y="489"/>
                  </a:cubicBezTo>
                  <a:cubicBezTo>
                    <a:pt x="2722" y="489"/>
                    <a:pt x="2716" y="486"/>
                    <a:pt x="2706" y="478"/>
                  </a:cubicBezTo>
                  <a:lnTo>
                    <a:pt x="2634" y="376"/>
                  </a:lnTo>
                  <a:lnTo>
                    <a:pt x="2634" y="376"/>
                  </a:lnTo>
                  <a:cubicBezTo>
                    <a:pt x="2613" y="380"/>
                    <a:pt x="2700" y="484"/>
                    <a:pt x="2685" y="484"/>
                  </a:cubicBezTo>
                  <a:cubicBezTo>
                    <a:pt x="2682" y="484"/>
                    <a:pt x="2676" y="481"/>
                    <a:pt x="2665" y="473"/>
                  </a:cubicBezTo>
                  <a:cubicBezTo>
                    <a:pt x="2638" y="431"/>
                    <a:pt x="2653" y="430"/>
                    <a:pt x="2642" y="420"/>
                  </a:cubicBezTo>
                  <a:cubicBezTo>
                    <a:pt x="2627" y="405"/>
                    <a:pt x="2620" y="400"/>
                    <a:pt x="2618" y="400"/>
                  </a:cubicBezTo>
                  <a:lnTo>
                    <a:pt x="2618" y="400"/>
                  </a:lnTo>
                  <a:cubicBezTo>
                    <a:pt x="2610" y="400"/>
                    <a:pt x="2675" y="483"/>
                    <a:pt x="2668" y="488"/>
                  </a:cubicBezTo>
                  <a:lnTo>
                    <a:pt x="2599" y="403"/>
                  </a:lnTo>
                  <a:lnTo>
                    <a:pt x="2599" y="403"/>
                  </a:lnTo>
                  <a:cubicBezTo>
                    <a:pt x="2591" y="430"/>
                    <a:pt x="2619" y="509"/>
                    <a:pt x="2611" y="540"/>
                  </a:cubicBezTo>
                  <a:cubicBezTo>
                    <a:pt x="2592" y="513"/>
                    <a:pt x="2576" y="483"/>
                    <a:pt x="2550" y="460"/>
                  </a:cubicBezTo>
                  <a:lnTo>
                    <a:pt x="2550" y="460"/>
                  </a:lnTo>
                  <a:cubicBezTo>
                    <a:pt x="2553" y="485"/>
                    <a:pt x="2543" y="495"/>
                    <a:pt x="2527" y="495"/>
                  </a:cubicBezTo>
                  <a:cubicBezTo>
                    <a:pt x="2502" y="495"/>
                    <a:pt x="2462" y="474"/>
                    <a:pt x="2425" y="452"/>
                  </a:cubicBezTo>
                  <a:lnTo>
                    <a:pt x="2425" y="452"/>
                  </a:lnTo>
                  <a:lnTo>
                    <a:pt x="2471" y="536"/>
                  </a:lnTo>
                  <a:cubicBezTo>
                    <a:pt x="2471" y="536"/>
                    <a:pt x="2471" y="536"/>
                    <a:pt x="2471" y="536"/>
                  </a:cubicBezTo>
                  <a:cubicBezTo>
                    <a:pt x="2466" y="536"/>
                    <a:pt x="2442" y="503"/>
                    <a:pt x="2435" y="487"/>
                  </a:cubicBezTo>
                  <a:cubicBezTo>
                    <a:pt x="2431" y="484"/>
                    <a:pt x="2428" y="482"/>
                    <a:pt x="2427" y="482"/>
                  </a:cubicBezTo>
                  <a:lnTo>
                    <a:pt x="2427" y="482"/>
                  </a:lnTo>
                  <a:cubicBezTo>
                    <a:pt x="2421" y="482"/>
                    <a:pt x="2470" y="541"/>
                    <a:pt x="2484" y="571"/>
                  </a:cubicBezTo>
                  <a:cubicBezTo>
                    <a:pt x="2484" y="572"/>
                    <a:pt x="2484" y="572"/>
                    <a:pt x="2483" y="572"/>
                  </a:cubicBezTo>
                  <a:cubicBezTo>
                    <a:pt x="2477" y="572"/>
                    <a:pt x="2445" y="528"/>
                    <a:pt x="2433" y="505"/>
                  </a:cubicBezTo>
                  <a:lnTo>
                    <a:pt x="2433" y="505"/>
                  </a:lnTo>
                  <a:cubicBezTo>
                    <a:pt x="2455" y="565"/>
                    <a:pt x="2471" y="636"/>
                    <a:pt x="2446" y="636"/>
                  </a:cubicBezTo>
                  <a:cubicBezTo>
                    <a:pt x="2437" y="636"/>
                    <a:pt x="2424" y="628"/>
                    <a:pt x="2406" y="611"/>
                  </a:cubicBezTo>
                  <a:lnTo>
                    <a:pt x="2394" y="585"/>
                  </a:lnTo>
                  <a:cubicBezTo>
                    <a:pt x="2392" y="583"/>
                    <a:pt x="2391" y="583"/>
                    <a:pt x="2390" y="583"/>
                  </a:cubicBezTo>
                  <a:lnTo>
                    <a:pt x="2390" y="583"/>
                  </a:lnTo>
                  <a:cubicBezTo>
                    <a:pt x="2375" y="583"/>
                    <a:pt x="2451" y="706"/>
                    <a:pt x="2438" y="706"/>
                  </a:cubicBezTo>
                  <a:cubicBezTo>
                    <a:pt x="2436" y="706"/>
                    <a:pt x="2431" y="703"/>
                    <a:pt x="2422" y="693"/>
                  </a:cubicBezTo>
                  <a:lnTo>
                    <a:pt x="2416" y="678"/>
                  </a:lnTo>
                  <a:cubicBezTo>
                    <a:pt x="2412" y="677"/>
                    <a:pt x="2409" y="676"/>
                    <a:pt x="2405" y="676"/>
                  </a:cubicBezTo>
                  <a:cubicBezTo>
                    <a:pt x="2386" y="676"/>
                    <a:pt x="2376" y="693"/>
                    <a:pt x="2362" y="701"/>
                  </a:cubicBezTo>
                  <a:cubicBezTo>
                    <a:pt x="2357" y="703"/>
                    <a:pt x="2352" y="705"/>
                    <a:pt x="2346" y="705"/>
                  </a:cubicBezTo>
                  <a:cubicBezTo>
                    <a:pt x="2330" y="705"/>
                    <a:pt x="2308" y="693"/>
                    <a:pt x="2272" y="653"/>
                  </a:cubicBezTo>
                  <a:lnTo>
                    <a:pt x="2272" y="653"/>
                  </a:lnTo>
                  <a:cubicBezTo>
                    <a:pt x="2296" y="697"/>
                    <a:pt x="2294" y="704"/>
                    <a:pt x="2287" y="704"/>
                  </a:cubicBezTo>
                  <a:cubicBezTo>
                    <a:pt x="2283" y="704"/>
                    <a:pt x="2277" y="702"/>
                    <a:pt x="2273" y="702"/>
                  </a:cubicBezTo>
                  <a:cubicBezTo>
                    <a:pt x="2264" y="702"/>
                    <a:pt x="2264" y="713"/>
                    <a:pt x="2306" y="785"/>
                  </a:cubicBezTo>
                  <a:cubicBezTo>
                    <a:pt x="2239" y="715"/>
                    <a:pt x="2227" y="683"/>
                    <a:pt x="2168" y="643"/>
                  </a:cubicBezTo>
                  <a:cubicBezTo>
                    <a:pt x="2168" y="643"/>
                    <a:pt x="2168" y="643"/>
                    <a:pt x="2168" y="643"/>
                  </a:cubicBezTo>
                  <a:lnTo>
                    <a:pt x="2168" y="643"/>
                  </a:lnTo>
                  <a:cubicBezTo>
                    <a:pt x="2159" y="643"/>
                    <a:pt x="2218" y="752"/>
                    <a:pt x="2219" y="773"/>
                  </a:cubicBezTo>
                  <a:lnTo>
                    <a:pt x="2168" y="686"/>
                  </a:lnTo>
                  <a:lnTo>
                    <a:pt x="2209" y="784"/>
                  </a:lnTo>
                  <a:lnTo>
                    <a:pt x="2144" y="684"/>
                  </a:lnTo>
                  <a:lnTo>
                    <a:pt x="2149" y="711"/>
                  </a:lnTo>
                  <a:cubicBezTo>
                    <a:pt x="2156" y="715"/>
                    <a:pt x="2177" y="746"/>
                    <a:pt x="2192" y="772"/>
                  </a:cubicBezTo>
                  <a:cubicBezTo>
                    <a:pt x="2194" y="782"/>
                    <a:pt x="2192" y="785"/>
                    <a:pt x="2189" y="785"/>
                  </a:cubicBezTo>
                  <a:cubicBezTo>
                    <a:pt x="2174" y="785"/>
                    <a:pt x="2122" y="721"/>
                    <a:pt x="2103" y="684"/>
                  </a:cubicBezTo>
                  <a:lnTo>
                    <a:pt x="2103" y="684"/>
                  </a:lnTo>
                  <a:cubicBezTo>
                    <a:pt x="2106" y="714"/>
                    <a:pt x="2110" y="743"/>
                    <a:pt x="2113" y="774"/>
                  </a:cubicBezTo>
                  <a:cubicBezTo>
                    <a:pt x="2095" y="738"/>
                    <a:pt x="2093" y="725"/>
                    <a:pt x="2084" y="700"/>
                  </a:cubicBezTo>
                  <a:lnTo>
                    <a:pt x="2084" y="700"/>
                  </a:lnTo>
                  <a:cubicBezTo>
                    <a:pt x="2091" y="721"/>
                    <a:pt x="2093" y="729"/>
                    <a:pt x="2091" y="729"/>
                  </a:cubicBezTo>
                  <a:cubicBezTo>
                    <a:pt x="2086" y="729"/>
                    <a:pt x="2059" y="674"/>
                    <a:pt x="2055" y="674"/>
                  </a:cubicBezTo>
                  <a:lnTo>
                    <a:pt x="2055" y="674"/>
                  </a:lnTo>
                  <a:cubicBezTo>
                    <a:pt x="2054" y="674"/>
                    <a:pt x="2055" y="680"/>
                    <a:pt x="2061" y="699"/>
                  </a:cubicBezTo>
                  <a:cubicBezTo>
                    <a:pt x="2074" y="717"/>
                    <a:pt x="2088" y="752"/>
                    <a:pt x="2098" y="769"/>
                  </a:cubicBezTo>
                  <a:cubicBezTo>
                    <a:pt x="2079" y="744"/>
                    <a:pt x="2065" y="734"/>
                    <a:pt x="2056" y="734"/>
                  </a:cubicBezTo>
                  <a:cubicBezTo>
                    <a:pt x="2048" y="734"/>
                    <a:pt x="2044" y="743"/>
                    <a:pt x="2044" y="758"/>
                  </a:cubicBezTo>
                  <a:lnTo>
                    <a:pt x="2015" y="696"/>
                  </a:lnTo>
                  <a:cubicBezTo>
                    <a:pt x="2014" y="696"/>
                    <a:pt x="2013" y="696"/>
                    <a:pt x="2013" y="696"/>
                  </a:cubicBezTo>
                  <a:cubicBezTo>
                    <a:pt x="1998" y="696"/>
                    <a:pt x="1991" y="708"/>
                    <a:pt x="1985" y="723"/>
                  </a:cubicBezTo>
                  <a:cubicBezTo>
                    <a:pt x="1976" y="738"/>
                    <a:pt x="1970" y="756"/>
                    <a:pt x="1958" y="761"/>
                  </a:cubicBezTo>
                  <a:cubicBezTo>
                    <a:pt x="1980" y="785"/>
                    <a:pt x="2032" y="893"/>
                    <a:pt x="2030" y="907"/>
                  </a:cubicBezTo>
                  <a:lnTo>
                    <a:pt x="1979" y="814"/>
                  </a:lnTo>
                  <a:lnTo>
                    <a:pt x="1979" y="814"/>
                  </a:lnTo>
                  <a:cubicBezTo>
                    <a:pt x="2004" y="875"/>
                    <a:pt x="2005" y="845"/>
                    <a:pt x="2030" y="922"/>
                  </a:cubicBezTo>
                  <a:cubicBezTo>
                    <a:pt x="2015" y="914"/>
                    <a:pt x="1970" y="816"/>
                    <a:pt x="1960" y="784"/>
                  </a:cubicBezTo>
                  <a:lnTo>
                    <a:pt x="1960" y="784"/>
                  </a:lnTo>
                  <a:lnTo>
                    <a:pt x="1965" y="823"/>
                  </a:lnTo>
                  <a:cubicBezTo>
                    <a:pt x="1950" y="794"/>
                    <a:pt x="1945" y="779"/>
                    <a:pt x="1929" y="742"/>
                  </a:cubicBezTo>
                  <a:lnTo>
                    <a:pt x="1929" y="742"/>
                  </a:lnTo>
                  <a:cubicBezTo>
                    <a:pt x="1933" y="754"/>
                    <a:pt x="1934" y="758"/>
                    <a:pt x="1932" y="758"/>
                  </a:cubicBezTo>
                  <a:cubicBezTo>
                    <a:pt x="1927" y="758"/>
                    <a:pt x="1902" y="723"/>
                    <a:pt x="1895" y="723"/>
                  </a:cubicBezTo>
                  <a:lnTo>
                    <a:pt x="1895" y="723"/>
                  </a:lnTo>
                  <a:cubicBezTo>
                    <a:pt x="1892" y="723"/>
                    <a:pt x="1893" y="733"/>
                    <a:pt x="1906" y="763"/>
                  </a:cubicBezTo>
                  <a:lnTo>
                    <a:pt x="1891" y="735"/>
                  </a:lnTo>
                  <a:cubicBezTo>
                    <a:pt x="1866" y="746"/>
                    <a:pt x="1871" y="784"/>
                    <a:pt x="1851" y="798"/>
                  </a:cubicBezTo>
                  <a:cubicBezTo>
                    <a:pt x="1888" y="881"/>
                    <a:pt x="1872" y="867"/>
                    <a:pt x="1896" y="937"/>
                  </a:cubicBezTo>
                  <a:cubicBezTo>
                    <a:pt x="1871" y="920"/>
                    <a:pt x="1833" y="873"/>
                    <a:pt x="1814" y="873"/>
                  </a:cubicBezTo>
                  <a:cubicBezTo>
                    <a:pt x="1811" y="873"/>
                    <a:pt x="1809" y="874"/>
                    <a:pt x="1807" y="876"/>
                  </a:cubicBezTo>
                  <a:cubicBezTo>
                    <a:pt x="1812" y="924"/>
                    <a:pt x="1834" y="949"/>
                    <a:pt x="1850" y="1000"/>
                  </a:cubicBezTo>
                  <a:cubicBezTo>
                    <a:pt x="1816" y="925"/>
                    <a:pt x="1799" y="939"/>
                    <a:pt x="1786" y="881"/>
                  </a:cubicBezTo>
                  <a:cubicBezTo>
                    <a:pt x="1768" y="903"/>
                    <a:pt x="1764" y="908"/>
                    <a:pt x="1761" y="982"/>
                  </a:cubicBezTo>
                  <a:cubicBezTo>
                    <a:pt x="1776" y="1012"/>
                    <a:pt x="1786" y="1025"/>
                    <a:pt x="1794" y="1051"/>
                  </a:cubicBezTo>
                  <a:cubicBezTo>
                    <a:pt x="1794" y="1054"/>
                    <a:pt x="1793" y="1055"/>
                    <a:pt x="1792" y="1055"/>
                  </a:cubicBezTo>
                  <a:cubicBezTo>
                    <a:pt x="1787" y="1055"/>
                    <a:pt x="1766" y="1018"/>
                    <a:pt x="1753" y="986"/>
                  </a:cubicBezTo>
                  <a:lnTo>
                    <a:pt x="1752" y="977"/>
                  </a:lnTo>
                  <a:lnTo>
                    <a:pt x="1752" y="977"/>
                  </a:lnTo>
                  <a:cubicBezTo>
                    <a:pt x="1754" y="1000"/>
                    <a:pt x="1751" y="1009"/>
                    <a:pt x="1743" y="1009"/>
                  </a:cubicBezTo>
                  <a:cubicBezTo>
                    <a:pt x="1730" y="1009"/>
                    <a:pt x="1704" y="978"/>
                    <a:pt x="1680" y="950"/>
                  </a:cubicBezTo>
                  <a:cubicBezTo>
                    <a:pt x="1659" y="925"/>
                    <a:pt x="1638" y="902"/>
                    <a:pt x="1628" y="902"/>
                  </a:cubicBezTo>
                  <a:cubicBezTo>
                    <a:pt x="1620" y="902"/>
                    <a:pt x="1618" y="915"/>
                    <a:pt x="1626" y="953"/>
                  </a:cubicBezTo>
                  <a:lnTo>
                    <a:pt x="1624" y="943"/>
                  </a:lnTo>
                  <a:lnTo>
                    <a:pt x="1628" y="1038"/>
                  </a:lnTo>
                  <a:cubicBezTo>
                    <a:pt x="1610" y="1028"/>
                    <a:pt x="1613" y="977"/>
                    <a:pt x="1586" y="932"/>
                  </a:cubicBezTo>
                  <a:lnTo>
                    <a:pt x="1586" y="932"/>
                  </a:lnTo>
                  <a:cubicBezTo>
                    <a:pt x="1594" y="985"/>
                    <a:pt x="1587" y="998"/>
                    <a:pt x="1577" y="998"/>
                  </a:cubicBezTo>
                  <a:cubicBezTo>
                    <a:pt x="1574" y="998"/>
                    <a:pt x="1570" y="997"/>
                    <a:pt x="1567" y="995"/>
                  </a:cubicBezTo>
                  <a:cubicBezTo>
                    <a:pt x="1561" y="993"/>
                    <a:pt x="1555" y="989"/>
                    <a:pt x="1550" y="989"/>
                  </a:cubicBezTo>
                  <a:cubicBezTo>
                    <a:pt x="1543" y="989"/>
                    <a:pt x="1538" y="996"/>
                    <a:pt x="1540" y="1023"/>
                  </a:cubicBezTo>
                  <a:cubicBezTo>
                    <a:pt x="1507" y="949"/>
                    <a:pt x="1490" y="928"/>
                    <a:pt x="1478" y="928"/>
                  </a:cubicBezTo>
                  <a:cubicBezTo>
                    <a:pt x="1472" y="928"/>
                    <a:pt x="1467" y="933"/>
                    <a:pt x="1463" y="940"/>
                  </a:cubicBezTo>
                  <a:cubicBezTo>
                    <a:pt x="1456" y="951"/>
                    <a:pt x="1451" y="965"/>
                    <a:pt x="1441" y="965"/>
                  </a:cubicBezTo>
                  <a:cubicBezTo>
                    <a:pt x="1433" y="965"/>
                    <a:pt x="1422" y="955"/>
                    <a:pt x="1406" y="922"/>
                  </a:cubicBezTo>
                  <a:lnTo>
                    <a:pt x="1406" y="922"/>
                  </a:lnTo>
                  <a:lnTo>
                    <a:pt x="1425" y="976"/>
                  </a:lnTo>
                  <a:cubicBezTo>
                    <a:pt x="1427" y="989"/>
                    <a:pt x="1427" y="994"/>
                    <a:pt x="1426" y="994"/>
                  </a:cubicBezTo>
                  <a:cubicBezTo>
                    <a:pt x="1423" y="994"/>
                    <a:pt x="1406" y="943"/>
                    <a:pt x="1399" y="935"/>
                  </a:cubicBezTo>
                  <a:lnTo>
                    <a:pt x="1399" y="935"/>
                  </a:lnTo>
                  <a:cubicBezTo>
                    <a:pt x="1413" y="979"/>
                    <a:pt x="1420" y="984"/>
                    <a:pt x="1426" y="1015"/>
                  </a:cubicBezTo>
                  <a:cubicBezTo>
                    <a:pt x="1419" y="1034"/>
                    <a:pt x="1406" y="1042"/>
                    <a:pt x="1392" y="1042"/>
                  </a:cubicBezTo>
                  <a:cubicBezTo>
                    <a:pt x="1391" y="1042"/>
                    <a:pt x="1390" y="1042"/>
                    <a:pt x="1389" y="1042"/>
                  </a:cubicBezTo>
                  <a:cubicBezTo>
                    <a:pt x="1382" y="1041"/>
                    <a:pt x="1374" y="1038"/>
                    <a:pt x="1364" y="1034"/>
                  </a:cubicBezTo>
                  <a:cubicBezTo>
                    <a:pt x="1357" y="1028"/>
                    <a:pt x="1348" y="1023"/>
                    <a:pt x="1338" y="1016"/>
                  </a:cubicBezTo>
                  <a:cubicBezTo>
                    <a:pt x="1302" y="989"/>
                    <a:pt x="1266" y="943"/>
                    <a:pt x="1238" y="923"/>
                  </a:cubicBezTo>
                  <a:cubicBezTo>
                    <a:pt x="1238" y="922"/>
                    <a:pt x="1237" y="922"/>
                    <a:pt x="1237" y="922"/>
                  </a:cubicBezTo>
                  <a:lnTo>
                    <a:pt x="1237" y="922"/>
                  </a:lnTo>
                  <a:cubicBezTo>
                    <a:pt x="1224" y="922"/>
                    <a:pt x="1264" y="1120"/>
                    <a:pt x="1253" y="1120"/>
                  </a:cubicBezTo>
                  <a:cubicBezTo>
                    <a:pt x="1250" y="1120"/>
                    <a:pt x="1245" y="1110"/>
                    <a:pt x="1237" y="1088"/>
                  </a:cubicBezTo>
                  <a:lnTo>
                    <a:pt x="1223" y="981"/>
                  </a:lnTo>
                  <a:cubicBezTo>
                    <a:pt x="1219" y="1041"/>
                    <a:pt x="1202" y="1048"/>
                    <a:pt x="1186" y="1048"/>
                  </a:cubicBezTo>
                  <a:cubicBezTo>
                    <a:pt x="1184" y="1048"/>
                    <a:pt x="1182" y="1048"/>
                    <a:pt x="1181" y="1048"/>
                  </a:cubicBezTo>
                  <a:cubicBezTo>
                    <a:pt x="1177" y="1048"/>
                    <a:pt x="1174" y="1048"/>
                    <a:pt x="1171" y="1048"/>
                  </a:cubicBezTo>
                  <a:cubicBezTo>
                    <a:pt x="1156" y="1048"/>
                    <a:pt x="1143" y="1053"/>
                    <a:pt x="1134" y="1099"/>
                  </a:cubicBezTo>
                  <a:cubicBezTo>
                    <a:pt x="1134" y="1074"/>
                    <a:pt x="1131" y="1042"/>
                    <a:pt x="1134" y="1042"/>
                  </a:cubicBezTo>
                  <a:cubicBezTo>
                    <a:pt x="1130" y="1018"/>
                    <a:pt x="1126" y="1009"/>
                    <a:pt x="1123" y="1009"/>
                  </a:cubicBezTo>
                  <a:cubicBezTo>
                    <a:pt x="1121" y="1009"/>
                    <a:pt x="1119" y="1013"/>
                    <a:pt x="1118" y="1020"/>
                  </a:cubicBezTo>
                  <a:cubicBezTo>
                    <a:pt x="1113" y="1037"/>
                    <a:pt x="1110" y="1072"/>
                    <a:pt x="1112" y="1103"/>
                  </a:cubicBezTo>
                  <a:cubicBezTo>
                    <a:pt x="1107" y="1096"/>
                    <a:pt x="1107" y="1046"/>
                    <a:pt x="1103" y="1013"/>
                  </a:cubicBezTo>
                  <a:cubicBezTo>
                    <a:pt x="1102" y="1007"/>
                    <a:pt x="1101" y="1004"/>
                    <a:pt x="1100" y="1004"/>
                  </a:cubicBezTo>
                  <a:cubicBezTo>
                    <a:pt x="1098" y="1004"/>
                    <a:pt x="1096" y="1022"/>
                    <a:pt x="1094" y="1037"/>
                  </a:cubicBezTo>
                  <a:cubicBezTo>
                    <a:pt x="1093" y="1049"/>
                    <a:pt x="1091" y="1059"/>
                    <a:pt x="1089" y="1059"/>
                  </a:cubicBezTo>
                  <a:cubicBezTo>
                    <a:pt x="1088" y="1059"/>
                    <a:pt x="1086" y="1053"/>
                    <a:pt x="1084" y="1037"/>
                  </a:cubicBezTo>
                  <a:cubicBezTo>
                    <a:pt x="1083" y="1023"/>
                    <a:pt x="1086" y="1011"/>
                    <a:pt x="1086" y="1006"/>
                  </a:cubicBezTo>
                  <a:lnTo>
                    <a:pt x="1086" y="1006"/>
                  </a:lnTo>
                  <a:cubicBezTo>
                    <a:pt x="1083" y="1043"/>
                    <a:pt x="1068" y="996"/>
                    <a:pt x="1073" y="1086"/>
                  </a:cubicBezTo>
                  <a:cubicBezTo>
                    <a:pt x="1070" y="1076"/>
                    <a:pt x="1068" y="1073"/>
                    <a:pt x="1066" y="1073"/>
                  </a:cubicBezTo>
                  <a:cubicBezTo>
                    <a:pt x="1063" y="1073"/>
                    <a:pt x="1060" y="1078"/>
                    <a:pt x="1056" y="1083"/>
                  </a:cubicBezTo>
                  <a:cubicBezTo>
                    <a:pt x="1054" y="1088"/>
                    <a:pt x="1052" y="1092"/>
                    <a:pt x="1049" y="1092"/>
                  </a:cubicBezTo>
                  <a:cubicBezTo>
                    <a:pt x="1047" y="1092"/>
                    <a:pt x="1044" y="1087"/>
                    <a:pt x="1042" y="1073"/>
                  </a:cubicBezTo>
                  <a:cubicBezTo>
                    <a:pt x="1039" y="1103"/>
                    <a:pt x="1036" y="1111"/>
                    <a:pt x="1033" y="1111"/>
                  </a:cubicBezTo>
                  <a:cubicBezTo>
                    <a:pt x="1032" y="1111"/>
                    <a:pt x="1030" y="1107"/>
                    <a:pt x="1029" y="1104"/>
                  </a:cubicBezTo>
                  <a:cubicBezTo>
                    <a:pt x="1028" y="1102"/>
                    <a:pt x="1027" y="1100"/>
                    <a:pt x="1026" y="1100"/>
                  </a:cubicBezTo>
                  <a:cubicBezTo>
                    <a:pt x="1023" y="1100"/>
                    <a:pt x="1021" y="1113"/>
                    <a:pt x="1016" y="1165"/>
                  </a:cubicBezTo>
                  <a:cubicBezTo>
                    <a:pt x="1021" y="1088"/>
                    <a:pt x="1019" y="1059"/>
                    <a:pt x="1014" y="1059"/>
                  </a:cubicBezTo>
                  <a:cubicBezTo>
                    <a:pt x="1009" y="1059"/>
                    <a:pt x="1001" y="1082"/>
                    <a:pt x="994" y="1114"/>
                  </a:cubicBezTo>
                  <a:cubicBezTo>
                    <a:pt x="1001" y="1069"/>
                    <a:pt x="994" y="1067"/>
                    <a:pt x="1005" y="1007"/>
                  </a:cubicBezTo>
                  <a:lnTo>
                    <a:pt x="1005" y="1007"/>
                  </a:lnTo>
                  <a:cubicBezTo>
                    <a:pt x="998" y="1008"/>
                    <a:pt x="989" y="1034"/>
                    <a:pt x="979" y="1109"/>
                  </a:cubicBezTo>
                  <a:cubicBezTo>
                    <a:pt x="982" y="1067"/>
                    <a:pt x="981" y="1053"/>
                    <a:pt x="978" y="1053"/>
                  </a:cubicBezTo>
                  <a:cubicBezTo>
                    <a:pt x="975" y="1053"/>
                    <a:pt x="969" y="1069"/>
                    <a:pt x="964" y="1083"/>
                  </a:cubicBezTo>
                  <a:cubicBezTo>
                    <a:pt x="960" y="1095"/>
                    <a:pt x="955" y="1105"/>
                    <a:pt x="953" y="1105"/>
                  </a:cubicBezTo>
                  <a:cubicBezTo>
                    <a:pt x="950" y="1105"/>
                    <a:pt x="951" y="1085"/>
                    <a:pt x="964" y="1021"/>
                  </a:cubicBezTo>
                  <a:lnTo>
                    <a:pt x="964" y="1021"/>
                  </a:lnTo>
                  <a:cubicBezTo>
                    <a:pt x="946" y="1059"/>
                    <a:pt x="929" y="1086"/>
                    <a:pt x="912" y="1110"/>
                  </a:cubicBezTo>
                  <a:cubicBezTo>
                    <a:pt x="895" y="1135"/>
                    <a:pt x="879" y="1151"/>
                    <a:pt x="861" y="1163"/>
                  </a:cubicBezTo>
                  <a:cubicBezTo>
                    <a:pt x="889" y="1096"/>
                    <a:pt x="896" y="1094"/>
                    <a:pt x="901" y="1091"/>
                  </a:cubicBezTo>
                  <a:cubicBezTo>
                    <a:pt x="907" y="1089"/>
                    <a:pt x="912" y="1084"/>
                    <a:pt x="937" y="1012"/>
                  </a:cubicBezTo>
                  <a:lnTo>
                    <a:pt x="937" y="1012"/>
                  </a:lnTo>
                  <a:cubicBezTo>
                    <a:pt x="922" y="1038"/>
                    <a:pt x="900" y="1079"/>
                    <a:pt x="880" y="1109"/>
                  </a:cubicBezTo>
                  <a:cubicBezTo>
                    <a:pt x="866" y="1130"/>
                    <a:pt x="854" y="1145"/>
                    <a:pt x="848" y="1145"/>
                  </a:cubicBezTo>
                  <a:cubicBezTo>
                    <a:pt x="845" y="1145"/>
                    <a:pt x="843" y="1142"/>
                    <a:pt x="843" y="1135"/>
                  </a:cubicBezTo>
                  <a:cubicBezTo>
                    <a:pt x="848" y="1116"/>
                    <a:pt x="872" y="1079"/>
                    <a:pt x="884" y="1058"/>
                  </a:cubicBezTo>
                  <a:lnTo>
                    <a:pt x="884" y="1058"/>
                  </a:lnTo>
                  <a:cubicBezTo>
                    <a:pt x="875" y="1069"/>
                    <a:pt x="869" y="1074"/>
                    <a:pt x="864" y="1074"/>
                  </a:cubicBezTo>
                  <a:lnTo>
                    <a:pt x="856" y="1074"/>
                  </a:lnTo>
                  <a:cubicBezTo>
                    <a:pt x="855" y="1073"/>
                    <a:pt x="854" y="1072"/>
                    <a:pt x="851" y="1070"/>
                  </a:cubicBezTo>
                  <a:cubicBezTo>
                    <a:pt x="849" y="1068"/>
                    <a:pt x="847" y="1067"/>
                    <a:pt x="844" y="1067"/>
                  </a:cubicBezTo>
                  <a:cubicBezTo>
                    <a:pt x="839" y="1067"/>
                    <a:pt x="831" y="1072"/>
                    <a:pt x="815" y="1088"/>
                  </a:cubicBezTo>
                  <a:lnTo>
                    <a:pt x="815" y="1088"/>
                  </a:lnTo>
                  <a:cubicBezTo>
                    <a:pt x="816" y="1086"/>
                    <a:pt x="817" y="1084"/>
                    <a:pt x="818" y="1082"/>
                  </a:cubicBezTo>
                  <a:lnTo>
                    <a:pt x="818" y="1082"/>
                  </a:lnTo>
                  <a:lnTo>
                    <a:pt x="815" y="1085"/>
                  </a:lnTo>
                  <a:lnTo>
                    <a:pt x="815" y="1085"/>
                  </a:lnTo>
                  <a:cubicBezTo>
                    <a:pt x="822" y="1076"/>
                    <a:pt x="829" y="1067"/>
                    <a:pt x="834" y="1062"/>
                  </a:cubicBezTo>
                  <a:lnTo>
                    <a:pt x="834" y="1062"/>
                  </a:lnTo>
                  <a:cubicBezTo>
                    <a:pt x="834" y="1062"/>
                    <a:pt x="834" y="1062"/>
                    <a:pt x="834" y="1062"/>
                  </a:cubicBezTo>
                  <a:cubicBezTo>
                    <a:pt x="832" y="1062"/>
                    <a:pt x="833" y="1058"/>
                    <a:pt x="832" y="1058"/>
                  </a:cubicBezTo>
                  <a:cubicBezTo>
                    <a:pt x="830" y="1058"/>
                    <a:pt x="824" y="1064"/>
                    <a:pt x="804" y="1095"/>
                  </a:cubicBezTo>
                  <a:lnTo>
                    <a:pt x="815" y="1085"/>
                  </a:lnTo>
                  <a:lnTo>
                    <a:pt x="815" y="1085"/>
                  </a:lnTo>
                  <a:cubicBezTo>
                    <a:pt x="813" y="1088"/>
                    <a:pt x="811" y="1090"/>
                    <a:pt x="810" y="1093"/>
                  </a:cubicBezTo>
                  <a:cubicBezTo>
                    <a:pt x="811" y="1091"/>
                    <a:pt x="813" y="1089"/>
                    <a:pt x="815" y="1088"/>
                  </a:cubicBezTo>
                  <a:lnTo>
                    <a:pt x="815" y="1088"/>
                  </a:lnTo>
                  <a:cubicBezTo>
                    <a:pt x="791" y="1127"/>
                    <a:pt x="764" y="1167"/>
                    <a:pt x="735" y="1199"/>
                  </a:cubicBezTo>
                  <a:cubicBezTo>
                    <a:pt x="706" y="1233"/>
                    <a:pt x="679" y="1260"/>
                    <a:pt x="663" y="1280"/>
                  </a:cubicBezTo>
                  <a:lnTo>
                    <a:pt x="663" y="1280"/>
                  </a:lnTo>
                  <a:cubicBezTo>
                    <a:pt x="720" y="1205"/>
                    <a:pt x="721" y="1192"/>
                    <a:pt x="729" y="1176"/>
                  </a:cubicBezTo>
                  <a:cubicBezTo>
                    <a:pt x="735" y="1157"/>
                    <a:pt x="747" y="1136"/>
                    <a:pt x="822" y="1042"/>
                  </a:cubicBezTo>
                  <a:lnTo>
                    <a:pt x="822" y="1042"/>
                  </a:lnTo>
                  <a:cubicBezTo>
                    <a:pt x="813" y="1051"/>
                    <a:pt x="792" y="1074"/>
                    <a:pt x="766" y="1110"/>
                  </a:cubicBezTo>
                  <a:cubicBezTo>
                    <a:pt x="771" y="1098"/>
                    <a:pt x="787" y="1077"/>
                    <a:pt x="819" y="1038"/>
                  </a:cubicBezTo>
                  <a:lnTo>
                    <a:pt x="819" y="1038"/>
                  </a:lnTo>
                  <a:cubicBezTo>
                    <a:pt x="791" y="1060"/>
                    <a:pt x="753" y="1110"/>
                    <a:pt x="742" y="1110"/>
                  </a:cubicBezTo>
                  <a:cubicBezTo>
                    <a:pt x="741" y="1110"/>
                    <a:pt x="741" y="1110"/>
                    <a:pt x="740" y="1109"/>
                  </a:cubicBezTo>
                  <a:cubicBezTo>
                    <a:pt x="761" y="1084"/>
                    <a:pt x="770" y="1077"/>
                    <a:pt x="794" y="1047"/>
                  </a:cubicBezTo>
                  <a:lnTo>
                    <a:pt x="794" y="1047"/>
                  </a:lnTo>
                  <a:cubicBezTo>
                    <a:pt x="761" y="1083"/>
                    <a:pt x="725" y="1118"/>
                    <a:pt x="716" y="1118"/>
                  </a:cubicBezTo>
                  <a:cubicBezTo>
                    <a:pt x="713" y="1118"/>
                    <a:pt x="713" y="1115"/>
                    <a:pt x="715" y="1109"/>
                  </a:cubicBezTo>
                  <a:cubicBezTo>
                    <a:pt x="727" y="1097"/>
                    <a:pt x="741" y="1081"/>
                    <a:pt x="745" y="1078"/>
                  </a:cubicBezTo>
                  <a:lnTo>
                    <a:pt x="745" y="1078"/>
                  </a:lnTo>
                  <a:cubicBezTo>
                    <a:pt x="734" y="1079"/>
                    <a:pt x="702" y="1102"/>
                    <a:pt x="674" y="1120"/>
                  </a:cubicBezTo>
                  <a:cubicBezTo>
                    <a:pt x="658" y="1129"/>
                    <a:pt x="644" y="1136"/>
                    <a:pt x="637" y="1136"/>
                  </a:cubicBezTo>
                  <a:cubicBezTo>
                    <a:pt x="630" y="1136"/>
                    <a:pt x="628" y="1130"/>
                    <a:pt x="635" y="1117"/>
                  </a:cubicBezTo>
                  <a:cubicBezTo>
                    <a:pt x="742" y="1027"/>
                    <a:pt x="663" y="1080"/>
                    <a:pt x="755" y="1000"/>
                  </a:cubicBezTo>
                  <a:lnTo>
                    <a:pt x="755" y="1000"/>
                  </a:lnTo>
                  <a:cubicBezTo>
                    <a:pt x="744" y="1006"/>
                    <a:pt x="732" y="1012"/>
                    <a:pt x="720" y="1017"/>
                  </a:cubicBezTo>
                  <a:lnTo>
                    <a:pt x="679" y="1059"/>
                  </a:lnTo>
                  <a:cubicBezTo>
                    <a:pt x="679" y="1058"/>
                    <a:pt x="678" y="1058"/>
                    <a:pt x="677" y="1058"/>
                  </a:cubicBezTo>
                  <a:cubicBezTo>
                    <a:pt x="671" y="1058"/>
                    <a:pt x="655" y="1066"/>
                    <a:pt x="642" y="1072"/>
                  </a:cubicBezTo>
                  <a:cubicBezTo>
                    <a:pt x="634" y="1075"/>
                    <a:pt x="627" y="1078"/>
                    <a:pt x="623" y="1078"/>
                  </a:cubicBezTo>
                  <a:cubicBezTo>
                    <a:pt x="619" y="1078"/>
                    <a:pt x="619" y="1075"/>
                    <a:pt x="626" y="1067"/>
                  </a:cubicBezTo>
                  <a:cubicBezTo>
                    <a:pt x="641" y="1059"/>
                    <a:pt x="656" y="1049"/>
                    <a:pt x="670" y="1042"/>
                  </a:cubicBezTo>
                  <a:lnTo>
                    <a:pt x="641" y="1042"/>
                  </a:lnTo>
                  <a:cubicBezTo>
                    <a:pt x="630" y="1053"/>
                    <a:pt x="621" y="1067"/>
                    <a:pt x="610" y="1078"/>
                  </a:cubicBezTo>
                  <a:cubicBezTo>
                    <a:pt x="565" y="1101"/>
                    <a:pt x="515" y="1149"/>
                    <a:pt x="506" y="1149"/>
                  </a:cubicBezTo>
                  <a:cubicBezTo>
                    <a:pt x="503" y="1149"/>
                    <a:pt x="504" y="1146"/>
                    <a:pt x="507" y="1139"/>
                  </a:cubicBezTo>
                  <a:cubicBezTo>
                    <a:pt x="518" y="1135"/>
                    <a:pt x="501" y="1127"/>
                    <a:pt x="554" y="1080"/>
                  </a:cubicBezTo>
                  <a:lnTo>
                    <a:pt x="554" y="1080"/>
                  </a:lnTo>
                  <a:cubicBezTo>
                    <a:pt x="532" y="1092"/>
                    <a:pt x="509" y="1103"/>
                    <a:pt x="500" y="1103"/>
                  </a:cubicBezTo>
                  <a:cubicBezTo>
                    <a:pt x="495" y="1103"/>
                    <a:pt x="494" y="1100"/>
                    <a:pt x="502" y="1091"/>
                  </a:cubicBezTo>
                  <a:cubicBezTo>
                    <a:pt x="533" y="1068"/>
                    <a:pt x="615" y="1018"/>
                    <a:pt x="635" y="1003"/>
                  </a:cubicBezTo>
                  <a:lnTo>
                    <a:pt x="635" y="1003"/>
                  </a:lnTo>
                  <a:cubicBezTo>
                    <a:pt x="602" y="1022"/>
                    <a:pt x="588" y="1026"/>
                    <a:pt x="579" y="1026"/>
                  </a:cubicBezTo>
                  <a:cubicBezTo>
                    <a:pt x="576" y="1026"/>
                    <a:pt x="574" y="1026"/>
                    <a:pt x="571" y="1025"/>
                  </a:cubicBezTo>
                  <a:cubicBezTo>
                    <a:pt x="568" y="1025"/>
                    <a:pt x="566" y="1024"/>
                    <a:pt x="563" y="1024"/>
                  </a:cubicBezTo>
                  <a:cubicBezTo>
                    <a:pt x="554" y="1024"/>
                    <a:pt x="541" y="1028"/>
                    <a:pt x="513" y="1041"/>
                  </a:cubicBezTo>
                  <a:lnTo>
                    <a:pt x="513" y="1041"/>
                  </a:lnTo>
                  <a:cubicBezTo>
                    <a:pt x="539" y="1028"/>
                    <a:pt x="581" y="1002"/>
                    <a:pt x="590" y="996"/>
                  </a:cubicBezTo>
                  <a:lnTo>
                    <a:pt x="590" y="996"/>
                  </a:lnTo>
                  <a:lnTo>
                    <a:pt x="517" y="1034"/>
                  </a:lnTo>
                  <a:cubicBezTo>
                    <a:pt x="537" y="1016"/>
                    <a:pt x="548" y="1010"/>
                    <a:pt x="592" y="984"/>
                  </a:cubicBezTo>
                  <a:cubicBezTo>
                    <a:pt x="592" y="982"/>
                    <a:pt x="592" y="981"/>
                    <a:pt x="590" y="981"/>
                  </a:cubicBezTo>
                  <a:cubicBezTo>
                    <a:pt x="583" y="981"/>
                    <a:pt x="558" y="997"/>
                    <a:pt x="535" y="1010"/>
                  </a:cubicBezTo>
                  <a:cubicBezTo>
                    <a:pt x="519" y="1020"/>
                    <a:pt x="504" y="1028"/>
                    <a:pt x="500" y="1028"/>
                  </a:cubicBezTo>
                  <a:cubicBezTo>
                    <a:pt x="498" y="1028"/>
                    <a:pt x="500" y="1025"/>
                    <a:pt x="509" y="1015"/>
                  </a:cubicBezTo>
                  <a:cubicBezTo>
                    <a:pt x="516" y="1013"/>
                    <a:pt x="526" y="1006"/>
                    <a:pt x="539" y="1003"/>
                  </a:cubicBezTo>
                  <a:cubicBezTo>
                    <a:pt x="549" y="986"/>
                    <a:pt x="534" y="985"/>
                    <a:pt x="518" y="982"/>
                  </a:cubicBezTo>
                  <a:cubicBezTo>
                    <a:pt x="503" y="980"/>
                    <a:pt x="488" y="976"/>
                    <a:pt x="503" y="959"/>
                  </a:cubicBezTo>
                  <a:cubicBezTo>
                    <a:pt x="549" y="935"/>
                    <a:pt x="562" y="931"/>
                    <a:pt x="568" y="931"/>
                  </a:cubicBezTo>
                  <a:cubicBezTo>
                    <a:pt x="571" y="931"/>
                    <a:pt x="573" y="932"/>
                    <a:pt x="575" y="932"/>
                  </a:cubicBezTo>
                  <a:cubicBezTo>
                    <a:pt x="581" y="932"/>
                    <a:pt x="590" y="929"/>
                    <a:pt x="626" y="908"/>
                  </a:cubicBezTo>
                  <a:cubicBezTo>
                    <a:pt x="620" y="906"/>
                    <a:pt x="612" y="906"/>
                    <a:pt x="601" y="906"/>
                  </a:cubicBezTo>
                  <a:cubicBezTo>
                    <a:pt x="584" y="906"/>
                    <a:pt x="561" y="908"/>
                    <a:pt x="540" y="908"/>
                  </a:cubicBezTo>
                  <a:cubicBezTo>
                    <a:pt x="508" y="908"/>
                    <a:pt x="481" y="904"/>
                    <a:pt x="488" y="887"/>
                  </a:cubicBezTo>
                  <a:lnTo>
                    <a:pt x="488" y="887"/>
                  </a:lnTo>
                  <a:lnTo>
                    <a:pt x="478" y="897"/>
                  </a:lnTo>
                  <a:cubicBezTo>
                    <a:pt x="443" y="910"/>
                    <a:pt x="427" y="915"/>
                    <a:pt x="422" y="915"/>
                  </a:cubicBezTo>
                  <a:cubicBezTo>
                    <a:pt x="415" y="915"/>
                    <a:pt x="428" y="906"/>
                    <a:pt x="443" y="897"/>
                  </a:cubicBezTo>
                  <a:cubicBezTo>
                    <a:pt x="467" y="881"/>
                    <a:pt x="499" y="864"/>
                    <a:pt x="483" y="864"/>
                  </a:cubicBezTo>
                  <a:cubicBezTo>
                    <a:pt x="481" y="864"/>
                    <a:pt x="478" y="864"/>
                    <a:pt x="474" y="865"/>
                  </a:cubicBezTo>
                  <a:lnTo>
                    <a:pt x="474" y="865"/>
                  </a:lnTo>
                  <a:cubicBezTo>
                    <a:pt x="492" y="860"/>
                    <a:pt x="545" y="841"/>
                    <a:pt x="545" y="841"/>
                  </a:cubicBezTo>
                  <a:lnTo>
                    <a:pt x="545" y="841"/>
                  </a:lnTo>
                  <a:cubicBezTo>
                    <a:pt x="545" y="841"/>
                    <a:pt x="544" y="841"/>
                    <a:pt x="542" y="842"/>
                  </a:cubicBezTo>
                  <a:cubicBezTo>
                    <a:pt x="552" y="829"/>
                    <a:pt x="539" y="825"/>
                    <a:pt x="516" y="823"/>
                  </a:cubicBezTo>
                  <a:cubicBezTo>
                    <a:pt x="492" y="820"/>
                    <a:pt x="460" y="819"/>
                    <a:pt x="430" y="814"/>
                  </a:cubicBezTo>
                  <a:lnTo>
                    <a:pt x="473" y="803"/>
                  </a:lnTo>
                  <a:cubicBezTo>
                    <a:pt x="508" y="782"/>
                    <a:pt x="486" y="771"/>
                    <a:pt x="503" y="754"/>
                  </a:cubicBezTo>
                  <a:lnTo>
                    <a:pt x="503" y="754"/>
                  </a:lnTo>
                  <a:cubicBezTo>
                    <a:pt x="460" y="763"/>
                    <a:pt x="464" y="754"/>
                    <a:pt x="404" y="776"/>
                  </a:cubicBezTo>
                  <a:cubicBezTo>
                    <a:pt x="521" y="726"/>
                    <a:pt x="485" y="719"/>
                    <a:pt x="441" y="711"/>
                  </a:cubicBezTo>
                  <a:cubicBezTo>
                    <a:pt x="400" y="705"/>
                    <a:pt x="352" y="697"/>
                    <a:pt x="452" y="658"/>
                  </a:cubicBezTo>
                  <a:cubicBezTo>
                    <a:pt x="452" y="660"/>
                    <a:pt x="457" y="660"/>
                    <a:pt x="463" y="660"/>
                  </a:cubicBezTo>
                  <a:cubicBezTo>
                    <a:pt x="475" y="660"/>
                    <a:pt x="492" y="658"/>
                    <a:pt x="491" y="655"/>
                  </a:cubicBezTo>
                  <a:lnTo>
                    <a:pt x="446" y="637"/>
                  </a:lnTo>
                  <a:cubicBezTo>
                    <a:pt x="373" y="654"/>
                    <a:pt x="402" y="650"/>
                    <a:pt x="346" y="668"/>
                  </a:cubicBezTo>
                  <a:cubicBezTo>
                    <a:pt x="329" y="670"/>
                    <a:pt x="314" y="670"/>
                    <a:pt x="301" y="670"/>
                  </a:cubicBezTo>
                  <a:cubicBezTo>
                    <a:pt x="280" y="670"/>
                    <a:pt x="266" y="668"/>
                    <a:pt x="264" y="663"/>
                  </a:cubicBezTo>
                  <a:lnTo>
                    <a:pt x="264" y="663"/>
                  </a:lnTo>
                  <a:cubicBezTo>
                    <a:pt x="268" y="664"/>
                    <a:pt x="271" y="664"/>
                    <a:pt x="275" y="664"/>
                  </a:cubicBezTo>
                  <a:cubicBezTo>
                    <a:pt x="325" y="664"/>
                    <a:pt x="385" y="639"/>
                    <a:pt x="423" y="627"/>
                  </a:cubicBezTo>
                  <a:lnTo>
                    <a:pt x="423" y="627"/>
                  </a:lnTo>
                  <a:cubicBezTo>
                    <a:pt x="400" y="632"/>
                    <a:pt x="374" y="634"/>
                    <a:pt x="352" y="640"/>
                  </a:cubicBezTo>
                  <a:cubicBezTo>
                    <a:pt x="384" y="630"/>
                    <a:pt x="391" y="626"/>
                    <a:pt x="384" y="626"/>
                  </a:cubicBezTo>
                  <a:cubicBezTo>
                    <a:pt x="371" y="626"/>
                    <a:pt x="302" y="640"/>
                    <a:pt x="279" y="640"/>
                  </a:cubicBezTo>
                  <a:cubicBezTo>
                    <a:pt x="269" y="640"/>
                    <a:pt x="268" y="637"/>
                    <a:pt x="289" y="628"/>
                  </a:cubicBezTo>
                  <a:lnTo>
                    <a:pt x="327" y="622"/>
                  </a:lnTo>
                  <a:cubicBezTo>
                    <a:pt x="307" y="618"/>
                    <a:pt x="254" y="619"/>
                    <a:pt x="264" y="608"/>
                  </a:cubicBezTo>
                  <a:cubicBezTo>
                    <a:pt x="294" y="602"/>
                    <a:pt x="307" y="601"/>
                    <a:pt x="316" y="601"/>
                  </a:cubicBezTo>
                  <a:cubicBezTo>
                    <a:pt x="325" y="601"/>
                    <a:pt x="329" y="602"/>
                    <a:pt x="339" y="602"/>
                  </a:cubicBezTo>
                  <a:cubicBezTo>
                    <a:pt x="346" y="602"/>
                    <a:pt x="357" y="602"/>
                    <a:pt x="376" y="598"/>
                  </a:cubicBezTo>
                  <a:cubicBezTo>
                    <a:pt x="369" y="588"/>
                    <a:pt x="210" y="602"/>
                    <a:pt x="294" y="577"/>
                  </a:cubicBezTo>
                  <a:lnTo>
                    <a:pt x="294" y="577"/>
                  </a:lnTo>
                  <a:cubicBezTo>
                    <a:pt x="319" y="579"/>
                    <a:pt x="320" y="586"/>
                    <a:pt x="345" y="587"/>
                  </a:cubicBezTo>
                  <a:cubicBezTo>
                    <a:pt x="443" y="559"/>
                    <a:pt x="418" y="562"/>
                    <a:pt x="431" y="551"/>
                  </a:cubicBezTo>
                  <a:lnTo>
                    <a:pt x="431" y="551"/>
                  </a:lnTo>
                  <a:lnTo>
                    <a:pt x="429" y="553"/>
                  </a:lnTo>
                  <a:lnTo>
                    <a:pt x="471" y="528"/>
                  </a:lnTo>
                  <a:lnTo>
                    <a:pt x="445" y="536"/>
                  </a:lnTo>
                  <a:cubicBezTo>
                    <a:pt x="402" y="540"/>
                    <a:pt x="374" y="541"/>
                    <a:pt x="356" y="541"/>
                  </a:cubicBezTo>
                  <a:cubicBezTo>
                    <a:pt x="324" y="541"/>
                    <a:pt x="320" y="537"/>
                    <a:pt x="319" y="532"/>
                  </a:cubicBezTo>
                  <a:cubicBezTo>
                    <a:pt x="317" y="525"/>
                    <a:pt x="325" y="515"/>
                    <a:pt x="259" y="514"/>
                  </a:cubicBezTo>
                  <a:lnTo>
                    <a:pt x="259" y="514"/>
                  </a:lnTo>
                  <a:cubicBezTo>
                    <a:pt x="263" y="514"/>
                    <a:pt x="266" y="514"/>
                    <a:pt x="270" y="514"/>
                  </a:cubicBezTo>
                  <a:cubicBezTo>
                    <a:pt x="386" y="514"/>
                    <a:pt x="335" y="505"/>
                    <a:pt x="428" y="494"/>
                  </a:cubicBezTo>
                  <a:cubicBezTo>
                    <a:pt x="454" y="485"/>
                    <a:pt x="483" y="475"/>
                    <a:pt x="511" y="474"/>
                  </a:cubicBezTo>
                  <a:lnTo>
                    <a:pt x="511" y="474"/>
                  </a:lnTo>
                  <a:cubicBezTo>
                    <a:pt x="509" y="474"/>
                    <a:pt x="507" y="474"/>
                    <a:pt x="506" y="474"/>
                  </a:cubicBezTo>
                  <a:cubicBezTo>
                    <a:pt x="439" y="474"/>
                    <a:pt x="562" y="453"/>
                    <a:pt x="461" y="453"/>
                  </a:cubicBezTo>
                  <a:cubicBezTo>
                    <a:pt x="459" y="453"/>
                    <a:pt x="456" y="453"/>
                    <a:pt x="454" y="453"/>
                  </a:cubicBezTo>
                  <a:cubicBezTo>
                    <a:pt x="485" y="449"/>
                    <a:pt x="455" y="443"/>
                    <a:pt x="534" y="436"/>
                  </a:cubicBezTo>
                  <a:cubicBezTo>
                    <a:pt x="529" y="434"/>
                    <a:pt x="523" y="434"/>
                    <a:pt x="518" y="434"/>
                  </a:cubicBezTo>
                  <a:cubicBezTo>
                    <a:pt x="496" y="434"/>
                    <a:pt x="472" y="446"/>
                    <a:pt x="440" y="449"/>
                  </a:cubicBezTo>
                  <a:cubicBezTo>
                    <a:pt x="386" y="447"/>
                    <a:pt x="418" y="432"/>
                    <a:pt x="443" y="417"/>
                  </a:cubicBezTo>
                  <a:cubicBezTo>
                    <a:pt x="469" y="402"/>
                    <a:pt x="491" y="387"/>
                    <a:pt x="415" y="381"/>
                  </a:cubicBezTo>
                  <a:cubicBezTo>
                    <a:pt x="353" y="365"/>
                    <a:pt x="246" y="370"/>
                    <a:pt x="191" y="352"/>
                  </a:cubicBezTo>
                  <a:cubicBezTo>
                    <a:pt x="213" y="347"/>
                    <a:pt x="237" y="345"/>
                    <a:pt x="258" y="345"/>
                  </a:cubicBezTo>
                  <a:cubicBezTo>
                    <a:pt x="285" y="345"/>
                    <a:pt x="307" y="348"/>
                    <a:pt x="307" y="348"/>
                  </a:cubicBezTo>
                  <a:cubicBezTo>
                    <a:pt x="352" y="333"/>
                    <a:pt x="343" y="324"/>
                    <a:pt x="306" y="316"/>
                  </a:cubicBezTo>
                  <a:cubicBezTo>
                    <a:pt x="333" y="316"/>
                    <a:pt x="356" y="312"/>
                    <a:pt x="392" y="306"/>
                  </a:cubicBezTo>
                  <a:cubicBezTo>
                    <a:pt x="382" y="297"/>
                    <a:pt x="275" y="308"/>
                    <a:pt x="321" y="292"/>
                  </a:cubicBezTo>
                  <a:cubicBezTo>
                    <a:pt x="345" y="292"/>
                    <a:pt x="378" y="291"/>
                    <a:pt x="408" y="291"/>
                  </a:cubicBezTo>
                  <a:cubicBezTo>
                    <a:pt x="423" y="291"/>
                    <a:pt x="437" y="291"/>
                    <a:pt x="449" y="292"/>
                  </a:cubicBezTo>
                  <a:cubicBezTo>
                    <a:pt x="419" y="285"/>
                    <a:pt x="358" y="278"/>
                    <a:pt x="330" y="269"/>
                  </a:cubicBezTo>
                  <a:cubicBezTo>
                    <a:pt x="347" y="267"/>
                    <a:pt x="361" y="266"/>
                    <a:pt x="373" y="266"/>
                  </a:cubicBezTo>
                  <a:cubicBezTo>
                    <a:pt x="403" y="266"/>
                    <a:pt x="425" y="271"/>
                    <a:pt x="451" y="271"/>
                  </a:cubicBezTo>
                  <a:cubicBezTo>
                    <a:pt x="426" y="262"/>
                    <a:pt x="402" y="245"/>
                    <a:pt x="326" y="245"/>
                  </a:cubicBezTo>
                  <a:cubicBezTo>
                    <a:pt x="321" y="245"/>
                    <a:pt x="317" y="245"/>
                    <a:pt x="312" y="245"/>
                  </a:cubicBezTo>
                  <a:lnTo>
                    <a:pt x="288" y="253"/>
                  </a:lnTo>
                  <a:lnTo>
                    <a:pt x="288" y="253"/>
                  </a:lnTo>
                  <a:cubicBezTo>
                    <a:pt x="303" y="251"/>
                    <a:pt x="338" y="250"/>
                    <a:pt x="359" y="250"/>
                  </a:cubicBezTo>
                  <a:cubicBezTo>
                    <a:pt x="365" y="250"/>
                    <a:pt x="369" y="250"/>
                    <a:pt x="372" y="251"/>
                  </a:cubicBezTo>
                  <a:cubicBezTo>
                    <a:pt x="440" y="257"/>
                    <a:pt x="342" y="267"/>
                    <a:pt x="311" y="270"/>
                  </a:cubicBezTo>
                  <a:lnTo>
                    <a:pt x="290" y="264"/>
                  </a:lnTo>
                  <a:lnTo>
                    <a:pt x="290" y="264"/>
                  </a:lnTo>
                  <a:cubicBezTo>
                    <a:pt x="106" y="285"/>
                    <a:pt x="322" y="293"/>
                    <a:pt x="312" y="311"/>
                  </a:cubicBezTo>
                  <a:lnTo>
                    <a:pt x="177" y="314"/>
                  </a:lnTo>
                  <a:lnTo>
                    <a:pt x="290" y="322"/>
                  </a:lnTo>
                  <a:cubicBezTo>
                    <a:pt x="265" y="327"/>
                    <a:pt x="218" y="332"/>
                    <a:pt x="187" y="332"/>
                  </a:cubicBezTo>
                  <a:cubicBezTo>
                    <a:pt x="175" y="332"/>
                    <a:pt x="165" y="331"/>
                    <a:pt x="159" y="329"/>
                  </a:cubicBezTo>
                  <a:lnTo>
                    <a:pt x="159" y="329"/>
                  </a:lnTo>
                  <a:cubicBezTo>
                    <a:pt x="93" y="347"/>
                    <a:pt x="208" y="337"/>
                    <a:pt x="134" y="352"/>
                  </a:cubicBezTo>
                  <a:cubicBezTo>
                    <a:pt x="128" y="354"/>
                    <a:pt x="123" y="354"/>
                    <a:pt x="119" y="354"/>
                  </a:cubicBezTo>
                  <a:cubicBezTo>
                    <a:pt x="117" y="354"/>
                    <a:pt x="115" y="354"/>
                    <a:pt x="113" y="354"/>
                  </a:cubicBezTo>
                  <a:lnTo>
                    <a:pt x="113" y="354"/>
                  </a:lnTo>
                  <a:lnTo>
                    <a:pt x="153" y="361"/>
                  </a:lnTo>
                  <a:cubicBezTo>
                    <a:pt x="132" y="361"/>
                    <a:pt x="93" y="366"/>
                    <a:pt x="78" y="366"/>
                  </a:cubicBezTo>
                  <a:cubicBezTo>
                    <a:pt x="73" y="366"/>
                    <a:pt x="71" y="365"/>
                    <a:pt x="76" y="363"/>
                  </a:cubicBezTo>
                  <a:lnTo>
                    <a:pt x="76" y="363"/>
                  </a:lnTo>
                  <a:cubicBezTo>
                    <a:pt x="1" y="391"/>
                    <a:pt x="180" y="387"/>
                    <a:pt x="78" y="404"/>
                  </a:cubicBezTo>
                  <a:lnTo>
                    <a:pt x="71" y="402"/>
                  </a:lnTo>
                  <a:lnTo>
                    <a:pt x="71" y="402"/>
                  </a:lnTo>
                  <a:cubicBezTo>
                    <a:pt x="86" y="410"/>
                    <a:pt x="100" y="412"/>
                    <a:pt x="117" y="412"/>
                  </a:cubicBezTo>
                  <a:cubicBezTo>
                    <a:pt x="147" y="412"/>
                    <a:pt x="184" y="404"/>
                    <a:pt x="238" y="404"/>
                  </a:cubicBezTo>
                  <a:cubicBezTo>
                    <a:pt x="254" y="404"/>
                    <a:pt x="270" y="405"/>
                    <a:pt x="288" y="406"/>
                  </a:cubicBezTo>
                  <a:lnTo>
                    <a:pt x="46" y="446"/>
                  </a:lnTo>
                  <a:lnTo>
                    <a:pt x="46" y="446"/>
                  </a:lnTo>
                  <a:lnTo>
                    <a:pt x="145" y="437"/>
                  </a:lnTo>
                  <a:lnTo>
                    <a:pt x="145" y="437"/>
                  </a:lnTo>
                  <a:cubicBezTo>
                    <a:pt x="143" y="441"/>
                    <a:pt x="134" y="448"/>
                    <a:pt x="96" y="451"/>
                  </a:cubicBezTo>
                  <a:cubicBezTo>
                    <a:pt x="105" y="451"/>
                    <a:pt x="112" y="451"/>
                    <a:pt x="118" y="451"/>
                  </a:cubicBezTo>
                  <a:cubicBezTo>
                    <a:pt x="159" y="451"/>
                    <a:pt x="147" y="444"/>
                    <a:pt x="202" y="444"/>
                  </a:cubicBezTo>
                  <a:cubicBezTo>
                    <a:pt x="114" y="468"/>
                    <a:pt x="249" y="478"/>
                    <a:pt x="92" y="500"/>
                  </a:cubicBezTo>
                  <a:cubicBezTo>
                    <a:pt x="151" y="496"/>
                    <a:pt x="152" y="485"/>
                    <a:pt x="176" y="485"/>
                  </a:cubicBezTo>
                  <a:cubicBezTo>
                    <a:pt x="182" y="485"/>
                    <a:pt x="190" y="486"/>
                    <a:pt x="202" y="488"/>
                  </a:cubicBezTo>
                  <a:cubicBezTo>
                    <a:pt x="35" y="513"/>
                    <a:pt x="233" y="503"/>
                    <a:pt x="158" y="524"/>
                  </a:cubicBezTo>
                  <a:cubicBezTo>
                    <a:pt x="142" y="526"/>
                    <a:pt x="131" y="526"/>
                    <a:pt x="122" y="526"/>
                  </a:cubicBezTo>
                  <a:cubicBezTo>
                    <a:pt x="103" y="526"/>
                    <a:pt x="97" y="524"/>
                    <a:pt x="90" y="524"/>
                  </a:cubicBezTo>
                  <a:cubicBezTo>
                    <a:pt x="81" y="524"/>
                    <a:pt x="70" y="526"/>
                    <a:pt x="39" y="536"/>
                  </a:cubicBezTo>
                  <a:cubicBezTo>
                    <a:pt x="57" y="534"/>
                    <a:pt x="70" y="534"/>
                    <a:pt x="79" y="534"/>
                  </a:cubicBezTo>
                  <a:cubicBezTo>
                    <a:pt x="147" y="534"/>
                    <a:pt x="14" y="567"/>
                    <a:pt x="40" y="575"/>
                  </a:cubicBezTo>
                  <a:cubicBezTo>
                    <a:pt x="63" y="572"/>
                    <a:pt x="79" y="570"/>
                    <a:pt x="90" y="570"/>
                  </a:cubicBezTo>
                  <a:cubicBezTo>
                    <a:pt x="135" y="570"/>
                    <a:pt x="100" y="594"/>
                    <a:pt x="133" y="604"/>
                  </a:cubicBezTo>
                  <a:cubicBezTo>
                    <a:pt x="94" y="609"/>
                    <a:pt x="75" y="650"/>
                    <a:pt x="37" y="676"/>
                  </a:cubicBezTo>
                  <a:lnTo>
                    <a:pt x="18" y="679"/>
                  </a:lnTo>
                  <a:cubicBezTo>
                    <a:pt x="51" y="674"/>
                    <a:pt x="74" y="672"/>
                    <a:pt x="89" y="672"/>
                  </a:cubicBezTo>
                  <a:cubicBezTo>
                    <a:pt x="129" y="672"/>
                    <a:pt x="124" y="685"/>
                    <a:pt x="144" y="691"/>
                  </a:cubicBezTo>
                  <a:cubicBezTo>
                    <a:pt x="81" y="703"/>
                    <a:pt x="52" y="707"/>
                    <a:pt x="24" y="707"/>
                  </a:cubicBezTo>
                  <a:cubicBezTo>
                    <a:pt x="20" y="707"/>
                    <a:pt x="17" y="707"/>
                    <a:pt x="13" y="707"/>
                  </a:cubicBezTo>
                  <a:lnTo>
                    <a:pt x="13" y="707"/>
                  </a:lnTo>
                  <a:lnTo>
                    <a:pt x="15" y="720"/>
                  </a:lnTo>
                  <a:cubicBezTo>
                    <a:pt x="33" y="718"/>
                    <a:pt x="47" y="717"/>
                    <a:pt x="58" y="717"/>
                  </a:cubicBezTo>
                  <a:cubicBezTo>
                    <a:pt x="71" y="717"/>
                    <a:pt x="81" y="719"/>
                    <a:pt x="89" y="721"/>
                  </a:cubicBezTo>
                  <a:lnTo>
                    <a:pt x="1" y="736"/>
                  </a:lnTo>
                  <a:cubicBezTo>
                    <a:pt x="9" y="753"/>
                    <a:pt x="112" y="748"/>
                    <a:pt x="58" y="784"/>
                  </a:cubicBezTo>
                  <a:cubicBezTo>
                    <a:pt x="98" y="774"/>
                    <a:pt x="154" y="758"/>
                    <a:pt x="206" y="743"/>
                  </a:cubicBezTo>
                  <a:cubicBezTo>
                    <a:pt x="253" y="730"/>
                    <a:pt x="298" y="722"/>
                    <a:pt x="328" y="722"/>
                  </a:cubicBezTo>
                  <a:cubicBezTo>
                    <a:pt x="332" y="722"/>
                    <a:pt x="335" y="722"/>
                    <a:pt x="338" y="723"/>
                  </a:cubicBezTo>
                  <a:cubicBezTo>
                    <a:pt x="299" y="733"/>
                    <a:pt x="237" y="749"/>
                    <a:pt x="209" y="751"/>
                  </a:cubicBezTo>
                  <a:lnTo>
                    <a:pt x="209" y="751"/>
                  </a:lnTo>
                  <a:cubicBezTo>
                    <a:pt x="211" y="751"/>
                    <a:pt x="213" y="751"/>
                    <a:pt x="216" y="751"/>
                  </a:cubicBezTo>
                  <a:cubicBezTo>
                    <a:pt x="224" y="751"/>
                    <a:pt x="231" y="752"/>
                    <a:pt x="221" y="758"/>
                  </a:cubicBezTo>
                  <a:lnTo>
                    <a:pt x="145" y="767"/>
                  </a:lnTo>
                  <a:cubicBezTo>
                    <a:pt x="137" y="771"/>
                    <a:pt x="137" y="773"/>
                    <a:pt x="142" y="773"/>
                  </a:cubicBezTo>
                  <a:cubicBezTo>
                    <a:pt x="152" y="773"/>
                    <a:pt x="186" y="765"/>
                    <a:pt x="198" y="765"/>
                  </a:cubicBezTo>
                  <a:cubicBezTo>
                    <a:pt x="201" y="765"/>
                    <a:pt x="203" y="766"/>
                    <a:pt x="202" y="767"/>
                  </a:cubicBezTo>
                  <a:cubicBezTo>
                    <a:pt x="140" y="781"/>
                    <a:pt x="159" y="784"/>
                    <a:pt x="110" y="794"/>
                  </a:cubicBezTo>
                  <a:cubicBezTo>
                    <a:pt x="104" y="794"/>
                    <a:pt x="128" y="783"/>
                    <a:pt x="115" y="783"/>
                  </a:cubicBezTo>
                  <a:cubicBezTo>
                    <a:pt x="113" y="783"/>
                    <a:pt x="111" y="783"/>
                    <a:pt x="109" y="784"/>
                  </a:cubicBezTo>
                  <a:cubicBezTo>
                    <a:pt x="99" y="795"/>
                    <a:pt x="66" y="815"/>
                    <a:pt x="19" y="830"/>
                  </a:cubicBezTo>
                  <a:cubicBezTo>
                    <a:pt x="49" y="822"/>
                    <a:pt x="88" y="813"/>
                    <a:pt x="105" y="813"/>
                  </a:cubicBezTo>
                  <a:cubicBezTo>
                    <a:pt x="109" y="813"/>
                    <a:pt x="111" y="813"/>
                    <a:pt x="113" y="814"/>
                  </a:cubicBezTo>
                  <a:cubicBezTo>
                    <a:pt x="122" y="829"/>
                    <a:pt x="40" y="838"/>
                    <a:pt x="10" y="857"/>
                  </a:cubicBezTo>
                  <a:cubicBezTo>
                    <a:pt x="17" y="856"/>
                    <a:pt x="21" y="856"/>
                    <a:pt x="25" y="856"/>
                  </a:cubicBezTo>
                  <a:cubicBezTo>
                    <a:pt x="36" y="856"/>
                    <a:pt x="35" y="860"/>
                    <a:pt x="46" y="860"/>
                  </a:cubicBezTo>
                  <a:cubicBezTo>
                    <a:pt x="54" y="860"/>
                    <a:pt x="70" y="857"/>
                    <a:pt x="104" y="848"/>
                  </a:cubicBezTo>
                  <a:lnTo>
                    <a:pt x="104" y="848"/>
                  </a:lnTo>
                  <a:cubicBezTo>
                    <a:pt x="106" y="853"/>
                    <a:pt x="63" y="867"/>
                    <a:pt x="39" y="876"/>
                  </a:cubicBezTo>
                  <a:cubicBezTo>
                    <a:pt x="41" y="876"/>
                    <a:pt x="42" y="876"/>
                    <a:pt x="43" y="876"/>
                  </a:cubicBezTo>
                  <a:cubicBezTo>
                    <a:pt x="68" y="876"/>
                    <a:pt x="70" y="892"/>
                    <a:pt x="95" y="892"/>
                  </a:cubicBezTo>
                  <a:cubicBezTo>
                    <a:pt x="108" y="892"/>
                    <a:pt x="126" y="888"/>
                    <a:pt x="156" y="876"/>
                  </a:cubicBezTo>
                  <a:lnTo>
                    <a:pt x="161" y="872"/>
                  </a:lnTo>
                  <a:lnTo>
                    <a:pt x="166" y="872"/>
                  </a:lnTo>
                  <a:cubicBezTo>
                    <a:pt x="216" y="872"/>
                    <a:pt x="207" y="889"/>
                    <a:pt x="191" y="910"/>
                  </a:cubicBezTo>
                  <a:cubicBezTo>
                    <a:pt x="177" y="931"/>
                    <a:pt x="156" y="955"/>
                    <a:pt x="181" y="962"/>
                  </a:cubicBezTo>
                  <a:lnTo>
                    <a:pt x="151" y="972"/>
                  </a:lnTo>
                  <a:cubicBezTo>
                    <a:pt x="183" y="976"/>
                    <a:pt x="186" y="992"/>
                    <a:pt x="219" y="992"/>
                  </a:cubicBezTo>
                  <a:cubicBezTo>
                    <a:pt x="228" y="992"/>
                    <a:pt x="239" y="991"/>
                    <a:pt x="254" y="988"/>
                  </a:cubicBezTo>
                  <a:lnTo>
                    <a:pt x="254" y="988"/>
                  </a:lnTo>
                  <a:cubicBezTo>
                    <a:pt x="255" y="993"/>
                    <a:pt x="205" y="1022"/>
                    <a:pt x="169" y="1034"/>
                  </a:cubicBezTo>
                  <a:cubicBezTo>
                    <a:pt x="174" y="1034"/>
                    <a:pt x="179" y="1035"/>
                    <a:pt x="184" y="1035"/>
                  </a:cubicBezTo>
                  <a:cubicBezTo>
                    <a:pt x="187" y="1035"/>
                    <a:pt x="190" y="1035"/>
                    <a:pt x="193" y="1035"/>
                  </a:cubicBezTo>
                  <a:cubicBezTo>
                    <a:pt x="209" y="1035"/>
                    <a:pt x="217" y="1037"/>
                    <a:pt x="189" y="1064"/>
                  </a:cubicBezTo>
                  <a:cubicBezTo>
                    <a:pt x="154" y="1069"/>
                    <a:pt x="146" y="1078"/>
                    <a:pt x="145" y="1078"/>
                  </a:cubicBezTo>
                  <a:cubicBezTo>
                    <a:pt x="144" y="1078"/>
                    <a:pt x="146" y="1075"/>
                    <a:pt x="146" y="1066"/>
                  </a:cubicBezTo>
                  <a:lnTo>
                    <a:pt x="146" y="1066"/>
                  </a:lnTo>
                  <a:cubicBezTo>
                    <a:pt x="132" y="1088"/>
                    <a:pt x="103" y="1108"/>
                    <a:pt x="130" y="1108"/>
                  </a:cubicBezTo>
                  <a:cubicBezTo>
                    <a:pt x="138" y="1108"/>
                    <a:pt x="151" y="1106"/>
                    <a:pt x="172" y="1102"/>
                  </a:cubicBezTo>
                  <a:lnTo>
                    <a:pt x="172" y="1102"/>
                  </a:lnTo>
                  <a:cubicBezTo>
                    <a:pt x="98" y="1130"/>
                    <a:pt x="87" y="1158"/>
                    <a:pt x="108" y="1158"/>
                  </a:cubicBezTo>
                  <a:cubicBezTo>
                    <a:pt x="109" y="1158"/>
                    <a:pt x="110" y="1158"/>
                    <a:pt x="112" y="1158"/>
                  </a:cubicBezTo>
                  <a:cubicBezTo>
                    <a:pt x="127" y="1146"/>
                    <a:pt x="143" y="1132"/>
                    <a:pt x="158" y="1121"/>
                  </a:cubicBezTo>
                  <a:cubicBezTo>
                    <a:pt x="174" y="1125"/>
                    <a:pt x="171" y="1136"/>
                    <a:pt x="169" y="1147"/>
                  </a:cubicBezTo>
                  <a:lnTo>
                    <a:pt x="70" y="1190"/>
                  </a:lnTo>
                  <a:cubicBezTo>
                    <a:pt x="38" y="1222"/>
                    <a:pt x="52" y="1230"/>
                    <a:pt x="78" y="1230"/>
                  </a:cubicBezTo>
                  <a:cubicBezTo>
                    <a:pt x="92" y="1230"/>
                    <a:pt x="111" y="1228"/>
                    <a:pt x="128" y="1226"/>
                  </a:cubicBezTo>
                  <a:cubicBezTo>
                    <a:pt x="141" y="1224"/>
                    <a:pt x="153" y="1222"/>
                    <a:pt x="162" y="1222"/>
                  </a:cubicBezTo>
                  <a:cubicBezTo>
                    <a:pt x="187" y="1222"/>
                    <a:pt x="189" y="1234"/>
                    <a:pt x="128" y="1287"/>
                  </a:cubicBezTo>
                  <a:cubicBezTo>
                    <a:pt x="198" y="1257"/>
                    <a:pt x="160" y="1239"/>
                    <a:pt x="242" y="1203"/>
                  </a:cubicBezTo>
                  <a:lnTo>
                    <a:pt x="242" y="1203"/>
                  </a:lnTo>
                  <a:cubicBezTo>
                    <a:pt x="241" y="1214"/>
                    <a:pt x="210" y="1244"/>
                    <a:pt x="180" y="1272"/>
                  </a:cubicBezTo>
                  <a:cubicBezTo>
                    <a:pt x="150" y="1301"/>
                    <a:pt x="122" y="1328"/>
                    <a:pt x="123" y="1332"/>
                  </a:cubicBezTo>
                  <a:cubicBezTo>
                    <a:pt x="117" y="1343"/>
                    <a:pt x="118" y="1348"/>
                    <a:pt x="125" y="1348"/>
                  </a:cubicBezTo>
                  <a:cubicBezTo>
                    <a:pt x="136" y="1348"/>
                    <a:pt x="158" y="1337"/>
                    <a:pt x="181" y="1325"/>
                  </a:cubicBezTo>
                  <a:cubicBezTo>
                    <a:pt x="207" y="1313"/>
                    <a:pt x="234" y="1299"/>
                    <a:pt x="245" y="1299"/>
                  </a:cubicBezTo>
                  <a:cubicBezTo>
                    <a:pt x="251" y="1299"/>
                    <a:pt x="253" y="1302"/>
                    <a:pt x="250" y="1310"/>
                  </a:cubicBezTo>
                  <a:cubicBezTo>
                    <a:pt x="279" y="1284"/>
                    <a:pt x="361" y="1221"/>
                    <a:pt x="400" y="1214"/>
                  </a:cubicBezTo>
                  <a:lnTo>
                    <a:pt x="400" y="1214"/>
                  </a:lnTo>
                  <a:cubicBezTo>
                    <a:pt x="398" y="1235"/>
                    <a:pt x="286" y="1330"/>
                    <a:pt x="254" y="1339"/>
                  </a:cubicBezTo>
                  <a:cubicBezTo>
                    <a:pt x="249" y="1338"/>
                    <a:pt x="257" y="1327"/>
                    <a:pt x="267" y="1320"/>
                  </a:cubicBezTo>
                  <a:lnTo>
                    <a:pt x="267" y="1320"/>
                  </a:lnTo>
                  <a:cubicBezTo>
                    <a:pt x="253" y="1324"/>
                    <a:pt x="233" y="1327"/>
                    <a:pt x="205" y="1358"/>
                  </a:cubicBezTo>
                  <a:lnTo>
                    <a:pt x="237" y="1338"/>
                  </a:lnTo>
                  <a:lnTo>
                    <a:pt x="237" y="1338"/>
                  </a:lnTo>
                  <a:cubicBezTo>
                    <a:pt x="211" y="1369"/>
                    <a:pt x="233" y="1389"/>
                    <a:pt x="179" y="1423"/>
                  </a:cubicBezTo>
                  <a:cubicBezTo>
                    <a:pt x="213" y="1413"/>
                    <a:pt x="228" y="1393"/>
                    <a:pt x="238" y="1374"/>
                  </a:cubicBezTo>
                  <a:lnTo>
                    <a:pt x="238" y="1374"/>
                  </a:lnTo>
                  <a:cubicBezTo>
                    <a:pt x="228" y="1396"/>
                    <a:pt x="235" y="1404"/>
                    <a:pt x="242" y="1410"/>
                  </a:cubicBezTo>
                  <a:cubicBezTo>
                    <a:pt x="250" y="1416"/>
                    <a:pt x="260" y="1422"/>
                    <a:pt x="257" y="1444"/>
                  </a:cubicBezTo>
                  <a:cubicBezTo>
                    <a:pt x="269" y="1428"/>
                    <a:pt x="298" y="1397"/>
                    <a:pt x="303" y="1397"/>
                  </a:cubicBezTo>
                  <a:cubicBezTo>
                    <a:pt x="303" y="1397"/>
                    <a:pt x="303" y="1398"/>
                    <a:pt x="303" y="1398"/>
                  </a:cubicBezTo>
                  <a:cubicBezTo>
                    <a:pt x="302" y="1412"/>
                    <a:pt x="304" y="1418"/>
                    <a:pt x="310" y="1418"/>
                  </a:cubicBezTo>
                  <a:cubicBezTo>
                    <a:pt x="327" y="1418"/>
                    <a:pt x="371" y="1366"/>
                    <a:pt x="395" y="1366"/>
                  </a:cubicBezTo>
                  <a:cubicBezTo>
                    <a:pt x="396" y="1366"/>
                    <a:pt x="397" y="1366"/>
                    <a:pt x="398" y="1367"/>
                  </a:cubicBezTo>
                  <a:cubicBezTo>
                    <a:pt x="370" y="1411"/>
                    <a:pt x="313" y="1450"/>
                    <a:pt x="332" y="1450"/>
                  </a:cubicBezTo>
                  <a:cubicBezTo>
                    <a:pt x="335" y="1450"/>
                    <a:pt x="341" y="1449"/>
                    <a:pt x="348" y="1446"/>
                  </a:cubicBezTo>
                  <a:lnTo>
                    <a:pt x="348" y="1446"/>
                  </a:lnTo>
                  <a:cubicBezTo>
                    <a:pt x="333" y="1486"/>
                    <a:pt x="281" y="1522"/>
                    <a:pt x="253" y="1540"/>
                  </a:cubicBezTo>
                  <a:cubicBezTo>
                    <a:pt x="263" y="1535"/>
                    <a:pt x="270" y="1533"/>
                    <a:pt x="275" y="1533"/>
                  </a:cubicBezTo>
                  <a:cubicBezTo>
                    <a:pt x="288" y="1533"/>
                    <a:pt x="287" y="1546"/>
                    <a:pt x="281" y="1564"/>
                  </a:cubicBezTo>
                  <a:cubicBezTo>
                    <a:pt x="273" y="1588"/>
                    <a:pt x="259" y="1621"/>
                    <a:pt x="262" y="1631"/>
                  </a:cubicBezTo>
                  <a:lnTo>
                    <a:pt x="231" y="1644"/>
                  </a:lnTo>
                  <a:lnTo>
                    <a:pt x="231" y="1644"/>
                  </a:lnTo>
                  <a:cubicBezTo>
                    <a:pt x="237" y="1641"/>
                    <a:pt x="242" y="1640"/>
                    <a:pt x="246" y="1640"/>
                  </a:cubicBezTo>
                  <a:cubicBezTo>
                    <a:pt x="253" y="1640"/>
                    <a:pt x="256" y="1643"/>
                    <a:pt x="260" y="1647"/>
                  </a:cubicBezTo>
                  <a:lnTo>
                    <a:pt x="305" y="1583"/>
                  </a:lnTo>
                  <a:lnTo>
                    <a:pt x="305" y="1583"/>
                  </a:lnTo>
                  <a:cubicBezTo>
                    <a:pt x="301" y="1599"/>
                    <a:pt x="309" y="1604"/>
                    <a:pt x="288" y="1629"/>
                  </a:cubicBezTo>
                  <a:cubicBezTo>
                    <a:pt x="307" y="1612"/>
                    <a:pt x="326" y="1587"/>
                    <a:pt x="348" y="1560"/>
                  </a:cubicBezTo>
                  <a:cubicBezTo>
                    <a:pt x="371" y="1532"/>
                    <a:pt x="394" y="1506"/>
                    <a:pt x="423" y="1484"/>
                  </a:cubicBezTo>
                  <a:lnTo>
                    <a:pt x="423" y="1484"/>
                  </a:lnTo>
                  <a:cubicBezTo>
                    <a:pt x="413" y="1501"/>
                    <a:pt x="426" y="1499"/>
                    <a:pt x="433" y="1500"/>
                  </a:cubicBezTo>
                  <a:cubicBezTo>
                    <a:pt x="439" y="1503"/>
                    <a:pt x="441" y="1511"/>
                    <a:pt x="412" y="1552"/>
                  </a:cubicBezTo>
                  <a:cubicBezTo>
                    <a:pt x="411" y="1545"/>
                    <a:pt x="409" y="1542"/>
                    <a:pt x="406" y="1542"/>
                  </a:cubicBezTo>
                  <a:cubicBezTo>
                    <a:pt x="400" y="1542"/>
                    <a:pt x="388" y="1558"/>
                    <a:pt x="376" y="1576"/>
                  </a:cubicBezTo>
                  <a:cubicBezTo>
                    <a:pt x="361" y="1597"/>
                    <a:pt x="344" y="1621"/>
                    <a:pt x="330" y="1628"/>
                  </a:cubicBezTo>
                  <a:lnTo>
                    <a:pt x="330" y="1628"/>
                  </a:lnTo>
                  <a:cubicBezTo>
                    <a:pt x="329" y="1628"/>
                    <a:pt x="328" y="1628"/>
                    <a:pt x="327" y="1628"/>
                  </a:cubicBezTo>
                  <a:cubicBezTo>
                    <a:pt x="325" y="1628"/>
                    <a:pt x="322" y="1629"/>
                    <a:pt x="319" y="1630"/>
                  </a:cubicBezTo>
                  <a:cubicBezTo>
                    <a:pt x="320" y="1630"/>
                    <a:pt x="321" y="1630"/>
                    <a:pt x="322" y="1630"/>
                  </a:cubicBezTo>
                  <a:cubicBezTo>
                    <a:pt x="325" y="1630"/>
                    <a:pt x="327" y="1630"/>
                    <a:pt x="330" y="1628"/>
                  </a:cubicBezTo>
                  <a:lnTo>
                    <a:pt x="330" y="1628"/>
                  </a:lnTo>
                  <a:cubicBezTo>
                    <a:pt x="334" y="1630"/>
                    <a:pt x="336" y="1635"/>
                    <a:pt x="336" y="1646"/>
                  </a:cubicBezTo>
                  <a:cubicBezTo>
                    <a:pt x="329" y="1656"/>
                    <a:pt x="321" y="1661"/>
                    <a:pt x="316" y="1665"/>
                  </a:cubicBezTo>
                  <a:cubicBezTo>
                    <a:pt x="310" y="1685"/>
                    <a:pt x="311" y="1693"/>
                    <a:pt x="316" y="1693"/>
                  </a:cubicBezTo>
                  <a:cubicBezTo>
                    <a:pt x="332" y="1693"/>
                    <a:pt x="394" y="1603"/>
                    <a:pt x="419" y="1603"/>
                  </a:cubicBezTo>
                  <a:cubicBezTo>
                    <a:pt x="421" y="1603"/>
                    <a:pt x="423" y="1604"/>
                    <a:pt x="425" y="1605"/>
                  </a:cubicBezTo>
                  <a:cubicBezTo>
                    <a:pt x="391" y="1647"/>
                    <a:pt x="371" y="1694"/>
                    <a:pt x="380" y="1694"/>
                  </a:cubicBezTo>
                  <a:cubicBezTo>
                    <a:pt x="381" y="1694"/>
                    <a:pt x="381" y="1694"/>
                    <a:pt x="382" y="1693"/>
                  </a:cubicBezTo>
                  <a:cubicBezTo>
                    <a:pt x="371" y="1685"/>
                    <a:pt x="431" y="1610"/>
                    <a:pt x="466" y="1581"/>
                  </a:cubicBezTo>
                  <a:lnTo>
                    <a:pt x="466" y="1581"/>
                  </a:lnTo>
                  <a:cubicBezTo>
                    <a:pt x="465" y="1595"/>
                    <a:pt x="467" y="1600"/>
                    <a:pt x="471" y="1600"/>
                  </a:cubicBezTo>
                  <a:cubicBezTo>
                    <a:pt x="480" y="1600"/>
                    <a:pt x="500" y="1575"/>
                    <a:pt x="507" y="1575"/>
                  </a:cubicBezTo>
                  <a:cubicBezTo>
                    <a:pt x="508" y="1575"/>
                    <a:pt x="508" y="1575"/>
                    <a:pt x="509" y="1576"/>
                  </a:cubicBezTo>
                  <a:lnTo>
                    <a:pt x="511" y="1551"/>
                  </a:lnTo>
                  <a:cubicBezTo>
                    <a:pt x="545" y="1504"/>
                    <a:pt x="548" y="1516"/>
                    <a:pt x="569" y="1507"/>
                  </a:cubicBezTo>
                  <a:lnTo>
                    <a:pt x="569" y="1507"/>
                  </a:lnTo>
                  <a:cubicBezTo>
                    <a:pt x="547" y="1546"/>
                    <a:pt x="543" y="1527"/>
                    <a:pt x="537" y="1547"/>
                  </a:cubicBezTo>
                  <a:cubicBezTo>
                    <a:pt x="548" y="1533"/>
                    <a:pt x="555" y="1528"/>
                    <a:pt x="558" y="1528"/>
                  </a:cubicBezTo>
                  <a:lnTo>
                    <a:pt x="558" y="1528"/>
                  </a:lnTo>
                  <a:cubicBezTo>
                    <a:pt x="564" y="1528"/>
                    <a:pt x="560" y="1546"/>
                    <a:pt x="556" y="1566"/>
                  </a:cubicBezTo>
                  <a:cubicBezTo>
                    <a:pt x="551" y="1589"/>
                    <a:pt x="545" y="1615"/>
                    <a:pt x="555" y="1615"/>
                  </a:cubicBezTo>
                  <a:cubicBezTo>
                    <a:pt x="558" y="1615"/>
                    <a:pt x="562" y="1613"/>
                    <a:pt x="568" y="1607"/>
                  </a:cubicBezTo>
                  <a:lnTo>
                    <a:pt x="568" y="1607"/>
                  </a:lnTo>
                  <a:cubicBezTo>
                    <a:pt x="559" y="1646"/>
                    <a:pt x="518" y="1703"/>
                    <a:pt x="514" y="1732"/>
                  </a:cubicBezTo>
                  <a:cubicBezTo>
                    <a:pt x="524" y="1722"/>
                    <a:pt x="531" y="1718"/>
                    <a:pt x="535" y="1718"/>
                  </a:cubicBezTo>
                  <a:cubicBezTo>
                    <a:pt x="543" y="1718"/>
                    <a:pt x="541" y="1732"/>
                    <a:pt x="539" y="1748"/>
                  </a:cubicBezTo>
                  <a:cubicBezTo>
                    <a:pt x="537" y="1764"/>
                    <a:pt x="536" y="1782"/>
                    <a:pt x="545" y="1782"/>
                  </a:cubicBezTo>
                  <a:cubicBezTo>
                    <a:pt x="549" y="1782"/>
                    <a:pt x="554" y="1780"/>
                    <a:pt x="561" y="1774"/>
                  </a:cubicBezTo>
                  <a:cubicBezTo>
                    <a:pt x="585" y="1700"/>
                    <a:pt x="576" y="1717"/>
                    <a:pt x="625" y="1656"/>
                  </a:cubicBezTo>
                  <a:lnTo>
                    <a:pt x="625" y="1656"/>
                  </a:lnTo>
                  <a:cubicBezTo>
                    <a:pt x="604" y="1666"/>
                    <a:pt x="584" y="1677"/>
                    <a:pt x="561" y="1686"/>
                  </a:cubicBezTo>
                  <a:cubicBezTo>
                    <a:pt x="587" y="1656"/>
                    <a:pt x="610" y="1626"/>
                    <a:pt x="635" y="1597"/>
                  </a:cubicBezTo>
                  <a:cubicBezTo>
                    <a:pt x="634" y="1596"/>
                    <a:pt x="633" y="1596"/>
                    <a:pt x="632" y="1596"/>
                  </a:cubicBezTo>
                  <a:cubicBezTo>
                    <a:pt x="622" y="1596"/>
                    <a:pt x="600" y="1617"/>
                    <a:pt x="592" y="1617"/>
                  </a:cubicBezTo>
                  <a:cubicBezTo>
                    <a:pt x="590" y="1617"/>
                    <a:pt x="589" y="1616"/>
                    <a:pt x="589" y="1613"/>
                  </a:cubicBezTo>
                  <a:cubicBezTo>
                    <a:pt x="628" y="1563"/>
                    <a:pt x="618" y="1578"/>
                    <a:pt x="642" y="1519"/>
                  </a:cubicBezTo>
                  <a:lnTo>
                    <a:pt x="642" y="1519"/>
                  </a:lnTo>
                  <a:cubicBezTo>
                    <a:pt x="631" y="1550"/>
                    <a:pt x="631" y="1560"/>
                    <a:pt x="636" y="1560"/>
                  </a:cubicBezTo>
                  <a:cubicBezTo>
                    <a:pt x="640" y="1560"/>
                    <a:pt x="647" y="1554"/>
                    <a:pt x="654" y="1547"/>
                  </a:cubicBezTo>
                  <a:cubicBezTo>
                    <a:pt x="664" y="1538"/>
                    <a:pt x="674" y="1527"/>
                    <a:pt x="679" y="1527"/>
                  </a:cubicBezTo>
                  <a:cubicBezTo>
                    <a:pt x="683" y="1527"/>
                    <a:pt x="685" y="1533"/>
                    <a:pt x="682" y="1550"/>
                  </a:cubicBezTo>
                  <a:lnTo>
                    <a:pt x="606" y="1726"/>
                  </a:lnTo>
                  <a:cubicBezTo>
                    <a:pt x="606" y="1747"/>
                    <a:pt x="611" y="1755"/>
                    <a:pt x="619" y="1755"/>
                  </a:cubicBezTo>
                  <a:cubicBezTo>
                    <a:pt x="628" y="1755"/>
                    <a:pt x="641" y="1744"/>
                    <a:pt x="654" y="1733"/>
                  </a:cubicBezTo>
                  <a:cubicBezTo>
                    <a:pt x="668" y="1722"/>
                    <a:pt x="680" y="1709"/>
                    <a:pt x="690" y="1704"/>
                  </a:cubicBezTo>
                  <a:cubicBezTo>
                    <a:pt x="695" y="1702"/>
                    <a:pt x="699" y="1700"/>
                    <a:pt x="703" y="1700"/>
                  </a:cubicBezTo>
                  <a:cubicBezTo>
                    <a:pt x="709" y="1700"/>
                    <a:pt x="713" y="1704"/>
                    <a:pt x="716" y="1713"/>
                  </a:cubicBezTo>
                  <a:lnTo>
                    <a:pt x="714" y="1678"/>
                  </a:lnTo>
                  <a:cubicBezTo>
                    <a:pt x="724" y="1652"/>
                    <a:pt x="731" y="1645"/>
                    <a:pt x="735" y="1645"/>
                  </a:cubicBezTo>
                  <a:cubicBezTo>
                    <a:pt x="741" y="1645"/>
                    <a:pt x="745" y="1655"/>
                    <a:pt x="751" y="1655"/>
                  </a:cubicBezTo>
                  <a:cubicBezTo>
                    <a:pt x="754" y="1655"/>
                    <a:pt x="757" y="1654"/>
                    <a:pt x="761" y="1649"/>
                  </a:cubicBezTo>
                  <a:lnTo>
                    <a:pt x="761" y="1649"/>
                  </a:lnTo>
                  <a:cubicBezTo>
                    <a:pt x="741" y="1709"/>
                    <a:pt x="742" y="1734"/>
                    <a:pt x="739" y="1774"/>
                  </a:cubicBezTo>
                  <a:cubicBezTo>
                    <a:pt x="745" y="1750"/>
                    <a:pt x="752" y="1754"/>
                    <a:pt x="762" y="1748"/>
                  </a:cubicBezTo>
                  <a:cubicBezTo>
                    <a:pt x="772" y="1742"/>
                    <a:pt x="786" y="1724"/>
                    <a:pt x="801" y="1662"/>
                  </a:cubicBezTo>
                  <a:lnTo>
                    <a:pt x="801" y="1662"/>
                  </a:lnTo>
                  <a:cubicBezTo>
                    <a:pt x="799" y="1691"/>
                    <a:pt x="799" y="1719"/>
                    <a:pt x="798" y="1748"/>
                  </a:cubicBezTo>
                  <a:cubicBezTo>
                    <a:pt x="801" y="1752"/>
                    <a:pt x="803" y="1754"/>
                    <a:pt x="806" y="1754"/>
                  </a:cubicBezTo>
                  <a:cubicBezTo>
                    <a:pt x="818" y="1754"/>
                    <a:pt x="832" y="1718"/>
                    <a:pt x="846" y="1681"/>
                  </a:cubicBezTo>
                  <a:cubicBezTo>
                    <a:pt x="861" y="1641"/>
                    <a:pt x="875" y="1600"/>
                    <a:pt x="886" y="1600"/>
                  </a:cubicBezTo>
                  <a:cubicBezTo>
                    <a:pt x="888" y="1600"/>
                    <a:pt x="889" y="1600"/>
                    <a:pt x="890" y="1602"/>
                  </a:cubicBezTo>
                  <a:cubicBezTo>
                    <a:pt x="871" y="1669"/>
                    <a:pt x="877" y="1716"/>
                    <a:pt x="849" y="1763"/>
                  </a:cubicBezTo>
                  <a:cubicBezTo>
                    <a:pt x="853" y="1764"/>
                    <a:pt x="857" y="1766"/>
                    <a:pt x="860" y="1766"/>
                  </a:cubicBezTo>
                  <a:cubicBezTo>
                    <a:pt x="865" y="1766"/>
                    <a:pt x="869" y="1760"/>
                    <a:pt x="874" y="1734"/>
                  </a:cubicBezTo>
                  <a:cubicBezTo>
                    <a:pt x="874" y="1740"/>
                    <a:pt x="875" y="1742"/>
                    <a:pt x="876" y="1742"/>
                  </a:cubicBezTo>
                  <a:cubicBezTo>
                    <a:pt x="880" y="1742"/>
                    <a:pt x="887" y="1728"/>
                    <a:pt x="893" y="1716"/>
                  </a:cubicBezTo>
                  <a:cubicBezTo>
                    <a:pt x="899" y="1705"/>
                    <a:pt x="904" y="1696"/>
                    <a:pt x="908" y="1696"/>
                  </a:cubicBezTo>
                  <a:cubicBezTo>
                    <a:pt x="911" y="1696"/>
                    <a:pt x="912" y="1700"/>
                    <a:pt x="912" y="1713"/>
                  </a:cubicBezTo>
                  <a:cubicBezTo>
                    <a:pt x="920" y="1687"/>
                    <a:pt x="928" y="1625"/>
                    <a:pt x="937" y="1625"/>
                  </a:cubicBezTo>
                  <a:cubicBezTo>
                    <a:pt x="937" y="1625"/>
                    <a:pt x="938" y="1626"/>
                    <a:pt x="938" y="1626"/>
                  </a:cubicBezTo>
                  <a:cubicBezTo>
                    <a:pt x="938" y="1632"/>
                    <a:pt x="937" y="1639"/>
                    <a:pt x="936" y="1645"/>
                  </a:cubicBezTo>
                  <a:lnTo>
                    <a:pt x="936" y="1645"/>
                  </a:lnTo>
                  <a:cubicBezTo>
                    <a:pt x="942" y="1622"/>
                    <a:pt x="954" y="1606"/>
                    <a:pt x="953" y="1545"/>
                  </a:cubicBezTo>
                  <a:lnTo>
                    <a:pt x="953" y="1545"/>
                  </a:lnTo>
                  <a:cubicBezTo>
                    <a:pt x="954" y="1625"/>
                    <a:pt x="968" y="1640"/>
                    <a:pt x="984" y="1640"/>
                  </a:cubicBezTo>
                  <a:cubicBezTo>
                    <a:pt x="988" y="1640"/>
                    <a:pt x="991" y="1639"/>
                    <a:pt x="995" y="1638"/>
                  </a:cubicBezTo>
                  <a:cubicBezTo>
                    <a:pt x="1001" y="1636"/>
                    <a:pt x="1007" y="1634"/>
                    <a:pt x="1012" y="1634"/>
                  </a:cubicBezTo>
                  <a:cubicBezTo>
                    <a:pt x="1024" y="1634"/>
                    <a:pt x="1035" y="1647"/>
                    <a:pt x="1042" y="1707"/>
                  </a:cubicBezTo>
                  <a:cubicBezTo>
                    <a:pt x="1063" y="1686"/>
                    <a:pt x="1084" y="1664"/>
                    <a:pt x="1103" y="1659"/>
                  </a:cubicBezTo>
                  <a:lnTo>
                    <a:pt x="1103" y="1659"/>
                  </a:lnTo>
                  <a:cubicBezTo>
                    <a:pt x="1103" y="1675"/>
                    <a:pt x="1104" y="1686"/>
                    <a:pt x="1102" y="1686"/>
                  </a:cubicBezTo>
                  <a:cubicBezTo>
                    <a:pt x="1101" y="1686"/>
                    <a:pt x="1101" y="1686"/>
                    <a:pt x="1100" y="1685"/>
                  </a:cubicBezTo>
                  <a:lnTo>
                    <a:pt x="1100" y="1685"/>
                  </a:lnTo>
                  <a:cubicBezTo>
                    <a:pt x="1103" y="1691"/>
                    <a:pt x="1105" y="1694"/>
                    <a:pt x="1108" y="1694"/>
                  </a:cubicBezTo>
                  <a:cubicBezTo>
                    <a:pt x="1122" y="1694"/>
                    <a:pt x="1114" y="1555"/>
                    <a:pt x="1127" y="1555"/>
                  </a:cubicBezTo>
                  <a:cubicBezTo>
                    <a:pt x="1129" y="1555"/>
                    <a:pt x="1132" y="1558"/>
                    <a:pt x="1135" y="1566"/>
                  </a:cubicBezTo>
                  <a:cubicBezTo>
                    <a:pt x="1155" y="1667"/>
                    <a:pt x="1125" y="1623"/>
                    <a:pt x="1135" y="1661"/>
                  </a:cubicBezTo>
                  <a:cubicBezTo>
                    <a:pt x="1141" y="1731"/>
                    <a:pt x="1146" y="1751"/>
                    <a:pt x="1152" y="1751"/>
                  </a:cubicBezTo>
                  <a:cubicBezTo>
                    <a:pt x="1155" y="1751"/>
                    <a:pt x="1158" y="1745"/>
                    <a:pt x="1161" y="1739"/>
                  </a:cubicBezTo>
                  <a:cubicBezTo>
                    <a:pt x="1166" y="1728"/>
                    <a:pt x="1171" y="1714"/>
                    <a:pt x="1178" y="1714"/>
                  </a:cubicBezTo>
                  <a:cubicBezTo>
                    <a:pt x="1183" y="1714"/>
                    <a:pt x="1188" y="1723"/>
                    <a:pt x="1195" y="1750"/>
                  </a:cubicBezTo>
                  <a:lnTo>
                    <a:pt x="1191" y="1764"/>
                  </a:lnTo>
                  <a:cubicBezTo>
                    <a:pt x="1195" y="1777"/>
                    <a:pt x="1199" y="1782"/>
                    <a:pt x="1202" y="1782"/>
                  </a:cubicBezTo>
                  <a:cubicBezTo>
                    <a:pt x="1207" y="1782"/>
                    <a:pt x="1212" y="1767"/>
                    <a:pt x="1216" y="1749"/>
                  </a:cubicBezTo>
                  <a:cubicBezTo>
                    <a:pt x="1222" y="1723"/>
                    <a:pt x="1228" y="1691"/>
                    <a:pt x="1239" y="1691"/>
                  </a:cubicBezTo>
                  <a:cubicBezTo>
                    <a:pt x="1240" y="1691"/>
                    <a:pt x="1241" y="1692"/>
                    <a:pt x="1242" y="1692"/>
                  </a:cubicBezTo>
                  <a:cubicBezTo>
                    <a:pt x="1242" y="1692"/>
                    <a:pt x="1243" y="1711"/>
                    <a:pt x="1245" y="1723"/>
                  </a:cubicBezTo>
                  <a:cubicBezTo>
                    <a:pt x="1248" y="1615"/>
                    <a:pt x="1270" y="1576"/>
                    <a:pt x="1285" y="1543"/>
                  </a:cubicBezTo>
                  <a:lnTo>
                    <a:pt x="1285" y="1543"/>
                  </a:lnTo>
                  <a:cubicBezTo>
                    <a:pt x="1292" y="1625"/>
                    <a:pt x="1281" y="1587"/>
                    <a:pt x="1300" y="1670"/>
                  </a:cubicBezTo>
                  <a:cubicBezTo>
                    <a:pt x="1307" y="1657"/>
                    <a:pt x="1275" y="1538"/>
                    <a:pt x="1290" y="1512"/>
                  </a:cubicBezTo>
                  <a:lnTo>
                    <a:pt x="1290" y="1512"/>
                  </a:lnTo>
                  <a:cubicBezTo>
                    <a:pt x="1302" y="1556"/>
                    <a:pt x="1323" y="1593"/>
                    <a:pt x="1342" y="1680"/>
                  </a:cubicBezTo>
                  <a:cubicBezTo>
                    <a:pt x="1336" y="1682"/>
                    <a:pt x="1330" y="1685"/>
                    <a:pt x="1325" y="1687"/>
                  </a:cubicBezTo>
                  <a:cubicBezTo>
                    <a:pt x="1335" y="1724"/>
                    <a:pt x="1340" y="1736"/>
                    <a:pt x="1344" y="1736"/>
                  </a:cubicBezTo>
                  <a:cubicBezTo>
                    <a:pt x="1351" y="1736"/>
                    <a:pt x="1352" y="1696"/>
                    <a:pt x="1359" y="1696"/>
                  </a:cubicBezTo>
                  <a:cubicBezTo>
                    <a:pt x="1359" y="1696"/>
                    <a:pt x="1360" y="1696"/>
                    <a:pt x="1361" y="1697"/>
                  </a:cubicBezTo>
                  <a:lnTo>
                    <a:pt x="1369" y="1747"/>
                  </a:lnTo>
                  <a:cubicBezTo>
                    <a:pt x="1393" y="1725"/>
                    <a:pt x="1369" y="1603"/>
                    <a:pt x="1398" y="1603"/>
                  </a:cubicBezTo>
                  <a:cubicBezTo>
                    <a:pt x="1398" y="1603"/>
                    <a:pt x="1398" y="1603"/>
                    <a:pt x="1399" y="1603"/>
                  </a:cubicBezTo>
                  <a:lnTo>
                    <a:pt x="1387" y="1567"/>
                  </a:lnTo>
                  <a:cubicBezTo>
                    <a:pt x="1384" y="1533"/>
                    <a:pt x="1384" y="1522"/>
                    <a:pt x="1386" y="1522"/>
                  </a:cubicBezTo>
                  <a:lnTo>
                    <a:pt x="1386" y="1522"/>
                  </a:lnTo>
                  <a:cubicBezTo>
                    <a:pt x="1391" y="1522"/>
                    <a:pt x="1403" y="1565"/>
                    <a:pt x="1407" y="1565"/>
                  </a:cubicBezTo>
                  <a:cubicBezTo>
                    <a:pt x="1409" y="1565"/>
                    <a:pt x="1410" y="1558"/>
                    <a:pt x="1409" y="1538"/>
                  </a:cubicBezTo>
                  <a:lnTo>
                    <a:pt x="1409" y="1538"/>
                  </a:lnTo>
                  <a:lnTo>
                    <a:pt x="1442" y="1661"/>
                  </a:lnTo>
                  <a:cubicBezTo>
                    <a:pt x="1446" y="1629"/>
                    <a:pt x="1449" y="1532"/>
                    <a:pt x="1460" y="1504"/>
                  </a:cubicBezTo>
                  <a:cubicBezTo>
                    <a:pt x="1473" y="1599"/>
                    <a:pt x="1465" y="1651"/>
                    <a:pt x="1465" y="1709"/>
                  </a:cubicBezTo>
                  <a:cubicBezTo>
                    <a:pt x="1475" y="1708"/>
                    <a:pt x="1497" y="1691"/>
                    <a:pt x="1487" y="1629"/>
                  </a:cubicBezTo>
                  <a:lnTo>
                    <a:pt x="1487" y="1629"/>
                  </a:lnTo>
                  <a:cubicBezTo>
                    <a:pt x="1486" y="1639"/>
                    <a:pt x="1487" y="1661"/>
                    <a:pt x="1483" y="1661"/>
                  </a:cubicBezTo>
                  <a:cubicBezTo>
                    <a:pt x="1482" y="1661"/>
                    <a:pt x="1480" y="1659"/>
                    <a:pt x="1478" y="1656"/>
                  </a:cubicBezTo>
                  <a:cubicBezTo>
                    <a:pt x="1466" y="1555"/>
                    <a:pt x="1468" y="1503"/>
                    <a:pt x="1488" y="1500"/>
                  </a:cubicBezTo>
                  <a:cubicBezTo>
                    <a:pt x="1519" y="1621"/>
                    <a:pt x="1536" y="1631"/>
                    <a:pt x="1554" y="1636"/>
                  </a:cubicBezTo>
                  <a:cubicBezTo>
                    <a:pt x="1571" y="1640"/>
                    <a:pt x="1589" y="1638"/>
                    <a:pt x="1624" y="1727"/>
                  </a:cubicBezTo>
                  <a:cubicBezTo>
                    <a:pt x="1626" y="1697"/>
                    <a:pt x="1635" y="1686"/>
                    <a:pt x="1647" y="1686"/>
                  </a:cubicBezTo>
                  <a:cubicBezTo>
                    <a:pt x="1655" y="1686"/>
                    <a:pt x="1663" y="1690"/>
                    <a:pt x="1672" y="1695"/>
                  </a:cubicBezTo>
                  <a:cubicBezTo>
                    <a:pt x="1690" y="1705"/>
                    <a:pt x="1711" y="1720"/>
                    <a:pt x="1728" y="1720"/>
                  </a:cubicBezTo>
                  <a:cubicBezTo>
                    <a:pt x="1732" y="1720"/>
                    <a:pt x="1737" y="1719"/>
                    <a:pt x="1741" y="1716"/>
                  </a:cubicBezTo>
                  <a:cubicBezTo>
                    <a:pt x="1665" y="1538"/>
                    <a:pt x="1751" y="1707"/>
                    <a:pt x="1685" y="1520"/>
                  </a:cubicBezTo>
                  <a:cubicBezTo>
                    <a:pt x="1687" y="1512"/>
                    <a:pt x="1690" y="1509"/>
                    <a:pt x="1692" y="1509"/>
                  </a:cubicBezTo>
                  <a:cubicBezTo>
                    <a:pt x="1694" y="1509"/>
                    <a:pt x="1697" y="1513"/>
                    <a:pt x="1699" y="1519"/>
                  </a:cubicBezTo>
                  <a:lnTo>
                    <a:pt x="1766" y="1621"/>
                  </a:lnTo>
                  <a:cubicBezTo>
                    <a:pt x="1792" y="1672"/>
                    <a:pt x="1771" y="1665"/>
                    <a:pt x="1786" y="1707"/>
                  </a:cubicBezTo>
                  <a:cubicBezTo>
                    <a:pt x="1812" y="1714"/>
                    <a:pt x="1823" y="1783"/>
                    <a:pt x="1854" y="1828"/>
                  </a:cubicBezTo>
                  <a:cubicBezTo>
                    <a:pt x="1834" y="1777"/>
                    <a:pt x="1828" y="1745"/>
                    <a:pt x="1836" y="1745"/>
                  </a:cubicBezTo>
                  <a:lnTo>
                    <a:pt x="1836" y="1745"/>
                  </a:lnTo>
                  <a:cubicBezTo>
                    <a:pt x="1839" y="1745"/>
                    <a:pt x="1842" y="1747"/>
                    <a:pt x="1847" y="1752"/>
                  </a:cubicBezTo>
                  <a:lnTo>
                    <a:pt x="1800" y="1671"/>
                  </a:lnTo>
                  <a:cubicBezTo>
                    <a:pt x="1799" y="1652"/>
                    <a:pt x="1800" y="1644"/>
                    <a:pt x="1804" y="1644"/>
                  </a:cubicBezTo>
                  <a:cubicBezTo>
                    <a:pt x="1818" y="1644"/>
                    <a:pt x="1856" y="1738"/>
                    <a:pt x="1870" y="1738"/>
                  </a:cubicBezTo>
                  <a:cubicBezTo>
                    <a:pt x="1874" y="1738"/>
                    <a:pt x="1876" y="1731"/>
                    <a:pt x="1875" y="1711"/>
                  </a:cubicBezTo>
                  <a:lnTo>
                    <a:pt x="1875" y="1711"/>
                  </a:lnTo>
                  <a:lnTo>
                    <a:pt x="1887" y="1773"/>
                  </a:lnTo>
                  <a:cubicBezTo>
                    <a:pt x="1888" y="1733"/>
                    <a:pt x="1943" y="1753"/>
                    <a:pt x="1901" y="1599"/>
                  </a:cubicBezTo>
                  <a:lnTo>
                    <a:pt x="1901" y="1599"/>
                  </a:lnTo>
                  <a:cubicBezTo>
                    <a:pt x="1911" y="1620"/>
                    <a:pt x="1934" y="1669"/>
                    <a:pt x="1933" y="1685"/>
                  </a:cubicBezTo>
                  <a:cubicBezTo>
                    <a:pt x="1933" y="1685"/>
                    <a:pt x="1934" y="1685"/>
                    <a:pt x="1935" y="1685"/>
                  </a:cubicBezTo>
                  <a:cubicBezTo>
                    <a:pt x="1955" y="1685"/>
                    <a:pt x="1959" y="1642"/>
                    <a:pt x="1964" y="1604"/>
                  </a:cubicBezTo>
                  <a:cubicBezTo>
                    <a:pt x="1967" y="1579"/>
                    <a:pt x="1972" y="1558"/>
                    <a:pt x="1984" y="1558"/>
                  </a:cubicBezTo>
                  <a:cubicBezTo>
                    <a:pt x="1990" y="1558"/>
                    <a:pt x="1998" y="1563"/>
                    <a:pt x="2009" y="1577"/>
                  </a:cubicBezTo>
                  <a:lnTo>
                    <a:pt x="2025" y="1623"/>
                  </a:lnTo>
                  <a:cubicBezTo>
                    <a:pt x="2026" y="1611"/>
                    <a:pt x="2011" y="1563"/>
                    <a:pt x="2017" y="1563"/>
                  </a:cubicBezTo>
                  <a:lnTo>
                    <a:pt x="2017" y="1563"/>
                  </a:lnTo>
                  <a:cubicBezTo>
                    <a:pt x="2018" y="1563"/>
                    <a:pt x="2021" y="1567"/>
                    <a:pt x="2027" y="1576"/>
                  </a:cubicBezTo>
                  <a:cubicBezTo>
                    <a:pt x="2035" y="1594"/>
                    <a:pt x="2043" y="1621"/>
                    <a:pt x="2048" y="1623"/>
                  </a:cubicBezTo>
                  <a:cubicBezTo>
                    <a:pt x="2046" y="1608"/>
                    <a:pt x="2036" y="1555"/>
                    <a:pt x="2045" y="1555"/>
                  </a:cubicBezTo>
                  <a:lnTo>
                    <a:pt x="2045" y="1555"/>
                  </a:lnTo>
                  <a:cubicBezTo>
                    <a:pt x="2047" y="1555"/>
                    <a:pt x="2049" y="1557"/>
                    <a:pt x="2052" y="1560"/>
                  </a:cubicBezTo>
                  <a:lnTo>
                    <a:pt x="2067" y="1613"/>
                  </a:lnTo>
                  <a:cubicBezTo>
                    <a:pt x="2072" y="1618"/>
                    <a:pt x="2077" y="1620"/>
                    <a:pt x="2081" y="1620"/>
                  </a:cubicBezTo>
                  <a:cubicBezTo>
                    <a:pt x="2113" y="1620"/>
                    <a:pt x="2066" y="1465"/>
                    <a:pt x="2078" y="1428"/>
                  </a:cubicBezTo>
                  <a:lnTo>
                    <a:pt x="2078" y="1428"/>
                  </a:lnTo>
                  <a:cubicBezTo>
                    <a:pt x="2136" y="1558"/>
                    <a:pt x="2181" y="1588"/>
                    <a:pt x="2203" y="1604"/>
                  </a:cubicBezTo>
                  <a:lnTo>
                    <a:pt x="2212" y="1623"/>
                  </a:lnTo>
                  <a:cubicBezTo>
                    <a:pt x="2235" y="1621"/>
                    <a:pt x="2239" y="1587"/>
                    <a:pt x="2239" y="1545"/>
                  </a:cubicBezTo>
                  <a:cubicBezTo>
                    <a:pt x="2238" y="1501"/>
                    <a:pt x="2232" y="1452"/>
                    <a:pt x="2238" y="1417"/>
                  </a:cubicBezTo>
                  <a:lnTo>
                    <a:pt x="2238" y="1417"/>
                  </a:lnTo>
                  <a:cubicBezTo>
                    <a:pt x="2275" y="1474"/>
                    <a:pt x="2300" y="1485"/>
                    <a:pt x="2321" y="1485"/>
                  </a:cubicBezTo>
                  <a:cubicBezTo>
                    <a:pt x="2325" y="1485"/>
                    <a:pt x="2328" y="1485"/>
                    <a:pt x="2331" y="1485"/>
                  </a:cubicBezTo>
                  <a:cubicBezTo>
                    <a:pt x="2342" y="1484"/>
                    <a:pt x="2354" y="1480"/>
                    <a:pt x="2367" y="1480"/>
                  </a:cubicBezTo>
                  <a:cubicBezTo>
                    <a:pt x="2380" y="1480"/>
                    <a:pt x="2394" y="1485"/>
                    <a:pt x="2414" y="1499"/>
                  </a:cubicBezTo>
                  <a:cubicBezTo>
                    <a:pt x="2396" y="1479"/>
                    <a:pt x="2363" y="1401"/>
                    <a:pt x="2363" y="1384"/>
                  </a:cubicBezTo>
                  <a:lnTo>
                    <a:pt x="2363" y="1384"/>
                  </a:lnTo>
                  <a:cubicBezTo>
                    <a:pt x="2365" y="1386"/>
                    <a:pt x="2366" y="1387"/>
                    <a:pt x="2367" y="1387"/>
                  </a:cubicBezTo>
                  <a:cubicBezTo>
                    <a:pt x="2374" y="1387"/>
                    <a:pt x="2363" y="1350"/>
                    <a:pt x="2367" y="1350"/>
                  </a:cubicBezTo>
                  <a:lnTo>
                    <a:pt x="2367" y="1350"/>
                  </a:lnTo>
                  <a:cubicBezTo>
                    <a:pt x="2370" y="1350"/>
                    <a:pt x="2378" y="1362"/>
                    <a:pt x="2398" y="1401"/>
                  </a:cubicBezTo>
                  <a:lnTo>
                    <a:pt x="2394" y="1400"/>
                  </a:lnTo>
                  <a:lnTo>
                    <a:pt x="2394" y="1400"/>
                  </a:lnTo>
                  <a:cubicBezTo>
                    <a:pt x="2432" y="1462"/>
                    <a:pt x="2449" y="1477"/>
                    <a:pt x="2459" y="1477"/>
                  </a:cubicBezTo>
                  <a:cubicBezTo>
                    <a:pt x="2466" y="1477"/>
                    <a:pt x="2470" y="1468"/>
                    <a:pt x="2476" y="1467"/>
                  </a:cubicBezTo>
                  <a:lnTo>
                    <a:pt x="2396" y="1315"/>
                  </a:lnTo>
                  <a:lnTo>
                    <a:pt x="2396" y="1315"/>
                  </a:lnTo>
                  <a:cubicBezTo>
                    <a:pt x="2435" y="1366"/>
                    <a:pt x="2457" y="1383"/>
                    <a:pt x="2470" y="1383"/>
                  </a:cubicBezTo>
                  <a:cubicBezTo>
                    <a:pt x="2483" y="1383"/>
                    <a:pt x="2488" y="1367"/>
                    <a:pt x="2492" y="1350"/>
                  </a:cubicBezTo>
                  <a:cubicBezTo>
                    <a:pt x="2495" y="1332"/>
                    <a:pt x="2498" y="1314"/>
                    <a:pt x="2509" y="1314"/>
                  </a:cubicBezTo>
                  <a:cubicBezTo>
                    <a:pt x="2519" y="1314"/>
                    <a:pt x="2535" y="1329"/>
                    <a:pt x="2565" y="1372"/>
                  </a:cubicBezTo>
                  <a:cubicBezTo>
                    <a:pt x="2552" y="1330"/>
                    <a:pt x="2562" y="1325"/>
                    <a:pt x="2549" y="1284"/>
                  </a:cubicBezTo>
                  <a:lnTo>
                    <a:pt x="2549" y="1284"/>
                  </a:lnTo>
                  <a:lnTo>
                    <a:pt x="2593" y="1363"/>
                  </a:lnTo>
                  <a:cubicBezTo>
                    <a:pt x="2606" y="1366"/>
                    <a:pt x="2616" y="1368"/>
                    <a:pt x="2624" y="1368"/>
                  </a:cubicBezTo>
                  <a:cubicBezTo>
                    <a:pt x="2628" y="1368"/>
                    <a:pt x="2631" y="1367"/>
                    <a:pt x="2634" y="1367"/>
                  </a:cubicBezTo>
                  <a:cubicBezTo>
                    <a:pt x="2644" y="1364"/>
                    <a:pt x="2652" y="1356"/>
                    <a:pt x="2661" y="1339"/>
                  </a:cubicBezTo>
                  <a:lnTo>
                    <a:pt x="2690" y="1398"/>
                  </a:lnTo>
                  <a:cubicBezTo>
                    <a:pt x="2709" y="1395"/>
                    <a:pt x="2572" y="1159"/>
                    <a:pt x="2582" y="1148"/>
                  </a:cubicBezTo>
                  <a:lnTo>
                    <a:pt x="2582" y="1148"/>
                  </a:lnTo>
                  <a:lnTo>
                    <a:pt x="2659" y="1262"/>
                  </a:lnTo>
                  <a:cubicBezTo>
                    <a:pt x="2661" y="1260"/>
                    <a:pt x="2664" y="1259"/>
                    <a:pt x="2668" y="1259"/>
                  </a:cubicBezTo>
                  <a:cubicBezTo>
                    <a:pt x="2683" y="1259"/>
                    <a:pt x="2704" y="1271"/>
                    <a:pt x="2721" y="1273"/>
                  </a:cubicBezTo>
                  <a:cubicBezTo>
                    <a:pt x="2724" y="1274"/>
                    <a:pt x="2726" y="1274"/>
                    <a:pt x="2729" y="1274"/>
                  </a:cubicBezTo>
                  <a:cubicBezTo>
                    <a:pt x="2744" y="1274"/>
                    <a:pt x="2751" y="1260"/>
                    <a:pt x="2733" y="1208"/>
                  </a:cubicBezTo>
                  <a:lnTo>
                    <a:pt x="2733" y="1208"/>
                  </a:lnTo>
                  <a:cubicBezTo>
                    <a:pt x="2744" y="1224"/>
                    <a:pt x="2764" y="1258"/>
                    <a:pt x="2763" y="1266"/>
                  </a:cubicBezTo>
                  <a:cubicBezTo>
                    <a:pt x="2764" y="1266"/>
                    <a:pt x="2765" y="1266"/>
                    <a:pt x="2766" y="1266"/>
                  </a:cubicBezTo>
                  <a:cubicBezTo>
                    <a:pt x="2773" y="1266"/>
                    <a:pt x="2786" y="1270"/>
                    <a:pt x="2796" y="1270"/>
                  </a:cubicBezTo>
                  <a:cubicBezTo>
                    <a:pt x="2813" y="1270"/>
                    <a:pt x="2820" y="1256"/>
                    <a:pt x="2766" y="1176"/>
                  </a:cubicBezTo>
                  <a:lnTo>
                    <a:pt x="2766" y="1176"/>
                  </a:lnTo>
                  <a:cubicBezTo>
                    <a:pt x="2779" y="1193"/>
                    <a:pt x="2786" y="1200"/>
                    <a:pt x="2791" y="1200"/>
                  </a:cubicBezTo>
                  <a:cubicBezTo>
                    <a:pt x="2803" y="1200"/>
                    <a:pt x="2783" y="1135"/>
                    <a:pt x="2772" y="1097"/>
                  </a:cubicBezTo>
                  <a:lnTo>
                    <a:pt x="2772" y="1097"/>
                  </a:lnTo>
                  <a:lnTo>
                    <a:pt x="2819" y="1174"/>
                  </a:lnTo>
                  <a:cubicBezTo>
                    <a:pt x="2767" y="1070"/>
                    <a:pt x="2749" y="1044"/>
                    <a:pt x="2747" y="1007"/>
                  </a:cubicBezTo>
                  <a:lnTo>
                    <a:pt x="2747" y="1007"/>
                  </a:lnTo>
                  <a:cubicBezTo>
                    <a:pt x="2756" y="1012"/>
                    <a:pt x="2782" y="1051"/>
                    <a:pt x="2777" y="1051"/>
                  </a:cubicBezTo>
                  <a:cubicBezTo>
                    <a:pt x="2777" y="1051"/>
                    <a:pt x="2777" y="1051"/>
                    <a:pt x="2776" y="1051"/>
                  </a:cubicBezTo>
                  <a:lnTo>
                    <a:pt x="2776" y="1051"/>
                  </a:lnTo>
                  <a:cubicBezTo>
                    <a:pt x="2779" y="1053"/>
                    <a:pt x="2781" y="1054"/>
                    <a:pt x="2782" y="1054"/>
                  </a:cubicBezTo>
                  <a:cubicBezTo>
                    <a:pt x="2792" y="1054"/>
                    <a:pt x="2753" y="995"/>
                    <a:pt x="2766" y="995"/>
                  </a:cubicBezTo>
                  <a:cubicBezTo>
                    <a:pt x="2768" y="995"/>
                    <a:pt x="2771" y="997"/>
                    <a:pt x="2777" y="1000"/>
                  </a:cubicBezTo>
                  <a:lnTo>
                    <a:pt x="2804" y="1052"/>
                  </a:lnTo>
                  <a:cubicBezTo>
                    <a:pt x="2820" y="1048"/>
                    <a:pt x="2803" y="1023"/>
                    <a:pt x="2770" y="964"/>
                  </a:cubicBezTo>
                  <a:cubicBezTo>
                    <a:pt x="2766" y="955"/>
                    <a:pt x="2767" y="950"/>
                    <a:pt x="2772" y="950"/>
                  </a:cubicBezTo>
                  <a:cubicBezTo>
                    <a:pt x="2783" y="950"/>
                    <a:pt x="2819" y="983"/>
                    <a:pt x="2856" y="1032"/>
                  </a:cubicBezTo>
                  <a:cubicBezTo>
                    <a:pt x="2832" y="994"/>
                    <a:pt x="2804" y="942"/>
                    <a:pt x="2814" y="942"/>
                  </a:cubicBezTo>
                  <a:lnTo>
                    <a:pt x="2814" y="942"/>
                  </a:lnTo>
                  <a:cubicBezTo>
                    <a:pt x="2815" y="942"/>
                    <a:pt x="2816" y="943"/>
                    <a:pt x="2818" y="944"/>
                  </a:cubicBezTo>
                  <a:cubicBezTo>
                    <a:pt x="2837" y="969"/>
                    <a:pt x="2845" y="986"/>
                    <a:pt x="2849" y="995"/>
                  </a:cubicBezTo>
                  <a:cubicBezTo>
                    <a:pt x="2856" y="999"/>
                    <a:pt x="2860" y="1001"/>
                    <a:pt x="2864" y="1001"/>
                  </a:cubicBezTo>
                  <a:cubicBezTo>
                    <a:pt x="2884" y="1001"/>
                    <a:pt x="2848" y="933"/>
                    <a:pt x="2863" y="933"/>
                  </a:cubicBezTo>
                  <a:cubicBezTo>
                    <a:pt x="2867" y="933"/>
                    <a:pt x="2874" y="938"/>
                    <a:pt x="2886" y="949"/>
                  </a:cubicBezTo>
                  <a:cubicBezTo>
                    <a:pt x="2903" y="971"/>
                    <a:pt x="2913" y="983"/>
                    <a:pt x="2920" y="990"/>
                  </a:cubicBezTo>
                  <a:cubicBezTo>
                    <a:pt x="2908" y="998"/>
                    <a:pt x="2896" y="1003"/>
                    <a:pt x="2889" y="1003"/>
                  </a:cubicBezTo>
                  <a:cubicBezTo>
                    <a:pt x="2886" y="1003"/>
                    <a:pt x="2885" y="1003"/>
                    <a:pt x="2884" y="1002"/>
                  </a:cubicBezTo>
                  <a:lnTo>
                    <a:pt x="2884" y="1002"/>
                  </a:lnTo>
                  <a:cubicBezTo>
                    <a:pt x="2933" y="1068"/>
                    <a:pt x="2955" y="1069"/>
                    <a:pt x="3011" y="1170"/>
                  </a:cubicBezTo>
                  <a:cubicBezTo>
                    <a:pt x="2988" y="1116"/>
                    <a:pt x="2934" y="1006"/>
                    <a:pt x="2954" y="1006"/>
                  </a:cubicBezTo>
                  <a:cubicBezTo>
                    <a:pt x="2955" y="1006"/>
                    <a:pt x="2958" y="1007"/>
                    <a:pt x="2960" y="1009"/>
                  </a:cubicBezTo>
                  <a:cubicBezTo>
                    <a:pt x="2966" y="1016"/>
                    <a:pt x="2971" y="1021"/>
                    <a:pt x="2980" y="1032"/>
                  </a:cubicBezTo>
                  <a:lnTo>
                    <a:pt x="2984" y="1040"/>
                  </a:lnTo>
                  <a:cubicBezTo>
                    <a:pt x="2986" y="1041"/>
                    <a:pt x="2987" y="1041"/>
                    <a:pt x="2988" y="1041"/>
                  </a:cubicBezTo>
                  <a:cubicBezTo>
                    <a:pt x="2991" y="1041"/>
                    <a:pt x="2989" y="1034"/>
                    <a:pt x="2984" y="1023"/>
                  </a:cubicBezTo>
                  <a:lnTo>
                    <a:pt x="2984" y="1023"/>
                  </a:lnTo>
                  <a:cubicBezTo>
                    <a:pt x="2995" y="1030"/>
                    <a:pt x="3002" y="1036"/>
                    <a:pt x="3007" y="1036"/>
                  </a:cubicBezTo>
                  <a:cubicBezTo>
                    <a:pt x="3008" y="1036"/>
                    <a:pt x="3009" y="1035"/>
                    <a:pt x="3010" y="1035"/>
                  </a:cubicBezTo>
                  <a:cubicBezTo>
                    <a:pt x="3028" y="1058"/>
                    <a:pt x="3038" y="1065"/>
                    <a:pt x="3043" y="1065"/>
                  </a:cubicBezTo>
                  <a:cubicBezTo>
                    <a:pt x="3051" y="1065"/>
                    <a:pt x="3052" y="1052"/>
                    <a:pt x="3057" y="1050"/>
                  </a:cubicBezTo>
                  <a:cubicBezTo>
                    <a:pt x="3002" y="979"/>
                    <a:pt x="3018" y="983"/>
                    <a:pt x="2967" y="932"/>
                  </a:cubicBezTo>
                  <a:lnTo>
                    <a:pt x="2967" y="932"/>
                  </a:lnTo>
                  <a:cubicBezTo>
                    <a:pt x="2970" y="936"/>
                    <a:pt x="2969" y="940"/>
                    <a:pt x="2967" y="945"/>
                  </a:cubicBezTo>
                  <a:cubicBezTo>
                    <a:pt x="2967" y="948"/>
                    <a:pt x="2967" y="949"/>
                    <a:pt x="2968" y="951"/>
                  </a:cubicBezTo>
                  <a:lnTo>
                    <a:pt x="2968" y="951"/>
                  </a:lnTo>
                  <a:cubicBezTo>
                    <a:pt x="2967" y="950"/>
                    <a:pt x="2966" y="950"/>
                    <a:pt x="2966" y="949"/>
                  </a:cubicBezTo>
                  <a:cubicBezTo>
                    <a:pt x="2964" y="954"/>
                    <a:pt x="2958" y="960"/>
                    <a:pt x="2953" y="965"/>
                  </a:cubicBezTo>
                  <a:cubicBezTo>
                    <a:pt x="2937" y="936"/>
                    <a:pt x="2923" y="909"/>
                    <a:pt x="2930" y="909"/>
                  </a:cubicBezTo>
                  <a:lnTo>
                    <a:pt x="2930" y="909"/>
                  </a:lnTo>
                  <a:cubicBezTo>
                    <a:pt x="2933" y="909"/>
                    <a:pt x="2939" y="914"/>
                    <a:pt x="2950" y="924"/>
                  </a:cubicBezTo>
                  <a:cubicBezTo>
                    <a:pt x="2920" y="877"/>
                    <a:pt x="2888" y="827"/>
                    <a:pt x="2870" y="799"/>
                  </a:cubicBezTo>
                  <a:lnTo>
                    <a:pt x="2870" y="799"/>
                  </a:lnTo>
                  <a:cubicBezTo>
                    <a:pt x="2955" y="894"/>
                    <a:pt x="3015" y="934"/>
                    <a:pt x="3065" y="995"/>
                  </a:cubicBezTo>
                  <a:cubicBezTo>
                    <a:pt x="3055" y="939"/>
                    <a:pt x="3093" y="930"/>
                    <a:pt x="2998" y="786"/>
                  </a:cubicBezTo>
                  <a:cubicBezTo>
                    <a:pt x="2997" y="782"/>
                    <a:pt x="2997" y="781"/>
                    <a:pt x="2998" y="781"/>
                  </a:cubicBezTo>
                  <a:cubicBezTo>
                    <a:pt x="3004" y="781"/>
                    <a:pt x="3039" y="823"/>
                    <a:pt x="3054" y="838"/>
                  </a:cubicBezTo>
                  <a:cubicBezTo>
                    <a:pt x="3062" y="853"/>
                    <a:pt x="3057" y="855"/>
                    <a:pt x="3069" y="876"/>
                  </a:cubicBezTo>
                  <a:cubicBezTo>
                    <a:pt x="3053" y="832"/>
                    <a:pt x="3093" y="836"/>
                    <a:pt x="3019" y="741"/>
                  </a:cubicBezTo>
                  <a:lnTo>
                    <a:pt x="3019" y="741"/>
                  </a:lnTo>
                  <a:cubicBezTo>
                    <a:pt x="3058" y="765"/>
                    <a:pt x="3074" y="809"/>
                    <a:pt x="3083" y="809"/>
                  </a:cubicBezTo>
                  <a:cubicBezTo>
                    <a:pt x="3085" y="809"/>
                    <a:pt x="3087" y="807"/>
                    <a:pt x="3088" y="801"/>
                  </a:cubicBezTo>
                  <a:lnTo>
                    <a:pt x="3109" y="831"/>
                  </a:lnTo>
                  <a:cubicBezTo>
                    <a:pt x="3129" y="846"/>
                    <a:pt x="3142" y="853"/>
                    <a:pt x="3150" y="853"/>
                  </a:cubicBezTo>
                  <a:cubicBezTo>
                    <a:pt x="3172" y="853"/>
                    <a:pt x="3148" y="800"/>
                    <a:pt x="3126" y="752"/>
                  </a:cubicBezTo>
                  <a:cubicBezTo>
                    <a:pt x="3106" y="707"/>
                    <a:pt x="3088" y="665"/>
                    <a:pt x="3109" y="665"/>
                  </a:cubicBezTo>
                  <a:cubicBezTo>
                    <a:pt x="3118" y="665"/>
                    <a:pt x="3134" y="672"/>
                    <a:pt x="3160" y="691"/>
                  </a:cubicBezTo>
                  <a:lnTo>
                    <a:pt x="3160" y="691"/>
                  </a:lnTo>
                  <a:cubicBezTo>
                    <a:pt x="3154" y="686"/>
                    <a:pt x="3148" y="681"/>
                    <a:pt x="3140" y="672"/>
                  </a:cubicBezTo>
                  <a:lnTo>
                    <a:pt x="3140" y="672"/>
                  </a:lnTo>
                  <a:cubicBezTo>
                    <a:pt x="3151" y="676"/>
                    <a:pt x="3160" y="677"/>
                    <a:pt x="3168" y="677"/>
                  </a:cubicBezTo>
                  <a:cubicBezTo>
                    <a:pt x="3202" y="677"/>
                    <a:pt x="3208" y="645"/>
                    <a:pt x="3218" y="618"/>
                  </a:cubicBezTo>
                  <a:cubicBezTo>
                    <a:pt x="3225" y="595"/>
                    <a:pt x="3234" y="577"/>
                    <a:pt x="3261" y="577"/>
                  </a:cubicBezTo>
                  <a:cubicBezTo>
                    <a:pt x="3277" y="577"/>
                    <a:pt x="3297" y="582"/>
                    <a:pt x="3327" y="597"/>
                  </a:cubicBezTo>
                  <a:cubicBezTo>
                    <a:pt x="3330" y="598"/>
                    <a:pt x="3333" y="599"/>
                    <a:pt x="3335" y="599"/>
                  </a:cubicBezTo>
                  <a:cubicBezTo>
                    <a:pt x="3353" y="599"/>
                    <a:pt x="3308" y="548"/>
                    <a:pt x="3278" y="505"/>
                  </a:cubicBezTo>
                  <a:lnTo>
                    <a:pt x="3278" y="505"/>
                  </a:lnTo>
                  <a:lnTo>
                    <a:pt x="3349" y="572"/>
                  </a:lnTo>
                  <a:lnTo>
                    <a:pt x="3283" y="479"/>
                  </a:lnTo>
                  <a:cubicBezTo>
                    <a:pt x="3277" y="467"/>
                    <a:pt x="3278" y="462"/>
                    <a:pt x="3283" y="462"/>
                  </a:cubicBezTo>
                  <a:cubicBezTo>
                    <a:pt x="3294" y="462"/>
                    <a:pt x="3327" y="485"/>
                    <a:pt x="3358" y="504"/>
                  </a:cubicBezTo>
                  <a:cubicBezTo>
                    <a:pt x="3380" y="517"/>
                    <a:pt x="3401" y="529"/>
                    <a:pt x="3410" y="529"/>
                  </a:cubicBezTo>
                  <a:cubicBezTo>
                    <a:pt x="3420" y="529"/>
                    <a:pt x="3419" y="518"/>
                    <a:pt x="3396" y="484"/>
                  </a:cubicBezTo>
                  <a:lnTo>
                    <a:pt x="3347" y="441"/>
                  </a:lnTo>
                  <a:cubicBezTo>
                    <a:pt x="3358" y="441"/>
                    <a:pt x="3353" y="418"/>
                    <a:pt x="3364" y="418"/>
                  </a:cubicBezTo>
                  <a:cubicBezTo>
                    <a:pt x="3370" y="418"/>
                    <a:pt x="3379" y="424"/>
                    <a:pt x="3397" y="443"/>
                  </a:cubicBezTo>
                  <a:cubicBezTo>
                    <a:pt x="3391" y="435"/>
                    <a:pt x="3365" y="407"/>
                    <a:pt x="3369" y="407"/>
                  </a:cubicBezTo>
                  <a:lnTo>
                    <a:pt x="3369" y="407"/>
                  </a:lnTo>
                  <a:cubicBezTo>
                    <a:pt x="3370" y="407"/>
                    <a:pt x="3373" y="408"/>
                    <a:pt x="3378" y="412"/>
                  </a:cubicBezTo>
                  <a:lnTo>
                    <a:pt x="3416" y="448"/>
                  </a:lnTo>
                  <a:lnTo>
                    <a:pt x="3371" y="366"/>
                  </a:lnTo>
                  <a:lnTo>
                    <a:pt x="3371" y="366"/>
                  </a:lnTo>
                  <a:cubicBezTo>
                    <a:pt x="3410" y="375"/>
                    <a:pt x="3504" y="494"/>
                    <a:pt x="3540" y="494"/>
                  </a:cubicBezTo>
                  <a:cubicBezTo>
                    <a:pt x="3543" y="494"/>
                    <a:pt x="3545" y="493"/>
                    <a:pt x="3546" y="492"/>
                  </a:cubicBezTo>
                  <a:cubicBezTo>
                    <a:pt x="3541" y="469"/>
                    <a:pt x="3461" y="365"/>
                    <a:pt x="3433" y="345"/>
                  </a:cubicBezTo>
                  <a:cubicBezTo>
                    <a:pt x="3433" y="345"/>
                    <a:pt x="3433" y="345"/>
                    <a:pt x="3432" y="345"/>
                  </a:cubicBezTo>
                  <a:cubicBezTo>
                    <a:pt x="3425" y="345"/>
                    <a:pt x="3399" y="330"/>
                    <a:pt x="3364" y="297"/>
                  </a:cubicBezTo>
                  <a:lnTo>
                    <a:pt x="3352" y="271"/>
                  </a:lnTo>
                  <a:cubicBezTo>
                    <a:pt x="3244" y="168"/>
                    <a:pt x="3135" y="58"/>
                    <a:pt x="3041" y="2"/>
                  </a:cubicBezTo>
                  <a:lnTo>
                    <a:pt x="3041" y="2"/>
                  </a:lnTo>
                  <a:lnTo>
                    <a:pt x="3096" y="77"/>
                  </a:lnTo>
                  <a:lnTo>
                    <a:pt x="3039" y="31"/>
                  </a:lnTo>
                  <a:lnTo>
                    <a:pt x="3047" y="17"/>
                  </a:lnTo>
                  <a:cubicBezTo>
                    <a:pt x="3031" y="6"/>
                    <a:pt x="3023" y="1"/>
                    <a:pt x="3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3863350" y="1422125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0" y="1"/>
                  </a:moveTo>
                  <a:cubicBezTo>
                    <a:pt x="5" y="8"/>
                    <a:pt x="11" y="17"/>
                    <a:pt x="16" y="24"/>
                  </a:cubicBezTo>
                  <a:cubicBezTo>
                    <a:pt x="18" y="24"/>
                    <a:pt x="18" y="23"/>
                    <a:pt x="19" y="22"/>
                  </a:cubicBezTo>
                  <a:cubicBezTo>
                    <a:pt x="19" y="18"/>
                    <a:pt x="16" y="16"/>
                    <a:pt x="16" y="14"/>
                  </a:cubicBezTo>
                  <a:cubicBezTo>
                    <a:pt x="11" y="9"/>
                    <a:pt x="5" y="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3793575" y="14208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1"/>
                    <a:pt x="5" y="2"/>
                    <a:pt x="3" y="4"/>
                  </a:cubicBezTo>
                  <a:lnTo>
                    <a:pt x="1" y="5"/>
                  </a:lnTo>
                  <a:cubicBezTo>
                    <a:pt x="4" y="4"/>
                    <a:pt x="8" y="2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3843350" y="1415650"/>
              <a:ext cx="350" cy="550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1"/>
                  </a:moveTo>
                  <a:lnTo>
                    <a:pt x="13" y="21"/>
                  </a:lnTo>
                  <a:lnTo>
                    <a:pt x="5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3800125" y="1414575"/>
              <a:ext cx="575" cy="200"/>
            </a:xfrm>
            <a:custGeom>
              <a:avLst/>
              <a:gdLst/>
              <a:ahLst/>
              <a:cxnLst/>
              <a:rect l="l" t="t" r="r" b="b"/>
              <a:pathLst>
                <a:path w="23" h="8" extrusionOk="0">
                  <a:moveTo>
                    <a:pt x="23" y="0"/>
                  </a:moveTo>
                  <a:cubicBezTo>
                    <a:pt x="18" y="2"/>
                    <a:pt x="10" y="4"/>
                    <a:pt x="1" y="7"/>
                  </a:cubicBezTo>
                  <a:cubicBezTo>
                    <a:pt x="8" y="5"/>
                    <a:pt x="16" y="3"/>
                    <a:pt x="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3800325" y="1412475"/>
              <a:ext cx="800" cy="400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31" y="0"/>
                  </a:moveTo>
                  <a:cubicBezTo>
                    <a:pt x="14" y="8"/>
                    <a:pt x="5" y="11"/>
                    <a:pt x="0" y="1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3800275" y="1411325"/>
              <a:ext cx="975" cy="125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8" y="0"/>
                  </a:moveTo>
                  <a:lnTo>
                    <a:pt x="0" y="5"/>
                  </a:lnTo>
                  <a:cubicBezTo>
                    <a:pt x="12" y="3"/>
                    <a:pt x="23" y="2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3810375" y="1425250"/>
              <a:ext cx="250" cy="30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1"/>
                  </a:moveTo>
                  <a:cubicBezTo>
                    <a:pt x="10" y="1"/>
                    <a:pt x="8" y="3"/>
                    <a:pt x="3" y="9"/>
                  </a:cubicBezTo>
                  <a:lnTo>
                    <a:pt x="1" y="12"/>
                  </a:lnTo>
                  <a:cubicBezTo>
                    <a:pt x="6" y="5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3803375" y="1425425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40" y="0"/>
                  </a:moveTo>
                  <a:cubicBezTo>
                    <a:pt x="37" y="0"/>
                    <a:pt x="27" y="6"/>
                    <a:pt x="1" y="24"/>
                  </a:cubicBezTo>
                  <a:cubicBezTo>
                    <a:pt x="16" y="16"/>
                    <a:pt x="31" y="10"/>
                    <a:pt x="39" y="5"/>
                  </a:cubicBezTo>
                  <a:cubicBezTo>
                    <a:pt x="41" y="2"/>
                    <a:pt x="42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3814625" y="14241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3804200" y="1425450"/>
              <a:ext cx="500" cy="400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16" y="1"/>
                  </a:moveTo>
                  <a:cubicBezTo>
                    <a:pt x="14" y="1"/>
                    <a:pt x="11" y="2"/>
                    <a:pt x="6" y="4"/>
                  </a:cubicBezTo>
                  <a:cubicBezTo>
                    <a:pt x="4" y="8"/>
                    <a:pt x="1" y="15"/>
                    <a:pt x="5" y="15"/>
                  </a:cubicBezTo>
                  <a:cubicBezTo>
                    <a:pt x="6" y="15"/>
                    <a:pt x="8" y="14"/>
                    <a:pt x="11" y="13"/>
                  </a:cubicBezTo>
                  <a:cubicBezTo>
                    <a:pt x="19" y="4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3801425" y="1405075"/>
              <a:ext cx="400" cy="100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" y="0"/>
                  </a:moveTo>
                  <a:lnTo>
                    <a:pt x="11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3801150" y="1405050"/>
              <a:ext cx="300" cy="75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" y="0"/>
                  </a:moveTo>
                  <a:cubicBezTo>
                    <a:pt x="0" y="1"/>
                    <a:pt x="1" y="2"/>
                    <a:pt x="12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3800550" y="1404925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1" y="0"/>
                  </a:moveTo>
                  <a:lnTo>
                    <a:pt x="24" y="5"/>
                  </a:lnTo>
                  <a:cubicBezTo>
                    <a:pt x="24" y="2"/>
                    <a:pt x="2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3800775" y="1407100"/>
              <a:ext cx="850" cy="50"/>
            </a:xfrm>
            <a:custGeom>
              <a:avLst/>
              <a:gdLst/>
              <a:ahLst/>
              <a:cxnLst/>
              <a:rect l="l" t="t" r="r" b="b"/>
              <a:pathLst>
                <a:path w="34" h="2" extrusionOk="0">
                  <a:moveTo>
                    <a:pt x="33" y="0"/>
                  </a:moveTo>
                  <a:cubicBezTo>
                    <a:pt x="27" y="0"/>
                    <a:pt x="16" y="0"/>
                    <a:pt x="1" y="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3799700" y="1407050"/>
              <a:ext cx="3100" cy="650"/>
            </a:xfrm>
            <a:custGeom>
              <a:avLst/>
              <a:gdLst/>
              <a:ahLst/>
              <a:cxnLst/>
              <a:rect l="l" t="t" r="r" b="b"/>
              <a:pathLst>
                <a:path w="124" h="26" extrusionOk="0">
                  <a:moveTo>
                    <a:pt x="103" y="0"/>
                  </a:moveTo>
                  <a:lnTo>
                    <a:pt x="77" y="2"/>
                  </a:lnTo>
                  <a:cubicBezTo>
                    <a:pt x="79" y="2"/>
                    <a:pt x="81" y="2"/>
                    <a:pt x="82" y="2"/>
                  </a:cubicBezTo>
                  <a:cubicBezTo>
                    <a:pt x="116" y="2"/>
                    <a:pt x="1" y="25"/>
                    <a:pt x="55" y="25"/>
                  </a:cubicBezTo>
                  <a:cubicBezTo>
                    <a:pt x="61" y="19"/>
                    <a:pt x="124" y="5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3788600" y="1410600"/>
              <a:ext cx="3150" cy="625"/>
            </a:xfrm>
            <a:custGeom>
              <a:avLst/>
              <a:gdLst/>
              <a:ahLst/>
              <a:cxnLst/>
              <a:rect l="l" t="t" r="r" b="b"/>
              <a:pathLst>
                <a:path w="126" h="25" extrusionOk="0">
                  <a:moveTo>
                    <a:pt x="126" y="0"/>
                  </a:moveTo>
                  <a:cubicBezTo>
                    <a:pt x="101" y="6"/>
                    <a:pt x="71" y="12"/>
                    <a:pt x="52" y="12"/>
                  </a:cubicBezTo>
                  <a:cubicBezTo>
                    <a:pt x="44" y="12"/>
                    <a:pt x="39" y="11"/>
                    <a:pt x="36" y="9"/>
                  </a:cubicBezTo>
                  <a:cubicBezTo>
                    <a:pt x="6" y="20"/>
                    <a:pt x="1" y="24"/>
                    <a:pt x="8" y="24"/>
                  </a:cubicBezTo>
                  <a:cubicBezTo>
                    <a:pt x="19" y="24"/>
                    <a:pt x="61" y="15"/>
                    <a:pt x="85" y="15"/>
                  </a:cubicBezTo>
                  <a:cubicBezTo>
                    <a:pt x="98" y="15"/>
                    <a:pt x="106" y="17"/>
                    <a:pt x="103" y="24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3788375" y="1412950"/>
              <a:ext cx="1775" cy="375"/>
            </a:xfrm>
            <a:custGeom>
              <a:avLst/>
              <a:gdLst/>
              <a:ahLst/>
              <a:cxnLst/>
              <a:rect l="l" t="t" r="r" b="b"/>
              <a:pathLst>
                <a:path w="71" h="15" extrusionOk="0">
                  <a:moveTo>
                    <a:pt x="57" y="0"/>
                  </a:moveTo>
                  <a:cubicBezTo>
                    <a:pt x="39" y="0"/>
                    <a:pt x="16" y="10"/>
                    <a:pt x="0" y="12"/>
                  </a:cubicBezTo>
                  <a:cubicBezTo>
                    <a:pt x="12" y="13"/>
                    <a:pt x="20" y="14"/>
                    <a:pt x="28" y="14"/>
                  </a:cubicBezTo>
                  <a:cubicBezTo>
                    <a:pt x="41" y="14"/>
                    <a:pt x="51" y="11"/>
                    <a:pt x="71" y="3"/>
                  </a:cubicBezTo>
                  <a:cubicBezTo>
                    <a:pt x="67" y="1"/>
                    <a:pt x="62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3791350" y="1425375"/>
              <a:ext cx="1950" cy="800"/>
            </a:xfrm>
            <a:custGeom>
              <a:avLst/>
              <a:gdLst/>
              <a:ahLst/>
              <a:cxnLst/>
              <a:rect l="l" t="t" r="r" b="b"/>
              <a:pathLst>
                <a:path w="78" h="32" extrusionOk="0">
                  <a:moveTo>
                    <a:pt x="77" y="0"/>
                  </a:moveTo>
                  <a:cubicBezTo>
                    <a:pt x="70" y="3"/>
                    <a:pt x="63" y="6"/>
                    <a:pt x="57" y="9"/>
                  </a:cubicBezTo>
                  <a:lnTo>
                    <a:pt x="57" y="9"/>
                  </a:lnTo>
                  <a:lnTo>
                    <a:pt x="77" y="0"/>
                  </a:lnTo>
                  <a:close/>
                  <a:moveTo>
                    <a:pt x="57" y="9"/>
                  </a:moveTo>
                  <a:lnTo>
                    <a:pt x="0" y="32"/>
                  </a:lnTo>
                  <a:cubicBezTo>
                    <a:pt x="2" y="32"/>
                    <a:pt x="3" y="32"/>
                    <a:pt x="4" y="32"/>
                  </a:cubicBezTo>
                  <a:cubicBezTo>
                    <a:pt x="15" y="32"/>
                    <a:pt x="28" y="22"/>
                    <a:pt x="57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3803225" y="1422050"/>
              <a:ext cx="1725" cy="825"/>
            </a:xfrm>
            <a:custGeom>
              <a:avLst/>
              <a:gdLst/>
              <a:ahLst/>
              <a:cxnLst/>
              <a:rect l="l" t="t" r="r" b="b"/>
              <a:pathLst>
                <a:path w="69" h="33" extrusionOk="0">
                  <a:moveTo>
                    <a:pt x="69" y="1"/>
                  </a:moveTo>
                  <a:lnTo>
                    <a:pt x="0" y="33"/>
                  </a:lnTo>
                  <a:lnTo>
                    <a:pt x="26" y="31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3791300" y="1431125"/>
              <a:ext cx="925" cy="75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13" y="1"/>
                  </a:moveTo>
                  <a:lnTo>
                    <a:pt x="0" y="2"/>
                  </a:lnTo>
                  <a:cubicBezTo>
                    <a:pt x="12" y="3"/>
                    <a:pt x="23" y="3"/>
                    <a:pt x="37" y="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3851475" y="1434575"/>
              <a:ext cx="275" cy="850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lnTo>
                    <a:pt x="11" y="34"/>
                  </a:lnTo>
                  <a:lnTo>
                    <a:pt x="1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6" name="Google Shape;2856;p42"/>
          <p:cNvGrpSpPr/>
          <p:nvPr/>
        </p:nvGrpSpPr>
        <p:grpSpPr>
          <a:xfrm rot="899920">
            <a:off x="2955883" y="4197788"/>
            <a:ext cx="494954" cy="710136"/>
            <a:chOff x="4615850" y="1055500"/>
            <a:chExt cx="259875" cy="372875"/>
          </a:xfrm>
        </p:grpSpPr>
        <p:sp>
          <p:nvSpPr>
            <p:cNvPr id="2857" name="Google Shape;2857;p42"/>
            <p:cNvSpPr/>
            <p:nvPr/>
          </p:nvSpPr>
          <p:spPr>
            <a:xfrm>
              <a:off x="4748700" y="1055500"/>
              <a:ext cx="2750" cy="500"/>
            </a:xfrm>
            <a:custGeom>
              <a:avLst/>
              <a:gdLst/>
              <a:ahLst/>
              <a:cxnLst/>
              <a:rect l="l" t="t" r="r" b="b"/>
              <a:pathLst>
                <a:path w="110" h="20" extrusionOk="0">
                  <a:moveTo>
                    <a:pt x="8" y="0"/>
                  </a:moveTo>
                  <a:cubicBezTo>
                    <a:pt x="3" y="0"/>
                    <a:pt x="1" y="1"/>
                    <a:pt x="4" y="3"/>
                  </a:cubicBezTo>
                  <a:lnTo>
                    <a:pt x="110" y="19"/>
                  </a:lnTo>
                  <a:lnTo>
                    <a:pt x="110" y="19"/>
                  </a:lnTo>
                  <a:lnTo>
                    <a:pt x="82" y="9"/>
                  </a:lnTo>
                  <a:cubicBezTo>
                    <a:pt x="62" y="5"/>
                    <a:pt x="23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4745725" y="1055550"/>
              <a:ext cx="6050" cy="1125"/>
            </a:xfrm>
            <a:custGeom>
              <a:avLst/>
              <a:gdLst/>
              <a:ahLst/>
              <a:cxnLst/>
              <a:rect l="l" t="t" r="r" b="b"/>
              <a:pathLst>
                <a:path w="242" h="45" extrusionOk="0">
                  <a:moveTo>
                    <a:pt x="45" y="1"/>
                  </a:moveTo>
                  <a:cubicBezTo>
                    <a:pt x="12" y="1"/>
                    <a:pt x="22" y="7"/>
                    <a:pt x="72" y="18"/>
                  </a:cubicBezTo>
                  <a:cubicBezTo>
                    <a:pt x="48" y="15"/>
                    <a:pt x="21" y="11"/>
                    <a:pt x="1" y="8"/>
                  </a:cubicBezTo>
                  <a:lnTo>
                    <a:pt x="1" y="8"/>
                  </a:lnTo>
                  <a:cubicBezTo>
                    <a:pt x="52" y="20"/>
                    <a:pt x="143" y="36"/>
                    <a:pt x="241" y="44"/>
                  </a:cubicBezTo>
                  <a:cubicBezTo>
                    <a:pt x="139" y="28"/>
                    <a:pt x="182" y="32"/>
                    <a:pt x="61" y="12"/>
                  </a:cubicBezTo>
                  <a:cubicBezTo>
                    <a:pt x="57" y="10"/>
                    <a:pt x="60" y="10"/>
                    <a:pt x="68" y="10"/>
                  </a:cubicBezTo>
                  <a:cubicBezTo>
                    <a:pt x="81" y="10"/>
                    <a:pt x="110" y="12"/>
                    <a:pt x="135" y="16"/>
                  </a:cubicBezTo>
                  <a:cubicBezTo>
                    <a:pt x="108" y="11"/>
                    <a:pt x="160" y="13"/>
                    <a:pt x="92" y="3"/>
                  </a:cubicBezTo>
                  <a:cubicBezTo>
                    <a:pt x="71" y="2"/>
                    <a:pt x="56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4740725" y="1064900"/>
              <a:ext cx="350" cy="50"/>
            </a:xfrm>
            <a:custGeom>
              <a:avLst/>
              <a:gdLst/>
              <a:ahLst/>
              <a:cxnLst/>
              <a:rect l="l" t="t" r="r" b="b"/>
              <a:pathLst>
                <a:path w="14" h="2" extrusionOk="0">
                  <a:moveTo>
                    <a:pt x="13" y="0"/>
                  </a:moveTo>
                  <a:cubicBezTo>
                    <a:pt x="6" y="0"/>
                    <a:pt x="2" y="0"/>
                    <a:pt x="1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4738450" y="1070850"/>
              <a:ext cx="625" cy="100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0" y="1"/>
                  </a:moveTo>
                  <a:cubicBezTo>
                    <a:pt x="7" y="1"/>
                    <a:pt x="12" y="3"/>
                    <a:pt x="18" y="3"/>
                  </a:cubicBezTo>
                  <a:cubicBezTo>
                    <a:pt x="20" y="3"/>
                    <a:pt x="22" y="3"/>
                    <a:pt x="24" y="3"/>
                  </a:cubicBezTo>
                  <a:cubicBezTo>
                    <a:pt x="21" y="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4735850" y="1071900"/>
              <a:ext cx="425" cy="75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1"/>
                    <a:pt x="1" y="1"/>
                    <a:pt x="9" y="2"/>
                  </a:cubicBezTo>
                  <a:cubicBezTo>
                    <a:pt x="12" y="1"/>
                    <a:pt x="14" y="1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4739875" y="1064925"/>
              <a:ext cx="875" cy="150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35" y="0"/>
                  </a:moveTo>
                  <a:lnTo>
                    <a:pt x="0" y="5"/>
                  </a:lnTo>
                  <a:cubicBezTo>
                    <a:pt x="5" y="5"/>
                    <a:pt x="9" y="5"/>
                    <a:pt x="12" y="5"/>
                  </a:cubicBezTo>
                  <a:cubicBezTo>
                    <a:pt x="33" y="5"/>
                    <a:pt x="28" y="3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4751300" y="105760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2"/>
                    <a:pt x="9" y="3"/>
                    <a:pt x="11" y="4"/>
                  </a:cubicBezTo>
                  <a:cubicBezTo>
                    <a:pt x="18" y="6"/>
                    <a:pt x="22" y="7"/>
                    <a:pt x="29" y="7"/>
                  </a:cubicBezTo>
                  <a:cubicBezTo>
                    <a:pt x="24" y="6"/>
                    <a:pt x="14" y="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4737650" y="1061900"/>
              <a:ext cx="1075" cy="225"/>
            </a:xfrm>
            <a:custGeom>
              <a:avLst/>
              <a:gdLst/>
              <a:ahLst/>
              <a:cxnLst/>
              <a:rect l="l" t="t" r="r" b="b"/>
              <a:pathLst>
                <a:path w="43" h="9" extrusionOk="0">
                  <a:moveTo>
                    <a:pt x="0" y="1"/>
                  </a:moveTo>
                  <a:lnTo>
                    <a:pt x="43" y="8"/>
                  </a:lnTo>
                  <a:lnTo>
                    <a:pt x="43" y="6"/>
                  </a:lnTo>
                  <a:cubicBezTo>
                    <a:pt x="28" y="5"/>
                    <a:pt x="15" y="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4738400" y="1060000"/>
              <a:ext cx="3250" cy="375"/>
            </a:xfrm>
            <a:custGeom>
              <a:avLst/>
              <a:gdLst/>
              <a:ahLst/>
              <a:cxnLst/>
              <a:rect l="l" t="t" r="r" b="b"/>
              <a:pathLst>
                <a:path w="130" h="1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1"/>
                    <a:pt x="91" y="10"/>
                    <a:pt x="130" y="15"/>
                  </a:cubicBezTo>
                  <a:cubicBezTo>
                    <a:pt x="92" y="10"/>
                    <a:pt x="75" y="6"/>
                    <a:pt x="68" y="5"/>
                  </a:cubicBezTo>
                  <a:cubicBezTo>
                    <a:pt x="50" y="4"/>
                    <a:pt x="29" y="1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4742500" y="1057075"/>
              <a:ext cx="325" cy="12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0" y="1"/>
                  </a:moveTo>
                  <a:cubicBezTo>
                    <a:pt x="3" y="2"/>
                    <a:pt x="7" y="3"/>
                    <a:pt x="13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4737300" y="1063525"/>
              <a:ext cx="850" cy="75"/>
            </a:xfrm>
            <a:custGeom>
              <a:avLst/>
              <a:gdLst/>
              <a:ahLst/>
              <a:cxnLst/>
              <a:rect l="l" t="t" r="r" b="b"/>
              <a:pathLst>
                <a:path w="34" h="3" extrusionOk="0">
                  <a:moveTo>
                    <a:pt x="1" y="0"/>
                  </a:moveTo>
                  <a:cubicBezTo>
                    <a:pt x="8" y="0"/>
                    <a:pt x="21" y="0"/>
                    <a:pt x="34" y="2"/>
                  </a:cubicBezTo>
                  <a:cubicBezTo>
                    <a:pt x="24" y="0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4760875" y="1106550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1"/>
                  </a:moveTo>
                  <a:cubicBezTo>
                    <a:pt x="9" y="1"/>
                    <a:pt x="7" y="4"/>
                    <a:pt x="5" y="8"/>
                  </a:cubicBezTo>
                  <a:lnTo>
                    <a:pt x="5" y="8"/>
                  </a:lnTo>
                  <a:cubicBezTo>
                    <a:pt x="6" y="6"/>
                    <a:pt x="7" y="4"/>
                    <a:pt x="9" y="1"/>
                  </a:cubicBezTo>
                  <a:close/>
                  <a:moveTo>
                    <a:pt x="5" y="8"/>
                  </a:moveTo>
                  <a:lnTo>
                    <a:pt x="5" y="8"/>
                  </a:lnTo>
                  <a:cubicBezTo>
                    <a:pt x="3" y="11"/>
                    <a:pt x="2" y="12"/>
                    <a:pt x="0" y="15"/>
                  </a:cubicBezTo>
                  <a:cubicBezTo>
                    <a:pt x="2" y="13"/>
                    <a:pt x="4" y="10"/>
                    <a:pt x="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4758025" y="1117125"/>
              <a:ext cx="425" cy="1350"/>
            </a:xfrm>
            <a:custGeom>
              <a:avLst/>
              <a:gdLst/>
              <a:ahLst/>
              <a:cxnLst/>
              <a:rect l="l" t="t" r="r" b="b"/>
              <a:pathLst>
                <a:path w="17" h="54" extrusionOk="0">
                  <a:moveTo>
                    <a:pt x="17" y="1"/>
                  </a:moveTo>
                  <a:lnTo>
                    <a:pt x="15" y="5"/>
                  </a:lnTo>
                  <a:cubicBezTo>
                    <a:pt x="10" y="22"/>
                    <a:pt x="5" y="38"/>
                    <a:pt x="0" y="54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4733000" y="107390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0"/>
                  </a:moveTo>
                  <a:cubicBezTo>
                    <a:pt x="1" y="0"/>
                    <a:pt x="2" y="1"/>
                    <a:pt x="6" y="2"/>
                  </a:cubicBezTo>
                  <a:lnTo>
                    <a:pt x="7" y="2"/>
                  </a:ln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4736075" y="1091225"/>
              <a:ext cx="4825" cy="650"/>
            </a:xfrm>
            <a:custGeom>
              <a:avLst/>
              <a:gdLst/>
              <a:ahLst/>
              <a:cxnLst/>
              <a:rect l="l" t="t" r="r" b="b"/>
              <a:pathLst>
                <a:path w="193" h="26" extrusionOk="0">
                  <a:moveTo>
                    <a:pt x="193" y="1"/>
                  </a:moveTo>
                  <a:cubicBezTo>
                    <a:pt x="158" y="7"/>
                    <a:pt x="50" y="9"/>
                    <a:pt x="0" y="26"/>
                  </a:cubicBezTo>
                  <a:cubicBezTo>
                    <a:pt x="79" y="7"/>
                    <a:pt x="105" y="26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4751700" y="105777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1"/>
                  </a:moveTo>
                  <a:cubicBezTo>
                    <a:pt x="2" y="2"/>
                    <a:pt x="2" y="3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4740875" y="1091175"/>
              <a:ext cx="275" cy="75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10" y="1"/>
                  </a:moveTo>
                  <a:lnTo>
                    <a:pt x="1" y="3"/>
                  </a:lnTo>
                  <a:cubicBezTo>
                    <a:pt x="5" y="3"/>
                    <a:pt x="6" y="2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4734625" y="1078350"/>
              <a:ext cx="1025" cy="100"/>
            </a:xfrm>
            <a:custGeom>
              <a:avLst/>
              <a:gdLst/>
              <a:ahLst/>
              <a:cxnLst/>
              <a:rect l="l" t="t" r="r" b="b"/>
              <a:pathLst>
                <a:path w="41" h="4" extrusionOk="0">
                  <a:moveTo>
                    <a:pt x="40" y="0"/>
                  </a:moveTo>
                  <a:cubicBezTo>
                    <a:pt x="39" y="0"/>
                    <a:pt x="38" y="0"/>
                    <a:pt x="37" y="1"/>
                  </a:cubicBezTo>
                  <a:lnTo>
                    <a:pt x="37" y="1"/>
                  </a:ln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37" y="1"/>
                  </a:moveTo>
                  <a:cubicBezTo>
                    <a:pt x="28" y="1"/>
                    <a:pt x="17" y="2"/>
                    <a:pt x="1" y="3"/>
                  </a:cubicBezTo>
                  <a:cubicBezTo>
                    <a:pt x="15" y="2"/>
                    <a:pt x="27" y="2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4737500" y="1075000"/>
              <a:ext cx="300" cy="125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0" y="5"/>
                  </a:lnTo>
                  <a:cubicBezTo>
                    <a:pt x="7" y="3"/>
                    <a:pt x="10" y="2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4737550" y="1080025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15" y="1"/>
                  </a:moveTo>
                  <a:cubicBezTo>
                    <a:pt x="8" y="2"/>
                    <a:pt x="6" y="2"/>
                    <a:pt x="6" y="3"/>
                  </a:cubicBezTo>
                  <a:lnTo>
                    <a:pt x="6" y="3"/>
                  </a:lnTo>
                  <a:cubicBezTo>
                    <a:pt x="9" y="2"/>
                    <a:pt x="12" y="2"/>
                    <a:pt x="15" y="1"/>
                  </a:cubicBezTo>
                  <a:close/>
                  <a:moveTo>
                    <a:pt x="6" y="3"/>
                  </a:moveTo>
                  <a:lnTo>
                    <a:pt x="6" y="3"/>
                  </a:lnTo>
                  <a:cubicBezTo>
                    <a:pt x="2" y="4"/>
                    <a:pt x="0" y="5"/>
                    <a:pt x="8" y="6"/>
                  </a:cubicBezTo>
                  <a:cubicBezTo>
                    <a:pt x="12" y="6"/>
                    <a:pt x="15" y="4"/>
                    <a:pt x="20" y="4"/>
                  </a:cubicBezTo>
                  <a:cubicBezTo>
                    <a:pt x="12" y="4"/>
                    <a:pt x="6" y="3"/>
                    <a:pt x="6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4738000" y="1081675"/>
              <a:ext cx="475" cy="150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3" y="0"/>
                  </a:moveTo>
                  <a:lnTo>
                    <a:pt x="1" y="5"/>
                  </a:lnTo>
                  <a:cubicBezTo>
                    <a:pt x="6" y="4"/>
                    <a:pt x="12" y="4"/>
                    <a:pt x="18" y="3"/>
                  </a:cubicBezTo>
                  <a:cubicBezTo>
                    <a:pt x="17" y="3"/>
                    <a:pt x="14" y="2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4758000" y="1106725"/>
              <a:ext cx="1675" cy="1375"/>
            </a:xfrm>
            <a:custGeom>
              <a:avLst/>
              <a:gdLst/>
              <a:ahLst/>
              <a:cxnLst/>
              <a:rect l="l" t="t" r="r" b="b"/>
              <a:pathLst>
                <a:path w="67" h="55" extrusionOk="0">
                  <a:moveTo>
                    <a:pt x="63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37" y="23"/>
                    <a:pt x="18" y="39"/>
                    <a:pt x="0" y="55"/>
                  </a:cubicBezTo>
                  <a:cubicBezTo>
                    <a:pt x="46" y="15"/>
                    <a:pt x="66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4750725" y="10576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1" y="1"/>
                  </a:moveTo>
                  <a:cubicBezTo>
                    <a:pt x="24" y="3"/>
                    <a:pt x="34" y="6"/>
                    <a:pt x="39" y="7"/>
                  </a:cubicBezTo>
                  <a:cubicBezTo>
                    <a:pt x="38" y="6"/>
                    <a:pt x="37" y="6"/>
                    <a:pt x="34" y="5"/>
                  </a:cubicBezTo>
                  <a:cubicBezTo>
                    <a:pt x="22" y="2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4755525" y="107917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3" y="0"/>
                  </a:moveTo>
                  <a:lnTo>
                    <a:pt x="1" y="11"/>
                  </a:lnTo>
                  <a:cubicBezTo>
                    <a:pt x="10" y="9"/>
                    <a:pt x="13" y="5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4756375" y="1099875"/>
              <a:ext cx="325" cy="75"/>
            </a:xfrm>
            <a:custGeom>
              <a:avLst/>
              <a:gdLst/>
              <a:ahLst/>
              <a:cxnLst/>
              <a:rect l="l" t="t" r="r" b="b"/>
              <a:pathLst>
                <a:path w="13" h="3" extrusionOk="0">
                  <a:moveTo>
                    <a:pt x="11" y="1"/>
                  </a:moveTo>
                  <a:cubicBezTo>
                    <a:pt x="9" y="1"/>
                    <a:pt x="5" y="1"/>
                    <a:pt x="0" y="2"/>
                  </a:cubicBezTo>
                  <a:lnTo>
                    <a:pt x="12" y="2"/>
                  </a:lnTo>
                  <a:cubicBezTo>
                    <a:pt x="13" y="1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4754350" y="1080175"/>
              <a:ext cx="1575" cy="275"/>
            </a:xfrm>
            <a:custGeom>
              <a:avLst/>
              <a:gdLst/>
              <a:ahLst/>
              <a:cxnLst/>
              <a:rect l="l" t="t" r="r" b="b"/>
              <a:pathLst>
                <a:path w="63" h="11" extrusionOk="0">
                  <a:moveTo>
                    <a:pt x="62" y="1"/>
                  </a:moveTo>
                  <a:cubicBezTo>
                    <a:pt x="29" y="5"/>
                    <a:pt x="12" y="7"/>
                    <a:pt x="0" y="10"/>
                  </a:cubicBezTo>
                  <a:lnTo>
                    <a:pt x="23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4758000" y="11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4731200" y="1056250"/>
              <a:ext cx="30875" cy="67925"/>
            </a:xfrm>
            <a:custGeom>
              <a:avLst/>
              <a:gdLst/>
              <a:ahLst/>
              <a:cxnLst/>
              <a:rect l="l" t="t" r="r" b="b"/>
              <a:pathLst>
                <a:path w="1235" h="2717" extrusionOk="0">
                  <a:moveTo>
                    <a:pt x="686" y="1"/>
                  </a:moveTo>
                  <a:lnTo>
                    <a:pt x="661" y="2"/>
                  </a:lnTo>
                  <a:lnTo>
                    <a:pt x="661" y="2"/>
                  </a:lnTo>
                  <a:cubicBezTo>
                    <a:pt x="659" y="1"/>
                    <a:pt x="657" y="1"/>
                    <a:pt x="656" y="1"/>
                  </a:cubicBezTo>
                  <a:cubicBezTo>
                    <a:pt x="655" y="1"/>
                    <a:pt x="654" y="1"/>
                    <a:pt x="654" y="2"/>
                  </a:cubicBezTo>
                  <a:lnTo>
                    <a:pt x="661" y="2"/>
                  </a:lnTo>
                  <a:lnTo>
                    <a:pt x="661" y="2"/>
                  </a:lnTo>
                  <a:cubicBezTo>
                    <a:pt x="680" y="3"/>
                    <a:pt x="731" y="11"/>
                    <a:pt x="744" y="14"/>
                  </a:cubicBezTo>
                  <a:cubicBezTo>
                    <a:pt x="772" y="20"/>
                    <a:pt x="771" y="22"/>
                    <a:pt x="758" y="22"/>
                  </a:cubicBezTo>
                  <a:cubicBezTo>
                    <a:pt x="750" y="22"/>
                    <a:pt x="738" y="21"/>
                    <a:pt x="725" y="20"/>
                  </a:cubicBezTo>
                  <a:lnTo>
                    <a:pt x="725" y="20"/>
                  </a:lnTo>
                  <a:cubicBezTo>
                    <a:pt x="765" y="25"/>
                    <a:pt x="790" y="33"/>
                    <a:pt x="819" y="38"/>
                  </a:cubicBezTo>
                  <a:cubicBezTo>
                    <a:pt x="795" y="28"/>
                    <a:pt x="773" y="14"/>
                    <a:pt x="686" y="1"/>
                  </a:cubicBezTo>
                  <a:close/>
                  <a:moveTo>
                    <a:pt x="482" y="281"/>
                  </a:moveTo>
                  <a:cubicBezTo>
                    <a:pt x="484" y="281"/>
                    <a:pt x="485" y="281"/>
                    <a:pt x="487" y="282"/>
                  </a:cubicBezTo>
                  <a:lnTo>
                    <a:pt x="487" y="282"/>
                  </a:lnTo>
                  <a:cubicBezTo>
                    <a:pt x="485" y="281"/>
                    <a:pt x="483" y="281"/>
                    <a:pt x="482" y="281"/>
                  </a:cubicBezTo>
                  <a:close/>
                  <a:moveTo>
                    <a:pt x="814" y="670"/>
                  </a:moveTo>
                  <a:cubicBezTo>
                    <a:pt x="814" y="670"/>
                    <a:pt x="814" y="671"/>
                    <a:pt x="814" y="671"/>
                  </a:cubicBezTo>
                  <a:cubicBezTo>
                    <a:pt x="814" y="671"/>
                    <a:pt x="814" y="670"/>
                    <a:pt x="814" y="670"/>
                  </a:cubicBezTo>
                  <a:close/>
                  <a:moveTo>
                    <a:pt x="52" y="671"/>
                  </a:moveTo>
                  <a:lnTo>
                    <a:pt x="55" y="671"/>
                  </a:lnTo>
                  <a:lnTo>
                    <a:pt x="55" y="671"/>
                  </a:lnTo>
                  <a:cubicBezTo>
                    <a:pt x="54" y="671"/>
                    <a:pt x="53" y="671"/>
                    <a:pt x="52" y="671"/>
                  </a:cubicBezTo>
                  <a:close/>
                  <a:moveTo>
                    <a:pt x="119" y="695"/>
                  </a:moveTo>
                  <a:cubicBezTo>
                    <a:pt x="121" y="696"/>
                    <a:pt x="124" y="697"/>
                    <a:pt x="127" y="697"/>
                  </a:cubicBezTo>
                  <a:lnTo>
                    <a:pt x="127" y="697"/>
                  </a:lnTo>
                  <a:cubicBezTo>
                    <a:pt x="126" y="696"/>
                    <a:pt x="124" y="695"/>
                    <a:pt x="119" y="695"/>
                  </a:cubicBezTo>
                  <a:close/>
                  <a:moveTo>
                    <a:pt x="321" y="748"/>
                  </a:moveTo>
                  <a:cubicBezTo>
                    <a:pt x="319" y="748"/>
                    <a:pt x="317" y="748"/>
                    <a:pt x="314" y="748"/>
                  </a:cubicBezTo>
                  <a:cubicBezTo>
                    <a:pt x="320" y="749"/>
                    <a:pt x="325" y="749"/>
                    <a:pt x="329" y="749"/>
                  </a:cubicBezTo>
                  <a:lnTo>
                    <a:pt x="329" y="749"/>
                  </a:lnTo>
                  <a:cubicBezTo>
                    <a:pt x="326" y="749"/>
                    <a:pt x="324" y="748"/>
                    <a:pt x="321" y="748"/>
                  </a:cubicBezTo>
                  <a:close/>
                  <a:moveTo>
                    <a:pt x="329" y="749"/>
                  </a:moveTo>
                  <a:cubicBezTo>
                    <a:pt x="331" y="750"/>
                    <a:pt x="334" y="751"/>
                    <a:pt x="341" y="751"/>
                  </a:cubicBezTo>
                  <a:lnTo>
                    <a:pt x="341" y="751"/>
                  </a:lnTo>
                  <a:cubicBezTo>
                    <a:pt x="339" y="751"/>
                    <a:pt x="335" y="750"/>
                    <a:pt x="329" y="749"/>
                  </a:cubicBezTo>
                  <a:close/>
                  <a:moveTo>
                    <a:pt x="1228" y="1959"/>
                  </a:moveTo>
                  <a:cubicBezTo>
                    <a:pt x="1226" y="1962"/>
                    <a:pt x="1223" y="1965"/>
                    <a:pt x="1221" y="1968"/>
                  </a:cubicBezTo>
                  <a:lnTo>
                    <a:pt x="1221" y="1968"/>
                  </a:lnTo>
                  <a:cubicBezTo>
                    <a:pt x="1223" y="1965"/>
                    <a:pt x="1225" y="1962"/>
                    <a:pt x="1228" y="1959"/>
                  </a:cubicBezTo>
                  <a:close/>
                  <a:moveTo>
                    <a:pt x="1209" y="1960"/>
                  </a:moveTo>
                  <a:cubicBezTo>
                    <a:pt x="1205" y="1964"/>
                    <a:pt x="1201" y="1968"/>
                    <a:pt x="1197" y="1973"/>
                  </a:cubicBezTo>
                  <a:lnTo>
                    <a:pt x="1197" y="1973"/>
                  </a:lnTo>
                  <a:cubicBezTo>
                    <a:pt x="1202" y="1968"/>
                    <a:pt x="1206" y="1963"/>
                    <a:pt x="1209" y="1960"/>
                  </a:cubicBezTo>
                  <a:close/>
                  <a:moveTo>
                    <a:pt x="1234" y="1959"/>
                  </a:moveTo>
                  <a:cubicBezTo>
                    <a:pt x="1222" y="1980"/>
                    <a:pt x="1212" y="1996"/>
                    <a:pt x="1206" y="2008"/>
                  </a:cubicBezTo>
                  <a:lnTo>
                    <a:pt x="1206" y="2008"/>
                  </a:lnTo>
                  <a:cubicBezTo>
                    <a:pt x="1213" y="1996"/>
                    <a:pt x="1222" y="1980"/>
                    <a:pt x="1234" y="1959"/>
                  </a:cubicBezTo>
                  <a:close/>
                  <a:moveTo>
                    <a:pt x="1197" y="1993"/>
                  </a:moveTo>
                  <a:cubicBezTo>
                    <a:pt x="1193" y="1998"/>
                    <a:pt x="1189" y="2003"/>
                    <a:pt x="1185" y="2008"/>
                  </a:cubicBezTo>
                  <a:lnTo>
                    <a:pt x="1185" y="2008"/>
                  </a:lnTo>
                  <a:cubicBezTo>
                    <a:pt x="1189" y="2003"/>
                    <a:pt x="1193" y="1998"/>
                    <a:pt x="1197" y="1993"/>
                  </a:cubicBezTo>
                  <a:close/>
                  <a:moveTo>
                    <a:pt x="969" y="2020"/>
                  </a:moveTo>
                  <a:cubicBezTo>
                    <a:pt x="971" y="2020"/>
                    <a:pt x="974" y="2020"/>
                    <a:pt x="975" y="2021"/>
                  </a:cubicBezTo>
                  <a:lnTo>
                    <a:pt x="968" y="2021"/>
                  </a:lnTo>
                  <a:cubicBezTo>
                    <a:pt x="969" y="2021"/>
                    <a:pt x="969" y="2020"/>
                    <a:pt x="969" y="2020"/>
                  </a:cubicBezTo>
                  <a:close/>
                  <a:moveTo>
                    <a:pt x="959" y="2007"/>
                  </a:moveTo>
                  <a:cubicBezTo>
                    <a:pt x="957" y="2011"/>
                    <a:pt x="958" y="2013"/>
                    <a:pt x="959" y="2016"/>
                  </a:cubicBezTo>
                  <a:cubicBezTo>
                    <a:pt x="933" y="2029"/>
                    <a:pt x="906" y="2042"/>
                    <a:pt x="903" y="2042"/>
                  </a:cubicBezTo>
                  <a:cubicBezTo>
                    <a:pt x="902" y="2042"/>
                    <a:pt x="902" y="2042"/>
                    <a:pt x="902" y="2042"/>
                  </a:cubicBezTo>
                  <a:cubicBezTo>
                    <a:pt x="922" y="2032"/>
                    <a:pt x="937" y="2022"/>
                    <a:pt x="959" y="2007"/>
                  </a:cubicBezTo>
                  <a:close/>
                  <a:moveTo>
                    <a:pt x="1165" y="2060"/>
                  </a:moveTo>
                  <a:lnTo>
                    <a:pt x="1165" y="2060"/>
                  </a:lnTo>
                  <a:cubicBezTo>
                    <a:pt x="1165" y="2060"/>
                    <a:pt x="1165" y="2060"/>
                    <a:pt x="1165" y="2060"/>
                  </a:cubicBezTo>
                  <a:cubicBezTo>
                    <a:pt x="1165" y="2060"/>
                    <a:pt x="1165" y="2060"/>
                    <a:pt x="1165" y="2060"/>
                  </a:cubicBezTo>
                  <a:close/>
                  <a:moveTo>
                    <a:pt x="498" y="2129"/>
                  </a:moveTo>
                  <a:lnTo>
                    <a:pt x="498" y="2129"/>
                  </a:lnTo>
                  <a:cubicBezTo>
                    <a:pt x="497" y="2130"/>
                    <a:pt x="496" y="2130"/>
                    <a:pt x="495" y="2131"/>
                  </a:cubicBezTo>
                  <a:lnTo>
                    <a:pt x="495" y="2131"/>
                  </a:lnTo>
                  <a:cubicBezTo>
                    <a:pt x="496" y="2130"/>
                    <a:pt x="497" y="2130"/>
                    <a:pt x="498" y="2129"/>
                  </a:cubicBezTo>
                  <a:close/>
                  <a:moveTo>
                    <a:pt x="512" y="2215"/>
                  </a:moveTo>
                  <a:cubicBezTo>
                    <a:pt x="512" y="2215"/>
                    <a:pt x="512" y="2215"/>
                    <a:pt x="511" y="2215"/>
                  </a:cubicBezTo>
                  <a:lnTo>
                    <a:pt x="511" y="2215"/>
                  </a:lnTo>
                  <a:cubicBezTo>
                    <a:pt x="512" y="2215"/>
                    <a:pt x="512" y="2215"/>
                    <a:pt x="512" y="2215"/>
                  </a:cubicBezTo>
                  <a:close/>
                  <a:moveTo>
                    <a:pt x="556" y="2282"/>
                  </a:moveTo>
                  <a:cubicBezTo>
                    <a:pt x="555" y="2283"/>
                    <a:pt x="555" y="2283"/>
                    <a:pt x="554" y="2283"/>
                  </a:cubicBezTo>
                  <a:lnTo>
                    <a:pt x="554" y="2283"/>
                  </a:lnTo>
                  <a:cubicBezTo>
                    <a:pt x="555" y="2283"/>
                    <a:pt x="555" y="2283"/>
                    <a:pt x="556" y="2282"/>
                  </a:cubicBezTo>
                  <a:close/>
                  <a:moveTo>
                    <a:pt x="439" y="2322"/>
                  </a:moveTo>
                  <a:cubicBezTo>
                    <a:pt x="423" y="2330"/>
                    <a:pt x="411" y="2339"/>
                    <a:pt x="417" y="2339"/>
                  </a:cubicBezTo>
                  <a:cubicBezTo>
                    <a:pt x="417" y="2339"/>
                    <a:pt x="417" y="2339"/>
                    <a:pt x="417" y="2339"/>
                  </a:cubicBezTo>
                  <a:lnTo>
                    <a:pt x="417" y="2339"/>
                  </a:lnTo>
                  <a:cubicBezTo>
                    <a:pt x="420" y="2335"/>
                    <a:pt x="427" y="2329"/>
                    <a:pt x="439" y="2322"/>
                  </a:cubicBezTo>
                  <a:lnTo>
                    <a:pt x="439" y="2322"/>
                  </a:lnTo>
                  <a:cubicBezTo>
                    <a:pt x="439" y="2322"/>
                    <a:pt x="439" y="2322"/>
                    <a:pt x="439" y="2322"/>
                  </a:cubicBezTo>
                  <a:close/>
                  <a:moveTo>
                    <a:pt x="753" y="2431"/>
                  </a:moveTo>
                  <a:lnTo>
                    <a:pt x="753" y="2431"/>
                  </a:lnTo>
                  <a:cubicBezTo>
                    <a:pt x="748" y="2438"/>
                    <a:pt x="745" y="2443"/>
                    <a:pt x="741" y="2451"/>
                  </a:cubicBezTo>
                  <a:cubicBezTo>
                    <a:pt x="745" y="2444"/>
                    <a:pt x="750" y="2437"/>
                    <a:pt x="753" y="2431"/>
                  </a:cubicBezTo>
                  <a:close/>
                  <a:moveTo>
                    <a:pt x="599" y="5"/>
                  </a:moveTo>
                  <a:cubicBezTo>
                    <a:pt x="546" y="5"/>
                    <a:pt x="688" y="33"/>
                    <a:pt x="678" y="40"/>
                  </a:cubicBezTo>
                  <a:lnTo>
                    <a:pt x="545" y="20"/>
                  </a:lnTo>
                  <a:lnTo>
                    <a:pt x="654" y="43"/>
                  </a:lnTo>
                  <a:cubicBezTo>
                    <a:pt x="619" y="42"/>
                    <a:pt x="545" y="35"/>
                    <a:pt x="525" y="28"/>
                  </a:cubicBezTo>
                  <a:cubicBezTo>
                    <a:pt x="465" y="28"/>
                    <a:pt x="548" y="38"/>
                    <a:pt x="516" y="38"/>
                  </a:cubicBezTo>
                  <a:cubicBezTo>
                    <a:pt x="512" y="38"/>
                    <a:pt x="506" y="37"/>
                    <a:pt x="498" y="37"/>
                  </a:cubicBezTo>
                  <a:cubicBezTo>
                    <a:pt x="486" y="37"/>
                    <a:pt x="479" y="36"/>
                    <a:pt x="474" y="35"/>
                  </a:cubicBezTo>
                  <a:lnTo>
                    <a:pt x="474" y="35"/>
                  </a:lnTo>
                  <a:lnTo>
                    <a:pt x="513" y="46"/>
                  </a:lnTo>
                  <a:cubicBezTo>
                    <a:pt x="484" y="42"/>
                    <a:pt x="419" y="37"/>
                    <a:pt x="438" y="35"/>
                  </a:cubicBezTo>
                  <a:lnTo>
                    <a:pt x="438" y="35"/>
                  </a:lnTo>
                  <a:cubicBezTo>
                    <a:pt x="368" y="38"/>
                    <a:pt x="499" y="60"/>
                    <a:pt x="459" y="60"/>
                  </a:cubicBezTo>
                  <a:cubicBezTo>
                    <a:pt x="454" y="60"/>
                    <a:pt x="446" y="60"/>
                    <a:pt x="435" y="59"/>
                  </a:cubicBezTo>
                  <a:lnTo>
                    <a:pt x="426" y="57"/>
                  </a:lnTo>
                  <a:lnTo>
                    <a:pt x="426" y="57"/>
                  </a:lnTo>
                  <a:cubicBezTo>
                    <a:pt x="471" y="79"/>
                    <a:pt x="525" y="68"/>
                    <a:pt x="639" y="94"/>
                  </a:cubicBezTo>
                  <a:lnTo>
                    <a:pt x="395" y="77"/>
                  </a:lnTo>
                  <a:lnTo>
                    <a:pt x="494" y="89"/>
                  </a:lnTo>
                  <a:cubicBezTo>
                    <a:pt x="491" y="90"/>
                    <a:pt x="487" y="91"/>
                    <a:pt x="475" y="91"/>
                  </a:cubicBezTo>
                  <a:cubicBezTo>
                    <a:pt x="468" y="91"/>
                    <a:pt x="458" y="90"/>
                    <a:pt x="443" y="89"/>
                  </a:cubicBezTo>
                  <a:lnTo>
                    <a:pt x="443" y="89"/>
                  </a:lnTo>
                  <a:cubicBezTo>
                    <a:pt x="509" y="102"/>
                    <a:pt x="486" y="92"/>
                    <a:pt x="550" y="102"/>
                  </a:cubicBezTo>
                  <a:cubicBezTo>
                    <a:pt x="477" y="102"/>
                    <a:pt x="546" y="120"/>
                    <a:pt x="496" y="120"/>
                  </a:cubicBezTo>
                  <a:cubicBezTo>
                    <a:pt x="483" y="120"/>
                    <a:pt x="463" y="119"/>
                    <a:pt x="431" y="116"/>
                  </a:cubicBezTo>
                  <a:lnTo>
                    <a:pt x="431" y="116"/>
                  </a:lnTo>
                  <a:cubicBezTo>
                    <a:pt x="463" y="120"/>
                    <a:pt x="478" y="121"/>
                    <a:pt x="489" y="121"/>
                  </a:cubicBezTo>
                  <a:cubicBezTo>
                    <a:pt x="491" y="121"/>
                    <a:pt x="493" y="121"/>
                    <a:pt x="495" y="121"/>
                  </a:cubicBezTo>
                  <a:cubicBezTo>
                    <a:pt x="507" y="121"/>
                    <a:pt x="515" y="121"/>
                    <a:pt x="541" y="128"/>
                  </a:cubicBezTo>
                  <a:cubicBezTo>
                    <a:pt x="507" y="126"/>
                    <a:pt x="488" y="124"/>
                    <a:pt x="478" y="124"/>
                  </a:cubicBezTo>
                  <a:cubicBezTo>
                    <a:pt x="442" y="124"/>
                    <a:pt x="553" y="141"/>
                    <a:pt x="492" y="142"/>
                  </a:cubicBezTo>
                  <a:cubicBezTo>
                    <a:pt x="415" y="133"/>
                    <a:pt x="442" y="129"/>
                    <a:pt x="396" y="129"/>
                  </a:cubicBezTo>
                  <a:cubicBezTo>
                    <a:pt x="389" y="129"/>
                    <a:pt x="382" y="129"/>
                    <a:pt x="372" y="129"/>
                  </a:cubicBezTo>
                  <a:cubicBezTo>
                    <a:pt x="519" y="147"/>
                    <a:pt x="338" y="142"/>
                    <a:pt x="365" y="151"/>
                  </a:cubicBezTo>
                  <a:cubicBezTo>
                    <a:pt x="482" y="161"/>
                    <a:pt x="414" y="171"/>
                    <a:pt x="451" y="185"/>
                  </a:cubicBezTo>
                  <a:cubicBezTo>
                    <a:pt x="447" y="185"/>
                    <a:pt x="444" y="185"/>
                    <a:pt x="440" y="185"/>
                  </a:cubicBezTo>
                  <a:cubicBezTo>
                    <a:pt x="407" y="185"/>
                    <a:pt x="381" y="202"/>
                    <a:pt x="342" y="208"/>
                  </a:cubicBezTo>
                  <a:lnTo>
                    <a:pt x="323" y="207"/>
                  </a:lnTo>
                  <a:lnTo>
                    <a:pt x="323" y="207"/>
                  </a:lnTo>
                  <a:cubicBezTo>
                    <a:pt x="441" y="219"/>
                    <a:pt x="417" y="228"/>
                    <a:pt x="442" y="237"/>
                  </a:cubicBezTo>
                  <a:cubicBezTo>
                    <a:pt x="371" y="232"/>
                    <a:pt x="343" y="228"/>
                    <a:pt x="311" y="222"/>
                  </a:cubicBezTo>
                  <a:lnTo>
                    <a:pt x="311" y="229"/>
                  </a:lnTo>
                  <a:cubicBezTo>
                    <a:pt x="349" y="234"/>
                    <a:pt x="369" y="238"/>
                    <a:pt x="383" y="243"/>
                  </a:cubicBezTo>
                  <a:lnTo>
                    <a:pt x="295" y="234"/>
                  </a:lnTo>
                  <a:lnTo>
                    <a:pt x="295" y="234"/>
                  </a:lnTo>
                  <a:cubicBezTo>
                    <a:pt x="299" y="244"/>
                    <a:pt x="397" y="261"/>
                    <a:pt x="337" y="270"/>
                  </a:cubicBezTo>
                  <a:cubicBezTo>
                    <a:pt x="420" y="277"/>
                    <a:pt x="567" y="276"/>
                    <a:pt x="622" y="292"/>
                  </a:cubicBezTo>
                  <a:cubicBezTo>
                    <a:pt x="580" y="290"/>
                    <a:pt x="511" y="286"/>
                    <a:pt x="487" y="282"/>
                  </a:cubicBezTo>
                  <a:lnTo>
                    <a:pt x="487" y="282"/>
                  </a:lnTo>
                  <a:cubicBezTo>
                    <a:pt x="497" y="283"/>
                    <a:pt x="516" y="287"/>
                    <a:pt x="501" y="289"/>
                  </a:cubicBezTo>
                  <a:lnTo>
                    <a:pt x="425" y="279"/>
                  </a:lnTo>
                  <a:lnTo>
                    <a:pt x="425" y="279"/>
                  </a:lnTo>
                  <a:cubicBezTo>
                    <a:pt x="392" y="282"/>
                    <a:pt x="487" y="286"/>
                    <a:pt x="481" y="290"/>
                  </a:cubicBezTo>
                  <a:cubicBezTo>
                    <a:pt x="450" y="288"/>
                    <a:pt x="438" y="288"/>
                    <a:pt x="428" y="288"/>
                  </a:cubicBezTo>
                  <a:cubicBezTo>
                    <a:pt x="419" y="288"/>
                    <a:pt x="410" y="288"/>
                    <a:pt x="385" y="286"/>
                  </a:cubicBezTo>
                  <a:cubicBezTo>
                    <a:pt x="379" y="285"/>
                    <a:pt x="413" y="284"/>
                    <a:pt x="387" y="281"/>
                  </a:cubicBezTo>
                  <a:lnTo>
                    <a:pt x="387" y="281"/>
                  </a:lnTo>
                  <a:cubicBezTo>
                    <a:pt x="376" y="285"/>
                    <a:pt x="343" y="289"/>
                    <a:pt x="301" y="289"/>
                  </a:cubicBezTo>
                  <a:cubicBezTo>
                    <a:pt x="297" y="289"/>
                    <a:pt x="293" y="289"/>
                    <a:pt x="288" y="289"/>
                  </a:cubicBezTo>
                  <a:lnTo>
                    <a:pt x="288" y="289"/>
                  </a:lnTo>
                  <a:cubicBezTo>
                    <a:pt x="325" y="290"/>
                    <a:pt x="373" y="294"/>
                    <a:pt x="383" y="299"/>
                  </a:cubicBezTo>
                  <a:cubicBezTo>
                    <a:pt x="384" y="303"/>
                    <a:pt x="377" y="304"/>
                    <a:pt x="366" y="304"/>
                  </a:cubicBezTo>
                  <a:cubicBezTo>
                    <a:pt x="346" y="304"/>
                    <a:pt x="315" y="301"/>
                    <a:pt x="291" y="301"/>
                  </a:cubicBezTo>
                  <a:cubicBezTo>
                    <a:pt x="284" y="301"/>
                    <a:pt x="278" y="301"/>
                    <a:pt x="273" y="301"/>
                  </a:cubicBezTo>
                  <a:cubicBezTo>
                    <a:pt x="316" y="307"/>
                    <a:pt x="270" y="311"/>
                    <a:pt x="366" y="316"/>
                  </a:cubicBezTo>
                  <a:cubicBezTo>
                    <a:pt x="365" y="317"/>
                    <a:pt x="357" y="317"/>
                    <a:pt x="346" y="317"/>
                  </a:cubicBezTo>
                  <a:cubicBezTo>
                    <a:pt x="330" y="317"/>
                    <a:pt x="310" y="317"/>
                    <a:pt x="295" y="316"/>
                  </a:cubicBezTo>
                  <a:lnTo>
                    <a:pt x="295" y="316"/>
                  </a:lnTo>
                  <a:cubicBezTo>
                    <a:pt x="336" y="323"/>
                    <a:pt x="305" y="341"/>
                    <a:pt x="408" y="341"/>
                  </a:cubicBezTo>
                  <a:lnTo>
                    <a:pt x="414" y="339"/>
                  </a:lnTo>
                  <a:cubicBezTo>
                    <a:pt x="416" y="339"/>
                    <a:pt x="416" y="341"/>
                    <a:pt x="418" y="341"/>
                  </a:cubicBezTo>
                  <a:cubicBezTo>
                    <a:pt x="512" y="363"/>
                    <a:pt x="362" y="373"/>
                    <a:pt x="402" y="391"/>
                  </a:cubicBezTo>
                  <a:lnTo>
                    <a:pt x="369" y="390"/>
                  </a:lnTo>
                  <a:lnTo>
                    <a:pt x="369" y="390"/>
                  </a:lnTo>
                  <a:cubicBezTo>
                    <a:pt x="406" y="401"/>
                    <a:pt x="390" y="413"/>
                    <a:pt x="458" y="424"/>
                  </a:cubicBezTo>
                  <a:cubicBezTo>
                    <a:pt x="458" y="425"/>
                    <a:pt x="436" y="426"/>
                    <a:pt x="410" y="426"/>
                  </a:cubicBezTo>
                  <a:cubicBezTo>
                    <a:pt x="394" y="426"/>
                    <a:pt x="377" y="426"/>
                    <a:pt x="362" y="425"/>
                  </a:cubicBezTo>
                  <a:lnTo>
                    <a:pt x="362" y="425"/>
                  </a:lnTo>
                  <a:cubicBezTo>
                    <a:pt x="385" y="434"/>
                    <a:pt x="421" y="435"/>
                    <a:pt x="368" y="445"/>
                  </a:cubicBezTo>
                  <a:cubicBezTo>
                    <a:pt x="346" y="441"/>
                    <a:pt x="334" y="440"/>
                    <a:pt x="328" y="440"/>
                  </a:cubicBezTo>
                  <a:cubicBezTo>
                    <a:pt x="324" y="440"/>
                    <a:pt x="323" y="440"/>
                    <a:pt x="322" y="440"/>
                  </a:cubicBezTo>
                  <a:cubicBezTo>
                    <a:pt x="321" y="440"/>
                    <a:pt x="325" y="439"/>
                    <a:pt x="328" y="435"/>
                  </a:cubicBezTo>
                  <a:lnTo>
                    <a:pt x="328" y="435"/>
                  </a:lnTo>
                  <a:cubicBezTo>
                    <a:pt x="300" y="445"/>
                    <a:pt x="249" y="445"/>
                    <a:pt x="336" y="458"/>
                  </a:cubicBezTo>
                  <a:cubicBezTo>
                    <a:pt x="318" y="457"/>
                    <a:pt x="303" y="456"/>
                    <a:pt x="291" y="456"/>
                  </a:cubicBezTo>
                  <a:cubicBezTo>
                    <a:pt x="247" y="456"/>
                    <a:pt x="238" y="464"/>
                    <a:pt x="256" y="468"/>
                  </a:cubicBezTo>
                  <a:lnTo>
                    <a:pt x="315" y="463"/>
                  </a:lnTo>
                  <a:lnTo>
                    <a:pt x="315" y="463"/>
                  </a:lnTo>
                  <a:cubicBezTo>
                    <a:pt x="327" y="468"/>
                    <a:pt x="318" y="474"/>
                    <a:pt x="312" y="478"/>
                  </a:cubicBezTo>
                  <a:lnTo>
                    <a:pt x="204" y="472"/>
                  </a:lnTo>
                  <a:lnTo>
                    <a:pt x="204" y="472"/>
                  </a:lnTo>
                  <a:cubicBezTo>
                    <a:pt x="139" y="481"/>
                    <a:pt x="195" y="491"/>
                    <a:pt x="239" y="502"/>
                  </a:cubicBezTo>
                  <a:cubicBezTo>
                    <a:pt x="282" y="512"/>
                    <a:pt x="316" y="519"/>
                    <a:pt x="206" y="525"/>
                  </a:cubicBezTo>
                  <a:cubicBezTo>
                    <a:pt x="221" y="527"/>
                    <a:pt x="231" y="528"/>
                    <a:pt x="240" y="528"/>
                  </a:cubicBezTo>
                  <a:cubicBezTo>
                    <a:pt x="268" y="528"/>
                    <a:pt x="274" y="521"/>
                    <a:pt x="308" y="521"/>
                  </a:cubicBezTo>
                  <a:cubicBezTo>
                    <a:pt x="318" y="521"/>
                    <a:pt x="331" y="522"/>
                    <a:pt x="347" y="523"/>
                  </a:cubicBezTo>
                  <a:cubicBezTo>
                    <a:pt x="339" y="529"/>
                    <a:pt x="299" y="531"/>
                    <a:pt x="256" y="535"/>
                  </a:cubicBezTo>
                  <a:cubicBezTo>
                    <a:pt x="235" y="536"/>
                    <a:pt x="217" y="538"/>
                    <a:pt x="202" y="539"/>
                  </a:cubicBezTo>
                  <a:cubicBezTo>
                    <a:pt x="188" y="540"/>
                    <a:pt x="177" y="541"/>
                    <a:pt x="177" y="541"/>
                  </a:cubicBezTo>
                  <a:cubicBezTo>
                    <a:pt x="118" y="553"/>
                    <a:pt x="334" y="557"/>
                    <a:pt x="295" y="570"/>
                  </a:cubicBezTo>
                  <a:cubicBezTo>
                    <a:pt x="304" y="570"/>
                    <a:pt x="317" y="570"/>
                    <a:pt x="332" y="570"/>
                  </a:cubicBezTo>
                  <a:cubicBezTo>
                    <a:pt x="378" y="570"/>
                    <a:pt x="444" y="572"/>
                    <a:pt x="472" y="579"/>
                  </a:cubicBezTo>
                  <a:cubicBezTo>
                    <a:pt x="464" y="584"/>
                    <a:pt x="418" y="586"/>
                    <a:pt x="373" y="586"/>
                  </a:cubicBezTo>
                  <a:cubicBezTo>
                    <a:pt x="333" y="586"/>
                    <a:pt x="294" y="584"/>
                    <a:pt x="280" y="581"/>
                  </a:cubicBezTo>
                  <a:cubicBezTo>
                    <a:pt x="278" y="580"/>
                    <a:pt x="283" y="579"/>
                    <a:pt x="291" y="579"/>
                  </a:cubicBezTo>
                  <a:cubicBezTo>
                    <a:pt x="295" y="579"/>
                    <a:pt x="298" y="579"/>
                    <a:pt x="302" y="579"/>
                  </a:cubicBezTo>
                  <a:cubicBezTo>
                    <a:pt x="292" y="576"/>
                    <a:pt x="282" y="574"/>
                    <a:pt x="261" y="574"/>
                  </a:cubicBezTo>
                  <a:cubicBezTo>
                    <a:pt x="252" y="574"/>
                    <a:pt x="242" y="574"/>
                    <a:pt x="229" y="575"/>
                  </a:cubicBezTo>
                  <a:lnTo>
                    <a:pt x="269" y="576"/>
                  </a:lnTo>
                  <a:cubicBezTo>
                    <a:pt x="234" y="580"/>
                    <a:pt x="233" y="592"/>
                    <a:pt x="191" y="592"/>
                  </a:cubicBezTo>
                  <a:cubicBezTo>
                    <a:pt x="185" y="592"/>
                    <a:pt x="178" y="591"/>
                    <a:pt x="170" y="591"/>
                  </a:cubicBezTo>
                  <a:lnTo>
                    <a:pt x="170" y="591"/>
                  </a:lnTo>
                  <a:cubicBezTo>
                    <a:pt x="185" y="594"/>
                    <a:pt x="199" y="595"/>
                    <a:pt x="211" y="595"/>
                  </a:cubicBezTo>
                  <a:cubicBezTo>
                    <a:pt x="223" y="595"/>
                    <a:pt x="234" y="594"/>
                    <a:pt x="243" y="592"/>
                  </a:cubicBezTo>
                  <a:lnTo>
                    <a:pt x="243" y="592"/>
                  </a:lnTo>
                  <a:cubicBezTo>
                    <a:pt x="204" y="602"/>
                    <a:pt x="248" y="609"/>
                    <a:pt x="214" y="621"/>
                  </a:cubicBezTo>
                  <a:cubicBezTo>
                    <a:pt x="228" y="619"/>
                    <a:pt x="255" y="618"/>
                    <a:pt x="270" y="618"/>
                  </a:cubicBezTo>
                  <a:cubicBezTo>
                    <a:pt x="276" y="618"/>
                    <a:pt x="280" y="618"/>
                    <a:pt x="280" y="619"/>
                  </a:cubicBezTo>
                  <a:cubicBezTo>
                    <a:pt x="232" y="637"/>
                    <a:pt x="353" y="628"/>
                    <a:pt x="369" y="640"/>
                  </a:cubicBezTo>
                  <a:cubicBezTo>
                    <a:pt x="311" y="647"/>
                    <a:pt x="229" y="637"/>
                    <a:pt x="279" y="650"/>
                  </a:cubicBezTo>
                  <a:cubicBezTo>
                    <a:pt x="264" y="653"/>
                    <a:pt x="246" y="654"/>
                    <a:pt x="228" y="654"/>
                  </a:cubicBezTo>
                  <a:cubicBezTo>
                    <a:pt x="197" y="654"/>
                    <a:pt x="165" y="651"/>
                    <a:pt x="145" y="649"/>
                  </a:cubicBezTo>
                  <a:lnTo>
                    <a:pt x="145" y="649"/>
                  </a:lnTo>
                  <a:cubicBezTo>
                    <a:pt x="219" y="660"/>
                    <a:pt x="98" y="671"/>
                    <a:pt x="83" y="678"/>
                  </a:cubicBezTo>
                  <a:lnTo>
                    <a:pt x="55" y="671"/>
                  </a:lnTo>
                  <a:lnTo>
                    <a:pt x="55" y="671"/>
                  </a:lnTo>
                  <a:cubicBezTo>
                    <a:pt x="71" y="675"/>
                    <a:pt x="71" y="678"/>
                    <a:pt x="71" y="681"/>
                  </a:cubicBezTo>
                  <a:lnTo>
                    <a:pt x="146" y="678"/>
                  </a:lnTo>
                  <a:lnTo>
                    <a:pt x="146" y="678"/>
                  </a:lnTo>
                  <a:cubicBezTo>
                    <a:pt x="134" y="681"/>
                    <a:pt x="133" y="684"/>
                    <a:pt x="102" y="684"/>
                  </a:cubicBezTo>
                  <a:cubicBezTo>
                    <a:pt x="113" y="685"/>
                    <a:pt x="126" y="685"/>
                    <a:pt x="139" y="685"/>
                  </a:cubicBezTo>
                  <a:cubicBezTo>
                    <a:pt x="164" y="685"/>
                    <a:pt x="192" y="684"/>
                    <a:pt x="220" y="684"/>
                  </a:cubicBezTo>
                  <a:cubicBezTo>
                    <a:pt x="246" y="684"/>
                    <a:pt x="273" y="685"/>
                    <a:pt x="299" y="688"/>
                  </a:cubicBezTo>
                  <a:cubicBezTo>
                    <a:pt x="259" y="693"/>
                    <a:pt x="340" y="702"/>
                    <a:pt x="239" y="705"/>
                  </a:cubicBezTo>
                  <a:cubicBezTo>
                    <a:pt x="251" y="699"/>
                    <a:pt x="242" y="698"/>
                    <a:pt x="224" y="698"/>
                  </a:cubicBezTo>
                  <a:cubicBezTo>
                    <a:pt x="207" y="698"/>
                    <a:pt x="181" y="699"/>
                    <a:pt x="160" y="699"/>
                  </a:cubicBezTo>
                  <a:cubicBezTo>
                    <a:pt x="147" y="699"/>
                    <a:pt x="135" y="699"/>
                    <a:pt x="127" y="697"/>
                  </a:cubicBezTo>
                  <a:lnTo>
                    <a:pt x="127" y="697"/>
                  </a:lnTo>
                  <a:cubicBezTo>
                    <a:pt x="129" y="699"/>
                    <a:pt x="126" y="701"/>
                    <a:pt x="118" y="704"/>
                  </a:cubicBezTo>
                  <a:cubicBezTo>
                    <a:pt x="107" y="704"/>
                    <a:pt x="98" y="704"/>
                    <a:pt x="91" y="702"/>
                  </a:cubicBezTo>
                  <a:lnTo>
                    <a:pt x="91" y="702"/>
                  </a:lnTo>
                  <a:cubicBezTo>
                    <a:pt x="0" y="717"/>
                    <a:pt x="206" y="709"/>
                    <a:pt x="203" y="723"/>
                  </a:cubicBezTo>
                  <a:cubicBezTo>
                    <a:pt x="199" y="722"/>
                    <a:pt x="195" y="722"/>
                    <a:pt x="190" y="722"/>
                  </a:cubicBezTo>
                  <a:cubicBezTo>
                    <a:pt x="139" y="722"/>
                    <a:pt x="95" y="728"/>
                    <a:pt x="107" y="730"/>
                  </a:cubicBezTo>
                  <a:cubicBezTo>
                    <a:pt x="107" y="727"/>
                    <a:pt x="124" y="726"/>
                    <a:pt x="147" y="726"/>
                  </a:cubicBezTo>
                  <a:cubicBezTo>
                    <a:pt x="179" y="726"/>
                    <a:pt x="221" y="728"/>
                    <a:pt x="247" y="731"/>
                  </a:cubicBezTo>
                  <a:cubicBezTo>
                    <a:pt x="202" y="741"/>
                    <a:pt x="280" y="741"/>
                    <a:pt x="275" y="746"/>
                  </a:cubicBezTo>
                  <a:lnTo>
                    <a:pt x="296" y="740"/>
                  </a:lnTo>
                  <a:cubicBezTo>
                    <a:pt x="353" y="741"/>
                    <a:pt x="346" y="746"/>
                    <a:pt x="364" y="752"/>
                  </a:cubicBezTo>
                  <a:cubicBezTo>
                    <a:pt x="361" y="752"/>
                    <a:pt x="357" y="752"/>
                    <a:pt x="355" y="752"/>
                  </a:cubicBezTo>
                  <a:cubicBezTo>
                    <a:pt x="349" y="752"/>
                    <a:pt x="344" y="752"/>
                    <a:pt x="341" y="751"/>
                  </a:cubicBezTo>
                  <a:lnTo>
                    <a:pt x="341" y="751"/>
                  </a:lnTo>
                  <a:cubicBezTo>
                    <a:pt x="360" y="758"/>
                    <a:pt x="219" y="769"/>
                    <a:pt x="278" y="776"/>
                  </a:cubicBezTo>
                  <a:cubicBezTo>
                    <a:pt x="239" y="782"/>
                    <a:pt x="170" y="779"/>
                    <a:pt x="143" y="784"/>
                  </a:cubicBezTo>
                  <a:cubicBezTo>
                    <a:pt x="218" y="794"/>
                    <a:pt x="63" y="798"/>
                    <a:pt x="126" y="810"/>
                  </a:cubicBezTo>
                  <a:cubicBezTo>
                    <a:pt x="163" y="807"/>
                    <a:pt x="178" y="806"/>
                    <a:pt x="192" y="806"/>
                  </a:cubicBezTo>
                  <a:cubicBezTo>
                    <a:pt x="207" y="806"/>
                    <a:pt x="220" y="807"/>
                    <a:pt x="259" y="811"/>
                  </a:cubicBezTo>
                  <a:lnTo>
                    <a:pt x="205" y="793"/>
                  </a:lnTo>
                  <a:lnTo>
                    <a:pt x="317" y="803"/>
                  </a:lnTo>
                  <a:cubicBezTo>
                    <a:pt x="319" y="797"/>
                    <a:pt x="269" y="792"/>
                    <a:pt x="281" y="788"/>
                  </a:cubicBezTo>
                  <a:lnTo>
                    <a:pt x="281" y="788"/>
                  </a:lnTo>
                  <a:cubicBezTo>
                    <a:pt x="311" y="790"/>
                    <a:pt x="323" y="791"/>
                    <a:pt x="334" y="791"/>
                  </a:cubicBezTo>
                  <a:cubicBezTo>
                    <a:pt x="345" y="791"/>
                    <a:pt x="356" y="790"/>
                    <a:pt x="389" y="788"/>
                  </a:cubicBezTo>
                  <a:lnTo>
                    <a:pt x="389" y="788"/>
                  </a:lnTo>
                  <a:cubicBezTo>
                    <a:pt x="274" y="798"/>
                    <a:pt x="456" y="802"/>
                    <a:pt x="379" y="814"/>
                  </a:cubicBezTo>
                  <a:lnTo>
                    <a:pt x="187" y="819"/>
                  </a:lnTo>
                  <a:cubicBezTo>
                    <a:pt x="103" y="836"/>
                    <a:pt x="285" y="842"/>
                    <a:pt x="239" y="861"/>
                  </a:cubicBezTo>
                  <a:lnTo>
                    <a:pt x="273" y="855"/>
                  </a:lnTo>
                  <a:cubicBezTo>
                    <a:pt x="349" y="855"/>
                    <a:pt x="283" y="867"/>
                    <a:pt x="314" y="871"/>
                  </a:cubicBezTo>
                  <a:cubicBezTo>
                    <a:pt x="250" y="872"/>
                    <a:pt x="227" y="877"/>
                    <a:pt x="187" y="881"/>
                  </a:cubicBezTo>
                  <a:cubicBezTo>
                    <a:pt x="191" y="881"/>
                    <a:pt x="194" y="881"/>
                    <a:pt x="197" y="881"/>
                  </a:cubicBezTo>
                  <a:cubicBezTo>
                    <a:pt x="224" y="881"/>
                    <a:pt x="200" y="892"/>
                    <a:pt x="276" y="892"/>
                  </a:cubicBezTo>
                  <a:cubicBezTo>
                    <a:pt x="286" y="892"/>
                    <a:pt x="298" y="892"/>
                    <a:pt x="311" y="892"/>
                  </a:cubicBezTo>
                  <a:lnTo>
                    <a:pt x="311" y="892"/>
                  </a:lnTo>
                  <a:lnTo>
                    <a:pt x="227" y="903"/>
                  </a:lnTo>
                  <a:cubicBezTo>
                    <a:pt x="193" y="921"/>
                    <a:pt x="410" y="912"/>
                    <a:pt x="389" y="928"/>
                  </a:cubicBezTo>
                  <a:cubicBezTo>
                    <a:pt x="385" y="928"/>
                    <a:pt x="382" y="928"/>
                    <a:pt x="378" y="928"/>
                  </a:cubicBezTo>
                  <a:cubicBezTo>
                    <a:pt x="336" y="928"/>
                    <a:pt x="303" y="931"/>
                    <a:pt x="271" y="931"/>
                  </a:cubicBezTo>
                  <a:cubicBezTo>
                    <a:pt x="255" y="931"/>
                    <a:pt x="240" y="930"/>
                    <a:pt x="224" y="928"/>
                  </a:cubicBezTo>
                  <a:lnTo>
                    <a:pt x="224" y="928"/>
                  </a:lnTo>
                  <a:cubicBezTo>
                    <a:pt x="224" y="932"/>
                    <a:pt x="216" y="937"/>
                    <a:pt x="240" y="937"/>
                  </a:cubicBezTo>
                  <a:cubicBezTo>
                    <a:pt x="245" y="937"/>
                    <a:pt x="250" y="936"/>
                    <a:pt x="257" y="936"/>
                  </a:cubicBezTo>
                  <a:lnTo>
                    <a:pt x="257" y="936"/>
                  </a:lnTo>
                  <a:cubicBezTo>
                    <a:pt x="217" y="941"/>
                    <a:pt x="343" y="944"/>
                    <a:pt x="283" y="953"/>
                  </a:cubicBezTo>
                  <a:cubicBezTo>
                    <a:pt x="296" y="953"/>
                    <a:pt x="317" y="952"/>
                    <a:pt x="336" y="952"/>
                  </a:cubicBezTo>
                  <a:cubicBezTo>
                    <a:pt x="357" y="952"/>
                    <a:pt x="376" y="953"/>
                    <a:pt x="373" y="957"/>
                  </a:cubicBezTo>
                  <a:cubicBezTo>
                    <a:pt x="366" y="957"/>
                    <a:pt x="358" y="958"/>
                    <a:pt x="351" y="958"/>
                  </a:cubicBezTo>
                  <a:lnTo>
                    <a:pt x="351" y="958"/>
                  </a:lnTo>
                  <a:cubicBezTo>
                    <a:pt x="350" y="958"/>
                    <a:pt x="349" y="958"/>
                    <a:pt x="349" y="958"/>
                  </a:cubicBezTo>
                  <a:cubicBezTo>
                    <a:pt x="347" y="958"/>
                    <a:pt x="344" y="958"/>
                    <a:pt x="342" y="958"/>
                  </a:cubicBezTo>
                  <a:cubicBezTo>
                    <a:pt x="342" y="958"/>
                    <a:pt x="346" y="958"/>
                    <a:pt x="351" y="958"/>
                  </a:cubicBezTo>
                  <a:lnTo>
                    <a:pt x="351" y="958"/>
                  </a:lnTo>
                  <a:cubicBezTo>
                    <a:pt x="365" y="958"/>
                    <a:pt x="376" y="960"/>
                    <a:pt x="394" y="960"/>
                  </a:cubicBezTo>
                  <a:cubicBezTo>
                    <a:pt x="408" y="960"/>
                    <a:pt x="425" y="959"/>
                    <a:pt x="451" y="955"/>
                  </a:cubicBezTo>
                  <a:lnTo>
                    <a:pt x="451" y="955"/>
                  </a:lnTo>
                  <a:cubicBezTo>
                    <a:pt x="262" y="980"/>
                    <a:pt x="471" y="994"/>
                    <a:pt x="302" y="1017"/>
                  </a:cubicBezTo>
                  <a:cubicBezTo>
                    <a:pt x="325" y="1026"/>
                    <a:pt x="346" y="1038"/>
                    <a:pt x="352" y="1047"/>
                  </a:cubicBezTo>
                  <a:cubicBezTo>
                    <a:pt x="340" y="1048"/>
                    <a:pt x="330" y="1049"/>
                    <a:pt x="326" y="1049"/>
                  </a:cubicBezTo>
                  <a:cubicBezTo>
                    <a:pt x="324" y="1049"/>
                    <a:pt x="323" y="1048"/>
                    <a:pt x="326" y="1047"/>
                  </a:cubicBezTo>
                  <a:lnTo>
                    <a:pt x="326" y="1047"/>
                  </a:lnTo>
                  <a:cubicBezTo>
                    <a:pt x="307" y="1053"/>
                    <a:pt x="320" y="1054"/>
                    <a:pt x="344" y="1054"/>
                  </a:cubicBezTo>
                  <a:cubicBezTo>
                    <a:pt x="366" y="1054"/>
                    <a:pt x="398" y="1053"/>
                    <a:pt x="422" y="1053"/>
                  </a:cubicBezTo>
                  <a:cubicBezTo>
                    <a:pt x="450" y="1053"/>
                    <a:pt x="468" y="1054"/>
                    <a:pt x="444" y="1062"/>
                  </a:cubicBezTo>
                  <a:cubicBezTo>
                    <a:pt x="413" y="1066"/>
                    <a:pt x="396" y="1067"/>
                    <a:pt x="385" y="1067"/>
                  </a:cubicBezTo>
                  <a:cubicBezTo>
                    <a:pt x="368" y="1067"/>
                    <a:pt x="371" y="1064"/>
                    <a:pt x="364" y="1064"/>
                  </a:cubicBezTo>
                  <a:cubicBezTo>
                    <a:pt x="361" y="1064"/>
                    <a:pt x="356" y="1064"/>
                    <a:pt x="349" y="1066"/>
                  </a:cubicBezTo>
                  <a:cubicBezTo>
                    <a:pt x="139" y="1082"/>
                    <a:pt x="379" y="1081"/>
                    <a:pt x="257" y="1100"/>
                  </a:cubicBezTo>
                  <a:lnTo>
                    <a:pt x="244" y="1099"/>
                  </a:lnTo>
                  <a:lnTo>
                    <a:pt x="244" y="1099"/>
                  </a:lnTo>
                  <a:cubicBezTo>
                    <a:pt x="172" y="1112"/>
                    <a:pt x="325" y="1112"/>
                    <a:pt x="310" y="1125"/>
                  </a:cubicBezTo>
                  <a:cubicBezTo>
                    <a:pt x="310" y="1125"/>
                    <a:pt x="291" y="1126"/>
                    <a:pt x="279" y="1128"/>
                  </a:cubicBezTo>
                  <a:cubicBezTo>
                    <a:pt x="387" y="1128"/>
                    <a:pt x="424" y="1140"/>
                    <a:pt x="454" y="1150"/>
                  </a:cubicBezTo>
                  <a:cubicBezTo>
                    <a:pt x="371" y="1154"/>
                    <a:pt x="410" y="1149"/>
                    <a:pt x="327" y="1157"/>
                  </a:cubicBezTo>
                  <a:cubicBezTo>
                    <a:pt x="328" y="1158"/>
                    <a:pt x="331" y="1158"/>
                    <a:pt x="335" y="1158"/>
                  </a:cubicBezTo>
                  <a:cubicBezTo>
                    <a:pt x="359" y="1158"/>
                    <a:pt x="425" y="1150"/>
                    <a:pt x="463" y="1150"/>
                  </a:cubicBezTo>
                  <a:cubicBezTo>
                    <a:pt x="473" y="1150"/>
                    <a:pt x="481" y="1151"/>
                    <a:pt x="485" y="1152"/>
                  </a:cubicBezTo>
                  <a:cubicBezTo>
                    <a:pt x="441" y="1160"/>
                    <a:pt x="402" y="1171"/>
                    <a:pt x="312" y="1180"/>
                  </a:cubicBezTo>
                  <a:lnTo>
                    <a:pt x="307" y="1171"/>
                  </a:lnTo>
                  <a:lnTo>
                    <a:pt x="307" y="1171"/>
                  </a:lnTo>
                  <a:cubicBezTo>
                    <a:pt x="193" y="1186"/>
                    <a:pt x="312" y="1183"/>
                    <a:pt x="294" y="1190"/>
                  </a:cubicBezTo>
                  <a:lnTo>
                    <a:pt x="243" y="1193"/>
                  </a:lnTo>
                  <a:cubicBezTo>
                    <a:pt x="260" y="1208"/>
                    <a:pt x="387" y="1196"/>
                    <a:pt x="380" y="1213"/>
                  </a:cubicBezTo>
                  <a:lnTo>
                    <a:pt x="418" y="1208"/>
                  </a:lnTo>
                  <a:cubicBezTo>
                    <a:pt x="431" y="1207"/>
                    <a:pt x="440" y="1207"/>
                    <a:pt x="447" y="1207"/>
                  </a:cubicBezTo>
                  <a:cubicBezTo>
                    <a:pt x="507" y="1207"/>
                    <a:pt x="357" y="1222"/>
                    <a:pt x="442" y="1222"/>
                  </a:cubicBezTo>
                  <a:lnTo>
                    <a:pt x="315" y="1238"/>
                  </a:lnTo>
                  <a:cubicBezTo>
                    <a:pt x="346" y="1240"/>
                    <a:pt x="440" y="1245"/>
                    <a:pt x="466" y="1255"/>
                  </a:cubicBezTo>
                  <a:cubicBezTo>
                    <a:pt x="447" y="1255"/>
                    <a:pt x="430" y="1256"/>
                    <a:pt x="414" y="1256"/>
                  </a:cubicBezTo>
                  <a:cubicBezTo>
                    <a:pt x="351" y="1256"/>
                    <a:pt x="309" y="1250"/>
                    <a:pt x="265" y="1249"/>
                  </a:cubicBezTo>
                  <a:lnTo>
                    <a:pt x="265" y="1249"/>
                  </a:lnTo>
                  <a:cubicBezTo>
                    <a:pt x="265" y="1255"/>
                    <a:pt x="273" y="1266"/>
                    <a:pt x="318" y="1266"/>
                  </a:cubicBezTo>
                  <a:cubicBezTo>
                    <a:pt x="324" y="1266"/>
                    <a:pt x="332" y="1265"/>
                    <a:pt x="340" y="1265"/>
                  </a:cubicBezTo>
                  <a:cubicBezTo>
                    <a:pt x="327" y="1264"/>
                    <a:pt x="296" y="1264"/>
                    <a:pt x="315" y="1260"/>
                  </a:cubicBezTo>
                  <a:cubicBezTo>
                    <a:pt x="334" y="1259"/>
                    <a:pt x="351" y="1259"/>
                    <a:pt x="366" y="1259"/>
                  </a:cubicBezTo>
                  <a:cubicBezTo>
                    <a:pt x="433" y="1259"/>
                    <a:pt x="467" y="1263"/>
                    <a:pt x="466" y="1273"/>
                  </a:cubicBezTo>
                  <a:cubicBezTo>
                    <a:pt x="219" y="1297"/>
                    <a:pt x="408" y="1311"/>
                    <a:pt x="217" y="1341"/>
                  </a:cubicBezTo>
                  <a:cubicBezTo>
                    <a:pt x="310" y="1351"/>
                    <a:pt x="183" y="1386"/>
                    <a:pt x="201" y="1410"/>
                  </a:cubicBezTo>
                  <a:cubicBezTo>
                    <a:pt x="266" y="1399"/>
                    <a:pt x="287" y="1396"/>
                    <a:pt x="295" y="1396"/>
                  </a:cubicBezTo>
                  <a:cubicBezTo>
                    <a:pt x="304" y="1396"/>
                    <a:pt x="296" y="1399"/>
                    <a:pt x="310" y="1399"/>
                  </a:cubicBezTo>
                  <a:cubicBezTo>
                    <a:pt x="321" y="1399"/>
                    <a:pt x="346" y="1397"/>
                    <a:pt x="403" y="1389"/>
                  </a:cubicBezTo>
                  <a:lnTo>
                    <a:pt x="403" y="1389"/>
                  </a:lnTo>
                  <a:cubicBezTo>
                    <a:pt x="416" y="1394"/>
                    <a:pt x="414" y="1396"/>
                    <a:pt x="400" y="1399"/>
                  </a:cubicBezTo>
                  <a:lnTo>
                    <a:pt x="285" y="1431"/>
                  </a:lnTo>
                  <a:cubicBezTo>
                    <a:pt x="264" y="1435"/>
                    <a:pt x="252" y="1436"/>
                    <a:pt x="244" y="1436"/>
                  </a:cubicBezTo>
                  <a:cubicBezTo>
                    <a:pt x="236" y="1436"/>
                    <a:pt x="230" y="1435"/>
                    <a:pt x="221" y="1435"/>
                  </a:cubicBezTo>
                  <a:cubicBezTo>
                    <a:pt x="216" y="1435"/>
                    <a:pt x="208" y="1436"/>
                    <a:pt x="197" y="1437"/>
                  </a:cubicBezTo>
                  <a:cubicBezTo>
                    <a:pt x="185" y="1452"/>
                    <a:pt x="114" y="1455"/>
                    <a:pt x="63" y="1470"/>
                  </a:cubicBezTo>
                  <a:cubicBezTo>
                    <a:pt x="95" y="1465"/>
                    <a:pt x="119" y="1462"/>
                    <a:pt x="133" y="1462"/>
                  </a:cubicBezTo>
                  <a:cubicBezTo>
                    <a:pt x="150" y="1462"/>
                    <a:pt x="153" y="1466"/>
                    <a:pt x="139" y="1471"/>
                  </a:cubicBezTo>
                  <a:lnTo>
                    <a:pt x="228" y="1450"/>
                  </a:lnTo>
                  <a:lnTo>
                    <a:pt x="228" y="1450"/>
                  </a:lnTo>
                  <a:cubicBezTo>
                    <a:pt x="335" y="1453"/>
                    <a:pt x="65" y="1487"/>
                    <a:pt x="171" y="1490"/>
                  </a:cubicBezTo>
                  <a:lnTo>
                    <a:pt x="109" y="1493"/>
                  </a:lnTo>
                  <a:cubicBezTo>
                    <a:pt x="139" y="1496"/>
                    <a:pt x="123" y="1518"/>
                    <a:pt x="201" y="1518"/>
                  </a:cubicBezTo>
                  <a:cubicBezTo>
                    <a:pt x="218" y="1518"/>
                    <a:pt x="241" y="1517"/>
                    <a:pt x="271" y="1514"/>
                  </a:cubicBezTo>
                  <a:lnTo>
                    <a:pt x="271" y="1514"/>
                  </a:lnTo>
                  <a:cubicBezTo>
                    <a:pt x="252" y="1518"/>
                    <a:pt x="209" y="1527"/>
                    <a:pt x="188" y="1527"/>
                  </a:cubicBezTo>
                  <a:cubicBezTo>
                    <a:pt x="185" y="1527"/>
                    <a:pt x="182" y="1527"/>
                    <a:pt x="181" y="1526"/>
                  </a:cubicBezTo>
                  <a:lnTo>
                    <a:pt x="181" y="1526"/>
                  </a:lnTo>
                  <a:cubicBezTo>
                    <a:pt x="160" y="1552"/>
                    <a:pt x="356" y="1550"/>
                    <a:pt x="260" y="1581"/>
                  </a:cubicBezTo>
                  <a:lnTo>
                    <a:pt x="213" y="1587"/>
                  </a:lnTo>
                  <a:cubicBezTo>
                    <a:pt x="214" y="1588"/>
                    <a:pt x="215" y="1588"/>
                    <a:pt x="216" y="1588"/>
                  </a:cubicBezTo>
                  <a:cubicBezTo>
                    <a:pt x="227" y="1588"/>
                    <a:pt x="250" y="1586"/>
                    <a:pt x="263" y="1586"/>
                  </a:cubicBezTo>
                  <a:cubicBezTo>
                    <a:pt x="274" y="1586"/>
                    <a:pt x="278" y="1587"/>
                    <a:pt x="257" y="1593"/>
                  </a:cubicBezTo>
                  <a:cubicBezTo>
                    <a:pt x="238" y="1596"/>
                    <a:pt x="209" y="1599"/>
                    <a:pt x="206" y="1601"/>
                  </a:cubicBezTo>
                  <a:cubicBezTo>
                    <a:pt x="213" y="1601"/>
                    <a:pt x="226" y="1600"/>
                    <a:pt x="239" y="1600"/>
                  </a:cubicBezTo>
                  <a:cubicBezTo>
                    <a:pt x="261" y="1600"/>
                    <a:pt x="281" y="1602"/>
                    <a:pt x="265" y="1608"/>
                  </a:cubicBezTo>
                  <a:lnTo>
                    <a:pt x="211" y="1612"/>
                  </a:lnTo>
                  <a:cubicBezTo>
                    <a:pt x="179" y="1629"/>
                    <a:pt x="219" y="1632"/>
                    <a:pt x="268" y="1632"/>
                  </a:cubicBezTo>
                  <a:cubicBezTo>
                    <a:pt x="286" y="1632"/>
                    <a:pt x="305" y="1631"/>
                    <a:pt x="323" y="1631"/>
                  </a:cubicBezTo>
                  <a:cubicBezTo>
                    <a:pt x="349" y="1631"/>
                    <a:pt x="372" y="1632"/>
                    <a:pt x="383" y="1635"/>
                  </a:cubicBezTo>
                  <a:cubicBezTo>
                    <a:pt x="243" y="1659"/>
                    <a:pt x="200" y="1685"/>
                    <a:pt x="177" y="1696"/>
                  </a:cubicBezTo>
                  <a:lnTo>
                    <a:pt x="159" y="1699"/>
                  </a:lnTo>
                  <a:cubicBezTo>
                    <a:pt x="145" y="1727"/>
                    <a:pt x="283" y="1721"/>
                    <a:pt x="341" y="1733"/>
                  </a:cubicBezTo>
                  <a:cubicBezTo>
                    <a:pt x="191" y="1775"/>
                    <a:pt x="286" y="1793"/>
                    <a:pt x="206" y="1832"/>
                  </a:cubicBezTo>
                  <a:cubicBezTo>
                    <a:pt x="229" y="1825"/>
                    <a:pt x="303" y="1813"/>
                    <a:pt x="326" y="1813"/>
                  </a:cubicBezTo>
                  <a:cubicBezTo>
                    <a:pt x="328" y="1813"/>
                    <a:pt x="330" y="1813"/>
                    <a:pt x="331" y="1814"/>
                  </a:cubicBezTo>
                  <a:cubicBezTo>
                    <a:pt x="304" y="1825"/>
                    <a:pt x="430" y="1808"/>
                    <a:pt x="302" y="1834"/>
                  </a:cubicBezTo>
                  <a:lnTo>
                    <a:pt x="305" y="1831"/>
                  </a:lnTo>
                  <a:lnTo>
                    <a:pt x="305" y="1831"/>
                  </a:lnTo>
                  <a:cubicBezTo>
                    <a:pt x="181" y="1861"/>
                    <a:pt x="216" y="1865"/>
                    <a:pt x="214" y="1874"/>
                  </a:cubicBezTo>
                  <a:lnTo>
                    <a:pt x="382" y="1840"/>
                  </a:lnTo>
                  <a:lnTo>
                    <a:pt x="382" y="1840"/>
                  </a:lnTo>
                  <a:cubicBezTo>
                    <a:pt x="322" y="1858"/>
                    <a:pt x="299" y="1871"/>
                    <a:pt x="294" y="1878"/>
                  </a:cubicBezTo>
                  <a:cubicBezTo>
                    <a:pt x="288" y="1887"/>
                    <a:pt x="302" y="1892"/>
                    <a:pt x="316" y="1898"/>
                  </a:cubicBezTo>
                  <a:cubicBezTo>
                    <a:pt x="345" y="1907"/>
                    <a:pt x="378" y="1913"/>
                    <a:pt x="270" y="1946"/>
                  </a:cubicBezTo>
                  <a:cubicBezTo>
                    <a:pt x="278" y="1946"/>
                    <a:pt x="284" y="1945"/>
                    <a:pt x="290" y="1945"/>
                  </a:cubicBezTo>
                  <a:cubicBezTo>
                    <a:pt x="307" y="1945"/>
                    <a:pt x="316" y="1948"/>
                    <a:pt x="333" y="1948"/>
                  </a:cubicBezTo>
                  <a:cubicBezTo>
                    <a:pt x="340" y="1948"/>
                    <a:pt x="348" y="1947"/>
                    <a:pt x="358" y="1946"/>
                  </a:cubicBezTo>
                  <a:lnTo>
                    <a:pt x="358" y="1946"/>
                  </a:lnTo>
                  <a:lnTo>
                    <a:pt x="269" y="1969"/>
                  </a:lnTo>
                  <a:cubicBezTo>
                    <a:pt x="250" y="1992"/>
                    <a:pt x="242" y="2003"/>
                    <a:pt x="269" y="2021"/>
                  </a:cubicBezTo>
                  <a:lnTo>
                    <a:pt x="203" y="2033"/>
                  </a:lnTo>
                  <a:cubicBezTo>
                    <a:pt x="203" y="2035"/>
                    <a:pt x="205" y="2035"/>
                    <a:pt x="209" y="2035"/>
                  </a:cubicBezTo>
                  <a:cubicBezTo>
                    <a:pt x="246" y="2035"/>
                    <a:pt x="437" y="1985"/>
                    <a:pt x="467" y="1985"/>
                  </a:cubicBezTo>
                  <a:cubicBezTo>
                    <a:pt x="469" y="1985"/>
                    <a:pt x="470" y="1985"/>
                    <a:pt x="471" y="1986"/>
                  </a:cubicBezTo>
                  <a:lnTo>
                    <a:pt x="340" y="2027"/>
                  </a:lnTo>
                  <a:cubicBezTo>
                    <a:pt x="343" y="2038"/>
                    <a:pt x="319" y="2055"/>
                    <a:pt x="309" y="2071"/>
                  </a:cubicBezTo>
                  <a:cubicBezTo>
                    <a:pt x="301" y="2082"/>
                    <a:pt x="302" y="2091"/>
                    <a:pt x="331" y="2091"/>
                  </a:cubicBezTo>
                  <a:cubicBezTo>
                    <a:pt x="340" y="2091"/>
                    <a:pt x="352" y="2090"/>
                    <a:pt x="366" y="2088"/>
                  </a:cubicBezTo>
                  <a:lnTo>
                    <a:pt x="366" y="2088"/>
                  </a:lnTo>
                  <a:cubicBezTo>
                    <a:pt x="348" y="2094"/>
                    <a:pt x="315" y="2104"/>
                    <a:pt x="304" y="2104"/>
                  </a:cubicBezTo>
                  <a:cubicBezTo>
                    <a:pt x="303" y="2104"/>
                    <a:pt x="302" y="2104"/>
                    <a:pt x="302" y="2104"/>
                  </a:cubicBezTo>
                  <a:cubicBezTo>
                    <a:pt x="302" y="2111"/>
                    <a:pt x="271" y="2139"/>
                    <a:pt x="298" y="2139"/>
                  </a:cubicBezTo>
                  <a:cubicBezTo>
                    <a:pt x="310" y="2139"/>
                    <a:pt x="336" y="2132"/>
                    <a:pt x="386" y="2114"/>
                  </a:cubicBezTo>
                  <a:lnTo>
                    <a:pt x="386" y="2114"/>
                  </a:lnTo>
                  <a:cubicBezTo>
                    <a:pt x="346" y="2130"/>
                    <a:pt x="349" y="2135"/>
                    <a:pt x="368" y="2135"/>
                  </a:cubicBezTo>
                  <a:cubicBezTo>
                    <a:pt x="389" y="2135"/>
                    <a:pt x="429" y="2129"/>
                    <a:pt x="455" y="2125"/>
                  </a:cubicBezTo>
                  <a:lnTo>
                    <a:pt x="455" y="2125"/>
                  </a:lnTo>
                  <a:lnTo>
                    <a:pt x="369" y="2155"/>
                  </a:lnTo>
                  <a:cubicBezTo>
                    <a:pt x="481" y="2124"/>
                    <a:pt x="511" y="2111"/>
                    <a:pt x="545" y="2111"/>
                  </a:cubicBezTo>
                  <a:cubicBezTo>
                    <a:pt x="536" y="2118"/>
                    <a:pt x="500" y="2133"/>
                    <a:pt x="494" y="2133"/>
                  </a:cubicBezTo>
                  <a:cubicBezTo>
                    <a:pt x="493" y="2133"/>
                    <a:pt x="493" y="2132"/>
                    <a:pt x="495" y="2131"/>
                  </a:cubicBezTo>
                  <a:lnTo>
                    <a:pt x="495" y="2131"/>
                  </a:lnTo>
                  <a:cubicBezTo>
                    <a:pt x="489" y="2135"/>
                    <a:pt x="488" y="2137"/>
                    <a:pt x="491" y="2137"/>
                  </a:cubicBezTo>
                  <a:cubicBezTo>
                    <a:pt x="500" y="2137"/>
                    <a:pt x="535" y="2124"/>
                    <a:pt x="546" y="2124"/>
                  </a:cubicBezTo>
                  <a:cubicBezTo>
                    <a:pt x="550" y="2124"/>
                    <a:pt x="550" y="2127"/>
                    <a:pt x="540" y="2134"/>
                  </a:cubicBezTo>
                  <a:lnTo>
                    <a:pt x="486" y="2152"/>
                  </a:lnTo>
                  <a:cubicBezTo>
                    <a:pt x="486" y="2155"/>
                    <a:pt x="487" y="2157"/>
                    <a:pt x="491" y="2157"/>
                  </a:cubicBezTo>
                  <a:cubicBezTo>
                    <a:pt x="502" y="2157"/>
                    <a:pt x="530" y="2146"/>
                    <a:pt x="577" y="2131"/>
                  </a:cubicBezTo>
                  <a:cubicBezTo>
                    <a:pt x="580" y="2130"/>
                    <a:pt x="583" y="2130"/>
                    <a:pt x="585" y="2130"/>
                  </a:cubicBezTo>
                  <a:cubicBezTo>
                    <a:pt x="604" y="2130"/>
                    <a:pt x="557" y="2161"/>
                    <a:pt x="491" y="2193"/>
                  </a:cubicBezTo>
                  <a:cubicBezTo>
                    <a:pt x="527" y="2179"/>
                    <a:pt x="572" y="2162"/>
                    <a:pt x="582" y="2162"/>
                  </a:cubicBezTo>
                  <a:cubicBezTo>
                    <a:pt x="585" y="2162"/>
                    <a:pt x="585" y="2164"/>
                    <a:pt x="581" y="2167"/>
                  </a:cubicBezTo>
                  <a:cubicBezTo>
                    <a:pt x="554" y="2182"/>
                    <a:pt x="534" y="2187"/>
                    <a:pt x="527" y="2189"/>
                  </a:cubicBezTo>
                  <a:cubicBezTo>
                    <a:pt x="512" y="2202"/>
                    <a:pt x="516" y="2205"/>
                    <a:pt x="527" y="2205"/>
                  </a:cubicBezTo>
                  <a:cubicBezTo>
                    <a:pt x="534" y="2205"/>
                    <a:pt x="544" y="2204"/>
                    <a:pt x="553" y="2202"/>
                  </a:cubicBezTo>
                  <a:cubicBezTo>
                    <a:pt x="561" y="2201"/>
                    <a:pt x="570" y="2199"/>
                    <a:pt x="574" y="2199"/>
                  </a:cubicBezTo>
                  <a:cubicBezTo>
                    <a:pt x="583" y="2199"/>
                    <a:pt x="582" y="2204"/>
                    <a:pt x="559" y="2219"/>
                  </a:cubicBezTo>
                  <a:cubicBezTo>
                    <a:pt x="532" y="2232"/>
                    <a:pt x="519" y="2240"/>
                    <a:pt x="512" y="2245"/>
                  </a:cubicBezTo>
                  <a:cubicBezTo>
                    <a:pt x="507" y="2231"/>
                    <a:pt x="506" y="2218"/>
                    <a:pt x="511" y="2215"/>
                  </a:cubicBezTo>
                  <a:lnTo>
                    <a:pt x="511" y="2215"/>
                  </a:lnTo>
                  <a:cubicBezTo>
                    <a:pt x="437" y="2250"/>
                    <a:pt x="429" y="2270"/>
                    <a:pt x="322" y="2308"/>
                  </a:cubicBezTo>
                  <a:cubicBezTo>
                    <a:pt x="353" y="2301"/>
                    <a:pt x="400" y="2285"/>
                    <a:pt x="437" y="2276"/>
                  </a:cubicBezTo>
                  <a:cubicBezTo>
                    <a:pt x="457" y="2271"/>
                    <a:pt x="473" y="2267"/>
                    <a:pt x="482" y="2267"/>
                  </a:cubicBezTo>
                  <a:cubicBezTo>
                    <a:pt x="488" y="2267"/>
                    <a:pt x="490" y="2270"/>
                    <a:pt x="483" y="2276"/>
                  </a:cubicBezTo>
                  <a:cubicBezTo>
                    <a:pt x="477" y="2280"/>
                    <a:pt x="470" y="2285"/>
                    <a:pt x="459" y="2291"/>
                  </a:cubicBezTo>
                  <a:lnTo>
                    <a:pt x="450" y="2293"/>
                  </a:lnTo>
                  <a:cubicBezTo>
                    <a:pt x="447" y="2296"/>
                    <a:pt x="448" y="2297"/>
                    <a:pt x="450" y="2297"/>
                  </a:cubicBezTo>
                  <a:cubicBezTo>
                    <a:pt x="453" y="2297"/>
                    <a:pt x="459" y="2296"/>
                    <a:pt x="466" y="2294"/>
                  </a:cubicBezTo>
                  <a:lnTo>
                    <a:pt x="466" y="2294"/>
                  </a:lnTo>
                  <a:cubicBezTo>
                    <a:pt x="455" y="2305"/>
                    <a:pt x="447" y="2311"/>
                    <a:pt x="449" y="2316"/>
                  </a:cubicBezTo>
                  <a:cubicBezTo>
                    <a:pt x="446" y="2318"/>
                    <a:pt x="442" y="2320"/>
                    <a:pt x="439" y="2322"/>
                  </a:cubicBezTo>
                  <a:lnTo>
                    <a:pt x="439" y="2322"/>
                  </a:lnTo>
                  <a:cubicBezTo>
                    <a:pt x="442" y="2323"/>
                    <a:pt x="446" y="2323"/>
                    <a:pt x="451" y="2323"/>
                  </a:cubicBezTo>
                  <a:cubicBezTo>
                    <a:pt x="454" y="2322"/>
                    <a:pt x="457" y="2319"/>
                    <a:pt x="462" y="2318"/>
                  </a:cubicBezTo>
                  <a:lnTo>
                    <a:pt x="462" y="2318"/>
                  </a:lnTo>
                  <a:cubicBezTo>
                    <a:pt x="445" y="2327"/>
                    <a:pt x="430" y="2333"/>
                    <a:pt x="420" y="2338"/>
                  </a:cubicBezTo>
                  <a:cubicBezTo>
                    <a:pt x="419" y="2339"/>
                    <a:pt x="417" y="2339"/>
                    <a:pt x="417" y="2339"/>
                  </a:cubicBezTo>
                  <a:lnTo>
                    <a:pt x="417" y="2339"/>
                  </a:lnTo>
                  <a:cubicBezTo>
                    <a:pt x="408" y="2350"/>
                    <a:pt x="424" y="2351"/>
                    <a:pt x="424" y="2356"/>
                  </a:cubicBezTo>
                  <a:cubicBezTo>
                    <a:pt x="502" y="2312"/>
                    <a:pt x="494" y="2327"/>
                    <a:pt x="554" y="2283"/>
                  </a:cubicBezTo>
                  <a:lnTo>
                    <a:pt x="554" y="2283"/>
                  </a:lnTo>
                  <a:cubicBezTo>
                    <a:pt x="551" y="2285"/>
                    <a:pt x="548" y="2286"/>
                    <a:pt x="546" y="2286"/>
                  </a:cubicBezTo>
                  <a:cubicBezTo>
                    <a:pt x="544" y="2286"/>
                    <a:pt x="542" y="2286"/>
                    <a:pt x="540" y="2285"/>
                  </a:cubicBezTo>
                  <a:cubicBezTo>
                    <a:pt x="539" y="2285"/>
                    <a:pt x="536" y="2285"/>
                    <a:pt x="533" y="2287"/>
                  </a:cubicBezTo>
                  <a:lnTo>
                    <a:pt x="533" y="2287"/>
                  </a:lnTo>
                  <a:lnTo>
                    <a:pt x="539" y="2283"/>
                  </a:lnTo>
                  <a:cubicBezTo>
                    <a:pt x="535" y="2281"/>
                    <a:pt x="530" y="2277"/>
                    <a:pt x="527" y="2273"/>
                  </a:cubicBezTo>
                  <a:cubicBezTo>
                    <a:pt x="552" y="2263"/>
                    <a:pt x="574" y="2254"/>
                    <a:pt x="581" y="2254"/>
                  </a:cubicBezTo>
                  <a:cubicBezTo>
                    <a:pt x="586" y="2254"/>
                    <a:pt x="582" y="2259"/>
                    <a:pt x="565" y="2272"/>
                  </a:cubicBezTo>
                  <a:cubicBezTo>
                    <a:pt x="616" y="2247"/>
                    <a:pt x="669" y="2221"/>
                    <a:pt x="698" y="2208"/>
                  </a:cubicBezTo>
                  <a:lnTo>
                    <a:pt x="698" y="2208"/>
                  </a:lnTo>
                  <a:cubicBezTo>
                    <a:pt x="590" y="2276"/>
                    <a:pt x="539" y="2327"/>
                    <a:pt x="475" y="2369"/>
                  </a:cubicBezTo>
                  <a:cubicBezTo>
                    <a:pt x="482" y="2368"/>
                    <a:pt x="488" y="2368"/>
                    <a:pt x="494" y="2368"/>
                  </a:cubicBezTo>
                  <a:cubicBezTo>
                    <a:pt x="507" y="2368"/>
                    <a:pt x="518" y="2370"/>
                    <a:pt x="531" y="2370"/>
                  </a:cubicBezTo>
                  <a:cubicBezTo>
                    <a:pt x="535" y="2370"/>
                    <a:pt x="539" y="2370"/>
                    <a:pt x="542" y="2369"/>
                  </a:cubicBezTo>
                  <a:cubicBezTo>
                    <a:pt x="568" y="2366"/>
                    <a:pt x="606" y="2354"/>
                    <a:pt x="679" y="2309"/>
                  </a:cubicBezTo>
                  <a:cubicBezTo>
                    <a:pt x="681" y="2309"/>
                    <a:pt x="682" y="2308"/>
                    <a:pt x="683" y="2308"/>
                  </a:cubicBezTo>
                  <a:lnTo>
                    <a:pt x="683" y="2308"/>
                  </a:lnTo>
                  <a:cubicBezTo>
                    <a:pt x="691" y="2308"/>
                    <a:pt x="641" y="2344"/>
                    <a:pt x="621" y="2360"/>
                  </a:cubicBezTo>
                  <a:cubicBezTo>
                    <a:pt x="606" y="2366"/>
                    <a:pt x="606" y="2363"/>
                    <a:pt x="584" y="2375"/>
                  </a:cubicBezTo>
                  <a:cubicBezTo>
                    <a:pt x="594" y="2371"/>
                    <a:pt x="602" y="2370"/>
                    <a:pt x="609" y="2370"/>
                  </a:cubicBezTo>
                  <a:cubicBezTo>
                    <a:pt x="613" y="2370"/>
                    <a:pt x="617" y="2370"/>
                    <a:pt x="621" y="2370"/>
                  </a:cubicBezTo>
                  <a:cubicBezTo>
                    <a:pt x="637" y="2370"/>
                    <a:pt x="657" y="2366"/>
                    <a:pt x="716" y="2324"/>
                  </a:cubicBezTo>
                  <a:lnTo>
                    <a:pt x="716" y="2324"/>
                  </a:lnTo>
                  <a:cubicBezTo>
                    <a:pt x="680" y="2366"/>
                    <a:pt x="622" y="2384"/>
                    <a:pt x="651" y="2387"/>
                  </a:cubicBezTo>
                  <a:lnTo>
                    <a:pt x="620" y="2407"/>
                  </a:lnTo>
                  <a:cubicBezTo>
                    <a:pt x="592" y="2441"/>
                    <a:pt x="591" y="2453"/>
                    <a:pt x="606" y="2453"/>
                  </a:cubicBezTo>
                  <a:cubicBezTo>
                    <a:pt x="607" y="2453"/>
                    <a:pt x="608" y="2453"/>
                    <a:pt x="610" y="2452"/>
                  </a:cubicBezTo>
                  <a:cubicBezTo>
                    <a:pt x="627" y="2449"/>
                    <a:pt x="662" y="2433"/>
                    <a:pt x="694" y="2416"/>
                  </a:cubicBezTo>
                  <a:cubicBezTo>
                    <a:pt x="725" y="2399"/>
                    <a:pt x="755" y="2384"/>
                    <a:pt x="767" y="2384"/>
                  </a:cubicBezTo>
                  <a:cubicBezTo>
                    <a:pt x="779" y="2384"/>
                    <a:pt x="775" y="2396"/>
                    <a:pt x="753" y="2431"/>
                  </a:cubicBezTo>
                  <a:lnTo>
                    <a:pt x="753" y="2431"/>
                  </a:lnTo>
                  <a:cubicBezTo>
                    <a:pt x="757" y="2427"/>
                    <a:pt x="761" y="2423"/>
                    <a:pt x="766" y="2417"/>
                  </a:cubicBezTo>
                  <a:lnTo>
                    <a:pt x="766" y="2417"/>
                  </a:lnTo>
                  <a:cubicBezTo>
                    <a:pt x="756" y="2444"/>
                    <a:pt x="761" y="2460"/>
                    <a:pt x="772" y="2467"/>
                  </a:cubicBezTo>
                  <a:cubicBezTo>
                    <a:pt x="782" y="2474"/>
                    <a:pt x="799" y="2474"/>
                    <a:pt x="814" y="2474"/>
                  </a:cubicBezTo>
                  <a:cubicBezTo>
                    <a:pt x="830" y="2475"/>
                    <a:pt x="843" y="2477"/>
                    <a:pt x="849" y="2489"/>
                  </a:cubicBezTo>
                  <a:cubicBezTo>
                    <a:pt x="856" y="2500"/>
                    <a:pt x="855" y="2522"/>
                    <a:pt x="843" y="2565"/>
                  </a:cubicBezTo>
                  <a:cubicBezTo>
                    <a:pt x="842" y="2573"/>
                    <a:pt x="843" y="2576"/>
                    <a:pt x="846" y="2576"/>
                  </a:cubicBezTo>
                  <a:cubicBezTo>
                    <a:pt x="855" y="2576"/>
                    <a:pt x="887" y="2528"/>
                    <a:pt x="916" y="2491"/>
                  </a:cubicBezTo>
                  <a:lnTo>
                    <a:pt x="916" y="2491"/>
                  </a:lnTo>
                  <a:lnTo>
                    <a:pt x="869" y="2577"/>
                  </a:lnTo>
                  <a:cubicBezTo>
                    <a:pt x="892" y="2547"/>
                    <a:pt x="916" y="2517"/>
                    <a:pt x="938" y="2486"/>
                  </a:cubicBezTo>
                  <a:cubicBezTo>
                    <a:pt x="943" y="2479"/>
                    <a:pt x="947" y="2476"/>
                    <a:pt x="949" y="2476"/>
                  </a:cubicBezTo>
                  <a:lnTo>
                    <a:pt x="949" y="2476"/>
                  </a:lnTo>
                  <a:cubicBezTo>
                    <a:pt x="957" y="2476"/>
                    <a:pt x="941" y="2519"/>
                    <a:pt x="929" y="2558"/>
                  </a:cubicBezTo>
                  <a:cubicBezTo>
                    <a:pt x="921" y="2590"/>
                    <a:pt x="915" y="2618"/>
                    <a:pt x="923" y="2618"/>
                  </a:cubicBezTo>
                  <a:cubicBezTo>
                    <a:pt x="928" y="2618"/>
                    <a:pt x="937" y="2608"/>
                    <a:pt x="954" y="2584"/>
                  </a:cubicBezTo>
                  <a:lnTo>
                    <a:pt x="979" y="2524"/>
                  </a:lnTo>
                  <a:cubicBezTo>
                    <a:pt x="980" y="2526"/>
                    <a:pt x="981" y="2527"/>
                    <a:pt x="983" y="2527"/>
                  </a:cubicBezTo>
                  <a:cubicBezTo>
                    <a:pt x="987" y="2527"/>
                    <a:pt x="993" y="2524"/>
                    <a:pt x="997" y="2524"/>
                  </a:cubicBezTo>
                  <a:cubicBezTo>
                    <a:pt x="1003" y="2524"/>
                    <a:pt x="1005" y="2531"/>
                    <a:pt x="989" y="2566"/>
                  </a:cubicBezTo>
                  <a:cubicBezTo>
                    <a:pt x="993" y="2558"/>
                    <a:pt x="1008" y="2526"/>
                    <a:pt x="1010" y="2526"/>
                  </a:cubicBezTo>
                  <a:lnTo>
                    <a:pt x="1010" y="2526"/>
                  </a:lnTo>
                  <a:cubicBezTo>
                    <a:pt x="1011" y="2526"/>
                    <a:pt x="1011" y="2529"/>
                    <a:pt x="1009" y="2536"/>
                  </a:cubicBezTo>
                  <a:lnTo>
                    <a:pt x="989" y="2584"/>
                  </a:lnTo>
                  <a:cubicBezTo>
                    <a:pt x="1007" y="2560"/>
                    <a:pt x="1026" y="2534"/>
                    <a:pt x="1041" y="2508"/>
                  </a:cubicBezTo>
                  <a:lnTo>
                    <a:pt x="1041" y="2508"/>
                  </a:lnTo>
                  <a:cubicBezTo>
                    <a:pt x="1042" y="2527"/>
                    <a:pt x="1026" y="2576"/>
                    <a:pt x="1010" y="2620"/>
                  </a:cubicBezTo>
                  <a:cubicBezTo>
                    <a:pt x="995" y="2666"/>
                    <a:pt x="981" y="2707"/>
                    <a:pt x="995" y="2717"/>
                  </a:cubicBezTo>
                  <a:cubicBezTo>
                    <a:pt x="1004" y="2709"/>
                    <a:pt x="1022" y="2675"/>
                    <a:pt x="1038" y="2638"/>
                  </a:cubicBezTo>
                  <a:cubicBezTo>
                    <a:pt x="1056" y="2602"/>
                    <a:pt x="1069" y="2562"/>
                    <a:pt x="1073" y="2546"/>
                  </a:cubicBezTo>
                  <a:cubicBezTo>
                    <a:pt x="1071" y="2543"/>
                    <a:pt x="1073" y="2514"/>
                    <a:pt x="1089" y="2464"/>
                  </a:cubicBezTo>
                  <a:lnTo>
                    <a:pt x="1103" y="2439"/>
                  </a:lnTo>
                  <a:cubicBezTo>
                    <a:pt x="1114" y="2405"/>
                    <a:pt x="1125" y="2368"/>
                    <a:pt x="1136" y="2333"/>
                  </a:cubicBezTo>
                  <a:cubicBezTo>
                    <a:pt x="1146" y="2298"/>
                    <a:pt x="1156" y="2265"/>
                    <a:pt x="1166" y="2231"/>
                  </a:cubicBezTo>
                  <a:cubicBezTo>
                    <a:pt x="1183" y="2166"/>
                    <a:pt x="1201" y="2106"/>
                    <a:pt x="1213" y="2057"/>
                  </a:cubicBezTo>
                  <a:lnTo>
                    <a:pt x="1213" y="2057"/>
                  </a:lnTo>
                  <a:cubicBezTo>
                    <a:pt x="1203" y="2085"/>
                    <a:pt x="1193" y="2114"/>
                    <a:pt x="1182" y="2141"/>
                  </a:cubicBezTo>
                  <a:lnTo>
                    <a:pt x="1204" y="2074"/>
                  </a:lnTo>
                  <a:lnTo>
                    <a:pt x="1208" y="2070"/>
                  </a:lnTo>
                  <a:cubicBezTo>
                    <a:pt x="1215" y="2049"/>
                    <a:pt x="1217" y="2041"/>
                    <a:pt x="1216" y="2041"/>
                  </a:cubicBezTo>
                  <a:lnTo>
                    <a:pt x="1216" y="2041"/>
                  </a:lnTo>
                  <a:cubicBezTo>
                    <a:pt x="1216" y="2041"/>
                    <a:pt x="1203" y="2075"/>
                    <a:pt x="1194" y="2101"/>
                  </a:cubicBezTo>
                  <a:cubicBezTo>
                    <a:pt x="1202" y="2078"/>
                    <a:pt x="1209" y="2055"/>
                    <a:pt x="1219" y="2027"/>
                  </a:cubicBezTo>
                  <a:lnTo>
                    <a:pt x="1219" y="2027"/>
                  </a:lnTo>
                  <a:cubicBezTo>
                    <a:pt x="1202" y="2071"/>
                    <a:pt x="1183" y="2115"/>
                    <a:pt x="1166" y="2158"/>
                  </a:cubicBezTo>
                  <a:cubicBezTo>
                    <a:pt x="1186" y="2104"/>
                    <a:pt x="1208" y="2052"/>
                    <a:pt x="1218" y="2021"/>
                  </a:cubicBezTo>
                  <a:lnTo>
                    <a:pt x="1218" y="2021"/>
                  </a:lnTo>
                  <a:cubicBezTo>
                    <a:pt x="1204" y="2050"/>
                    <a:pt x="1193" y="2081"/>
                    <a:pt x="1182" y="2109"/>
                  </a:cubicBezTo>
                  <a:cubicBezTo>
                    <a:pt x="1172" y="2136"/>
                    <a:pt x="1163" y="2162"/>
                    <a:pt x="1152" y="2182"/>
                  </a:cubicBezTo>
                  <a:cubicBezTo>
                    <a:pt x="1168" y="2136"/>
                    <a:pt x="1184" y="2098"/>
                    <a:pt x="1183" y="2098"/>
                  </a:cubicBezTo>
                  <a:lnTo>
                    <a:pt x="1183" y="2098"/>
                  </a:lnTo>
                  <a:cubicBezTo>
                    <a:pt x="1183" y="2098"/>
                    <a:pt x="1179" y="2105"/>
                    <a:pt x="1172" y="2120"/>
                  </a:cubicBezTo>
                  <a:cubicBezTo>
                    <a:pt x="1186" y="2085"/>
                    <a:pt x="1197" y="2063"/>
                    <a:pt x="1203" y="2048"/>
                  </a:cubicBezTo>
                  <a:lnTo>
                    <a:pt x="1203" y="2048"/>
                  </a:lnTo>
                  <a:cubicBezTo>
                    <a:pt x="1183" y="2089"/>
                    <a:pt x="1192" y="2064"/>
                    <a:pt x="1157" y="2136"/>
                  </a:cubicBezTo>
                  <a:cubicBezTo>
                    <a:pt x="1173" y="2097"/>
                    <a:pt x="1171" y="2102"/>
                    <a:pt x="1170" y="2100"/>
                  </a:cubicBezTo>
                  <a:cubicBezTo>
                    <a:pt x="1170" y="2097"/>
                    <a:pt x="1172" y="2089"/>
                    <a:pt x="1203" y="2026"/>
                  </a:cubicBezTo>
                  <a:lnTo>
                    <a:pt x="1203" y="2026"/>
                  </a:lnTo>
                  <a:cubicBezTo>
                    <a:pt x="1187" y="2055"/>
                    <a:pt x="1150" y="2125"/>
                    <a:pt x="1145" y="2128"/>
                  </a:cubicBezTo>
                  <a:cubicBezTo>
                    <a:pt x="1186" y="2054"/>
                    <a:pt x="1185" y="2052"/>
                    <a:pt x="1186" y="2047"/>
                  </a:cubicBezTo>
                  <a:cubicBezTo>
                    <a:pt x="1186" y="2044"/>
                    <a:pt x="1187" y="2040"/>
                    <a:pt x="1206" y="2008"/>
                  </a:cubicBezTo>
                  <a:lnTo>
                    <a:pt x="1206" y="2008"/>
                  </a:lnTo>
                  <a:cubicBezTo>
                    <a:pt x="1191" y="2033"/>
                    <a:pt x="1184" y="2041"/>
                    <a:pt x="1180" y="2045"/>
                  </a:cubicBezTo>
                  <a:cubicBezTo>
                    <a:pt x="1173" y="2052"/>
                    <a:pt x="1172" y="2050"/>
                    <a:pt x="1147" y="2084"/>
                  </a:cubicBezTo>
                  <a:cubicBezTo>
                    <a:pt x="1153" y="2075"/>
                    <a:pt x="1164" y="2059"/>
                    <a:pt x="1165" y="2059"/>
                  </a:cubicBezTo>
                  <a:lnTo>
                    <a:pt x="1165" y="2059"/>
                  </a:lnTo>
                  <a:cubicBezTo>
                    <a:pt x="1165" y="2059"/>
                    <a:pt x="1165" y="2059"/>
                    <a:pt x="1165" y="2060"/>
                  </a:cubicBezTo>
                  <a:lnTo>
                    <a:pt x="1165" y="2060"/>
                  </a:lnTo>
                  <a:cubicBezTo>
                    <a:pt x="1171" y="2047"/>
                    <a:pt x="1196" y="2010"/>
                    <a:pt x="1211" y="1987"/>
                  </a:cubicBezTo>
                  <a:lnTo>
                    <a:pt x="1211" y="1987"/>
                  </a:lnTo>
                  <a:cubicBezTo>
                    <a:pt x="1139" y="2090"/>
                    <a:pt x="1119" y="2112"/>
                    <a:pt x="1068" y="2172"/>
                  </a:cubicBezTo>
                  <a:cubicBezTo>
                    <a:pt x="1103" y="2122"/>
                    <a:pt x="1126" y="2094"/>
                    <a:pt x="1149" y="2063"/>
                  </a:cubicBezTo>
                  <a:cubicBezTo>
                    <a:pt x="1169" y="2036"/>
                    <a:pt x="1190" y="2010"/>
                    <a:pt x="1221" y="1968"/>
                  </a:cubicBezTo>
                  <a:lnTo>
                    <a:pt x="1221" y="1968"/>
                  </a:lnTo>
                  <a:cubicBezTo>
                    <a:pt x="1166" y="2042"/>
                    <a:pt x="1161" y="2041"/>
                    <a:pt x="1111" y="2106"/>
                  </a:cubicBezTo>
                  <a:cubicBezTo>
                    <a:pt x="1153" y="2049"/>
                    <a:pt x="1134" y="2072"/>
                    <a:pt x="1185" y="2008"/>
                  </a:cubicBezTo>
                  <a:lnTo>
                    <a:pt x="1185" y="2008"/>
                  </a:lnTo>
                  <a:cubicBezTo>
                    <a:pt x="1170" y="2027"/>
                    <a:pt x="1160" y="2039"/>
                    <a:pt x="1151" y="2049"/>
                  </a:cubicBezTo>
                  <a:cubicBezTo>
                    <a:pt x="1145" y="2056"/>
                    <a:pt x="1143" y="2059"/>
                    <a:pt x="1142" y="2059"/>
                  </a:cubicBezTo>
                  <a:cubicBezTo>
                    <a:pt x="1142" y="2059"/>
                    <a:pt x="1142" y="2058"/>
                    <a:pt x="1142" y="2058"/>
                  </a:cubicBezTo>
                  <a:cubicBezTo>
                    <a:pt x="1142" y="2058"/>
                    <a:pt x="1142" y="2057"/>
                    <a:pt x="1142" y="2057"/>
                  </a:cubicBezTo>
                  <a:lnTo>
                    <a:pt x="1142" y="2057"/>
                  </a:lnTo>
                  <a:cubicBezTo>
                    <a:pt x="1141" y="2057"/>
                    <a:pt x="1137" y="2061"/>
                    <a:pt x="1115" y="2086"/>
                  </a:cubicBezTo>
                  <a:cubicBezTo>
                    <a:pt x="1152" y="2038"/>
                    <a:pt x="1190" y="1996"/>
                    <a:pt x="1189" y="1996"/>
                  </a:cubicBezTo>
                  <a:lnTo>
                    <a:pt x="1189" y="1996"/>
                  </a:lnTo>
                  <a:cubicBezTo>
                    <a:pt x="1188" y="1996"/>
                    <a:pt x="1185" y="2000"/>
                    <a:pt x="1177" y="2007"/>
                  </a:cubicBezTo>
                  <a:cubicBezTo>
                    <a:pt x="1193" y="1990"/>
                    <a:pt x="1211" y="1970"/>
                    <a:pt x="1224" y="1955"/>
                  </a:cubicBezTo>
                  <a:cubicBezTo>
                    <a:pt x="1222" y="1947"/>
                    <a:pt x="1234" y="1933"/>
                    <a:pt x="1234" y="1933"/>
                  </a:cubicBezTo>
                  <a:lnTo>
                    <a:pt x="1234" y="1933"/>
                  </a:lnTo>
                  <a:cubicBezTo>
                    <a:pt x="1134" y="2047"/>
                    <a:pt x="1145" y="2032"/>
                    <a:pt x="1111" y="2072"/>
                  </a:cubicBezTo>
                  <a:cubicBezTo>
                    <a:pt x="1108" y="2074"/>
                    <a:pt x="1106" y="2075"/>
                    <a:pt x="1106" y="2075"/>
                  </a:cubicBezTo>
                  <a:cubicBezTo>
                    <a:pt x="1103" y="2075"/>
                    <a:pt x="1159" y="2015"/>
                    <a:pt x="1197" y="1973"/>
                  </a:cubicBezTo>
                  <a:lnTo>
                    <a:pt x="1197" y="1973"/>
                  </a:lnTo>
                  <a:cubicBezTo>
                    <a:pt x="1169" y="2003"/>
                    <a:pt x="1115" y="2056"/>
                    <a:pt x="1113" y="2056"/>
                  </a:cubicBezTo>
                  <a:cubicBezTo>
                    <a:pt x="1113" y="2056"/>
                    <a:pt x="1113" y="2056"/>
                    <a:pt x="1113" y="2056"/>
                  </a:cubicBezTo>
                  <a:lnTo>
                    <a:pt x="1149" y="2020"/>
                  </a:lnTo>
                  <a:lnTo>
                    <a:pt x="1149" y="2020"/>
                  </a:lnTo>
                  <a:cubicBezTo>
                    <a:pt x="1115" y="2053"/>
                    <a:pt x="1113" y="2052"/>
                    <a:pt x="1107" y="2053"/>
                  </a:cubicBezTo>
                  <a:cubicBezTo>
                    <a:pt x="1103" y="2054"/>
                    <a:pt x="1097" y="2057"/>
                    <a:pt x="1065" y="2082"/>
                  </a:cubicBezTo>
                  <a:lnTo>
                    <a:pt x="1065" y="2082"/>
                  </a:lnTo>
                  <a:cubicBezTo>
                    <a:pt x="1067" y="2080"/>
                    <a:pt x="1069" y="2079"/>
                    <a:pt x="1071" y="2077"/>
                  </a:cubicBezTo>
                  <a:lnTo>
                    <a:pt x="1071" y="2077"/>
                  </a:lnTo>
                  <a:cubicBezTo>
                    <a:pt x="1064" y="2082"/>
                    <a:pt x="1057" y="2088"/>
                    <a:pt x="1049" y="2096"/>
                  </a:cubicBezTo>
                  <a:cubicBezTo>
                    <a:pt x="1055" y="2091"/>
                    <a:pt x="1060" y="2086"/>
                    <a:pt x="1065" y="2082"/>
                  </a:cubicBezTo>
                  <a:lnTo>
                    <a:pt x="1065" y="2082"/>
                  </a:lnTo>
                  <a:cubicBezTo>
                    <a:pt x="1023" y="2120"/>
                    <a:pt x="979" y="2158"/>
                    <a:pt x="948" y="2186"/>
                  </a:cubicBezTo>
                  <a:cubicBezTo>
                    <a:pt x="948" y="2186"/>
                    <a:pt x="948" y="2186"/>
                    <a:pt x="948" y="2186"/>
                  </a:cubicBezTo>
                  <a:cubicBezTo>
                    <a:pt x="944" y="2186"/>
                    <a:pt x="921" y="2202"/>
                    <a:pt x="919" y="2202"/>
                  </a:cubicBezTo>
                  <a:cubicBezTo>
                    <a:pt x="917" y="2202"/>
                    <a:pt x="923" y="2196"/>
                    <a:pt x="945" y="2178"/>
                  </a:cubicBezTo>
                  <a:cubicBezTo>
                    <a:pt x="945" y="2178"/>
                    <a:pt x="945" y="2178"/>
                    <a:pt x="945" y="2178"/>
                  </a:cubicBezTo>
                  <a:cubicBezTo>
                    <a:pt x="948" y="2178"/>
                    <a:pt x="970" y="2160"/>
                    <a:pt x="987" y="2145"/>
                  </a:cubicBezTo>
                  <a:lnTo>
                    <a:pt x="987" y="2145"/>
                  </a:lnTo>
                  <a:lnTo>
                    <a:pt x="959" y="2165"/>
                  </a:lnTo>
                  <a:cubicBezTo>
                    <a:pt x="1043" y="2089"/>
                    <a:pt x="991" y="2142"/>
                    <a:pt x="1055" y="2088"/>
                  </a:cubicBezTo>
                  <a:lnTo>
                    <a:pt x="1055" y="2088"/>
                  </a:lnTo>
                  <a:cubicBezTo>
                    <a:pt x="1039" y="2099"/>
                    <a:pt x="1013" y="2116"/>
                    <a:pt x="993" y="2130"/>
                  </a:cubicBezTo>
                  <a:cubicBezTo>
                    <a:pt x="979" y="2138"/>
                    <a:pt x="969" y="2144"/>
                    <a:pt x="966" y="2144"/>
                  </a:cubicBezTo>
                  <a:cubicBezTo>
                    <a:pt x="965" y="2144"/>
                    <a:pt x="966" y="2142"/>
                    <a:pt x="970" y="2137"/>
                  </a:cubicBezTo>
                  <a:cubicBezTo>
                    <a:pt x="1057" y="2069"/>
                    <a:pt x="1005" y="2122"/>
                    <a:pt x="1079" y="2057"/>
                  </a:cubicBezTo>
                  <a:lnTo>
                    <a:pt x="1079" y="2057"/>
                  </a:lnTo>
                  <a:cubicBezTo>
                    <a:pt x="1068" y="2068"/>
                    <a:pt x="1059" y="2078"/>
                    <a:pt x="1050" y="2088"/>
                  </a:cubicBezTo>
                  <a:cubicBezTo>
                    <a:pt x="1104" y="2041"/>
                    <a:pt x="1112" y="2035"/>
                    <a:pt x="1113" y="2035"/>
                  </a:cubicBezTo>
                  <a:lnTo>
                    <a:pt x="1113" y="2035"/>
                  </a:lnTo>
                  <a:cubicBezTo>
                    <a:pt x="1113" y="2035"/>
                    <a:pt x="1113" y="2035"/>
                    <a:pt x="1113" y="2035"/>
                  </a:cubicBezTo>
                  <a:cubicBezTo>
                    <a:pt x="1114" y="2035"/>
                    <a:pt x="1123" y="2029"/>
                    <a:pt x="1183" y="1976"/>
                  </a:cubicBezTo>
                  <a:cubicBezTo>
                    <a:pt x="1188" y="1972"/>
                    <a:pt x="1189" y="1971"/>
                    <a:pt x="1188" y="1971"/>
                  </a:cubicBezTo>
                  <a:lnTo>
                    <a:pt x="1188" y="1971"/>
                  </a:lnTo>
                  <a:cubicBezTo>
                    <a:pt x="1186" y="1971"/>
                    <a:pt x="1158" y="1990"/>
                    <a:pt x="1155" y="1990"/>
                  </a:cubicBezTo>
                  <a:cubicBezTo>
                    <a:pt x="1154" y="1990"/>
                    <a:pt x="1154" y="1989"/>
                    <a:pt x="1158" y="1985"/>
                  </a:cubicBezTo>
                  <a:lnTo>
                    <a:pt x="1158" y="1985"/>
                  </a:lnTo>
                  <a:cubicBezTo>
                    <a:pt x="1110" y="2020"/>
                    <a:pt x="1086" y="2039"/>
                    <a:pt x="1037" y="2074"/>
                  </a:cubicBezTo>
                  <a:cubicBezTo>
                    <a:pt x="1027" y="2080"/>
                    <a:pt x="1021" y="2082"/>
                    <a:pt x="1019" y="2082"/>
                  </a:cubicBezTo>
                  <a:cubicBezTo>
                    <a:pt x="1013" y="2082"/>
                    <a:pt x="1055" y="2050"/>
                    <a:pt x="1095" y="2021"/>
                  </a:cubicBezTo>
                  <a:cubicBezTo>
                    <a:pt x="1131" y="1994"/>
                    <a:pt x="1165" y="1970"/>
                    <a:pt x="1163" y="1970"/>
                  </a:cubicBezTo>
                  <a:lnTo>
                    <a:pt x="1163" y="1970"/>
                  </a:lnTo>
                  <a:cubicBezTo>
                    <a:pt x="1163" y="1970"/>
                    <a:pt x="1154" y="1975"/>
                    <a:pt x="1135" y="1987"/>
                  </a:cubicBezTo>
                  <a:cubicBezTo>
                    <a:pt x="1086" y="2018"/>
                    <a:pt x="1004" y="2070"/>
                    <a:pt x="998" y="2070"/>
                  </a:cubicBezTo>
                  <a:cubicBezTo>
                    <a:pt x="996" y="2070"/>
                    <a:pt x="1001" y="2066"/>
                    <a:pt x="1013" y="2056"/>
                  </a:cubicBezTo>
                  <a:lnTo>
                    <a:pt x="1120" y="1991"/>
                  </a:lnTo>
                  <a:cubicBezTo>
                    <a:pt x="1120" y="1990"/>
                    <a:pt x="1120" y="1990"/>
                    <a:pt x="1120" y="1990"/>
                  </a:cubicBezTo>
                  <a:cubicBezTo>
                    <a:pt x="1112" y="1990"/>
                    <a:pt x="1023" y="2046"/>
                    <a:pt x="1017" y="2046"/>
                  </a:cubicBezTo>
                  <a:cubicBezTo>
                    <a:pt x="1015" y="2046"/>
                    <a:pt x="1019" y="2042"/>
                    <a:pt x="1033" y="2031"/>
                  </a:cubicBezTo>
                  <a:cubicBezTo>
                    <a:pt x="1075" y="2007"/>
                    <a:pt x="1072" y="2016"/>
                    <a:pt x="1084" y="2006"/>
                  </a:cubicBezTo>
                  <a:cubicBezTo>
                    <a:pt x="1103" y="1993"/>
                    <a:pt x="1110" y="1988"/>
                    <a:pt x="1109" y="1988"/>
                  </a:cubicBezTo>
                  <a:lnTo>
                    <a:pt x="1109" y="1988"/>
                  </a:lnTo>
                  <a:cubicBezTo>
                    <a:pt x="1105" y="1988"/>
                    <a:pt x="1026" y="2037"/>
                    <a:pt x="1019" y="2037"/>
                  </a:cubicBezTo>
                  <a:cubicBezTo>
                    <a:pt x="1019" y="2037"/>
                    <a:pt x="1019" y="2037"/>
                    <a:pt x="1018" y="2036"/>
                  </a:cubicBezTo>
                  <a:lnTo>
                    <a:pt x="1114" y="1979"/>
                  </a:lnTo>
                  <a:lnTo>
                    <a:pt x="1114" y="1979"/>
                  </a:lnTo>
                  <a:cubicBezTo>
                    <a:pt x="1105" y="1980"/>
                    <a:pt x="1081" y="1989"/>
                    <a:pt x="1057" y="1996"/>
                  </a:cubicBezTo>
                  <a:cubicBezTo>
                    <a:pt x="1035" y="2004"/>
                    <a:pt x="1012" y="2010"/>
                    <a:pt x="999" y="2010"/>
                  </a:cubicBezTo>
                  <a:cubicBezTo>
                    <a:pt x="998" y="2010"/>
                    <a:pt x="998" y="2010"/>
                    <a:pt x="997" y="2010"/>
                  </a:cubicBezTo>
                  <a:cubicBezTo>
                    <a:pt x="1027" y="1995"/>
                    <a:pt x="1058" y="1980"/>
                    <a:pt x="1086" y="1963"/>
                  </a:cubicBezTo>
                  <a:lnTo>
                    <a:pt x="1086" y="1963"/>
                  </a:lnTo>
                  <a:cubicBezTo>
                    <a:pt x="1080" y="1964"/>
                    <a:pt x="1075" y="1965"/>
                    <a:pt x="1071" y="1965"/>
                  </a:cubicBezTo>
                  <a:cubicBezTo>
                    <a:pt x="1060" y="1965"/>
                    <a:pt x="1062" y="1958"/>
                    <a:pt x="1072" y="1947"/>
                  </a:cubicBezTo>
                  <a:cubicBezTo>
                    <a:pt x="1086" y="1933"/>
                    <a:pt x="1114" y="1913"/>
                    <a:pt x="1141" y="1893"/>
                  </a:cubicBezTo>
                  <a:lnTo>
                    <a:pt x="1141" y="1893"/>
                  </a:lnTo>
                  <a:lnTo>
                    <a:pt x="1052" y="1927"/>
                  </a:lnTo>
                  <a:cubicBezTo>
                    <a:pt x="1052" y="1924"/>
                    <a:pt x="1090" y="1908"/>
                    <a:pt x="1107" y="1902"/>
                  </a:cubicBezTo>
                  <a:cubicBezTo>
                    <a:pt x="1112" y="1898"/>
                    <a:pt x="1114" y="1897"/>
                    <a:pt x="1113" y="1897"/>
                  </a:cubicBezTo>
                  <a:lnTo>
                    <a:pt x="1113" y="1897"/>
                  </a:lnTo>
                  <a:cubicBezTo>
                    <a:pt x="1109" y="1897"/>
                    <a:pt x="1045" y="1927"/>
                    <a:pt x="1016" y="1937"/>
                  </a:cubicBezTo>
                  <a:cubicBezTo>
                    <a:pt x="1008" y="1937"/>
                    <a:pt x="1065" y="1912"/>
                    <a:pt x="1093" y="1903"/>
                  </a:cubicBezTo>
                  <a:lnTo>
                    <a:pt x="1093" y="1903"/>
                  </a:lnTo>
                  <a:cubicBezTo>
                    <a:pt x="1054" y="1914"/>
                    <a:pt x="1011" y="1923"/>
                    <a:pt x="989" y="1923"/>
                  </a:cubicBezTo>
                  <a:cubicBezTo>
                    <a:pt x="967" y="1923"/>
                    <a:pt x="966" y="1916"/>
                    <a:pt x="1012" y="1892"/>
                  </a:cubicBezTo>
                  <a:lnTo>
                    <a:pt x="1039" y="1885"/>
                  </a:lnTo>
                  <a:cubicBezTo>
                    <a:pt x="1043" y="1883"/>
                    <a:pt x="1044" y="1881"/>
                    <a:pt x="1041" y="1881"/>
                  </a:cubicBezTo>
                  <a:cubicBezTo>
                    <a:pt x="1027" y="1881"/>
                    <a:pt x="930" y="1913"/>
                    <a:pt x="917" y="1913"/>
                  </a:cubicBezTo>
                  <a:cubicBezTo>
                    <a:pt x="913" y="1913"/>
                    <a:pt x="917" y="1910"/>
                    <a:pt x="933" y="1903"/>
                  </a:cubicBezTo>
                  <a:lnTo>
                    <a:pt x="950" y="1899"/>
                  </a:lnTo>
                  <a:cubicBezTo>
                    <a:pt x="967" y="1883"/>
                    <a:pt x="953" y="1877"/>
                    <a:pt x="950" y="1866"/>
                  </a:cubicBezTo>
                  <a:cubicBezTo>
                    <a:pt x="949" y="1856"/>
                    <a:pt x="959" y="1844"/>
                    <a:pt x="1027" y="1816"/>
                  </a:cubicBezTo>
                  <a:lnTo>
                    <a:pt x="1027" y="1816"/>
                  </a:lnTo>
                  <a:cubicBezTo>
                    <a:pt x="998" y="1824"/>
                    <a:pt x="984" y="1827"/>
                    <a:pt x="978" y="1827"/>
                  </a:cubicBezTo>
                  <a:cubicBezTo>
                    <a:pt x="971" y="1827"/>
                    <a:pt x="977" y="1822"/>
                    <a:pt x="981" y="1818"/>
                  </a:cubicBezTo>
                  <a:cubicBezTo>
                    <a:pt x="984" y="1814"/>
                    <a:pt x="986" y="1812"/>
                    <a:pt x="979" y="1812"/>
                  </a:cubicBezTo>
                  <a:cubicBezTo>
                    <a:pt x="971" y="1812"/>
                    <a:pt x="949" y="1816"/>
                    <a:pt x="897" y="1830"/>
                  </a:cubicBezTo>
                  <a:cubicBezTo>
                    <a:pt x="985" y="1794"/>
                    <a:pt x="1018" y="1789"/>
                    <a:pt x="1078" y="1759"/>
                  </a:cubicBezTo>
                  <a:cubicBezTo>
                    <a:pt x="1078" y="1758"/>
                    <a:pt x="1078" y="1758"/>
                    <a:pt x="1077" y="1758"/>
                  </a:cubicBezTo>
                  <a:cubicBezTo>
                    <a:pt x="1065" y="1758"/>
                    <a:pt x="962" y="1781"/>
                    <a:pt x="941" y="1781"/>
                  </a:cubicBezTo>
                  <a:cubicBezTo>
                    <a:pt x="940" y="1781"/>
                    <a:pt x="940" y="1781"/>
                    <a:pt x="940" y="1781"/>
                  </a:cubicBezTo>
                  <a:lnTo>
                    <a:pt x="1037" y="1758"/>
                  </a:lnTo>
                  <a:lnTo>
                    <a:pt x="933" y="1774"/>
                  </a:lnTo>
                  <a:lnTo>
                    <a:pt x="1049" y="1743"/>
                  </a:lnTo>
                  <a:lnTo>
                    <a:pt x="1049" y="1743"/>
                  </a:lnTo>
                  <a:lnTo>
                    <a:pt x="1023" y="1745"/>
                  </a:lnTo>
                  <a:cubicBezTo>
                    <a:pt x="1017" y="1747"/>
                    <a:pt x="980" y="1759"/>
                    <a:pt x="951" y="1766"/>
                  </a:cubicBezTo>
                  <a:cubicBezTo>
                    <a:pt x="950" y="1766"/>
                    <a:pt x="950" y="1766"/>
                    <a:pt x="949" y="1766"/>
                  </a:cubicBezTo>
                  <a:cubicBezTo>
                    <a:pt x="910" y="1766"/>
                    <a:pt x="1016" y="1731"/>
                    <a:pt x="1065" y="1721"/>
                  </a:cubicBezTo>
                  <a:cubicBezTo>
                    <a:pt x="1052" y="1721"/>
                    <a:pt x="1037" y="1721"/>
                    <a:pt x="1023" y="1720"/>
                  </a:cubicBezTo>
                  <a:lnTo>
                    <a:pt x="979" y="1719"/>
                  </a:lnTo>
                  <a:cubicBezTo>
                    <a:pt x="1003" y="1714"/>
                    <a:pt x="1018" y="1712"/>
                    <a:pt x="1032" y="1711"/>
                  </a:cubicBezTo>
                  <a:lnTo>
                    <a:pt x="1032" y="1711"/>
                  </a:lnTo>
                  <a:cubicBezTo>
                    <a:pt x="1032" y="1711"/>
                    <a:pt x="1032" y="1711"/>
                    <a:pt x="1033" y="1711"/>
                  </a:cubicBezTo>
                  <a:cubicBezTo>
                    <a:pt x="1037" y="1711"/>
                    <a:pt x="1045" y="1711"/>
                    <a:pt x="1058" y="1710"/>
                  </a:cubicBezTo>
                  <a:lnTo>
                    <a:pt x="1058" y="1710"/>
                  </a:lnTo>
                  <a:cubicBezTo>
                    <a:pt x="1048" y="1711"/>
                    <a:pt x="1040" y="1711"/>
                    <a:pt x="1032" y="1711"/>
                  </a:cubicBezTo>
                  <a:lnTo>
                    <a:pt x="1032" y="1711"/>
                  </a:lnTo>
                  <a:cubicBezTo>
                    <a:pt x="1009" y="1711"/>
                    <a:pt x="1110" y="1694"/>
                    <a:pt x="1089" y="1694"/>
                  </a:cubicBezTo>
                  <a:cubicBezTo>
                    <a:pt x="1086" y="1694"/>
                    <a:pt x="1079" y="1694"/>
                    <a:pt x="1067" y="1695"/>
                  </a:cubicBezTo>
                  <a:cubicBezTo>
                    <a:pt x="1044" y="1702"/>
                    <a:pt x="1008" y="1707"/>
                    <a:pt x="989" y="1711"/>
                  </a:cubicBezTo>
                  <a:cubicBezTo>
                    <a:pt x="1047" y="1694"/>
                    <a:pt x="1044" y="1683"/>
                    <a:pt x="1018" y="1679"/>
                  </a:cubicBezTo>
                  <a:lnTo>
                    <a:pt x="1086" y="1667"/>
                  </a:lnTo>
                  <a:cubicBezTo>
                    <a:pt x="1100" y="1649"/>
                    <a:pt x="1047" y="1641"/>
                    <a:pt x="1044" y="1623"/>
                  </a:cubicBezTo>
                  <a:cubicBezTo>
                    <a:pt x="1018" y="1633"/>
                    <a:pt x="916" y="1653"/>
                    <a:pt x="891" y="1653"/>
                  </a:cubicBezTo>
                  <a:cubicBezTo>
                    <a:pt x="888" y="1653"/>
                    <a:pt x="887" y="1653"/>
                    <a:pt x="886" y="1653"/>
                  </a:cubicBezTo>
                  <a:lnTo>
                    <a:pt x="989" y="1631"/>
                  </a:lnTo>
                  <a:lnTo>
                    <a:pt x="989" y="1631"/>
                  </a:lnTo>
                  <a:cubicBezTo>
                    <a:pt x="924" y="1639"/>
                    <a:pt x="951" y="1643"/>
                    <a:pt x="871" y="1652"/>
                  </a:cubicBezTo>
                  <a:cubicBezTo>
                    <a:pt x="882" y="1642"/>
                    <a:pt x="987" y="1624"/>
                    <a:pt x="1023" y="1622"/>
                  </a:cubicBezTo>
                  <a:lnTo>
                    <a:pt x="985" y="1621"/>
                  </a:lnTo>
                  <a:cubicBezTo>
                    <a:pt x="1016" y="1613"/>
                    <a:pt x="1033" y="1612"/>
                    <a:pt x="1072" y="1606"/>
                  </a:cubicBezTo>
                  <a:lnTo>
                    <a:pt x="1072" y="1606"/>
                  </a:lnTo>
                  <a:cubicBezTo>
                    <a:pt x="1066" y="1607"/>
                    <a:pt x="1061" y="1607"/>
                    <a:pt x="1059" y="1607"/>
                  </a:cubicBezTo>
                  <a:cubicBezTo>
                    <a:pt x="1042" y="1607"/>
                    <a:pt x="1122" y="1586"/>
                    <a:pt x="1096" y="1586"/>
                  </a:cubicBezTo>
                  <a:cubicBezTo>
                    <a:pt x="1091" y="1586"/>
                    <a:pt x="1080" y="1587"/>
                    <a:pt x="1062" y="1590"/>
                  </a:cubicBezTo>
                  <a:lnTo>
                    <a:pt x="1093" y="1582"/>
                  </a:lnTo>
                  <a:cubicBezTo>
                    <a:pt x="1090" y="1566"/>
                    <a:pt x="1054" y="1565"/>
                    <a:pt x="1046" y="1550"/>
                  </a:cubicBezTo>
                  <a:cubicBezTo>
                    <a:pt x="956" y="1566"/>
                    <a:pt x="975" y="1556"/>
                    <a:pt x="902" y="1565"/>
                  </a:cubicBezTo>
                  <a:cubicBezTo>
                    <a:pt x="929" y="1549"/>
                    <a:pt x="997" y="1524"/>
                    <a:pt x="987" y="1514"/>
                  </a:cubicBezTo>
                  <a:cubicBezTo>
                    <a:pt x="985" y="1514"/>
                    <a:pt x="983" y="1514"/>
                    <a:pt x="981" y="1514"/>
                  </a:cubicBezTo>
                  <a:cubicBezTo>
                    <a:pt x="938" y="1514"/>
                    <a:pt x="909" y="1524"/>
                    <a:pt x="857" y="1529"/>
                  </a:cubicBezTo>
                  <a:cubicBezTo>
                    <a:pt x="939" y="1515"/>
                    <a:pt x="929" y="1503"/>
                    <a:pt x="989" y="1501"/>
                  </a:cubicBezTo>
                  <a:cubicBezTo>
                    <a:pt x="974" y="1488"/>
                    <a:pt x="970" y="1484"/>
                    <a:pt x="899" y="1475"/>
                  </a:cubicBezTo>
                  <a:cubicBezTo>
                    <a:pt x="866" y="1483"/>
                    <a:pt x="851" y="1487"/>
                    <a:pt x="825" y="1490"/>
                  </a:cubicBezTo>
                  <a:cubicBezTo>
                    <a:pt x="810" y="1489"/>
                    <a:pt x="858" y="1478"/>
                    <a:pt x="897" y="1471"/>
                  </a:cubicBezTo>
                  <a:lnTo>
                    <a:pt x="906" y="1471"/>
                  </a:lnTo>
                  <a:cubicBezTo>
                    <a:pt x="842" y="1470"/>
                    <a:pt x="901" y="1447"/>
                    <a:pt x="953" y="1427"/>
                  </a:cubicBezTo>
                  <a:cubicBezTo>
                    <a:pt x="1001" y="1409"/>
                    <a:pt x="1044" y="1392"/>
                    <a:pt x="982" y="1392"/>
                  </a:cubicBezTo>
                  <a:cubicBezTo>
                    <a:pt x="979" y="1392"/>
                    <a:pt x="975" y="1392"/>
                    <a:pt x="971" y="1392"/>
                  </a:cubicBezTo>
                  <a:lnTo>
                    <a:pt x="971" y="1392"/>
                  </a:lnTo>
                  <a:lnTo>
                    <a:pt x="882" y="1386"/>
                  </a:lnTo>
                  <a:cubicBezTo>
                    <a:pt x="894" y="1376"/>
                    <a:pt x="944" y="1383"/>
                    <a:pt x="995" y="1370"/>
                  </a:cubicBezTo>
                  <a:cubicBezTo>
                    <a:pt x="855" y="1370"/>
                    <a:pt x="1010" y="1336"/>
                    <a:pt x="917" y="1332"/>
                  </a:cubicBezTo>
                  <a:cubicBezTo>
                    <a:pt x="1037" y="1311"/>
                    <a:pt x="1032" y="1300"/>
                    <a:pt x="1015" y="1291"/>
                  </a:cubicBezTo>
                  <a:cubicBezTo>
                    <a:pt x="999" y="1282"/>
                    <a:pt x="971" y="1272"/>
                    <a:pt x="1047" y="1255"/>
                  </a:cubicBezTo>
                  <a:lnTo>
                    <a:pt x="1047" y="1255"/>
                  </a:lnTo>
                  <a:lnTo>
                    <a:pt x="990" y="1262"/>
                  </a:lnTo>
                  <a:cubicBezTo>
                    <a:pt x="984" y="1262"/>
                    <a:pt x="979" y="1262"/>
                    <a:pt x="976" y="1262"/>
                  </a:cubicBezTo>
                  <a:cubicBezTo>
                    <a:pt x="953" y="1262"/>
                    <a:pt x="1024" y="1253"/>
                    <a:pt x="1036" y="1248"/>
                  </a:cubicBezTo>
                  <a:lnTo>
                    <a:pt x="1036" y="1248"/>
                  </a:lnTo>
                  <a:cubicBezTo>
                    <a:pt x="991" y="1254"/>
                    <a:pt x="985" y="1259"/>
                    <a:pt x="953" y="1260"/>
                  </a:cubicBezTo>
                  <a:cubicBezTo>
                    <a:pt x="878" y="1231"/>
                    <a:pt x="1028" y="1174"/>
                    <a:pt x="1077" y="1134"/>
                  </a:cubicBezTo>
                  <a:cubicBezTo>
                    <a:pt x="1079" y="1131"/>
                    <a:pt x="1069" y="1130"/>
                    <a:pt x="1053" y="1130"/>
                  </a:cubicBezTo>
                  <a:cubicBezTo>
                    <a:pt x="1012" y="1130"/>
                    <a:pt x="933" y="1136"/>
                    <a:pt x="898" y="1136"/>
                  </a:cubicBezTo>
                  <a:cubicBezTo>
                    <a:pt x="873" y="1136"/>
                    <a:pt x="869" y="1133"/>
                    <a:pt x="914" y="1124"/>
                  </a:cubicBezTo>
                  <a:lnTo>
                    <a:pt x="1022" y="1119"/>
                  </a:lnTo>
                  <a:cubicBezTo>
                    <a:pt x="956" y="1110"/>
                    <a:pt x="955" y="1096"/>
                    <a:pt x="958" y="1082"/>
                  </a:cubicBezTo>
                  <a:cubicBezTo>
                    <a:pt x="960" y="1068"/>
                    <a:pt x="966" y="1053"/>
                    <a:pt x="910" y="1043"/>
                  </a:cubicBezTo>
                  <a:cubicBezTo>
                    <a:pt x="926" y="1043"/>
                    <a:pt x="946" y="1042"/>
                    <a:pt x="957" y="1042"/>
                  </a:cubicBezTo>
                  <a:cubicBezTo>
                    <a:pt x="963" y="1042"/>
                    <a:pt x="967" y="1042"/>
                    <a:pt x="967" y="1043"/>
                  </a:cubicBezTo>
                  <a:cubicBezTo>
                    <a:pt x="1032" y="1033"/>
                    <a:pt x="990" y="1025"/>
                    <a:pt x="938" y="1025"/>
                  </a:cubicBezTo>
                  <a:cubicBezTo>
                    <a:pt x="928" y="1025"/>
                    <a:pt x="917" y="1026"/>
                    <a:pt x="906" y="1026"/>
                  </a:cubicBezTo>
                  <a:cubicBezTo>
                    <a:pt x="913" y="1021"/>
                    <a:pt x="963" y="1021"/>
                    <a:pt x="996" y="1016"/>
                  </a:cubicBezTo>
                  <a:cubicBezTo>
                    <a:pt x="1041" y="1007"/>
                    <a:pt x="896" y="1008"/>
                    <a:pt x="972" y="1000"/>
                  </a:cubicBezTo>
                  <a:cubicBezTo>
                    <a:pt x="976" y="1000"/>
                    <a:pt x="981" y="1000"/>
                    <a:pt x="985" y="1000"/>
                  </a:cubicBezTo>
                  <a:cubicBezTo>
                    <a:pt x="993" y="1000"/>
                    <a:pt x="999" y="1000"/>
                    <a:pt x="1003" y="1000"/>
                  </a:cubicBezTo>
                  <a:cubicBezTo>
                    <a:pt x="973" y="1000"/>
                    <a:pt x="996" y="988"/>
                    <a:pt x="963" y="988"/>
                  </a:cubicBezTo>
                  <a:cubicBezTo>
                    <a:pt x="954" y="988"/>
                    <a:pt x="941" y="989"/>
                    <a:pt x="923" y="991"/>
                  </a:cubicBezTo>
                  <a:cubicBezTo>
                    <a:pt x="965" y="979"/>
                    <a:pt x="882" y="975"/>
                    <a:pt x="934" y="963"/>
                  </a:cubicBezTo>
                  <a:cubicBezTo>
                    <a:pt x="848" y="963"/>
                    <a:pt x="948" y="947"/>
                    <a:pt x="882" y="947"/>
                  </a:cubicBezTo>
                  <a:cubicBezTo>
                    <a:pt x="872" y="947"/>
                    <a:pt x="859" y="948"/>
                    <a:pt x="840" y="949"/>
                  </a:cubicBezTo>
                  <a:cubicBezTo>
                    <a:pt x="986" y="940"/>
                    <a:pt x="956" y="924"/>
                    <a:pt x="888" y="922"/>
                  </a:cubicBezTo>
                  <a:cubicBezTo>
                    <a:pt x="932" y="922"/>
                    <a:pt x="933" y="913"/>
                    <a:pt x="996" y="912"/>
                  </a:cubicBezTo>
                  <a:cubicBezTo>
                    <a:pt x="993" y="906"/>
                    <a:pt x="979" y="902"/>
                    <a:pt x="942" y="902"/>
                  </a:cubicBezTo>
                  <a:cubicBezTo>
                    <a:pt x="929" y="902"/>
                    <a:pt x="912" y="903"/>
                    <a:pt x="891" y="904"/>
                  </a:cubicBezTo>
                  <a:cubicBezTo>
                    <a:pt x="1065" y="882"/>
                    <a:pt x="748" y="882"/>
                    <a:pt x="972" y="866"/>
                  </a:cubicBezTo>
                  <a:cubicBezTo>
                    <a:pt x="893" y="847"/>
                    <a:pt x="839" y="828"/>
                    <a:pt x="804" y="809"/>
                  </a:cubicBezTo>
                  <a:cubicBezTo>
                    <a:pt x="815" y="808"/>
                    <a:pt x="824" y="808"/>
                    <a:pt x="832" y="808"/>
                  </a:cubicBezTo>
                  <a:cubicBezTo>
                    <a:pt x="920" y="808"/>
                    <a:pt x="852" y="825"/>
                    <a:pt x="932" y="825"/>
                  </a:cubicBezTo>
                  <a:cubicBezTo>
                    <a:pt x="942" y="825"/>
                    <a:pt x="955" y="825"/>
                    <a:pt x="972" y="824"/>
                  </a:cubicBezTo>
                  <a:cubicBezTo>
                    <a:pt x="912" y="808"/>
                    <a:pt x="785" y="799"/>
                    <a:pt x="820" y="780"/>
                  </a:cubicBezTo>
                  <a:cubicBezTo>
                    <a:pt x="825" y="778"/>
                    <a:pt x="832" y="778"/>
                    <a:pt x="840" y="778"/>
                  </a:cubicBezTo>
                  <a:cubicBezTo>
                    <a:pt x="861" y="778"/>
                    <a:pt x="890" y="782"/>
                    <a:pt x="909" y="783"/>
                  </a:cubicBezTo>
                  <a:cubicBezTo>
                    <a:pt x="847" y="764"/>
                    <a:pt x="920" y="746"/>
                    <a:pt x="841" y="731"/>
                  </a:cubicBezTo>
                  <a:cubicBezTo>
                    <a:pt x="855" y="731"/>
                    <a:pt x="870" y="732"/>
                    <a:pt x="882" y="733"/>
                  </a:cubicBezTo>
                  <a:cubicBezTo>
                    <a:pt x="877" y="731"/>
                    <a:pt x="898" y="727"/>
                    <a:pt x="852" y="727"/>
                  </a:cubicBezTo>
                  <a:cubicBezTo>
                    <a:pt x="847" y="727"/>
                    <a:pt x="842" y="727"/>
                    <a:pt x="836" y="727"/>
                  </a:cubicBezTo>
                  <a:lnTo>
                    <a:pt x="855" y="730"/>
                  </a:lnTo>
                  <a:cubicBezTo>
                    <a:pt x="839" y="731"/>
                    <a:pt x="824" y="731"/>
                    <a:pt x="809" y="731"/>
                  </a:cubicBezTo>
                  <a:cubicBezTo>
                    <a:pt x="731" y="731"/>
                    <a:pt x="655" y="721"/>
                    <a:pt x="610" y="720"/>
                  </a:cubicBezTo>
                  <a:lnTo>
                    <a:pt x="610" y="720"/>
                  </a:lnTo>
                  <a:cubicBezTo>
                    <a:pt x="619" y="720"/>
                    <a:pt x="628" y="720"/>
                    <a:pt x="636" y="720"/>
                  </a:cubicBezTo>
                  <a:cubicBezTo>
                    <a:pt x="751" y="720"/>
                    <a:pt x="696" y="707"/>
                    <a:pt x="800" y="707"/>
                  </a:cubicBezTo>
                  <a:cubicBezTo>
                    <a:pt x="821" y="707"/>
                    <a:pt x="850" y="708"/>
                    <a:pt x="889" y="709"/>
                  </a:cubicBezTo>
                  <a:cubicBezTo>
                    <a:pt x="876" y="706"/>
                    <a:pt x="845" y="705"/>
                    <a:pt x="801" y="705"/>
                  </a:cubicBezTo>
                  <a:cubicBezTo>
                    <a:pt x="808" y="703"/>
                    <a:pt x="820" y="701"/>
                    <a:pt x="837" y="701"/>
                  </a:cubicBezTo>
                  <a:cubicBezTo>
                    <a:pt x="851" y="701"/>
                    <a:pt x="869" y="702"/>
                    <a:pt x="891" y="704"/>
                  </a:cubicBezTo>
                  <a:cubicBezTo>
                    <a:pt x="855" y="691"/>
                    <a:pt x="784" y="697"/>
                    <a:pt x="785" y="685"/>
                  </a:cubicBezTo>
                  <a:cubicBezTo>
                    <a:pt x="818" y="685"/>
                    <a:pt x="830" y="688"/>
                    <a:pt x="868" y="688"/>
                  </a:cubicBezTo>
                  <a:cubicBezTo>
                    <a:pt x="806" y="683"/>
                    <a:pt x="743" y="678"/>
                    <a:pt x="770" y="669"/>
                  </a:cubicBezTo>
                  <a:cubicBezTo>
                    <a:pt x="788" y="669"/>
                    <a:pt x="811" y="669"/>
                    <a:pt x="814" y="670"/>
                  </a:cubicBezTo>
                  <a:lnTo>
                    <a:pt x="814" y="670"/>
                  </a:lnTo>
                  <a:cubicBezTo>
                    <a:pt x="801" y="655"/>
                    <a:pt x="648" y="644"/>
                    <a:pt x="707" y="626"/>
                  </a:cubicBezTo>
                  <a:lnTo>
                    <a:pt x="707" y="626"/>
                  </a:lnTo>
                  <a:cubicBezTo>
                    <a:pt x="737" y="627"/>
                    <a:pt x="757" y="628"/>
                    <a:pt x="770" y="628"/>
                  </a:cubicBezTo>
                  <a:cubicBezTo>
                    <a:pt x="817" y="628"/>
                    <a:pt x="780" y="621"/>
                    <a:pt x="875" y="621"/>
                  </a:cubicBezTo>
                  <a:lnTo>
                    <a:pt x="839" y="612"/>
                  </a:lnTo>
                  <a:lnTo>
                    <a:pt x="780" y="614"/>
                  </a:lnTo>
                  <a:cubicBezTo>
                    <a:pt x="783" y="606"/>
                    <a:pt x="695" y="597"/>
                    <a:pt x="733" y="591"/>
                  </a:cubicBezTo>
                  <a:lnTo>
                    <a:pt x="733" y="591"/>
                  </a:lnTo>
                  <a:lnTo>
                    <a:pt x="783" y="597"/>
                  </a:lnTo>
                  <a:lnTo>
                    <a:pt x="783" y="597"/>
                  </a:lnTo>
                  <a:lnTo>
                    <a:pt x="759" y="581"/>
                  </a:lnTo>
                  <a:lnTo>
                    <a:pt x="715" y="590"/>
                  </a:lnTo>
                  <a:cubicBezTo>
                    <a:pt x="652" y="580"/>
                    <a:pt x="561" y="588"/>
                    <a:pt x="595" y="577"/>
                  </a:cubicBezTo>
                  <a:lnTo>
                    <a:pt x="595" y="577"/>
                  </a:lnTo>
                  <a:cubicBezTo>
                    <a:pt x="597" y="578"/>
                    <a:pt x="598" y="578"/>
                    <a:pt x="599" y="578"/>
                  </a:cubicBezTo>
                  <a:cubicBezTo>
                    <a:pt x="605" y="578"/>
                    <a:pt x="605" y="569"/>
                    <a:pt x="668" y="566"/>
                  </a:cubicBezTo>
                  <a:cubicBezTo>
                    <a:pt x="629" y="561"/>
                    <a:pt x="588" y="556"/>
                    <a:pt x="618" y="550"/>
                  </a:cubicBezTo>
                  <a:cubicBezTo>
                    <a:pt x="622" y="550"/>
                    <a:pt x="626" y="550"/>
                    <a:pt x="630" y="550"/>
                  </a:cubicBezTo>
                  <a:cubicBezTo>
                    <a:pt x="674" y="550"/>
                    <a:pt x="754" y="555"/>
                    <a:pt x="778" y="555"/>
                  </a:cubicBezTo>
                  <a:cubicBezTo>
                    <a:pt x="679" y="548"/>
                    <a:pt x="748" y="535"/>
                    <a:pt x="650" y="528"/>
                  </a:cubicBezTo>
                  <a:lnTo>
                    <a:pt x="650" y="528"/>
                  </a:lnTo>
                  <a:cubicBezTo>
                    <a:pt x="678" y="530"/>
                    <a:pt x="732" y="531"/>
                    <a:pt x="744" y="531"/>
                  </a:cubicBezTo>
                  <a:lnTo>
                    <a:pt x="663" y="525"/>
                  </a:lnTo>
                  <a:cubicBezTo>
                    <a:pt x="679" y="524"/>
                    <a:pt x="690" y="523"/>
                    <a:pt x="708" y="523"/>
                  </a:cubicBezTo>
                  <a:cubicBezTo>
                    <a:pt x="719" y="523"/>
                    <a:pt x="733" y="524"/>
                    <a:pt x="752" y="524"/>
                  </a:cubicBezTo>
                  <a:cubicBezTo>
                    <a:pt x="767" y="513"/>
                    <a:pt x="598" y="524"/>
                    <a:pt x="665" y="512"/>
                  </a:cubicBezTo>
                  <a:lnTo>
                    <a:pt x="665" y="512"/>
                  </a:lnTo>
                  <a:cubicBezTo>
                    <a:pt x="671" y="513"/>
                    <a:pt x="685" y="513"/>
                    <a:pt x="696" y="515"/>
                  </a:cubicBezTo>
                  <a:cubicBezTo>
                    <a:pt x="731" y="503"/>
                    <a:pt x="644" y="487"/>
                    <a:pt x="686" y="476"/>
                  </a:cubicBezTo>
                  <a:cubicBezTo>
                    <a:pt x="808" y="476"/>
                    <a:pt x="716" y="487"/>
                    <a:pt x="818" y="487"/>
                  </a:cubicBezTo>
                  <a:cubicBezTo>
                    <a:pt x="795" y="468"/>
                    <a:pt x="673" y="445"/>
                    <a:pt x="702" y="427"/>
                  </a:cubicBezTo>
                  <a:lnTo>
                    <a:pt x="702" y="427"/>
                  </a:lnTo>
                  <a:lnTo>
                    <a:pt x="690" y="430"/>
                  </a:lnTo>
                  <a:cubicBezTo>
                    <a:pt x="519" y="420"/>
                    <a:pt x="773" y="421"/>
                    <a:pt x="696" y="408"/>
                  </a:cubicBezTo>
                  <a:lnTo>
                    <a:pt x="696" y="408"/>
                  </a:lnTo>
                  <a:cubicBezTo>
                    <a:pt x="707" y="410"/>
                    <a:pt x="765" y="414"/>
                    <a:pt x="773" y="414"/>
                  </a:cubicBezTo>
                  <a:cubicBezTo>
                    <a:pt x="775" y="414"/>
                    <a:pt x="774" y="414"/>
                    <a:pt x="772" y="413"/>
                  </a:cubicBezTo>
                  <a:cubicBezTo>
                    <a:pt x="800" y="403"/>
                    <a:pt x="730" y="388"/>
                    <a:pt x="678" y="365"/>
                  </a:cubicBezTo>
                  <a:lnTo>
                    <a:pt x="678" y="365"/>
                  </a:lnTo>
                  <a:lnTo>
                    <a:pt x="722" y="370"/>
                  </a:lnTo>
                  <a:cubicBezTo>
                    <a:pt x="762" y="365"/>
                    <a:pt x="746" y="353"/>
                    <a:pt x="766" y="347"/>
                  </a:cubicBezTo>
                  <a:cubicBezTo>
                    <a:pt x="722" y="342"/>
                    <a:pt x="730" y="338"/>
                    <a:pt x="665" y="337"/>
                  </a:cubicBezTo>
                  <a:cubicBezTo>
                    <a:pt x="790" y="333"/>
                    <a:pt x="758" y="320"/>
                    <a:pt x="720" y="306"/>
                  </a:cubicBezTo>
                  <a:cubicBezTo>
                    <a:pt x="681" y="292"/>
                    <a:pt x="638" y="279"/>
                    <a:pt x="744" y="275"/>
                  </a:cubicBezTo>
                  <a:cubicBezTo>
                    <a:pt x="744" y="276"/>
                    <a:pt x="770" y="281"/>
                    <a:pt x="780" y="281"/>
                  </a:cubicBezTo>
                  <a:cubicBezTo>
                    <a:pt x="782" y="281"/>
                    <a:pt x="783" y="281"/>
                    <a:pt x="783" y="281"/>
                  </a:cubicBezTo>
                  <a:lnTo>
                    <a:pt x="744" y="260"/>
                  </a:lnTo>
                  <a:cubicBezTo>
                    <a:pt x="714" y="258"/>
                    <a:pt x="701" y="258"/>
                    <a:pt x="692" y="258"/>
                  </a:cubicBezTo>
                  <a:cubicBezTo>
                    <a:pt x="679" y="258"/>
                    <a:pt x="675" y="259"/>
                    <a:pt x="640" y="259"/>
                  </a:cubicBezTo>
                  <a:cubicBezTo>
                    <a:pt x="596" y="254"/>
                    <a:pt x="562" y="245"/>
                    <a:pt x="562" y="240"/>
                  </a:cubicBezTo>
                  <a:lnTo>
                    <a:pt x="562" y="240"/>
                  </a:lnTo>
                  <a:cubicBezTo>
                    <a:pt x="595" y="249"/>
                    <a:pt x="638" y="250"/>
                    <a:pt x="675" y="250"/>
                  </a:cubicBezTo>
                  <a:cubicBezTo>
                    <a:pt x="694" y="250"/>
                    <a:pt x="711" y="250"/>
                    <a:pt x="725" y="250"/>
                  </a:cubicBezTo>
                  <a:cubicBezTo>
                    <a:pt x="701" y="249"/>
                    <a:pt x="676" y="245"/>
                    <a:pt x="653" y="244"/>
                  </a:cubicBezTo>
                  <a:lnTo>
                    <a:pt x="653" y="244"/>
                  </a:lnTo>
                  <a:cubicBezTo>
                    <a:pt x="658" y="244"/>
                    <a:pt x="663" y="244"/>
                    <a:pt x="666" y="244"/>
                  </a:cubicBezTo>
                  <a:cubicBezTo>
                    <a:pt x="767" y="244"/>
                    <a:pt x="506" y="232"/>
                    <a:pt x="593" y="225"/>
                  </a:cubicBezTo>
                  <a:lnTo>
                    <a:pt x="593" y="225"/>
                  </a:lnTo>
                  <a:lnTo>
                    <a:pt x="633" y="229"/>
                  </a:lnTo>
                  <a:cubicBezTo>
                    <a:pt x="613" y="223"/>
                    <a:pt x="561" y="213"/>
                    <a:pt x="573" y="209"/>
                  </a:cubicBezTo>
                  <a:lnTo>
                    <a:pt x="573" y="209"/>
                  </a:lnTo>
                  <a:cubicBezTo>
                    <a:pt x="660" y="214"/>
                    <a:pt x="613" y="219"/>
                    <a:pt x="685" y="224"/>
                  </a:cubicBezTo>
                  <a:cubicBezTo>
                    <a:pt x="680" y="217"/>
                    <a:pt x="530" y="197"/>
                    <a:pt x="602" y="197"/>
                  </a:cubicBezTo>
                  <a:cubicBezTo>
                    <a:pt x="604" y="197"/>
                    <a:pt x="606" y="197"/>
                    <a:pt x="608" y="197"/>
                  </a:cubicBezTo>
                  <a:cubicBezTo>
                    <a:pt x="632" y="202"/>
                    <a:pt x="632" y="207"/>
                    <a:pt x="655" y="211"/>
                  </a:cubicBezTo>
                  <a:cubicBezTo>
                    <a:pt x="669" y="211"/>
                    <a:pt x="681" y="211"/>
                    <a:pt x="690" y="211"/>
                  </a:cubicBezTo>
                  <a:cubicBezTo>
                    <a:pt x="752" y="211"/>
                    <a:pt x="734" y="209"/>
                    <a:pt x="749" y="206"/>
                  </a:cubicBezTo>
                  <a:lnTo>
                    <a:pt x="747" y="206"/>
                  </a:lnTo>
                  <a:lnTo>
                    <a:pt x="793" y="198"/>
                  </a:lnTo>
                  <a:lnTo>
                    <a:pt x="766" y="199"/>
                  </a:lnTo>
                  <a:cubicBezTo>
                    <a:pt x="543" y="171"/>
                    <a:pt x="724" y="177"/>
                    <a:pt x="584" y="152"/>
                  </a:cubicBezTo>
                  <a:lnTo>
                    <a:pt x="584" y="152"/>
                  </a:lnTo>
                  <a:cubicBezTo>
                    <a:pt x="719" y="176"/>
                    <a:pt x="661" y="161"/>
                    <a:pt x="758" y="171"/>
                  </a:cubicBezTo>
                  <a:cubicBezTo>
                    <a:pt x="774" y="171"/>
                    <a:pt x="792" y="170"/>
                    <a:pt x="810" y="170"/>
                  </a:cubicBezTo>
                  <a:cubicBezTo>
                    <a:pt x="821" y="170"/>
                    <a:pt x="833" y="170"/>
                    <a:pt x="844" y="172"/>
                  </a:cubicBezTo>
                  <a:cubicBezTo>
                    <a:pt x="766" y="159"/>
                    <a:pt x="907" y="168"/>
                    <a:pt x="792" y="150"/>
                  </a:cubicBezTo>
                  <a:lnTo>
                    <a:pt x="792" y="150"/>
                  </a:lnTo>
                  <a:cubicBezTo>
                    <a:pt x="797" y="150"/>
                    <a:pt x="800" y="150"/>
                    <a:pt x="802" y="150"/>
                  </a:cubicBezTo>
                  <a:cubicBezTo>
                    <a:pt x="811" y="150"/>
                    <a:pt x="811" y="149"/>
                    <a:pt x="824" y="149"/>
                  </a:cubicBezTo>
                  <a:cubicBezTo>
                    <a:pt x="833" y="149"/>
                    <a:pt x="847" y="150"/>
                    <a:pt x="875" y="152"/>
                  </a:cubicBezTo>
                  <a:cubicBezTo>
                    <a:pt x="863" y="147"/>
                    <a:pt x="849" y="146"/>
                    <a:pt x="833" y="146"/>
                  </a:cubicBezTo>
                  <a:cubicBezTo>
                    <a:pt x="827" y="146"/>
                    <a:pt x="820" y="146"/>
                    <a:pt x="812" y="146"/>
                  </a:cubicBezTo>
                  <a:cubicBezTo>
                    <a:pt x="802" y="146"/>
                    <a:pt x="791" y="146"/>
                    <a:pt x="780" y="145"/>
                  </a:cubicBezTo>
                  <a:cubicBezTo>
                    <a:pt x="674" y="123"/>
                    <a:pt x="913" y="131"/>
                    <a:pt x="767" y="99"/>
                  </a:cubicBezTo>
                  <a:cubicBezTo>
                    <a:pt x="707" y="79"/>
                    <a:pt x="603" y="64"/>
                    <a:pt x="551" y="45"/>
                  </a:cubicBezTo>
                  <a:lnTo>
                    <a:pt x="551" y="45"/>
                  </a:lnTo>
                  <a:cubicBezTo>
                    <a:pt x="602" y="46"/>
                    <a:pt x="665" y="62"/>
                    <a:pt x="665" y="62"/>
                  </a:cubicBezTo>
                  <a:cubicBezTo>
                    <a:pt x="711" y="59"/>
                    <a:pt x="704" y="53"/>
                    <a:pt x="669" y="42"/>
                  </a:cubicBezTo>
                  <a:lnTo>
                    <a:pt x="669" y="42"/>
                  </a:lnTo>
                  <a:cubicBezTo>
                    <a:pt x="696" y="47"/>
                    <a:pt x="720" y="47"/>
                    <a:pt x="754" y="51"/>
                  </a:cubicBezTo>
                  <a:cubicBezTo>
                    <a:pt x="747" y="43"/>
                    <a:pt x="640" y="33"/>
                    <a:pt x="689" y="31"/>
                  </a:cubicBezTo>
                  <a:lnTo>
                    <a:pt x="689" y="31"/>
                  </a:lnTo>
                  <a:cubicBezTo>
                    <a:pt x="723" y="36"/>
                    <a:pt x="779" y="43"/>
                    <a:pt x="814" y="52"/>
                  </a:cubicBezTo>
                  <a:cubicBezTo>
                    <a:pt x="786" y="43"/>
                    <a:pt x="732" y="29"/>
                    <a:pt x="704" y="18"/>
                  </a:cubicBezTo>
                  <a:lnTo>
                    <a:pt x="704" y="18"/>
                  </a:lnTo>
                  <a:cubicBezTo>
                    <a:pt x="711" y="19"/>
                    <a:pt x="718" y="20"/>
                    <a:pt x="725" y="20"/>
                  </a:cubicBezTo>
                  <a:lnTo>
                    <a:pt x="725" y="20"/>
                  </a:lnTo>
                  <a:cubicBezTo>
                    <a:pt x="718" y="19"/>
                    <a:pt x="710" y="18"/>
                    <a:pt x="701" y="17"/>
                  </a:cubicBezTo>
                  <a:lnTo>
                    <a:pt x="701" y="17"/>
                  </a:lnTo>
                  <a:cubicBezTo>
                    <a:pt x="702" y="18"/>
                    <a:pt x="703" y="18"/>
                    <a:pt x="704" y="18"/>
                  </a:cubicBezTo>
                  <a:lnTo>
                    <a:pt x="704" y="18"/>
                  </a:lnTo>
                  <a:cubicBezTo>
                    <a:pt x="695" y="18"/>
                    <a:pt x="687" y="17"/>
                    <a:pt x="681" y="16"/>
                  </a:cubicBezTo>
                  <a:lnTo>
                    <a:pt x="663" y="9"/>
                  </a:lnTo>
                  <a:cubicBezTo>
                    <a:pt x="630" y="6"/>
                    <a:pt x="610" y="5"/>
                    <a:pt x="599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4744300" y="1113125"/>
              <a:ext cx="675" cy="325"/>
            </a:xfrm>
            <a:custGeom>
              <a:avLst/>
              <a:gdLst/>
              <a:ahLst/>
              <a:cxnLst/>
              <a:rect l="l" t="t" r="r" b="b"/>
              <a:pathLst>
                <a:path w="27" h="13" extrusionOk="0">
                  <a:moveTo>
                    <a:pt x="27" y="0"/>
                  </a:moveTo>
                  <a:lnTo>
                    <a:pt x="27" y="0"/>
                  </a:lnTo>
                  <a:cubicBezTo>
                    <a:pt x="26" y="0"/>
                    <a:pt x="25" y="1"/>
                    <a:pt x="24" y="1"/>
                  </a:cubicBezTo>
                  <a:lnTo>
                    <a:pt x="24" y="1"/>
                  </a:lnTo>
                  <a:cubicBezTo>
                    <a:pt x="25" y="1"/>
                    <a:pt x="26" y="0"/>
                    <a:pt x="27" y="0"/>
                  </a:cubicBezTo>
                  <a:close/>
                  <a:moveTo>
                    <a:pt x="2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lose/>
                  <a:moveTo>
                    <a:pt x="24" y="1"/>
                  </a:moveTo>
                  <a:cubicBezTo>
                    <a:pt x="16" y="5"/>
                    <a:pt x="9" y="9"/>
                    <a:pt x="2" y="12"/>
                  </a:cubicBezTo>
                  <a:lnTo>
                    <a:pt x="2" y="12"/>
                  </a:ln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6" y="12"/>
                    <a:pt x="8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7"/>
                    <a:pt x="20" y="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4741025" y="1064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2" y="0"/>
                  </a:move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4757000" y="1100075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0"/>
                  </a:moveTo>
                  <a:lnTo>
                    <a:pt x="1" y="6"/>
                  </a:lnTo>
                  <a:lnTo>
                    <a:pt x="21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4749050" y="10626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4749675" y="1061400"/>
              <a:ext cx="825" cy="125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33" y="0"/>
                  </a:moveTo>
                  <a:cubicBezTo>
                    <a:pt x="14" y="1"/>
                    <a:pt x="6" y="2"/>
                    <a:pt x="0" y="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4749875" y="1060600"/>
              <a:ext cx="1025" cy="125"/>
            </a:xfrm>
            <a:custGeom>
              <a:avLst/>
              <a:gdLst/>
              <a:ahLst/>
              <a:cxnLst/>
              <a:rect l="l" t="t" r="r" b="b"/>
              <a:pathLst>
                <a:path w="41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"/>
                    <a:pt x="6" y="1"/>
                    <a:pt x="9" y="2"/>
                  </a:cubicBezTo>
                  <a:lnTo>
                    <a:pt x="9" y="2"/>
                  </a:lnTo>
                  <a:lnTo>
                    <a:pt x="1" y="1"/>
                  </a:lnTo>
                  <a:close/>
                  <a:moveTo>
                    <a:pt x="9" y="2"/>
                  </a:moveTo>
                  <a:lnTo>
                    <a:pt x="40" y="4"/>
                  </a:lnTo>
                  <a:cubicBezTo>
                    <a:pt x="26" y="3"/>
                    <a:pt x="17" y="2"/>
                    <a:pt x="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4753000" y="1074725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0" y="0"/>
                  </a:moveTo>
                  <a:cubicBezTo>
                    <a:pt x="0" y="0"/>
                    <a:pt x="2" y="1"/>
                    <a:pt x="4" y="1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6" y="3"/>
                    <a:pt x="1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4747675" y="1070525"/>
              <a:ext cx="1325" cy="200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3"/>
                    <a:pt x="34" y="4"/>
                    <a:pt x="44" y="7"/>
                  </a:cubicBezTo>
                  <a:cubicBezTo>
                    <a:pt x="51" y="4"/>
                    <a:pt x="52" y="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4755850" y="1079175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4748375" y="1070700"/>
              <a:ext cx="825" cy="200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6" y="0"/>
                  </a:moveTo>
                  <a:cubicBezTo>
                    <a:pt x="9" y="2"/>
                    <a:pt x="1" y="6"/>
                    <a:pt x="14" y="8"/>
                  </a:cubicBezTo>
                  <a:cubicBezTo>
                    <a:pt x="33" y="6"/>
                    <a:pt x="29" y="2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4752025" y="1056900"/>
              <a:ext cx="375" cy="125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cubicBezTo>
                    <a:pt x="2" y="1"/>
                    <a:pt x="3" y="2"/>
                    <a:pt x="4" y="2"/>
                  </a:cubicBezTo>
                  <a:lnTo>
                    <a:pt x="4" y="2"/>
                  </a:lnTo>
                  <a:lnTo>
                    <a:pt x="1" y="1"/>
                  </a:lnTo>
                  <a:close/>
                  <a:moveTo>
                    <a:pt x="4" y="2"/>
                  </a:moveTo>
                  <a:lnTo>
                    <a:pt x="11" y="5"/>
                  </a:lnTo>
                  <a:lnTo>
                    <a:pt x="14" y="4"/>
                  </a:lnTo>
                  <a:cubicBezTo>
                    <a:pt x="10" y="3"/>
                    <a:pt x="7" y="3"/>
                    <a:pt x="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4751775" y="1056875"/>
              <a:ext cx="275" cy="100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" y="2"/>
                    <a:pt x="11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4751225" y="1056700"/>
              <a:ext cx="675" cy="175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1" y="0"/>
                  </a:moveTo>
                  <a:lnTo>
                    <a:pt x="22" y="7"/>
                  </a:lnTo>
                  <a:cubicBezTo>
                    <a:pt x="24" y="5"/>
                    <a:pt x="27" y="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4751125" y="1058050"/>
              <a:ext cx="825" cy="125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0"/>
                  </a:moveTo>
                  <a:cubicBezTo>
                    <a:pt x="16" y="2"/>
                    <a:pt x="26" y="4"/>
                    <a:pt x="33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4750025" y="1058150"/>
              <a:ext cx="3100" cy="300"/>
            </a:xfrm>
            <a:custGeom>
              <a:avLst/>
              <a:gdLst/>
              <a:ahLst/>
              <a:cxnLst/>
              <a:rect l="l" t="t" r="r" b="b"/>
              <a:pathLst>
                <a:path w="124" h="12" extrusionOk="0">
                  <a:moveTo>
                    <a:pt x="77" y="0"/>
                  </a:moveTo>
                  <a:lnTo>
                    <a:pt x="82" y="1"/>
                  </a:lnTo>
                  <a:lnTo>
                    <a:pt x="82" y="1"/>
                  </a:lnTo>
                  <a:cubicBezTo>
                    <a:pt x="81" y="1"/>
                    <a:pt x="79" y="1"/>
                    <a:pt x="77" y="0"/>
                  </a:cubicBezTo>
                  <a:close/>
                  <a:moveTo>
                    <a:pt x="82" y="1"/>
                  </a:moveTo>
                  <a:cubicBezTo>
                    <a:pt x="115" y="7"/>
                    <a:pt x="0" y="3"/>
                    <a:pt x="52" y="12"/>
                  </a:cubicBezTo>
                  <a:cubicBezTo>
                    <a:pt x="60" y="10"/>
                    <a:pt x="123" y="12"/>
                    <a:pt x="103" y="5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4736800" y="1058350"/>
              <a:ext cx="4925" cy="575"/>
            </a:xfrm>
            <a:custGeom>
              <a:avLst/>
              <a:gdLst/>
              <a:ahLst/>
              <a:cxnLst/>
              <a:rect l="l" t="t" r="r" b="b"/>
              <a:pathLst>
                <a:path w="197" h="23" extrusionOk="0">
                  <a:moveTo>
                    <a:pt x="106" y="1"/>
                  </a:moveTo>
                  <a:lnTo>
                    <a:pt x="106" y="1"/>
                  </a:lnTo>
                  <a:cubicBezTo>
                    <a:pt x="0" y="9"/>
                    <a:pt x="185" y="8"/>
                    <a:pt x="169" y="23"/>
                  </a:cubicBezTo>
                  <a:lnTo>
                    <a:pt x="196" y="11"/>
                  </a:lnTo>
                  <a:cubicBezTo>
                    <a:pt x="161" y="10"/>
                    <a:pt x="113" y="9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4737875" y="1059600"/>
              <a:ext cx="1800" cy="225"/>
            </a:xfrm>
            <a:custGeom>
              <a:avLst/>
              <a:gdLst/>
              <a:ahLst/>
              <a:cxnLst/>
              <a:rect l="l" t="t" r="r" b="b"/>
              <a:pathLst>
                <a:path w="72" h="9" extrusionOk="0">
                  <a:moveTo>
                    <a:pt x="1" y="1"/>
                  </a:moveTo>
                  <a:cubicBezTo>
                    <a:pt x="21" y="6"/>
                    <a:pt x="32" y="8"/>
                    <a:pt x="46" y="8"/>
                  </a:cubicBezTo>
                  <a:cubicBezTo>
                    <a:pt x="53" y="8"/>
                    <a:pt x="61" y="8"/>
                    <a:pt x="71" y="7"/>
                  </a:cubicBezTo>
                  <a:cubicBezTo>
                    <a:pt x="61" y="1"/>
                    <a:pt x="42" y="1"/>
                    <a:pt x="25" y="1"/>
                  </a:cubicBezTo>
                  <a:cubicBezTo>
                    <a:pt x="21" y="1"/>
                    <a:pt x="18" y="1"/>
                    <a:pt x="14" y="1"/>
                  </a:cubicBezTo>
                  <a:cubicBezTo>
                    <a:pt x="9" y="1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4737100" y="1066900"/>
              <a:ext cx="2100" cy="150"/>
            </a:xfrm>
            <a:custGeom>
              <a:avLst/>
              <a:gdLst/>
              <a:ahLst/>
              <a:cxnLst/>
              <a:rect l="l" t="t" r="r" b="b"/>
              <a:pathLst>
                <a:path w="84" h="6" extrusionOk="0">
                  <a:moveTo>
                    <a:pt x="1" y="1"/>
                  </a:moveTo>
                  <a:cubicBezTo>
                    <a:pt x="6" y="4"/>
                    <a:pt x="14" y="5"/>
                    <a:pt x="27" y="5"/>
                  </a:cubicBezTo>
                  <a:cubicBezTo>
                    <a:pt x="34" y="5"/>
                    <a:pt x="41" y="4"/>
                    <a:pt x="51" y="4"/>
                  </a:cubicBezTo>
                  <a:cubicBezTo>
                    <a:pt x="60" y="4"/>
                    <a:pt x="71" y="5"/>
                    <a:pt x="83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4749200" y="1068550"/>
              <a:ext cx="1925" cy="225"/>
            </a:xfrm>
            <a:custGeom>
              <a:avLst/>
              <a:gdLst/>
              <a:ahLst/>
              <a:cxnLst/>
              <a:rect l="l" t="t" r="r" b="b"/>
              <a:pathLst>
                <a:path w="77" h="9" extrusionOk="0">
                  <a:moveTo>
                    <a:pt x="1" y="0"/>
                  </a:moveTo>
                  <a:lnTo>
                    <a:pt x="26" y="9"/>
                  </a:lnTo>
                  <a:lnTo>
                    <a:pt x="7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4734725" y="1069075"/>
              <a:ext cx="775" cy="250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0" y="0"/>
                  </a:moveTo>
                  <a:lnTo>
                    <a:pt x="30" y="9"/>
                  </a:lnTo>
                  <a:lnTo>
                    <a:pt x="30" y="9"/>
                  </a:lnTo>
                  <a:lnTo>
                    <a:pt x="1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4735325" y="1081400"/>
              <a:ext cx="3250" cy="225"/>
            </a:xfrm>
            <a:custGeom>
              <a:avLst/>
              <a:gdLst/>
              <a:ahLst/>
              <a:cxnLst/>
              <a:rect l="l" t="t" r="r" b="b"/>
              <a:pathLst>
                <a:path w="130" h="9" extrusionOk="0">
                  <a:moveTo>
                    <a:pt x="115" y="0"/>
                  </a:moveTo>
                  <a:cubicBezTo>
                    <a:pt x="78" y="0"/>
                    <a:pt x="1" y="5"/>
                    <a:pt x="27" y="9"/>
                  </a:cubicBezTo>
                  <a:lnTo>
                    <a:pt x="130" y="1"/>
                  </a:lnTo>
                  <a:cubicBezTo>
                    <a:pt x="127" y="0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4737075" y="1086725"/>
              <a:ext cx="2275" cy="425"/>
            </a:xfrm>
            <a:custGeom>
              <a:avLst/>
              <a:gdLst/>
              <a:ahLst/>
              <a:cxnLst/>
              <a:rect l="l" t="t" r="r" b="b"/>
              <a:pathLst>
                <a:path w="91" h="17" extrusionOk="0">
                  <a:moveTo>
                    <a:pt x="77" y="0"/>
                  </a:moveTo>
                  <a:cubicBezTo>
                    <a:pt x="32" y="8"/>
                    <a:pt x="1" y="16"/>
                    <a:pt x="33" y="16"/>
                  </a:cubicBezTo>
                  <a:cubicBezTo>
                    <a:pt x="36" y="16"/>
                    <a:pt x="40" y="16"/>
                    <a:pt x="45" y="16"/>
                  </a:cubicBezTo>
                  <a:cubicBezTo>
                    <a:pt x="51" y="10"/>
                    <a:pt x="91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4736450" y="1103225"/>
              <a:ext cx="875" cy="175"/>
            </a:xfrm>
            <a:custGeom>
              <a:avLst/>
              <a:gdLst/>
              <a:ahLst/>
              <a:cxnLst/>
              <a:rect l="l" t="t" r="r" b="b"/>
              <a:pathLst>
                <a:path w="35" h="7" extrusionOk="0">
                  <a:moveTo>
                    <a:pt x="35" y="1"/>
                  </a:moveTo>
                  <a:lnTo>
                    <a:pt x="1" y="4"/>
                  </a:lnTo>
                  <a:lnTo>
                    <a:pt x="30" y="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4714750" y="1122100"/>
              <a:ext cx="1025" cy="2600"/>
            </a:xfrm>
            <a:custGeom>
              <a:avLst/>
              <a:gdLst/>
              <a:ahLst/>
              <a:cxnLst/>
              <a:rect l="l" t="t" r="r" b="b"/>
              <a:pathLst>
                <a:path w="41" h="104" extrusionOk="0">
                  <a:moveTo>
                    <a:pt x="1" y="1"/>
                  </a:moveTo>
                  <a:lnTo>
                    <a:pt x="4" y="32"/>
                  </a:lnTo>
                  <a:cubicBezTo>
                    <a:pt x="12" y="55"/>
                    <a:pt x="35" y="104"/>
                    <a:pt x="40" y="104"/>
                  </a:cubicBezTo>
                  <a:cubicBezTo>
                    <a:pt x="41" y="104"/>
                    <a:pt x="41" y="103"/>
                    <a:pt x="4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4715700" y="1121300"/>
              <a:ext cx="2250" cy="5675"/>
            </a:xfrm>
            <a:custGeom>
              <a:avLst/>
              <a:gdLst/>
              <a:ahLst/>
              <a:cxnLst/>
              <a:rect l="l" t="t" r="r" b="b"/>
              <a:pathLst>
                <a:path w="90" h="227" extrusionOk="0">
                  <a:moveTo>
                    <a:pt x="1" y="1"/>
                  </a:moveTo>
                  <a:cubicBezTo>
                    <a:pt x="35" y="98"/>
                    <a:pt x="16" y="59"/>
                    <a:pt x="59" y="175"/>
                  </a:cubicBezTo>
                  <a:cubicBezTo>
                    <a:pt x="59" y="177"/>
                    <a:pt x="58" y="178"/>
                    <a:pt x="57" y="178"/>
                  </a:cubicBezTo>
                  <a:cubicBezTo>
                    <a:pt x="52" y="178"/>
                    <a:pt x="32" y="144"/>
                    <a:pt x="19" y="111"/>
                  </a:cubicBezTo>
                  <a:lnTo>
                    <a:pt x="19" y="111"/>
                  </a:lnTo>
                  <a:cubicBezTo>
                    <a:pt x="21" y="119"/>
                    <a:pt x="21" y="120"/>
                    <a:pt x="19" y="120"/>
                  </a:cubicBezTo>
                  <a:cubicBezTo>
                    <a:pt x="18" y="120"/>
                    <a:pt x="17" y="120"/>
                    <a:pt x="16" y="120"/>
                  </a:cubicBezTo>
                  <a:lnTo>
                    <a:pt x="16" y="120"/>
                  </a:lnTo>
                  <a:cubicBezTo>
                    <a:pt x="12" y="120"/>
                    <a:pt x="11" y="124"/>
                    <a:pt x="24" y="156"/>
                  </a:cubicBezTo>
                  <a:cubicBezTo>
                    <a:pt x="45" y="193"/>
                    <a:pt x="59" y="210"/>
                    <a:pt x="65" y="210"/>
                  </a:cubicBezTo>
                  <a:cubicBezTo>
                    <a:pt x="71" y="210"/>
                    <a:pt x="69" y="193"/>
                    <a:pt x="60" y="158"/>
                  </a:cubicBezTo>
                  <a:lnTo>
                    <a:pt x="60" y="158"/>
                  </a:lnTo>
                  <a:cubicBezTo>
                    <a:pt x="71" y="182"/>
                    <a:pt x="81" y="208"/>
                    <a:pt x="89" y="227"/>
                  </a:cubicBezTo>
                  <a:cubicBezTo>
                    <a:pt x="75" y="176"/>
                    <a:pt x="46" y="8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4734700" y="1123500"/>
              <a:ext cx="250" cy="30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0" y="1"/>
                  </a:moveTo>
                  <a:cubicBezTo>
                    <a:pt x="4" y="7"/>
                    <a:pt x="6" y="10"/>
                    <a:pt x="9" y="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4744925" y="1120725"/>
              <a:ext cx="175" cy="600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4"/>
                    <a:pt x="4" y="14"/>
                    <a:pt x="7" y="24"/>
                  </a:cubicBezTo>
                  <a:cubicBezTo>
                    <a:pt x="7" y="14"/>
                    <a:pt x="7" y="8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4747675" y="1122500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0"/>
                    <a:pt x="8" y="10"/>
                  </a:cubicBezTo>
                  <a:cubicBezTo>
                    <a:pt x="9" y="10"/>
                    <a:pt x="9" y="9"/>
                    <a:pt x="8" y="6"/>
                  </a:cubicBezTo>
                  <a:cubicBezTo>
                    <a:pt x="5" y="4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4734925" y="1123625"/>
              <a:ext cx="650" cy="825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0" y="6"/>
                  </a:moveTo>
                  <a:lnTo>
                    <a:pt x="25" y="32"/>
                  </a:lnTo>
                  <a:cubicBezTo>
                    <a:pt x="11" y="0"/>
                    <a:pt x="8" y="11"/>
                    <a:pt x="0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4717350" y="1120125"/>
              <a:ext cx="200" cy="7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cubicBezTo>
                    <a:pt x="0" y="5"/>
                    <a:pt x="3" y="16"/>
                    <a:pt x="8" y="28"/>
                  </a:cubicBezTo>
                  <a:lnTo>
                    <a:pt x="8" y="16"/>
                  </a:lnTo>
                  <a:cubicBezTo>
                    <a:pt x="4" y="10"/>
                    <a:pt x="3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4731575" y="1127650"/>
              <a:ext cx="425" cy="1075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4" y="1"/>
                  </a:moveTo>
                  <a:lnTo>
                    <a:pt x="1" y="2"/>
                  </a:lnTo>
                  <a:cubicBezTo>
                    <a:pt x="5" y="14"/>
                    <a:pt x="10" y="28"/>
                    <a:pt x="16" y="4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4727425" y="1126575"/>
              <a:ext cx="1325" cy="2950"/>
            </a:xfrm>
            <a:custGeom>
              <a:avLst/>
              <a:gdLst/>
              <a:ahLst/>
              <a:cxnLst/>
              <a:rect l="l" t="t" r="r" b="b"/>
              <a:pathLst>
                <a:path w="53" h="118" extrusionOk="0">
                  <a:moveTo>
                    <a:pt x="1" y="0"/>
                  </a:moveTo>
                  <a:cubicBezTo>
                    <a:pt x="1" y="2"/>
                    <a:pt x="2" y="4"/>
                    <a:pt x="3" y="6"/>
                  </a:cubicBezTo>
                  <a:lnTo>
                    <a:pt x="3" y="6"/>
                  </a:lnTo>
                  <a:cubicBezTo>
                    <a:pt x="2" y="4"/>
                    <a:pt x="2" y="2"/>
                    <a:pt x="1" y="0"/>
                  </a:cubicBezTo>
                  <a:close/>
                  <a:moveTo>
                    <a:pt x="3" y="6"/>
                  </a:moveTo>
                  <a:lnTo>
                    <a:pt x="3" y="6"/>
                  </a:lnTo>
                  <a:cubicBezTo>
                    <a:pt x="16" y="37"/>
                    <a:pt x="20" y="53"/>
                    <a:pt x="20" y="59"/>
                  </a:cubicBezTo>
                  <a:cubicBezTo>
                    <a:pt x="28" y="76"/>
                    <a:pt x="37" y="95"/>
                    <a:pt x="48" y="117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2" y="118"/>
                    <a:pt x="20" y="45"/>
                    <a:pt x="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4721875" y="1128175"/>
              <a:ext cx="75" cy="375"/>
            </a:xfrm>
            <a:custGeom>
              <a:avLst/>
              <a:gdLst/>
              <a:ahLst/>
              <a:cxnLst/>
              <a:rect l="l" t="t" r="r" b="b"/>
              <a:pathLst>
                <a:path w="3" h="15" extrusionOk="0">
                  <a:moveTo>
                    <a:pt x="1" y="1"/>
                  </a:moveTo>
                  <a:cubicBezTo>
                    <a:pt x="1" y="6"/>
                    <a:pt x="1" y="10"/>
                    <a:pt x="3" y="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4734175" y="1127075"/>
              <a:ext cx="375" cy="725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5"/>
                    <a:pt x="5" y="9"/>
                    <a:pt x="7" y="14"/>
                  </a:cubicBezTo>
                  <a:lnTo>
                    <a:pt x="7" y="14"/>
                  </a:lnTo>
                  <a:cubicBezTo>
                    <a:pt x="5" y="10"/>
                    <a:pt x="3" y="6"/>
                    <a:pt x="0" y="1"/>
                  </a:cubicBezTo>
                  <a:close/>
                  <a:moveTo>
                    <a:pt x="7" y="14"/>
                  </a:moveTo>
                  <a:cubicBezTo>
                    <a:pt x="10" y="20"/>
                    <a:pt x="13" y="26"/>
                    <a:pt x="15" y="29"/>
                  </a:cubicBezTo>
                  <a:cubicBezTo>
                    <a:pt x="12" y="24"/>
                    <a:pt x="10" y="19"/>
                    <a:pt x="7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4814700" y="1068375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6"/>
                    <a:pt x="6" y="8"/>
                    <a:pt x="9" y="14"/>
                  </a:cubicBezTo>
                  <a:cubicBezTo>
                    <a:pt x="5" y="6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4823575" y="1076450"/>
              <a:ext cx="575" cy="1300"/>
            </a:xfrm>
            <a:custGeom>
              <a:avLst/>
              <a:gdLst/>
              <a:ahLst/>
              <a:cxnLst/>
              <a:rect l="l" t="t" r="r" b="b"/>
              <a:pathLst>
                <a:path w="23" h="52" extrusionOk="0">
                  <a:moveTo>
                    <a:pt x="0" y="1"/>
                  </a:moveTo>
                  <a:lnTo>
                    <a:pt x="0" y="6"/>
                  </a:lnTo>
                  <a:cubicBezTo>
                    <a:pt x="7" y="21"/>
                    <a:pt x="16" y="37"/>
                    <a:pt x="23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4752000" y="1123850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2" y="8"/>
                    <a:pt x="2" y="8"/>
                  </a:cubicBezTo>
                  <a:cubicBezTo>
                    <a:pt x="2" y="8"/>
                    <a:pt x="2" y="5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4776200" y="1104975"/>
              <a:ext cx="2150" cy="4425"/>
            </a:xfrm>
            <a:custGeom>
              <a:avLst/>
              <a:gdLst/>
              <a:ahLst/>
              <a:cxnLst/>
              <a:rect l="l" t="t" r="r" b="b"/>
              <a:pathLst>
                <a:path w="86" h="177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31"/>
                    <a:pt x="46" y="136"/>
                    <a:pt x="85" y="177"/>
                  </a:cubicBezTo>
                  <a:cubicBezTo>
                    <a:pt x="37" y="109"/>
                    <a:pt x="60" y="7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4717550" y="112025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cubicBezTo>
                    <a:pt x="1" y="0"/>
                    <a:pt x="1" y="2"/>
                    <a:pt x="1" y="4"/>
                  </a:cubicBezTo>
                  <a:cubicBezTo>
                    <a:pt x="2" y="2"/>
                    <a:pt x="3" y="1"/>
                    <a:pt x="6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4776050" y="1104800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lnTo>
                    <a:pt x="4" y="5"/>
                  </a:lnTo>
                  <a:lnTo>
                    <a:pt x="4" y="5"/>
                  </a:lnTo>
                  <a:cubicBezTo>
                    <a:pt x="3" y="3"/>
                    <a:pt x="2" y="2"/>
                    <a:pt x="0" y="0"/>
                  </a:cubicBezTo>
                  <a:close/>
                  <a:moveTo>
                    <a:pt x="4" y="5"/>
                  </a:moveTo>
                  <a:cubicBezTo>
                    <a:pt x="5" y="6"/>
                    <a:pt x="6" y="7"/>
                    <a:pt x="6" y="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4757775" y="1118550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0" y="1"/>
                  </a:moveTo>
                  <a:cubicBezTo>
                    <a:pt x="4" y="8"/>
                    <a:pt x="8" y="15"/>
                    <a:pt x="12" y="23"/>
                  </a:cubicBezTo>
                  <a:lnTo>
                    <a:pt x="12" y="23"/>
                  </a:lnTo>
                  <a:cubicBezTo>
                    <a:pt x="7" y="13"/>
                    <a:pt x="3" y="6"/>
                    <a:pt x="0" y="1"/>
                  </a:cubicBezTo>
                  <a:close/>
                  <a:moveTo>
                    <a:pt x="12" y="23"/>
                  </a:moveTo>
                  <a:cubicBezTo>
                    <a:pt x="14" y="27"/>
                    <a:pt x="17" y="31"/>
                    <a:pt x="20" y="36"/>
                  </a:cubicBezTo>
                  <a:cubicBezTo>
                    <a:pt x="17" y="31"/>
                    <a:pt x="15" y="27"/>
                    <a:pt x="12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4751800" y="1118925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" y="0"/>
                  </a:moveTo>
                  <a:lnTo>
                    <a:pt x="11" y="9"/>
                  </a:lnTo>
                  <a:cubicBezTo>
                    <a:pt x="6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4759475" y="1115100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0" y="8"/>
                  </a:moveTo>
                  <a:cubicBezTo>
                    <a:pt x="2" y="10"/>
                    <a:pt x="4" y="12"/>
                    <a:pt x="5" y="13"/>
                  </a:cubicBezTo>
                  <a:lnTo>
                    <a:pt x="5" y="13"/>
                  </a:lnTo>
                  <a:cubicBezTo>
                    <a:pt x="3" y="11"/>
                    <a:pt x="2" y="10"/>
                    <a:pt x="0" y="8"/>
                  </a:cubicBezTo>
                  <a:close/>
                  <a:moveTo>
                    <a:pt x="5" y="1"/>
                  </a:moveTo>
                  <a:cubicBezTo>
                    <a:pt x="8" y="9"/>
                    <a:pt x="9" y="14"/>
                    <a:pt x="7" y="14"/>
                  </a:cubicBezTo>
                  <a:cubicBezTo>
                    <a:pt x="7" y="14"/>
                    <a:pt x="6" y="14"/>
                    <a:pt x="5" y="13"/>
                  </a:cubicBezTo>
                  <a:lnTo>
                    <a:pt x="5" y="13"/>
                  </a:lnTo>
                  <a:cubicBezTo>
                    <a:pt x="7" y="15"/>
                    <a:pt x="9" y="17"/>
                    <a:pt x="10" y="17"/>
                  </a:cubicBezTo>
                  <a:cubicBezTo>
                    <a:pt x="11" y="17"/>
                    <a:pt x="12" y="15"/>
                    <a:pt x="11" y="10"/>
                  </a:cubicBezTo>
                  <a:cubicBezTo>
                    <a:pt x="9" y="6"/>
                    <a:pt x="8" y="4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4761900" y="111355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2" y="1"/>
                  </a:moveTo>
                  <a:cubicBezTo>
                    <a:pt x="2" y="4"/>
                    <a:pt x="1" y="5"/>
                    <a:pt x="1" y="8"/>
                  </a:cubicBezTo>
                  <a:lnTo>
                    <a:pt x="12" y="16"/>
                  </a:lnTo>
                  <a:cubicBezTo>
                    <a:pt x="9" y="10"/>
                    <a:pt x="6" y="6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4807125" y="1073450"/>
              <a:ext cx="1100" cy="1850"/>
            </a:xfrm>
            <a:custGeom>
              <a:avLst/>
              <a:gdLst/>
              <a:ahLst/>
              <a:cxnLst/>
              <a:rect l="l" t="t" r="r" b="b"/>
              <a:pathLst>
                <a:path w="44" h="74" extrusionOk="0">
                  <a:moveTo>
                    <a:pt x="8" y="0"/>
                  </a:moveTo>
                  <a:cubicBezTo>
                    <a:pt x="6" y="0"/>
                    <a:pt x="4" y="2"/>
                    <a:pt x="1" y="4"/>
                  </a:cubicBezTo>
                  <a:cubicBezTo>
                    <a:pt x="15" y="26"/>
                    <a:pt x="29" y="49"/>
                    <a:pt x="43" y="74"/>
                  </a:cubicBezTo>
                  <a:cubicBezTo>
                    <a:pt x="18" y="27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4717525" y="1120350"/>
              <a:ext cx="350" cy="950"/>
            </a:xfrm>
            <a:custGeom>
              <a:avLst/>
              <a:gdLst/>
              <a:ahLst/>
              <a:cxnLst/>
              <a:rect l="l" t="t" r="r" b="b"/>
              <a:pathLst>
                <a:path w="14" h="38" extrusionOk="0">
                  <a:moveTo>
                    <a:pt x="2" y="0"/>
                  </a:moveTo>
                  <a:cubicBezTo>
                    <a:pt x="1" y="1"/>
                    <a:pt x="1" y="3"/>
                    <a:pt x="1" y="7"/>
                  </a:cubicBezTo>
                  <a:cubicBezTo>
                    <a:pt x="4" y="15"/>
                    <a:pt x="8" y="24"/>
                    <a:pt x="11" y="31"/>
                  </a:cubicBezTo>
                  <a:lnTo>
                    <a:pt x="11" y="31"/>
                  </a:lnTo>
                  <a:cubicBezTo>
                    <a:pt x="5" y="15"/>
                    <a:pt x="2" y="5"/>
                    <a:pt x="2" y="0"/>
                  </a:cubicBezTo>
                  <a:close/>
                  <a:moveTo>
                    <a:pt x="11" y="31"/>
                  </a:moveTo>
                  <a:lnTo>
                    <a:pt x="11" y="31"/>
                  </a:lnTo>
                  <a:cubicBezTo>
                    <a:pt x="12" y="33"/>
                    <a:pt x="13" y="35"/>
                    <a:pt x="14" y="38"/>
                  </a:cubicBezTo>
                  <a:cubicBezTo>
                    <a:pt x="13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4751825" y="10989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5" y="1"/>
                    <a:pt x="3" y="1"/>
                    <a:pt x="1" y="2"/>
                  </a:cubicBezTo>
                  <a:lnTo>
                    <a:pt x="24" y="6"/>
                  </a:lnTo>
                  <a:cubicBezTo>
                    <a:pt x="18" y="2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4788050" y="1083325"/>
              <a:ext cx="100" cy="300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2" y="0"/>
                  </a:moveTo>
                  <a:cubicBezTo>
                    <a:pt x="1" y="0"/>
                    <a:pt x="1" y="3"/>
                    <a:pt x="3" y="12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4753575" y="1098200"/>
              <a:ext cx="925" cy="1325"/>
            </a:xfrm>
            <a:custGeom>
              <a:avLst/>
              <a:gdLst/>
              <a:ahLst/>
              <a:cxnLst/>
              <a:rect l="l" t="t" r="r" b="b"/>
              <a:pathLst>
                <a:path w="37" h="53" extrusionOk="0">
                  <a:moveTo>
                    <a:pt x="0" y="1"/>
                  </a:moveTo>
                  <a:cubicBezTo>
                    <a:pt x="17" y="28"/>
                    <a:pt x="28" y="43"/>
                    <a:pt x="36" y="53"/>
                  </a:cubicBezTo>
                  <a:cubicBezTo>
                    <a:pt x="33" y="46"/>
                    <a:pt x="32" y="39"/>
                    <a:pt x="28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4808225" y="107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4716425" y="1067400"/>
              <a:ext cx="109825" cy="62000"/>
            </a:xfrm>
            <a:custGeom>
              <a:avLst/>
              <a:gdLst/>
              <a:ahLst/>
              <a:cxnLst/>
              <a:rect l="l" t="t" r="r" b="b"/>
              <a:pathLst>
                <a:path w="4393" h="2480" extrusionOk="0">
                  <a:moveTo>
                    <a:pt x="3998" y="41"/>
                  </a:moveTo>
                  <a:cubicBezTo>
                    <a:pt x="3998" y="43"/>
                    <a:pt x="3999" y="45"/>
                    <a:pt x="3999" y="47"/>
                  </a:cubicBezTo>
                  <a:lnTo>
                    <a:pt x="3999" y="47"/>
                  </a:lnTo>
                  <a:cubicBezTo>
                    <a:pt x="3999" y="45"/>
                    <a:pt x="3998" y="43"/>
                    <a:pt x="3998" y="41"/>
                  </a:cubicBezTo>
                  <a:close/>
                  <a:moveTo>
                    <a:pt x="3685" y="67"/>
                  </a:moveTo>
                  <a:cubicBezTo>
                    <a:pt x="3675" y="70"/>
                    <a:pt x="3688" y="99"/>
                    <a:pt x="3707" y="135"/>
                  </a:cubicBezTo>
                  <a:lnTo>
                    <a:pt x="3707" y="135"/>
                  </a:lnTo>
                  <a:cubicBezTo>
                    <a:pt x="3692" y="102"/>
                    <a:pt x="3685" y="67"/>
                    <a:pt x="3685" y="67"/>
                  </a:cubicBezTo>
                  <a:close/>
                  <a:moveTo>
                    <a:pt x="3707" y="135"/>
                  </a:moveTo>
                  <a:lnTo>
                    <a:pt x="3707" y="135"/>
                  </a:lnTo>
                  <a:cubicBezTo>
                    <a:pt x="3709" y="141"/>
                    <a:pt x="3713" y="147"/>
                    <a:pt x="3716" y="152"/>
                  </a:cubicBezTo>
                  <a:lnTo>
                    <a:pt x="3716" y="152"/>
                  </a:lnTo>
                  <a:cubicBezTo>
                    <a:pt x="3713" y="146"/>
                    <a:pt x="3710" y="141"/>
                    <a:pt x="3707" y="135"/>
                  </a:cubicBezTo>
                  <a:close/>
                  <a:moveTo>
                    <a:pt x="3672" y="317"/>
                  </a:moveTo>
                  <a:lnTo>
                    <a:pt x="3672" y="317"/>
                  </a:lnTo>
                  <a:cubicBezTo>
                    <a:pt x="3675" y="324"/>
                    <a:pt x="3679" y="331"/>
                    <a:pt x="3684" y="338"/>
                  </a:cubicBezTo>
                  <a:lnTo>
                    <a:pt x="3684" y="338"/>
                  </a:lnTo>
                  <a:cubicBezTo>
                    <a:pt x="3680" y="331"/>
                    <a:pt x="3676" y="324"/>
                    <a:pt x="3672" y="317"/>
                  </a:cubicBezTo>
                  <a:close/>
                  <a:moveTo>
                    <a:pt x="3437" y="495"/>
                  </a:moveTo>
                  <a:cubicBezTo>
                    <a:pt x="3437" y="497"/>
                    <a:pt x="3436" y="501"/>
                    <a:pt x="3433" y="506"/>
                  </a:cubicBezTo>
                  <a:cubicBezTo>
                    <a:pt x="3433" y="504"/>
                    <a:pt x="3432" y="504"/>
                    <a:pt x="3432" y="504"/>
                  </a:cubicBezTo>
                  <a:cubicBezTo>
                    <a:pt x="3434" y="501"/>
                    <a:pt x="3435" y="497"/>
                    <a:pt x="3437" y="495"/>
                  </a:cubicBezTo>
                  <a:close/>
                  <a:moveTo>
                    <a:pt x="3417" y="519"/>
                  </a:moveTo>
                  <a:cubicBezTo>
                    <a:pt x="3433" y="546"/>
                    <a:pt x="3446" y="576"/>
                    <a:pt x="3442" y="576"/>
                  </a:cubicBezTo>
                  <a:cubicBezTo>
                    <a:pt x="3436" y="558"/>
                    <a:pt x="3418" y="544"/>
                    <a:pt x="3402" y="523"/>
                  </a:cubicBezTo>
                  <a:lnTo>
                    <a:pt x="3402" y="523"/>
                  </a:lnTo>
                  <a:cubicBezTo>
                    <a:pt x="3402" y="524"/>
                    <a:pt x="3403" y="524"/>
                    <a:pt x="3404" y="524"/>
                  </a:cubicBezTo>
                  <a:cubicBezTo>
                    <a:pt x="3409" y="524"/>
                    <a:pt x="3413" y="522"/>
                    <a:pt x="3417" y="519"/>
                  </a:cubicBezTo>
                  <a:close/>
                  <a:moveTo>
                    <a:pt x="3706" y="916"/>
                  </a:moveTo>
                  <a:lnTo>
                    <a:pt x="3706" y="916"/>
                  </a:lnTo>
                  <a:cubicBezTo>
                    <a:pt x="3707" y="917"/>
                    <a:pt x="3707" y="918"/>
                    <a:pt x="3708" y="919"/>
                  </a:cubicBezTo>
                  <a:lnTo>
                    <a:pt x="3708" y="919"/>
                  </a:lnTo>
                  <a:cubicBezTo>
                    <a:pt x="3708" y="918"/>
                    <a:pt x="3707" y="917"/>
                    <a:pt x="3706" y="916"/>
                  </a:cubicBezTo>
                  <a:close/>
                  <a:moveTo>
                    <a:pt x="3610" y="974"/>
                  </a:moveTo>
                  <a:cubicBezTo>
                    <a:pt x="3610" y="975"/>
                    <a:pt x="3610" y="975"/>
                    <a:pt x="3610" y="975"/>
                  </a:cubicBezTo>
                  <a:lnTo>
                    <a:pt x="3610" y="975"/>
                  </a:lnTo>
                  <a:cubicBezTo>
                    <a:pt x="3610" y="975"/>
                    <a:pt x="3610" y="975"/>
                    <a:pt x="3610" y="974"/>
                  </a:cubicBezTo>
                  <a:close/>
                  <a:moveTo>
                    <a:pt x="3494" y="1010"/>
                  </a:moveTo>
                  <a:lnTo>
                    <a:pt x="3494" y="1010"/>
                  </a:lnTo>
                  <a:cubicBezTo>
                    <a:pt x="3495" y="1011"/>
                    <a:pt x="3495" y="1011"/>
                    <a:pt x="3496" y="1012"/>
                  </a:cubicBezTo>
                  <a:lnTo>
                    <a:pt x="3496" y="1012"/>
                  </a:lnTo>
                  <a:cubicBezTo>
                    <a:pt x="3495" y="1011"/>
                    <a:pt x="3495" y="1011"/>
                    <a:pt x="3494" y="1010"/>
                  </a:cubicBezTo>
                  <a:close/>
                  <a:moveTo>
                    <a:pt x="3743" y="1015"/>
                  </a:moveTo>
                  <a:cubicBezTo>
                    <a:pt x="3749" y="1029"/>
                    <a:pt x="3754" y="1041"/>
                    <a:pt x="3758" y="1050"/>
                  </a:cubicBezTo>
                  <a:cubicBezTo>
                    <a:pt x="3759" y="1054"/>
                    <a:pt x="3758" y="1055"/>
                    <a:pt x="3757" y="1055"/>
                  </a:cubicBezTo>
                  <a:cubicBezTo>
                    <a:pt x="3754" y="1055"/>
                    <a:pt x="3746" y="1044"/>
                    <a:pt x="3740" y="1033"/>
                  </a:cubicBezTo>
                  <a:cubicBezTo>
                    <a:pt x="3742" y="1030"/>
                    <a:pt x="3743" y="1026"/>
                    <a:pt x="3744" y="1019"/>
                  </a:cubicBezTo>
                  <a:cubicBezTo>
                    <a:pt x="3743" y="1018"/>
                    <a:pt x="3743" y="1017"/>
                    <a:pt x="3743" y="1015"/>
                  </a:cubicBezTo>
                  <a:close/>
                  <a:moveTo>
                    <a:pt x="1564" y="1192"/>
                  </a:moveTo>
                  <a:lnTo>
                    <a:pt x="1564" y="1192"/>
                  </a:lnTo>
                  <a:cubicBezTo>
                    <a:pt x="1564" y="1194"/>
                    <a:pt x="1565" y="1198"/>
                    <a:pt x="1565" y="1202"/>
                  </a:cubicBezTo>
                  <a:lnTo>
                    <a:pt x="1565" y="1202"/>
                  </a:lnTo>
                  <a:cubicBezTo>
                    <a:pt x="1565" y="1200"/>
                    <a:pt x="1565" y="1196"/>
                    <a:pt x="1564" y="1192"/>
                  </a:cubicBezTo>
                  <a:close/>
                  <a:moveTo>
                    <a:pt x="1150" y="1514"/>
                  </a:moveTo>
                  <a:cubicBezTo>
                    <a:pt x="1149" y="1515"/>
                    <a:pt x="1148" y="1515"/>
                    <a:pt x="1146" y="1515"/>
                  </a:cubicBezTo>
                  <a:cubicBezTo>
                    <a:pt x="1146" y="1515"/>
                    <a:pt x="1145" y="1515"/>
                    <a:pt x="1145" y="1515"/>
                  </a:cubicBezTo>
                  <a:cubicBezTo>
                    <a:pt x="1140" y="1515"/>
                    <a:pt x="1136" y="1517"/>
                    <a:pt x="1156" y="1560"/>
                  </a:cubicBezTo>
                  <a:lnTo>
                    <a:pt x="1154" y="1541"/>
                  </a:lnTo>
                  <a:lnTo>
                    <a:pt x="1154" y="1541"/>
                  </a:lnTo>
                  <a:cubicBezTo>
                    <a:pt x="1156" y="1544"/>
                    <a:pt x="1158" y="1547"/>
                    <a:pt x="1160" y="1550"/>
                  </a:cubicBezTo>
                  <a:lnTo>
                    <a:pt x="1160" y="1550"/>
                  </a:lnTo>
                  <a:cubicBezTo>
                    <a:pt x="1155" y="1538"/>
                    <a:pt x="1151" y="1525"/>
                    <a:pt x="1150" y="1514"/>
                  </a:cubicBezTo>
                  <a:close/>
                  <a:moveTo>
                    <a:pt x="1068" y="1626"/>
                  </a:moveTo>
                  <a:cubicBezTo>
                    <a:pt x="1068" y="1626"/>
                    <a:pt x="1067" y="1626"/>
                    <a:pt x="1067" y="1627"/>
                  </a:cubicBezTo>
                  <a:lnTo>
                    <a:pt x="1067" y="1627"/>
                  </a:lnTo>
                  <a:cubicBezTo>
                    <a:pt x="1068" y="1626"/>
                    <a:pt x="1068" y="1626"/>
                    <a:pt x="1068" y="1626"/>
                  </a:cubicBezTo>
                  <a:close/>
                  <a:moveTo>
                    <a:pt x="1709" y="1844"/>
                  </a:moveTo>
                  <a:cubicBezTo>
                    <a:pt x="1709" y="1844"/>
                    <a:pt x="1710" y="1845"/>
                    <a:pt x="1710" y="1846"/>
                  </a:cubicBezTo>
                  <a:cubicBezTo>
                    <a:pt x="1710" y="1846"/>
                    <a:pt x="1710" y="1845"/>
                    <a:pt x="1709" y="1844"/>
                  </a:cubicBezTo>
                  <a:close/>
                  <a:moveTo>
                    <a:pt x="1391" y="1996"/>
                  </a:moveTo>
                  <a:cubicBezTo>
                    <a:pt x="1391" y="1998"/>
                    <a:pt x="1392" y="2000"/>
                    <a:pt x="1392" y="2002"/>
                  </a:cubicBezTo>
                  <a:lnTo>
                    <a:pt x="1392" y="2002"/>
                  </a:lnTo>
                  <a:cubicBezTo>
                    <a:pt x="1392" y="2000"/>
                    <a:pt x="1392" y="1999"/>
                    <a:pt x="1391" y="1996"/>
                  </a:cubicBezTo>
                  <a:close/>
                  <a:moveTo>
                    <a:pt x="1392" y="2002"/>
                  </a:moveTo>
                  <a:cubicBezTo>
                    <a:pt x="1393" y="2010"/>
                    <a:pt x="1390" y="2011"/>
                    <a:pt x="1398" y="2021"/>
                  </a:cubicBezTo>
                  <a:cubicBezTo>
                    <a:pt x="1395" y="2013"/>
                    <a:pt x="1393" y="2006"/>
                    <a:pt x="1392" y="2002"/>
                  </a:cubicBezTo>
                  <a:close/>
                  <a:moveTo>
                    <a:pt x="1396" y="2227"/>
                  </a:moveTo>
                  <a:cubicBezTo>
                    <a:pt x="1395" y="2229"/>
                    <a:pt x="1394" y="2232"/>
                    <a:pt x="1395" y="2237"/>
                  </a:cubicBezTo>
                  <a:cubicBezTo>
                    <a:pt x="1396" y="2234"/>
                    <a:pt x="1396" y="2231"/>
                    <a:pt x="1396" y="2227"/>
                  </a:cubicBezTo>
                  <a:close/>
                  <a:moveTo>
                    <a:pt x="48" y="2306"/>
                  </a:moveTo>
                  <a:lnTo>
                    <a:pt x="48" y="2306"/>
                  </a:lnTo>
                  <a:cubicBezTo>
                    <a:pt x="51" y="2311"/>
                    <a:pt x="53" y="2314"/>
                    <a:pt x="54" y="2314"/>
                  </a:cubicBezTo>
                  <a:cubicBezTo>
                    <a:pt x="55" y="2314"/>
                    <a:pt x="55" y="2314"/>
                    <a:pt x="55" y="2313"/>
                  </a:cubicBezTo>
                  <a:lnTo>
                    <a:pt x="48" y="2306"/>
                  </a:lnTo>
                  <a:close/>
                  <a:moveTo>
                    <a:pt x="1387" y="2308"/>
                  </a:moveTo>
                  <a:lnTo>
                    <a:pt x="1387" y="2308"/>
                  </a:lnTo>
                  <a:cubicBezTo>
                    <a:pt x="1387" y="2310"/>
                    <a:pt x="1387" y="2312"/>
                    <a:pt x="1388" y="2314"/>
                  </a:cubicBezTo>
                  <a:lnTo>
                    <a:pt x="1387" y="2308"/>
                  </a:lnTo>
                  <a:close/>
                  <a:moveTo>
                    <a:pt x="552" y="2406"/>
                  </a:moveTo>
                  <a:cubicBezTo>
                    <a:pt x="554" y="2412"/>
                    <a:pt x="557" y="2418"/>
                    <a:pt x="560" y="2425"/>
                  </a:cubicBezTo>
                  <a:lnTo>
                    <a:pt x="553" y="2407"/>
                  </a:lnTo>
                  <a:cubicBezTo>
                    <a:pt x="552" y="2406"/>
                    <a:pt x="552" y="2406"/>
                    <a:pt x="552" y="2406"/>
                  </a:cubicBezTo>
                  <a:close/>
                  <a:moveTo>
                    <a:pt x="4024" y="1"/>
                  </a:moveTo>
                  <a:lnTo>
                    <a:pt x="4075" y="138"/>
                  </a:lnTo>
                  <a:cubicBezTo>
                    <a:pt x="4044" y="86"/>
                    <a:pt x="4028" y="30"/>
                    <a:pt x="4001" y="6"/>
                  </a:cubicBezTo>
                  <a:lnTo>
                    <a:pt x="4001" y="6"/>
                  </a:lnTo>
                  <a:cubicBezTo>
                    <a:pt x="4024" y="70"/>
                    <a:pt x="4069" y="119"/>
                    <a:pt x="4077" y="166"/>
                  </a:cubicBezTo>
                  <a:cubicBezTo>
                    <a:pt x="4049" y="126"/>
                    <a:pt x="4030" y="90"/>
                    <a:pt x="4025" y="90"/>
                  </a:cubicBezTo>
                  <a:lnTo>
                    <a:pt x="4025" y="90"/>
                  </a:lnTo>
                  <a:cubicBezTo>
                    <a:pt x="4024" y="90"/>
                    <a:pt x="4025" y="97"/>
                    <a:pt x="4030" y="115"/>
                  </a:cubicBezTo>
                  <a:cubicBezTo>
                    <a:pt x="4013" y="85"/>
                    <a:pt x="4004" y="63"/>
                    <a:pt x="3999" y="47"/>
                  </a:cubicBezTo>
                  <a:lnTo>
                    <a:pt x="3999" y="47"/>
                  </a:lnTo>
                  <a:cubicBezTo>
                    <a:pt x="4009" y="85"/>
                    <a:pt x="3987" y="75"/>
                    <a:pt x="4018" y="144"/>
                  </a:cubicBezTo>
                  <a:cubicBezTo>
                    <a:pt x="4002" y="121"/>
                    <a:pt x="3995" y="117"/>
                    <a:pt x="3990" y="117"/>
                  </a:cubicBezTo>
                  <a:cubicBezTo>
                    <a:pt x="3986" y="117"/>
                    <a:pt x="3984" y="119"/>
                    <a:pt x="3980" y="119"/>
                  </a:cubicBezTo>
                  <a:cubicBezTo>
                    <a:pt x="3973" y="119"/>
                    <a:pt x="3963" y="110"/>
                    <a:pt x="3934" y="51"/>
                  </a:cubicBezTo>
                  <a:lnTo>
                    <a:pt x="3934" y="51"/>
                  </a:lnTo>
                  <a:cubicBezTo>
                    <a:pt x="3946" y="83"/>
                    <a:pt x="3971" y="159"/>
                    <a:pt x="3966" y="169"/>
                  </a:cubicBezTo>
                  <a:cubicBezTo>
                    <a:pt x="3937" y="98"/>
                    <a:pt x="3927" y="91"/>
                    <a:pt x="3917" y="91"/>
                  </a:cubicBezTo>
                  <a:cubicBezTo>
                    <a:pt x="3915" y="91"/>
                    <a:pt x="3913" y="91"/>
                    <a:pt x="3911" y="91"/>
                  </a:cubicBezTo>
                  <a:cubicBezTo>
                    <a:pt x="3901" y="91"/>
                    <a:pt x="3887" y="84"/>
                    <a:pt x="3851" y="10"/>
                  </a:cubicBezTo>
                  <a:lnTo>
                    <a:pt x="3851" y="10"/>
                  </a:lnTo>
                  <a:cubicBezTo>
                    <a:pt x="3911" y="151"/>
                    <a:pt x="3843" y="91"/>
                    <a:pt x="3864" y="176"/>
                  </a:cubicBezTo>
                  <a:cubicBezTo>
                    <a:pt x="3860" y="167"/>
                    <a:pt x="3854" y="151"/>
                    <a:pt x="3854" y="147"/>
                  </a:cubicBezTo>
                  <a:lnTo>
                    <a:pt x="3854" y="147"/>
                  </a:lnTo>
                  <a:cubicBezTo>
                    <a:pt x="3855" y="148"/>
                    <a:pt x="3855" y="148"/>
                    <a:pt x="3856" y="148"/>
                  </a:cubicBezTo>
                  <a:cubicBezTo>
                    <a:pt x="3855" y="147"/>
                    <a:pt x="3855" y="147"/>
                    <a:pt x="3854" y="147"/>
                  </a:cubicBezTo>
                  <a:lnTo>
                    <a:pt x="3854" y="147"/>
                  </a:lnTo>
                  <a:cubicBezTo>
                    <a:pt x="3854" y="147"/>
                    <a:pt x="3854" y="147"/>
                    <a:pt x="3854" y="147"/>
                  </a:cubicBezTo>
                  <a:lnTo>
                    <a:pt x="3854" y="147"/>
                  </a:lnTo>
                  <a:cubicBezTo>
                    <a:pt x="3837" y="140"/>
                    <a:pt x="3814" y="102"/>
                    <a:pt x="3795" y="81"/>
                  </a:cubicBezTo>
                  <a:lnTo>
                    <a:pt x="3795" y="81"/>
                  </a:lnTo>
                  <a:cubicBezTo>
                    <a:pt x="3852" y="193"/>
                    <a:pt x="3848" y="228"/>
                    <a:pt x="3876" y="301"/>
                  </a:cubicBezTo>
                  <a:cubicBezTo>
                    <a:pt x="3806" y="200"/>
                    <a:pt x="3815" y="166"/>
                    <a:pt x="3757" y="63"/>
                  </a:cubicBezTo>
                  <a:lnTo>
                    <a:pt x="3757" y="63"/>
                  </a:lnTo>
                  <a:cubicBezTo>
                    <a:pt x="3805" y="154"/>
                    <a:pt x="3781" y="166"/>
                    <a:pt x="3826" y="239"/>
                  </a:cubicBezTo>
                  <a:cubicBezTo>
                    <a:pt x="3780" y="177"/>
                    <a:pt x="3800" y="211"/>
                    <a:pt x="3747" y="120"/>
                  </a:cubicBezTo>
                  <a:lnTo>
                    <a:pt x="3747" y="120"/>
                  </a:lnTo>
                  <a:cubicBezTo>
                    <a:pt x="3817" y="262"/>
                    <a:pt x="3749" y="149"/>
                    <a:pt x="3786" y="239"/>
                  </a:cubicBezTo>
                  <a:cubicBezTo>
                    <a:pt x="3749" y="192"/>
                    <a:pt x="3727" y="142"/>
                    <a:pt x="3721" y="142"/>
                  </a:cubicBezTo>
                  <a:cubicBezTo>
                    <a:pt x="3719" y="142"/>
                    <a:pt x="3719" y="148"/>
                    <a:pt x="3721" y="160"/>
                  </a:cubicBezTo>
                  <a:cubicBezTo>
                    <a:pt x="3719" y="158"/>
                    <a:pt x="3717" y="155"/>
                    <a:pt x="3716" y="152"/>
                  </a:cubicBezTo>
                  <a:lnTo>
                    <a:pt x="3716" y="152"/>
                  </a:lnTo>
                  <a:cubicBezTo>
                    <a:pt x="3731" y="181"/>
                    <a:pt x="3748" y="213"/>
                    <a:pt x="3759" y="238"/>
                  </a:cubicBezTo>
                  <a:cubicBezTo>
                    <a:pt x="3759" y="244"/>
                    <a:pt x="3757" y="247"/>
                    <a:pt x="3755" y="247"/>
                  </a:cubicBezTo>
                  <a:cubicBezTo>
                    <a:pt x="3742" y="247"/>
                    <a:pt x="3705" y="157"/>
                    <a:pt x="3675" y="114"/>
                  </a:cubicBezTo>
                  <a:lnTo>
                    <a:pt x="3675" y="114"/>
                  </a:lnTo>
                  <a:cubicBezTo>
                    <a:pt x="3677" y="147"/>
                    <a:pt x="3719" y="250"/>
                    <a:pt x="3707" y="251"/>
                  </a:cubicBezTo>
                  <a:cubicBezTo>
                    <a:pt x="3697" y="234"/>
                    <a:pt x="3693" y="229"/>
                    <a:pt x="3683" y="206"/>
                  </a:cubicBezTo>
                  <a:lnTo>
                    <a:pt x="3683" y="206"/>
                  </a:lnTo>
                  <a:cubicBezTo>
                    <a:pt x="3714" y="296"/>
                    <a:pt x="3647" y="229"/>
                    <a:pt x="3688" y="343"/>
                  </a:cubicBezTo>
                  <a:cubicBezTo>
                    <a:pt x="3686" y="341"/>
                    <a:pt x="3685" y="340"/>
                    <a:pt x="3684" y="338"/>
                  </a:cubicBezTo>
                  <a:lnTo>
                    <a:pt x="3684" y="338"/>
                  </a:lnTo>
                  <a:cubicBezTo>
                    <a:pt x="3710" y="383"/>
                    <a:pt x="3733" y="429"/>
                    <a:pt x="3750" y="462"/>
                  </a:cubicBezTo>
                  <a:cubicBezTo>
                    <a:pt x="3746" y="466"/>
                    <a:pt x="3757" y="498"/>
                    <a:pt x="3753" y="498"/>
                  </a:cubicBezTo>
                  <a:cubicBezTo>
                    <a:pt x="3751" y="498"/>
                    <a:pt x="3746" y="490"/>
                    <a:pt x="3733" y="468"/>
                  </a:cubicBezTo>
                  <a:cubicBezTo>
                    <a:pt x="3739" y="468"/>
                    <a:pt x="3724" y="440"/>
                    <a:pt x="3716" y="417"/>
                  </a:cubicBezTo>
                  <a:lnTo>
                    <a:pt x="3716" y="417"/>
                  </a:lnTo>
                  <a:lnTo>
                    <a:pt x="3723" y="451"/>
                  </a:lnTo>
                  <a:cubicBezTo>
                    <a:pt x="3665" y="354"/>
                    <a:pt x="3716" y="410"/>
                    <a:pt x="3677" y="337"/>
                  </a:cubicBezTo>
                  <a:lnTo>
                    <a:pt x="3677" y="337"/>
                  </a:lnTo>
                  <a:cubicBezTo>
                    <a:pt x="3680" y="373"/>
                    <a:pt x="3700" y="449"/>
                    <a:pt x="3686" y="449"/>
                  </a:cubicBezTo>
                  <a:cubicBezTo>
                    <a:pt x="3684" y="449"/>
                    <a:pt x="3682" y="448"/>
                    <a:pt x="3679" y="446"/>
                  </a:cubicBezTo>
                  <a:cubicBezTo>
                    <a:pt x="3626" y="349"/>
                    <a:pt x="3688" y="399"/>
                    <a:pt x="3629" y="320"/>
                  </a:cubicBezTo>
                  <a:lnTo>
                    <a:pt x="3629" y="320"/>
                  </a:lnTo>
                  <a:lnTo>
                    <a:pt x="3665" y="348"/>
                  </a:lnTo>
                  <a:cubicBezTo>
                    <a:pt x="3620" y="277"/>
                    <a:pt x="3622" y="276"/>
                    <a:pt x="3625" y="276"/>
                  </a:cubicBezTo>
                  <a:cubicBezTo>
                    <a:pt x="3625" y="276"/>
                    <a:pt x="3625" y="276"/>
                    <a:pt x="3626" y="276"/>
                  </a:cubicBezTo>
                  <a:cubicBezTo>
                    <a:pt x="3629" y="276"/>
                    <a:pt x="3632" y="274"/>
                    <a:pt x="3583" y="196"/>
                  </a:cubicBezTo>
                  <a:cubicBezTo>
                    <a:pt x="3579" y="194"/>
                    <a:pt x="3576" y="193"/>
                    <a:pt x="3574" y="193"/>
                  </a:cubicBezTo>
                  <a:cubicBezTo>
                    <a:pt x="3555" y="193"/>
                    <a:pt x="3574" y="245"/>
                    <a:pt x="3554" y="245"/>
                  </a:cubicBezTo>
                  <a:cubicBezTo>
                    <a:pt x="3552" y="245"/>
                    <a:pt x="3549" y="244"/>
                    <a:pt x="3546" y="242"/>
                  </a:cubicBezTo>
                  <a:lnTo>
                    <a:pt x="3546" y="242"/>
                  </a:lnTo>
                  <a:cubicBezTo>
                    <a:pt x="3568" y="299"/>
                    <a:pt x="3588" y="321"/>
                    <a:pt x="3612" y="378"/>
                  </a:cubicBezTo>
                  <a:cubicBezTo>
                    <a:pt x="3615" y="395"/>
                    <a:pt x="3613" y="402"/>
                    <a:pt x="3609" y="402"/>
                  </a:cubicBezTo>
                  <a:cubicBezTo>
                    <a:pt x="3589" y="402"/>
                    <a:pt x="3510" y="254"/>
                    <a:pt x="3497" y="254"/>
                  </a:cubicBezTo>
                  <a:lnTo>
                    <a:pt x="3497" y="254"/>
                  </a:lnTo>
                  <a:cubicBezTo>
                    <a:pt x="3494" y="254"/>
                    <a:pt x="3495" y="264"/>
                    <a:pt x="3503" y="289"/>
                  </a:cubicBezTo>
                  <a:cubicBezTo>
                    <a:pt x="3525" y="345"/>
                    <a:pt x="3571" y="439"/>
                    <a:pt x="3558" y="439"/>
                  </a:cubicBezTo>
                  <a:cubicBezTo>
                    <a:pt x="3555" y="439"/>
                    <a:pt x="3550" y="435"/>
                    <a:pt x="3540" y="425"/>
                  </a:cubicBezTo>
                  <a:lnTo>
                    <a:pt x="3490" y="311"/>
                  </a:lnTo>
                  <a:lnTo>
                    <a:pt x="3490" y="311"/>
                  </a:lnTo>
                  <a:cubicBezTo>
                    <a:pt x="3466" y="311"/>
                    <a:pt x="3531" y="428"/>
                    <a:pt x="3516" y="428"/>
                  </a:cubicBezTo>
                  <a:cubicBezTo>
                    <a:pt x="3513" y="428"/>
                    <a:pt x="3507" y="424"/>
                    <a:pt x="3498" y="414"/>
                  </a:cubicBezTo>
                  <a:cubicBezTo>
                    <a:pt x="3479" y="369"/>
                    <a:pt x="3496" y="369"/>
                    <a:pt x="3486" y="357"/>
                  </a:cubicBezTo>
                  <a:cubicBezTo>
                    <a:pt x="3473" y="341"/>
                    <a:pt x="3467" y="334"/>
                    <a:pt x="3465" y="334"/>
                  </a:cubicBezTo>
                  <a:lnTo>
                    <a:pt x="3465" y="334"/>
                  </a:lnTo>
                  <a:cubicBezTo>
                    <a:pt x="3457" y="334"/>
                    <a:pt x="3506" y="427"/>
                    <a:pt x="3496" y="431"/>
                  </a:cubicBezTo>
                  <a:lnTo>
                    <a:pt x="3443" y="334"/>
                  </a:lnTo>
                  <a:cubicBezTo>
                    <a:pt x="3427" y="362"/>
                    <a:pt x="3438" y="446"/>
                    <a:pt x="3420" y="478"/>
                  </a:cubicBezTo>
                  <a:cubicBezTo>
                    <a:pt x="3407" y="448"/>
                    <a:pt x="3395" y="414"/>
                    <a:pt x="3374" y="389"/>
                  </a:cubicBezTo>
                  <a:cubicBezTo>
                    <a:pt x="3370" y="414"/>
                    <a:pt x="3359" y="423"/>
                    <a:pt x="3342" y="423"/>
                  </a:cubicBezTo>
                  <a:cubicBezTo>
                    <a:pt x="3314" y="423"/>
                    <a:pt x="3273" y="398"/>
                    <a:pt x="3235" y="372"/>
                  </a:cubicBezTo>
                  <a:lnTo>
                    <a:pt x="3235" y="372"/>
                  </a:lnTo>
                  <a:lnTo>
                    <a:pt x="3266" y="462"/>
                  </a:lnTo>
                  <a:cubicBezTo>
                    <a:pt x="3261" y="462"/>
                    <a:pt x="3241" y="427"/>
                    <a:pt x="3236" y="409"/>
                  </a:cubicBezTo>
                  <a:cubicBezTo>
                    <a:pt x="3232" y="406"/>
                    <a:pt x="3230" y="404"/>
                    <a:pt x="3228" y="404"/>
                  </a:cubicBezTo>
                  <a:lnTo>
                    <a:pt x="3228" y="404"/>
                  </a:lnTo>
                  <a:cubicBezTo>
                    <a:pt x="3222" y="404"/>
                    <a:pt x="3264" y="468"/>
                    <a:pt x="3273" y="499"/>
                  </a:cubicBezTo>
                  <a:cubicBezTo>
                    <a:pt x="3273" y="500"/>
                    <a:pt x="3272" y="501"/>
                    <a:pt x="3272" y="501"/>
                  </a:cubicBezTo>
                  <a:cubicBezTo>
                    <a:pt x="3265" y="501"/>
                    <a:pt x="3239" y="454"/>
                    <a:pt x="3230" y="429"/>
                  </a:cubicBezTo>
                  <a:lnTo>
                    <a:pt x="3230" y="429"/>
                  </a:lnTo>
                  <a:cubicBezTo>
                    <a:pt x="3241" y="491"/>
                    <a:pt x="3245" y="564"/>
                    <a:pt x="3217" y="564"/>
                  </a:cubicBezTo>
                  <a:cubicBezTo>
                    <a:pt x="3208" y="564"/>
                    <a:pt x="3195" y="556"/>
                    <a:pt x="3177" y="536"/>
                  </a:cubicBezTo>
                  <a:lnTo>
                    <a:pt x="3169" y="509"/>
                  </a:lnTo>
                  <a:cubicBezTo>
                    <a:pt x="3167" y="507"/>
                    <a:pt x="3166" y="507"/>
                    <a:pt x="3165" y="507"/>
                  </a:cubicBezTo>
                  <a:lnTo>
                    <a:pt x="3165" y="507"/>
                  </a:lnTo>
                  <a:cubicBezTo>
                    <a:pt x="3149" y="507"/>
                    <a:pt x="3209" y="637"/>
                    <a:pt x="3195" y="637"/>
                  </a:cubicBezTo>
                  <a:cubicBezTo>
                    <a:pt x="3193" y="637"/>
                    <a:pt x="3188" y="633"/>
                    <a:pt x="3180" y="623"/>
                  </a:cubicBezTo>
                  <a:lnTo>
                    <a:pt x="3176" y="606"/>
                  </a:lnTo>
                  <a:cubicBezTo>
                    <a:pt x="3172" y="605"/>
                    <a:pt x="3167" y="604"/>
                    <a:pt x="3163" y="604"/>
                  </a:cubicBezTo>
                  <a:cubicBezTo>
                    <a:pt x="3135" y="604"/>
                    <a:pt x="3121" y="631"/>
                    <a:pt x="3095" y="631"/>
                  </a:cubicBezTo>
                  <a:cubicBezTo>
                    <a:pt x="3077" y="631"/>
                    <a:pt x="3055" y="619"/>
                    <a:pt x="3019" y="576"/>
                  </a:cubicBezTo>
                  <a:lnTo>
                    <a:pt x="3019" y="576"/>
                  </a:lnTo>
                  <a:cubicBezTo>
                    <a:pt x="3039" y="621"/>
                    <a:pt x="3036" y="629"/>
                    <a:pt x="3028" y="629"/>
                  </a:cubicBezTo>
                  <a:cubicBezTo>
                    <a:pt x="3024" y="629"/>
                    <a:pt x="3017" y="627"/>
                    <a:pt x="3013" y="627"/>
                  </a:cubicBezTo>
                  <a:cubicBezTo>
                    <a:pt x="3003" y="627"/>
                    <a:pt x="3000" y="639"/>
                    <a:pt x="3036" y="714"/>
                  </a:cubicBezTo>
                  <a:cubicBezTo>
                    <a:pt x="2971" y="642"/>
                    <a:pt x="2962" y="607"/>
                    <a:pt x="2902" y="566"/>
                  </a:cubicBezTo>
                  <a:cubicBezTo>
                    <a:pt x="2901" y="566"/>
                    <a:pt x="2901" y="566"/>
                    <a:pt x="2901" y="566"/>
                  </a:cubicBezTo>
                  <a:lnTo>
                    <a:pt x="2901" y="566"/>
                  </a:lnTo>
                  <a:cubicBezTo>
                    <a:pt x="2890" y="566"/>
                    <a:pt x="2943" y="679"/>
                    <a:pt x="2941" y="702"/>
                  </a:cubicBezTo>
                  <a:lnTo>
                    <a:pt x="2896" y="613"/>
                  </a:lnTo>
                  <a:lnTo>
                    <a:pt x="2929" y="714"/>
                  </a:lnTo>
                  <a:lnTo>
                    <a:pt x="2867" y="611"/>
                  </a:lnTo>
                  <a:lnTo>
                    <a:pt x="2868" y="638"/>
                  </a:lnTo>
                  <a:cubicBezTo>
                    <a:pt x="2876" y="643"/>
                    <a:pt x="2897" y="675"/>
                    <a:pt x="2910" y="701"/>
                  </a:cubicBezTo>
                  <a:cubicBezTo>
                    <a:pt x="2911" y="710"/>
                    <a:pt x="2909" y="714"/>
                    <a:pt x="2905" y="714"/>
                  </a:cubicBezTo>
                  <a:cubicBezTo>
                    <a:pt x="2888" y="714"/>
                    <a:pt x="2837" y="649"/>
                    <a:pt x="2819" y="611"/>
                  </a:cubicBezTo>
                  <a:lnTo>
                    <a:pt x="2819" y="611"/>
                  </a:lnTo>
                  <a:lnTo>
                    <a:pt x="2820" y="705"/>
                  </a:lnTo>
                  <a:cubicBezTo>
                    <a:pt x="2803" y="669"/>
                    <a:pt x="2803" y="653"/>
                    <a:pt x="2795" y="628"/>
                  </a:cubicBezTo>
                  <a:lnTo>
                    <a:pt x="2795" y="628"/>
                  </a:lnTo>
                  <a:cubicBezTo>
                    <a:pt x="2801" y="650"/>
                    <a:pt x="2801" y="658"/>
                    <a:pt x="2799" y="658"/>
                  </a:cubicBezTo>
                  <a:cubicBezTo>
                    <a:pt x="2794" y="658"/>
                    <a:pt x="2769" y="602"/>
                    <a:pt x="2765" y="602"/>
                  </a:cubicBezTo>
                  <a:lnTo>
                    <a:pt x="2765" y="602"/>
                  </a:lnTo>
                  <a:cubicBezTo>
                    <a:pt x="2763" y="602"/>
                    <a:pt x="2764" y="609"/>
                    <a:pt x="2769" y="628"/>
                  </a:cubicBezTo>
                  <a:cubicBezTo>
                    <a:pt x="2782" y="648"/>
                    <a:pt x="2795" y="683"/>
                    <a:pt x="2803" y="701"/>
                  </a:cubicBezTo>
                  <a:cubicBezTo>
                    <a:pt x="2785" y="676"/>
                    <a:pt x="2771" y="666"/>
                    <a:pt x="2761" y="666"/>
                  </a:cubicBezTo>
                  <a:cubicBezTo>
                    <a:pt x="2751" y="666"/>
                    <a:pt x="2745" y="676"/>
                    <a:pt x="2743" y="691"/>
                  </a:cubicBezTo>
                  <a:lnTo>
                    <a:pt x="2715" y="628"/>
                  </a:lnTo>
                  <a:cubicBezTo>
                    <a:pt x="2714" y="628"/>
                    <a:pt x="2714" y="628"/>
                    <a:pt x="2713" y="628"/>
                  </a:cubicBezTo>
                  <a:cubicBezTo>
                    <a:pt x="2679" y="628"/>
                    <a:pt x="2673" y="686"/>
                    <a:pt x="2642" y="700"/>
                  </a:cubicBezTo>
                  <a:cubicBezTo>
                    <a:pt x="2666" y="722"/>
                    <a:pt x="2718" y="830"/>
                    <a:pt x="2715" y="846"/>
                  </a:cubicBezTo>
                  <a:lnTo>
                    <a:pt x="2664" y="754"/>
                  </a:lnTo>
                  <a:lnTo>
                    <a:pt x="2664" y="754"/>
                  </a:lnTo>
                  <a:cubicBezTo>
                    <a:pt x="2687" y="815"/>
                    <a:pt x="2691" y="785"/>
                    <a:pt x="2715" y="861"/>
                  </a:cubicBezTo>
                  <a:cubicBezTo>
                    <a:pt x="2697" y="856"/>
                    <a:pt x="2654" y="758"/>
                    <a:pt x="2644" y="725"/>
                  </a:cubicBezTo>
                  <a:lnTo>
                    <a:pt x="2644" y="725"/>
                  </a:lnTo>
                  <a:lnTo>
                    <a:pt x="2648" y="764"/>
                  </a:lnTo>
                  <a:cubicBezTo>
                    <a:pt x="2632" y="737"/>
                    <a:pt x="2628" y="720"/>
                    <a:pt x="2611" y="684"/>
                  </a:cubicBezTo>
                  <a:lnTo>
                    <a:pt x="2611" y="684"/>
                  </a:lnTo>
                  <a:cubicBezTo>
                    <a:pt x="2616" y="696"/>
                    <a:pt x="2616" y="700"/>
                    <a:pt x="2613" y="700"/>
                  </a:cubicBezTo>
                  <a:cubicBezTo>
                    <a:pt x="2607" y="700"/>
                    <a:pt x="2581" y="667"/>
                    <a:pt x="2573" y="667"/>
                  </a:cubicBezTo>
                  <a:lnTo>
                    <a:pt x="2573" y="667"/>
                  </a:lnTo>
                  <a:cubicBezTo>
                    <a:pt x="2569" y="667"/>
                    <a:pt x="2570" y="677"/>
                    <a:pt x="2582" y="707"/>
                  </a:cubicBezTo>
                  <a:lnTo>
                    <a:pt x="2568" y="680"/>
                  </a:lnTo>
                  <a:cubicBezTo>
                    <a:pt x="2537" y="694"/>
                    <a:pt x="2540" y="733"/>
                    <a:pt x="2518" y="752"/>
                  </a:cubicBezTo>
                  <a:cubicBezTo>
                    <a:pt x="2557" y="833"/>
                    <a:pt x="2540" y="820"/>
                    <a:pt x="2565" y="890"/>
                  </a:cubicBezTo>
                  <a:cubicBezTo>
                    <a:pt x="2538" y="875"/>
                    <a:pt x="2495" y="833"/>
                    <a:pt x="2472" y="833"/>
                  </a:cubicBezTo>
                  <a:cubicBezTo>
                    <a:pt x="2469" y="833"/>
                    <a:pt x="2466" y="834"/>
                    <a:pt x="2463" y="837"/>
                  </a:cubicBezTo>
                  <a:cubicBezTo>
                    <a:pt x="2468" y="885"/>
                    <a:pt x="2493" y="908"/>
                    <a:pt x="2510" y="960"/>
                  </a:cubicBezTo>
                  <a:cubicBezTo>
                    <a:pt x="2472" y="886"/>
                    <a:pt x="2453" y="904"/>
                    <a:pt x="2438" y="845"/>
                  </a:cubicBezTo>
                  <a:cubicBezTo>
                    <a:pt x="2417" y="870"/>
                    <a:pt x="2412" y="876"/>
                    <a:pt x="2409" y="953"/>
                  </a:cubicBezTo>
                  <a:cubicBezTo>
                    <a:pt x="2427" y="981"/>
                    <a:pt x="2438" y="992"/>
                    <a:pt x="2448" y="1018"/>
                  </a:cubicBezTo>
                  <a:cubicBezTo>
                    <a:pt x="2448" y="1020"/>
                    <a:pt x="2448" y="1022"/>
                    <a:pt x="2447" y="1022"/>
                  </a:cubicBezTo>
                  <a:cubicBezTo>
                    <a:pt x="2440" y="1022"/>
                    <a:pt x="2418" y="989"/>
                    <a:pt x="2404" y="958"/>
                  </a:cubicBezTo>
                  <a:lnTo>
                    <a:pt x="2401" y="950"/>
                  </a:lnTo>
                  <a:lnTo>
                    <a:pt x="2401" y="950"/>
                  </a:lnTo>
                  <a:cubicBezTo>
                    <a:pt x="2404" y="974"/>
                    <a:pt x="2400" y="983"/>
                    <a:pt x="2391" y="983"/>
                  </a:cubicBezTo>
                  <a:cubicBezTo>
                    <a:pt x="2361" y="983"/>
                    <a:pt x="2284" y="891"/>
                    <a:pt x="2257" y="891"/>
                  </a:cubicBezTo>
                  <a:cubicBezTo>
                    <a:pt x="2247" y="891"/>
                    <a:pt x="2244" y="905"/>
                    <a:pt x="2255" y="944"/>
                  </a:cubicBezTo>
                  <a:lnTo>
                    <a:pt x="2251" y="935"/>
                  </a:lnTo>
                  <a:lnTo>
                    <a:pt x="2261" y="1032"/>
                  </a:lnTo>
                  <a:cubicBezTo>
                    <a:pt x="2240" y="1025"/>
                    <a:pt x="2241" y="971"/>
                    <a:pt x="2209" y="930"/>
                  </a:cubicBezTo>
                  <a:lnTo>
                    <a:pt x="2209" y="930"/>
                  </a:lnTo>
                  <a:cubicBezTo>
                    <a:pt x="2221" y="988"/>
                    <a:pt x="2212" y="999"/>
                    <a:pt x="2199" y="999"/>
                  </a:cubicBezTo>
                  <a:cubicBezTo>
                    <a:pt x="2191" y="999"/>
                    <a:pt x="2181" y="995"/>
                    <a:pt x="2174" y="995"/>
                  </a:cubicBezTo>
                  <a:cubicBezTo>
                    <a:pt x="2164" y="995"/>
                    <a:pt x="2157" y="1002"/>
                    <a:pt x="2161" y="1034"/>
                  </a:cubicBezTo>
                  <a:cubicBezTo>
                    <a:pt x="2121" y="969"/>
                    <a:pt x="2099" y="949"/>
                    <a:pt x="2085" y="949"/>
                  </a:cubicBezTo>
                  <a:cubicBezTo>
                    <a:pt x="2064" y="949"/>
                    <a:pt x="2062" y="996"/>
                    <a:pt x="2040" y="996"/>
                  </a:cubicBezTo>
                  <a:cubicBezTo>
                    <a:pt x="2030" y="996"/>
                    <a:pt x="2017" y="987"/>
                    <a:pt x="1996" y="960"/>
                  </a:cubicBezTo>
                  <a:lnTo>
                    <a:pt x="1996" y="960"/>
                  </a:lnTo>
                  <a:lnTo>
                    <a:pt x="2023" y="1011"/>
                  </a:lnTo>
                  <a:cubicBezTo>
                    <a:pt x="2028" y="1024"/>
                    <a:pt x="2028" y="1029"/>
                    <a:pt x="2027" y="1029"/>
                  </a:cubicBezTo>
                  <a:cubicBezTo>
                    <a:pt x="2022" y="1029"/>
                    <a:pt x="1998" y="983"/>
                    <a:pt x="1989" y="976"/>
                  </a:cubicBezTo>
                  <a:lnTo>
                    <a:pt x="1989" y="976"/>
                  </a:lnTo>
                  <a:cubicBezTo>
                    <a:pt x="2010" y="1016"/>
                    <a:pt x="2020" y="1018"/>
                    <a:pt x="2028" y="1048"/>
                  </a:cubicBezTo>
                  <a:cubicBezTo>
                    <a:pt x="2019" y="1076"/>
                    <a:pt x="2000" y="1086"/>
                    <a:pt x="1976" y="1086"/>
                  </a:cubicBezTo>
                  <a:cubicBezTo>
                    <a:pt x="1920" y="1086"/>
                    <a:pt x="1837" y="1031"/>
                    <a:pt x="1776" y="1020"/>
                  </a:cubicBezTo>
                  <a:cubicBezTo>
                    <a:pt x="1776" y="1020"/>
                    <a:pt x="1776" y="1020"/>
                    <a:pt x="1776" y="1020"/>
                  </a:cubicBezTo>
                  <a:lnTo>
                    <a:pt x="1776" y="1020"/>
                  </a:lnTo>
                  <a:cubicBezTo>
                    <a:pt x="1753" y="1020"/>
                    <a:pt x="1849" y="1211"/>
                    <a:pt x="1830" y="1211"/>
                  </a:cubicBezTo>
                  <a:cubicBezTo>
                    <a:pt x="1826" y="1211"/>
                    <a:pt x="1818" y="1204"/>
                    <a:pt x="1803" y="1186"/>
                  </a:cubicBezTo>
                  <a:lnTo>
                    <a:pt x="1764" y="1086"/>
                  </a:lnTo>
                  <a:lnTo>
                    <a:pt x="1764" y="1086"/>
                  </a:lnTo>
                  <a:cubicBezTo>
                    <a:pt x="1773" y="1224"/>
                    <a:pt x="1665" y="1129"/>
                    <a:pt x="1665" y="1249"/>
                  </a:cubicBezTo>
                  <a:cubicBezTo>
                    <a:pt x="1658" y="1225"/>
                    <a:pt x="1644" y="1196"/>
                    <a:pt x="1649" y="1195"/>
                  </a:cubicBezTo>
                  <a:cubicBezTo>
                    <a:pt x="1637" y="1178"/>
                    <a:pt x="1629" y="1171"/>
                    <a:pt x="1624" y="1171"/>
                  </a:cubicBezTo>
                  <a:lnTo>
                    <a:pt x="1624" y="1171"/>
                  </a:lnTo>
                  <a:cubicBezTo>
                    <a:pt x="1610" y="1171"/>
                    <a:pt x="1619" y="1224"/>
                    <a:pt x="1638" y="1266"/>
                  </a:cubicBezTo>
                  <a:cubicBezTo>
                    <a:pt x="1628" y="1264"/>
                    <a:pt x="1612" y="1216"/>
                    <a:pt x="1593" y="1188"/>
                  </a:cubicBezTo>
                  <a:cubicBezTo>
                    <a:pt x="1589" y="1184"/>
                    <a:pt x="1587" y="1182"/>
                    <a:pt x="1585" y="1182"/>
                  </a:cubicBezTo>
                  <a:lnTo>
                    <a:pt x="1585" y="1182"/>
                  </a:lnTo>
                  <a:cubicBezTo>
                    <a:pt x="1577" y="1182"/>
                    <a:pt x="1594" y="1241"/>
                    <a:pt x="1587" y="1241"/>
                  </a:cubicBezTo>
                  <a:cubicBezTo>
                    <a:pt x="1584" y="1241"/>
                    <a:pt x="1580" y="1236"/>
                    <a:pt x="1572" y="1222"/>
                  </a:cubicBezTo>
                  <a:cubicBezTo>
                    <a:pt x="1568" y="1216"/>
                    <a:pt x="1567" y="1209"/>
                    <a:pt x="1565" y="1202"/>
                  </a:cubicBezTo>
                  <a:lnTo>
                    <a:pt x="1565" y="1202"/>
                  </a:lnTo>
                  <a:cubicBezTo>
                    <a:pt x="1565" y="1224"/>
                    <a:pt x="1535" y="1206"/>
                    <a:pt x="1574" y="1276"/>
                  </a:cubicBezTo>
                  <a:cubicBezTo>
                    <a:pt x="1568" y="1271"/>
                    <a:pt x="1564" y="1269"/>
                    <a:pt x="1561" y="1269"/>
                  </a:cubicBezTo>
                  <a:cubicBezTo>
                    <a:pt x="1547" y="1269"/>
                    <a:pt x="1549" y="1299"/>
                    <a:pt x="1538" y="1299"/>
                  </a:cubicBezTo>
                  <a:cubicBezTo>
                    <a:pt x="1534" y="1299"/>
                    <a:pt x="1528" y="1295"/>
                    <a:pt x="1520" y="1287"/>
                  </a:cubicBezTo>
                  <a:lnTo>
                    <a:pt x="1520" y="1287"/>
                  </a:lnTo>
                  <a:cubicBezTo>
                    <a:pt x="1532" y="1320"/>
                    <a:pt x="1530" y="1327"/>
                    <a:pt x="1524" y="1327"/>
                  </a:cubicBezTo>
                  <a:cubicBezTo>
                    <a:pt x="1520" y="1327"/>
                    <a:pt x="1515" y="1324"/>
                    <a:pt x="1511" y="1324"/>
                  </a:cubicBezTo>
                  <a:cubicBezTo>
                    <a:pt x="1505" y="1324"/>
                    <a:pt x="1504" y="1333"/>
                    <a:pt x="1529" y="1387"/>
                  </a:cubicBezTo>
                  <a:cubicBezTo>
                    <a:pt x="1499" y="1323"/>
                    <a:pt x="1479" y="1300"/>
                    <a:pt x="1468" y="1300"/>
                  </a:cubicBezTo>
                  <a:cubicBezTo>
                    <a:pt x="1456" y="1300"/>
                    <a:pt x="1456" y="1327"/>
                    <a:pt x="1465" y="1362"/>
                  </a:cubicBezTo>
                  <a:cubicBezTo>
                    <a:pt x="1450" y="1321"/>
                    <a:pt x="1435" y="1326"/>
                    <a:pt x="1413" y="1267"/>
                  </a:cubicBezTo>
                  <a:lnTo>
                    <a:pt x="1413" y="1267"/>
                  </a:lnTo>
                  <a:cubicBezTo>
                    <a:pt x="1401" y="1275"/>
                    <a:pt x="1401" y="1305"/>
                    <a:pt x="1436" y="1373"/>
                  </a:cubicBezTo>
                  <a:cubicBezTo>
                    <a:pt x="1415" y="1341"/>
                    <a:pt x="1404" y="1329"/>
                    <a:pt x="1398" y="1329"/>
                  </a:cubicBezTo>
                  <a:lnTo>
                    <a:pt x="1398" y="1329"/>
                  </a:lnTo>
                  <a:cubicBezTo>
                    <a:pt x="1383" y="1329"/>
                    <a:pt x="1401" y="1395"/>
                    <a:pt x="1389" y="1395"/>
                  </a:cubicBezTo>
                  <a:cubicBezTo>
                    <a:pt x="1383" y="1395"/>
                    <a:pt x="1370" y="1378"/>
                    <a:pt x="1341" y="1326"/>
                  </a:cubicBezTo>
                  <a:cubicBezTo>
                    <a:pt x="1337" y="1415"/>
                    <a:pt x="1325" y="1480"/>
                    <a:pt x="1307" y="1526"/>
                  </a:cubicBezTo>
                  <a:cubicBezTo>
                    <a:pt x="1244" y="1394"/>
                    <a:pt x="1338" y="1495"/>
                    <a:pt x="1270" y="1358"/>
                  </a:cubicBezTo>
                  <a:lnTo>
                    <a:pt x="1270" y="1358"/>
                  </a:lnTo>
                  <a:cubicBezTo>
                    <a:pt x="1264" y="1423"/>
                    <a:pt x="1296" y="1535"/>
                    <a:pt x="1261" y="1535"/>
                  </a:cubicBezTo>
                  <a:cubicBezTo>
                    <a:pt x="1258" y="1535"/>
                    <a:pt x="1256" y="1534"/>
                    <a:pt x="1253" y="1533"/>
                  </a:cubicBezTo>
                  <a:cubicBezTo>
                    <a:pt x="1235" y="1519"/>
                    <a:pt x="1230" y="1473"/>
                    <a:pt x="1223" y="1450"/>
                  </a:cubicBezTo>
                  <a:cubicBezTo>
                    <a:pt x="1216" y="1520"/>
                    <a:pt x="1156" y="1467"/>
                    <a:pt x="1160" y="1551"/>
                  </a:cubicBezTo>
                  <a:lnTo>
                    <a:pt x="1160" y="1551"/>
                  </a:lnTo>
                  <a:cubicBezTo>
                    <a:pt x="1160" y="1551"/>
                    <a:pt x="1160" y="1550"/>
                    <a:pt x="1160" y="1550"/>
                  </a:cubicBezTo>
                  <a:lnTo>
                    <a:pt x="1160" y="1550"/>
                  </a:lnTo>
                  <a:cubicBezTo>
                    <a:pt x="1160" y="1551"/>
                    <a:pt x="1160" y="1551"/>
                    <a:pt x="1160" y="1552"/>
                  </a:cubicBezTo>
                  <a:cubicBezTo>
                    <a:pt x="1160" y="1552"/>
                    <a:pt x="1160" y="1552"/>
                    <a:pt x="1160" y="1551"/>
                  </a:cubicBezTo>
                  <a:lnTo>
                    <a:pt x="1160" y="1551"/>
                  </a:lnTo>
                  <a:cubicBezTo>
                    <a:pt x="1203" y="1629"/>
                    <a:pt x="1217" y="1725"/>
                    <a:pt x="1235" y="1773"/>
                  </a:cubicBezTo>
                  <a:lnTo>
                    <a:pt x="1235" y="1773"/>
                  </a:lnTo>
                  <a:cubicBezTo>
                    <a:pt x="1167" y="1608"/>
                    <a:pt x="1187" y="1748"/>
                    <a:pt x="1102" y="1526"/>
                  </a:cubicBezTo>
                  <a:lnTo>
                    <a:pt x="1102" y="1526"/>
                  </a:lnTo>
                  <a:cubicBezTo>
                    <a:pt x="1103" y="1540"/>
                    <a:pt x="1113" y="1571"/>
                    <a:pt x="1131" y="1609"/>
                  </a:cubicBezTo>
                  <a:cubicBezTo>
                    <a:pt x="1120" y="1601"/>
                    <a:pt x="1109" y="1577"/>
                    <a:pt x="1092" y="1529"/>
                  </a:cubicBezTo>
                  <a:lnTo>
                    <a:pt x="1092" y="1529"/>
                  </a:lnTo>
                  <a:cubicBezTo>
                    <a:pt x="1087" y="1572"/>
                    <a:pt x="1124" y="1632"/>
                    <a:pt x="1105" y="1639"/>
                  </a:cubicBezTo>
                  <a:cubicBezTo>
                    <a:pt x="1092" y="1611"/>
                    <a:pt x="1090" y="1598"/>
                    <a:pt x="1076" y="1561"/>
                  </a:cubicBezTo>
                  <a:lnTo>
                    <a:pt x="1076" y="1561"/>
                  </a:lnTo>
                  <a:cubicBezTo>
                    <a:pt x="1092" y="1615"/>
                    <a:pt x="1107" y="1669"/>
                    <a:pt x="1092" y="1669"/>
                  </a:cubicBezTo>
                  <a:cubicBezTo>
                    <a:pt x="1089" y="1669"/>
                    <a:pt x="1087" y="1668"/>
                    <a:pt x="1084" y="1666"/>
                  </a:cubicBezTo>
                  <a:cubicBezTo>
                    <a:pt x="1077" y="1650"/>
                    <a:pt x="1066" y="1631"/>
                    <a:pt x="1067" y="1627"/>
                  </a:cubicBezTo>
                  <a:lnTo>
                    <a:pt x="1067" y="1627"/>
                  </a:lnTo>
                  <a:cubicBezTo>
                    <a:pt x="1050" y="1647"/>
                    <a:pt x="1083" y="1764"/>
                    <a:pt x="1055" y="1764"/>
                  </a:cubicBezTo>
                  <a:cubicBezTo>
                    <a:pt x="1052" y="1764"/>
                    <a:pt x="1047" y="1761"/>
                    <a:pt x="1040" y="1756"/>
                  </a:cubicBezTo>
                  <a:cubicBezTo>
                    <a:pt x="989" y="1626"/>
                    <a:pt x="1010" y="1718"/>
                    <a:pt x="957" y="1611"/>
                  </a:cubicBezTo>
                  <a:lnTo>
                    <a:pt x="957" y="1652"/>
                  </a:lnTo>
                  <a:lnTo>
                    <a:pt x="988" y="1701"/>
                  </a:lnTo>
                  <a:cubicBezTo>
                    <a:pt x="976" y="1705"/>
                    <a:pt x="992" y="1768"/>
                    <a:pt x="979" y="1768"/>
                  </a:cubicBezTo>
                  <a:cubicBezTo>
                    <a:pt x="977" y="1768"/>
                    <a:pt x="974" y="1766"/>
                    <a:pt x="970" y="1762"/>
                  </a:cubicBezTo>
                  <a:lnTo>
                    <a:pt x="959" y="1712"/>
                  </a:lnTo>
                  <a:lnTo>
                    <a:pt x="944" y="1744"/>
                  </a:lnTo>
                  <a:lnTo>
                    <a:pt x="978" y="1779"/>
                  </a:lnTo>
                  <a:cubicBezTo>
                    <a:pt x="989" y="1835"/>
                    <a:pt x="1031" y="1899"/>
                    <a:pt x="1019" y="1899"/>
                  </a:cubicBezTo>
                  <a:cubicBezTo>
                    <a:pt x="1018" y="1899"/>
                    <a:pt x="1015" y="1897"/>
                    <a:pt x="1011" y="1894"/>
                  </a:cubicBezTo>
                  <a:cubicBezTo>
                    <a:pt x="1010" y="1882"/>
                    <a:pt x="997" y="1900"/>
                    <a:pt x="959" y="1839"/>
                  </a:cubicBezTo>
                  <a:lnTo>
                    <a:pt x="959" y="1839"/>
                  </a:lnTo>
                  <a:cubicBezTo>
                    <a:pt x="967" y="1869"/>
                    <a:pt x="975" y="1901"/>
                    <a:pt x="967" y="1901"/>
                  </a:cubicBezTo>
                  <a:cubicBezTo>
                    <a:pt x="965" y="1901"/>
                    <a:pt x="962" y="1899"/>
                    <a:pt x="957" y="1894"/>
                  </a:cubicBezTo>
                  <a:cubicBezTo>
                    <a:pt x="937" y="1861"/>
                    <a:pt x="902" y="1773"/>
                    <a:pt x="890" y="1750"/>
                  </a:cubicBezTo>
                  <a:lnTo>
                    <a:pt x="890" y="1750"/>
                  </a:lnTo>
                  <a:cubicBezTo>
                    <a:pt x="925" y="1842"/>
                    <a:pt x="871" y="1792"/>
                    <a:pt x="904" y="1886"/>
                  </a:cubicBezTo>
                  <a:lnTo>
                    <a:pt x="904" y="1886"/>
                  </a:lnTo>
                  <a:cubicBezTo>
                    <a:pt x="894" y="1859"/>
                    <a:pt x="871" y="1809"/>
                    <a:pt x="865" y="1799"/>
                  </a:cubicBezTo>
                  <a:lnTo>
                    <a:pt x="865" y="1799"/>
                  </a:lnTo>
                  <a:lnTo>
                    <a:pt x="893" y="1876"/>
                  </a:lnTo>
                  <a:cubicBezTo>
                    <a:pt x="876" y="1855"/>
                    <a:pt x="870" y="1844"/>
                    <a:pt x="849" y="1798"/>
                  </a:cubicBezTo>
                  <a:cubicBezTo>
                    <a:pt x="849" y="1798"/>
                    <a:pt x="848" y="1798"/>
                    <a:pt x="848" y="1798"/>
                  </a:cubicBezTo>
                  <a:lnTo>
                    <a:pt x="848" y="1798"/>
                  </a:lnTo>
                  <a:cubicBezTo>
                    <a:pt x="830" y="1798"/>
                    <a:pt x="894" y="1895"/>
                    <a:pt x="884" y="1895"/>
                  </a:cubicBezTo>
                  <a:cubicBezTo>
                    <a:pt x="882" y="1895"/>
                    <a:pt x="878" y="1892"/>
                    <a:pt x="870" y="1885"/>
                  </a:cubicBezTo>
                  <a:cubicBezTo>
                    <a:pt x="869" y="1878"/>
                    <a:pt x="864" y="1866"/>
                    <a:pt x="861" y="1854"/>
                  </a:cubicBezTo>
                  <a:cubicBezTo>
                    <a:pt x="857" y="1852"/>
                    <a:pt x="853" y="1851"/>
                    <a:pt x="850" y="1851"/>
                  </a:cubicBezTo>
                  <a:cubicBezTo>
                    <a:pt x="830" y="1851"/>
                    <a:pt x="833" y="1899"/>
                    <a:pt x="814" y="1899"/>
                  </a:cubicBezTo>
                  <a:cubicBezTo>
                    <a:pt x="810" y="1899"/>
                    <a:pt x="806" y="1898"/>
                    <a:pt x="802" y="1894"/>
                  </a:cubicBezTo>
                  <a:cubicBezTo>
                    <a:pt x="745" y="1788"/>
                    <a:pt x="807" y="1860"/>
                    <a:pt x="756" y="1769"/>
                  </a:cubicBezTo>
                  <a:lnTo>
                    <a:pt x="756" y="1769"/>
                  </a:lnTo>
                  <a:cubicBezTo>
                    <a:pt x="736" y="1801"/>
                    <a:pt x="753" y="1919"/>
                    <a:pt x="719" y="1919"/>
                  </a:cubicBezTo>
                  <a:cubicBezTo>
                    <a:pt x="717" y="1919"/>
                    <a:pt x="715" y="1919"/>
                    <a:pt x="713" y="1918"/>
                  </a:cubicBezTo>
                  <a:lnTo>
                    <a:pt x="713" y="1918"/>
                  </a:lnTo>
                  <a:lnTo>
                    <a:pt x="725" y="1928"/>
                  </a:lnTo>
                  <a:cubicBezTo>
                    <a:pt x="744" y="1971"/>
                    <a:pt x="748" y="1985"/>
                    <a:pt x="744" y="1985"/>
                  </a:cubicBezTo>
                  <a:cubicBezTo>
                    <a:pt x="738" y="1985"/>
                    <a:pt x="698" y="1922"/>
                    <a:pt x="688" y="1922"/>
                  </a:cubicBezTo>
                  <a:cubicBezTo>
                    <a:pt x="685" y="1922"/>
                    <a:pt x="684" y="1927"/>
                    <a:pt x="687" y="1937"/>
                  </a:cubicBezTo>
                  <a:lnTo>
                    <a:pt x="687" y="1937"/>
                  </a:lnTo>
                  <a:cubicBezTo>
                    <a:pt x="682" y="1921"/>
                    <a:pt x="658" y="1866"/>
                    <a:pt x="658" y="1866"/>
                  </a:cubicBezTo>
                  <a:lnTo>
                    <a:pt x="658" y="1866"/>
                  </a:lnTo>
                  <a:cubicBezTo>
                    <a:pt x="658" y="1866"/>
                    <a:pt x="658" y="1867"/>
                    <a:pt x="658" y="1868"/>
                  </a:cubicBezTo>
                  <a:cubicBezTo>
                    <a:pt x="656" y="1867"/>
                    <a:pt x="653" y="1867"/>
                    <a:pt x="651" y="1867"/>
                  </a:cubicBezTo>
                  <a:cubicBezTo>
                    <a:pt x="629" y="1867"/>
                    <a:pt x="635" y="1931"/>
                    <a:pt x="627" y="1990"/>
                  </a:cubicBezTo>
                  <a:lnTo>
                    <a:pt x="613" y="1948"/>
                  </a:lnTo>
                  <a:cubicBezTo>
                    <a:pt x="600" y="1935"/>
                    <a:pt x="591" y="1932"/>
                    <a:pt x="583" y="1932"/>
                  </a:cubicBezTo>
                  <a:cubicBezTo>
                    <a:pt x="577" y="1932"/>
                    <a:pt x="572" y="1934"/>
                    <a:pt x="566" y="1934"/>
                  </a:cubicBezTo>
                  <a:cubicBezTo>
                    <a:pt x="561" y="1934"/>
                    <a:pt x="556" y="1933"/>
                    <a:pt x="551" y="1930"/>
                  </a:cubicBezTo>
                  <a:lnTo>
                    <a:pt x="551" y="1930"/>
                  </a:lnTo>
                  <a:cubicBezTo>
                    <a:pt x="565" y="1971"/>
                    <a:pt x="555" y="1969"/>
                    <a:pt x="587" y="2025"/>
                  </a:cubicBezTo>
                  <a:cubicBezTo>
                    <a:pt x="553" y="1975"/>
                    <a:pt x="534" y="1958"/>
                    <a:pt x="523" y="1958"/>
                  </a:cubicBezTo>
                  <a:cubicBezTo>
                    <a:pt x="497" y="1958"/>
                    <a:pt x="518" y="2056"/>
                    <a:pt x="494" y="2056"/>
                  </a:cubicBezTo>
                  <a:cubicBezTo>
                    <a:pt x="486" y="2056"/>
                    <a:pt x="471" y="2043"/>
                    <a:pt x="446" y="2007"/>
                  </a:cubicBezTo>
                  <a:cubicBezTo>
                    <a:pt x="450" y="2005"/>
                    <a:pt x="440" y="1970"/>
                    <a:pt x="437" y="1970"/>
                  </a:cubicBezTo>
                  <a:cubicBezTo>
                    <a:pt x="437" y="1970"/>
                    <a:pt x="437" y="1970"/>
                    <a:pt x="437" y="1970"/>
                  </a:cubicBezTo>
                  <a:lnTo>
                    <a:pt x="424" y="2021"/>
                  </a:lnTo>
                  <a:cubicBezTo>
                    <a:pt x="457" y="2088"/>
                    <a:pt x="447" y="2059"/>
                    <a:pt x="477" y="2110"/>
                  </a:cubicBezTo>
                  <a:cubicBezTo>
                    <a:pt x="491" y="2152"/>
                    <a:pt x="498" y="2188"/>
                    <a:pt x="490" y="2191"/>
                  </a:cubicBezTo>
                  <a:cubicBezTo>
                    <a:pt x="482" y="2139"/>
                    <a:pt x="440" y="2081"/>
                    <a:pt x="416" y="2046"/>
                  </a:cubicBezTo>
                  <a:lnTo>
                    <a:pt x="416" y="2046"/>
                  </a:lnTo>
                  <a:cubicBezTo>
                    <a:pt x="426" y="2067"/>
                    <a:pt x="435" y="2089"/>
                    <a:pt x="446" y="2110"/>
                  </a:cubicBezTo>
                  <a:cubicBezTo>
                    <a:pt x="432" y="2088"/>
                    <a:pt x="426" y="2080"/>
                    <a:pt x="424" y="2080"/>
                  </a:cubicBezTo>
                  <a:lnTo>
                    <a:pt x="424" y="2080"/>
                  </a:lnTo>
                  <a:cubicBezTo>
                    <a:pt x="418" y="2080"/>
                    <a:pt x="472" y="2190"/>
                    <a:pt x="461" y="2190"/>
                  </a:cubicBezTo>
                  <a:cubicBezTo>
                    <a:pt x="459" y="2190"/>
                    <a:pt x="455" y="2186"/>
                    <a:pt x="447" y="2176"/>
                  </a:cubicBezTo>
                  <a:lnTo>
                    <a:pt x="431" y="2140"/>
                  </a:lnTo>
                  <a:lnTo>
                    <a:pt x="431" y="2140"/>
                  </a:lnTo>
                  <a:cubicBezTo>
                    <a:pt x="431" y="2160"/>
                    <a:pt x="444" y="2206"/>
                    <a:pt x="436" y="2206"/>
                  </a:cubicBezTo>
                  <a:cubicBezTo>
                    <a:pt x="435" y="2206"/>
                    <a:pt x="434" y="2206"/>
                    <a:pt x="433" y="2205"/>
                  </a:cubicBezTo>
                  <a:cubicBezTo>
                    <a:pt x="393" y="2130"/>
                    <a:pt x="425" y="2166"/>
                    <a:pt x="395" y="2100"/>
                  </a:cubicBezTo>
                  <a:lnTo>
                    <a:pt x="395" y="2100"/>
                  </a:lnTo>
                  <a:cubicBezTo>
                    <a:pt x="387" y="2108"/>
                    <a:pt x="421" y="2207"/>
                    <a:pt x="410" y="2207"/>
                  </a:cubicBezTo>
                  <a:cubicBezTo>
                    <a:pt x="407" y="2207"/>
                    <a:pt x="402" y="2201"/>
                    <a:pt x="393" y="2187"/>
                  </a:cubicBezTo>
                  <a:cubicBezTo>
                    <a:pt x="388" y="2162"/>
                    <a:pt x="395" y="2158"/>
                    <a:pt x="390" y="2135"/>
                  </a:cubicBezTo>
                  <a:cubicBezTo>
                    <a:pt x="336" y="2048"/>
                    <a:pt x="345" y="2071"/>
                    <a:pt x="329" y="2061"/>
                  </a:cubicBezTo>
                  <a:lnTo>
                    <a:pt x="329" y="2061"/>
                  </a:lnTo>
                  <a:lnTo>
                    <a:pt x="331" y="2062"/>
                  </a:lnTo>
                  <a:lnTo>
                    <a:pt x="290" y="2029"/>
                  </a:lnTo>
                  <a:lnTo>
                    <a:pt x="307" y="2053"/>
                  </a:lnTo>
                  <a:cubicBezTo>
                    <a:pt x="386" y="2266"/>
                    <a:pt x="294" y="2105"/>
                    <a:pt x="334" y="2249"/>
                  </a:cubicBezTo>
                  <a:cubicBezTo>
                    <a:pt x="295" y="2113"/>
                    <a:pt x="305" y="2173"/>
                    <a:pt x="264" y="2084"/>
                  </a:cubicBezTo>
                  <a:cubicBezTo>
                    <a:pt x="248" y="2062"/>
                    <a:pt x="227" y="2037"/>
                    <a:pt x="218" y="2012"/>
                  </a:cubicBezTo>
                  <a:lnTo>
                    <a:pt x="218" y="2012"/>
                  </a:lnTo>
                  <a:cubicBezTo>
                    <a:pt x="224" y="2032"/>
                    <a:pt x="224" y="2038"/>
                    <a:pt x="221" y="2038"/>
                  </a:cubicBezTo>
                  <a:cubicBezTo>
                    <a:pt x="217" y="2038"/>
                    <a:pt x="207" y="2025"/>
                    <a:pt x="202" y="2025"/>
                  </a:cubicBezTo>
                  <a:lnTo>
                    <a:pt x="202" y="2025"/>
                  </a:lnTo>
                  <a:cubicBezTo>
                    <a:pt x="198" y="2025"/>
                    <a:pt x="198" y="2035"/>
                    <a:pt x="209" y="2074"/>
                  </a:cubicBezTo>
                  <a:cubicBezTo>
                    <a:pt x="196" y="2046"/>
                    <a:pt x="198" y="2075"/>
                    <a:pt x="167" y="2002"/>
                  </a:cubicBezTo>
                  <a:lnTo>
                    <a:pt x="167" y="2002"/>
                  </a:lnTo>
                  <a:cubicBezTo>
                    <a:pt x="165" y="2031"/>
                    <a:pt x="193" y="2052"/>
                    <a:pt x="208" y="2088"/>
                  </a:cubicBezTo>
                  <a:cubicBezTo>
                    <a:pt x="214" y="2113"/>
                    <a:pt x="212" y="2121"/>
                    <a:pt x="206" y="2121"/>
                  </a:cubicBezTo>
                  <a:cubicBezTo>
                    <a:pt x="193" y="2121"/>
                    <a:pt x="161" y="2082"/>
                    <a:pt x="145" y="2082"/>
                  </a:cubicBezTo>
                  <a:cubicBezTo>
                    <a:pt x="136" y="2082"/>
                    <a:pt x="133" y="2095"/>
                    <a:pt x="142" y="2137"/>
                  </a:cubicBezTo>
                  <a:cubicBezTo>
                    <a:pt x="144" y="2203"/>
                    <a:pt x="185" y="2303"/>
                    <a:pt x="182" y="2362"/>
                  </a:cubicBezTo>
                  <a:cubicBezTo>
                    <a:pt x="154" y="2319"/>
                    <a:pt x="141" y="2254"/>
                    <a:pt x="141" y="2254"/>
                  </a:cubicBezTo>
                  <a:cubicBezTo>
                    <a:pt x="128" y="2239"/>
                    <a:pt x="119" y="2232"/>
                    <a:pt x="114" y="2232"/>
                  </a:cubicBezTo>
                  <a:cubicBezTo>
                    <a:pt x="107" y="2232"/>
                    <a:pt x="106" y="2245"/>
                    <a:pt x="108" y="2267"/>
                  </a:cubicBezTo>
                  <a:cubicBezTo>
                    <a:pt x="98" y="2241"/>
                    <a:pt x="87" y="2220"/>
                    <a:pt x="68" y="2191"/>
                  </a:cubicBezTo>
                  <a:lnTo>
                    <a:pt x="68" y="2191"/>
                  </a:lnTo>
                  <a:cubicBezTo>
                    <a:pt x="64" y="2201"/>
                    <a:pt x="96" y="2269"/>
                    <a:pt x="88" y="2269"/>
                  </a:cubicBezTo>
                  <a:cubicBezTo>
                    <a:pt x="87" y="2269"/>
                    <a:pt x="84" y="2266"/>
                    <a:pt x="79" y="2260"/>
                  </a:cubicBezTo>
                  <a:cubicBezTo>
                    <a:pt x="66" y="2228"/>
                    <a:pt x="46" y="2175"/>
                    <a:pt x="36" y="2141"/>
                  </a:cubicBezTo>
                  <a:lnTo>
                    <a:pt x="36" y="2141"/>
                  </a:lnTo>
                  <a:cubicBezTo>
                    <a:pt x="37" y="2172"/>
                    <a:pt x="52" y="2230"/>
                    <a:pt x="52" y="2261"/>
                  </a:cubicBezTo>
                  <a:cubicBezTo>
                    <a:pt x="26" y="2213"/>
                    <a:pt x="25" y="2183"/>
                    <a:pt x="12" y="2147"/>
                  </a:cubicBezTo>
                  <a:lnTo>
                    <a:pt x="12" y="2147"/>
                  </a:lnTo>
                  <a:cubicBezTo>
                    <a:pt x="10" y="2176"/>
                    <a:pt x="1" y="2208"/>
                    <a:pt x="34" y="2289"/>
                  </a:cubicBezTo>
                  <a:lnTo>
                    <a:pt x="48" y="2306"/>
                  </a:lnTo>
                  <a:lnTo>
                    <a:pt x="48" y="2306"/>
                  </a:lnTo>
                  <a:cubicBezTo>
                    <a:pt x="38" y="2287"/>
                    <a:pt x="20" y="2242"/>
                    <a:pt x="19" y="2230"/>
                  </a:cubicBezTo>
                  <a:cubicBezTo>
                    <a:pt x="14" y="2212"/>
                    <a:pt x="14" y="2206"/>
                    <a:pt x="16" y="2206"/>
                  </a:cubicBezTo>
                  <a:lnTo>
                    <a:pt x="16" y="2206"/>
                  </a:lnTo>
                  <a:cubicBezTo>
                    <a:pt x="23" y="2206"/>
                    <a:pt x="50" y="2259"/>
                    <a:pt x="60" y="2280"/>
                  </a:cubicBezTo>
                  <a:lnTo>
                    <a:pt x="60" y="2302"/>
                  </a:lnTo>
                  <a:cubicBezTo>
                    <a:pt x="84" y="2349"/>
                    <a:pt x="96" y="2366"/>
                    <a:pt x="101" y="2366"/>
                  </a:cubicBezTo>
                  <a:cubicBezTo>
                    <a:pt x="114" y="2366"/>
                    <a:pt x="85" y="2264"/>
                    <a:pt x="99" y="2264"/>
                  </a:cubicBezTo>
                  <a:lnTo>
                    <a:pt x="99" y="2264"/>
                  </a:lnTo>
                  <a:cubicBezTo>
                    <a:pt x="99" y="2264"/>
                    <a:pt x="99" y="2264"/>
                    <a:pt x="99" y="2264"/>
                  </a:cubicBezTo>
                  <a:lnTo>
                    <a:pt x="149" y="2389"/>
                  </a:lnTo>
                  <a:lnTo>
                    <a:pt x="119" y="2280"/>
                  </a:lnTo>
                  <a:lnTo>
                    <a:pt x="119" y="2280"/>
                  </a:lnTo>
                  <a:cubicBezTo>
                    <a:pt x="138" y="2310"/>
                    <a:pt x="171" y="2378"/>
                    <a:pt x="171" y="2399"/>
                  </a:cubicBezTo>
                  <a:cubicBezTo>
                    <a:pt x="180" y="2412"/>
                    <a:pt x="184" y="2417"/>
                    <a:pt x="186" y="2417"/>
                  </a:cubicBezTo>
                  <a:cubicBezTo>
                    <a:pt x="191" y="2417"/>
                    <a:pt x="182" y="2393"/>
                    <a:pt x="186" y="2393"/>
                  </a:cubicBezTo>
                  <a:lnTo>
                    <a:pt x="186" y="2393"/>
                  </a:lnTo>
                  <a:cubicBezTo>
                    <a:pt x="188" y="2393"/>
                    <a:pt x="192" y="2399"/>
                    <a:pt x="202" y="2414"/>
                  </a:cubicBezTo>
                  <a:cubicBezTo>
                    <a:pt x="208" y="2424"/>
                    <a:pt x="210" y="2429"/>
                    <a:pt x="211" y="2436"/>
                  </a:cubicBezTo>
                  <a:lnTo>
                    <a:pt x="206" y="2394"/>
                  </a:lnTo>
                  <a:lnTo>
                    <a:pt x="206" y="2394"/>
                  </a:lnTo>
                  <a:cubicBezTo>
                    <a:pt x="215" y="2418"/>
                    <a:pt x="241" y="2468"/>
                    <a:pt x="236" y="2468"/>
                  </a:cubicBezTo>
                  <a:cubicBezTo>
                    <a:pt x="235" y="2468"/>
                    <a:pt x="234" y="2467"/>
                    <a:pt x="232" y="2466"/>
                  </a:cubicBezTo>
                  <a:lnTo>
                    <a:pt x="232" y="2466"/>
                  </a:lnTo>
                  <a:cubicBezTo>
                    <a:pt x="241" y="2476"/>
                    <a:pt x="246" y="2480"/>
                    <a:pt x="250" y="2480"/>
                  </a:cubicBezTo>
                  <a:cubicBezTo>
                    <a:pt x="263" y="2480"/>
                    <a:pt x="246" y="2422"/>
                    <a:pt x="254" y="2422"/>
                  </a:cubicBezTo>
                  <a:lnTo>
                    <a:pt x="254" y="2422"/>
                  </a:lnTo>
                  <a:cubicBezTo>
                    <a:pt x="256" y="2422"/>
                    <a:pt x="262" y="2429"/>
                    <a:pt x="273" y="2448"/>
                  </a:cubicBezTo>
                  <a:lnTo>
                    <a:pt x="274" y="2456"/>
                  </a:lnTo>
                  <a:cubicBezTo>
                    <a:pt x="283" y="2401"/>
                    <a:pt x="234" y="2365"/>
                    <a:pt x="208" y="2250"/>
                  </a:cubicBezTo>
                  <a:lnTo>
                    <a:pt x="208" y="2250"/>
                  </a:lnTo>
                  <a:lnTo>
                    <a:pt x="325" y="2465"/>
                  </a:lnTo>
                  <a:lnTo>
                    <a:pt x="285" y="2375"/>
                  </a:lnTo>
                  <a:lnTo>
                    <a:pt x="285" y="2375"/>
                  </a:lnTo>
                  <a:cubicBezTo>
                    <a:pt x="289" y="2376"/>
                    <a:pt x="299" y="2381"/>
                    <a:pt x="314" y="2417"/>
                  </a:cubicBezTo>
                  <a:cubicBezTo>
                    <a:pt x="297" y="2352"/>
                    <a:pt x="294" y="2379"/>
                    <a:pt x="274" y="2317"/>
                  </a:cubicBezTo>
                  <a:lnTo>
                    <a:pt x="274" y="2317"/>
                  </a:lnTo>
                  <a:cubicBezTo>
                    <a:pt x="287" y="2337"/>
                    <a:pt x="295" y="2343"/>
                    <a:pt x="301" y="2343"/>
                  </a:cubicBezTo>
                  <a:cubicBezTo>
                    <a:pt x="308" y="2343"/>
                    <a:pt x="311" y="2334"/>
                    <a:pt x="317" y="2334"/>
                  </a:cubicBezTo>
                  <a:cubicBezTo>
                    <a:pt x="324" y="2334"/>
                    <a:pt x="335" y="2347"/>
                    <a:pt x="363" y="2405"/>
                  </a:cubicBezTo>
                  <a:cubicBezTo>
                    <a:pt x="337" y="2333"/>
                    <a:pt x="326" y="2358"/>
                    <a:pt x="319" y="2303"/>
                  </a:cubicBezTo>
                  <a:lnTo>
                    <a:pt x="319" y="2303"/>
                  </a:lnTo>
                  <a:cubicBezTo>
                    <a:pt x="342" y="2350"/>
                    <a:pt x="352" y="2365"/>
                    <a:pt x="355" y="2365"/>
                  </a:cubicBezTo>
                  <a:cubicBezTo>
                    <a:pt x="360" y="2365"/>
                    <a:pt x="347" y="2320"/>
                    <a:pt x="356" y="2320"/>
                  </a:cubicBezTo>
                  <a:lnTo>
                    <a:pt x="356" y="2320"/>
                  </a:lnTo>
                  <a:cubicBezTo>
                    <a:pt x="358" y="2320"/>
                    <a:pt x="362" y="2324"/>
                    <a:pt x="369" y="2334"/>
                  </a:cubicBezTo>
                  <a:cubicBezTo>
                    <a:pt x="402" y="2416"/>
                    <a:pt x="371" y="2379"/>
                    <a:pt x="416" y="2444"/>
                  </a:cubicBezTo>
                  <a:cubicBezTo>
                    <a:pt x="399" y="2400"/>
                    <a:pt x="396" y="2386"/>
                    <a:pt x="401" y="2386"/>
                  </a:cubicBezTo>
                  <a:lnTo>
                    <a:pt x="401" y="2386"/>
                  </a:lnTo>
                  <a:cubicBezTo>
                    <a:pt x="410" y="2386"/>
                    <a:pt x="443" y="2436"/>
                    <a:pt x="452" y="2436"/>
                  </a:cubicBezTo>
                  <a:cubicBezTo>
                    <a:pt x="453" y="2436"/>
                    <a:pt x="454" y="2434"/>
                    <a:pt x="454" y="2432"/>
                  </a:cubicBezTo>
                  <a:cubicBezTo>
                    <a:pt x="405" y="2324"/>
                    <a:pt x="456" y="2376"/>
                    <a:pt x="457" y="2333"/>
                  </a:cubicBezTo>
                  <a:cubicBezTo>
                    <a:pt x="473" y="2369"/>
                    <a:pt x="518" y="2375"/>
                    <a:pt x="552" y="2406"/>
                  </a:cubicBezTo>
                  <a:lnTo>
                    <a:pt x="552" y="2406"/>
                  </a:lnTo>
                  <a:cubicBezTo>
                    <a:pt x="517" y="2316"/>
                    <a:pt x="540" y="2326"/>
                    <a:pt x="542" y="2300"/>
                  </a:cubicBezTo>
                  <a:lnTo>
                    <a:pt x="542" y="2300"/>
                  </a:lnTo>
                  <a:cubicBezTo>
                    <a:pt x="571" y="2364"/>
                    <a:pt x="581" y="2391"/>
                    <a:pt x="587" y="2422"/>
                  </a:cubicBezTo>
                  <a:lnTo>
                    <a:pt x="599" y="2416"/>
                  </a:lnTo>
                  <a:cubicBezTo>
                    <a:pt x="586" y="2380"/>
                    <a:pt x="581" y="2360"/>
                    <a:pt x="584" y="2344"/>
                  </a:cubicBezTo>
                  <a:lnTo>
                    <a:pt x="584" y="2344"/>
                  </a:lnTo>
                  <a:lnTo>
                    <a:pt x="617" y="2426"/>
                  </a:lnTo>
                  <a:cubicBezTo>
                    <a:pt x="629" y="2417"/>
                    <a:pt x="614" y="2350"/>
                    <a:pt x="631" y="2350"/>
                  </a:cubicBezTo>
                  <a:cubicBezTo>
                    <a:pt x="635" y="2350"/>
                    <a:pt x="641" y="2354"/>
                    <a:pt x="649" y="2362"/>
                  </a:cubicBezTo>
                  <a:cubicBezTo>
                    <a:pt x="616" y="2285"/>
                    <a:pt x="537" y="2160"/>
                    <a:pt x="535" y="2099"/>
                  </a:cubicBezTo>
                  <a:lnTo>
                    <a:pt x="535" y="2099"/>
                  </a:lnTo>
                  <a:cubicBezTo>
                    <a:pt x="555" y="2139"/>
                    <a:pt x="587" y="2209"/>
                    <a:pt x="590" y="2227"/>
                  </a:cubicBezTo>
                  <a:cubicBezTo>
                    <a:pt x="590" y="2221"/>
                    <a:pt x="584" y="2202"/>
                    <a:pt x="587" y="2202"/>
                  </a:cubicBezTo>
                  <a:lnTo>
                    <a:pt x="587" y="2202"/>
                  </a:lnTo>
                  <a:cubicBezTo>
                    <a:pt x="588" y="2202"/>
                    <a:pt x="590" y="2203"/>
                    <a:pt x="592" y="2207"/>
                  </a:cubicBezTo>
                  <a:lnTo>
                    <a:pt x="616" y="2279"/>
                  </a:lnTo>
                  <a:cubicBezTo>
                    <a:pt x="619" y="2283"/>
                    <a:pt x="621" y="2284"/>
                    <a:pt x="622" y="2284"/>
                  </a:cubicBezTo>
                  <a:cubicBezTo>
                    <a:pt x="628" y="2284"/>
                    <a:pt x="597" y="2222"/>
                    <a:pt x="604" y="2222"/>
                  </a:cubicBezTo>
                  <a:lnTo>
                    <a:pt x="604" y="2222"/>
                  </a:lnTo>
                  <a:cubicBezTo>
                    <a:pt x="604" y="2222"/>
                    <a:pt x="604" y="2222"/>
                    <a:pt x="605" y="2222"/>
                  </a:cubicBezTo>
                  <a:cubicBezTo>
                    <a:pt x="631" y="2280"/>
                    <a:pt x="628" y="2260"/>
                    <a:pt x="649" y="2307"/>
                  </a:cubicBezTo>
                  <a:cubicBezTo>
                    <a:pt x="649" y="2308"/>
                    <a:pt x="649" y="2308"/>
                    <a:pt x="649" y="2308"/>
                  </a:cubicBezTo>
                  <a:cubicBezTo>
                    <a:pt x="648" y="2308"/>
                    <a:pt x="642" y="2300"/>
                    <a:pt x="639" y="2300"/>
                  </a:cubicBezTo>
                  <a:cubicBezTo>
                    <a:pt x="637" y="2300"/>
                    <a:pt x="637" y="2302"/>
                    <a:pt x="639" y="2309"/>
                  </a:cubicBezTo>
                  <a:cubicBezTo>
                    <a:pt x="652" y="2316"/>
                    <a:pt x="678" y="2347"/>
                    <a:pt x="701" y="2389"/>
                  </a:cubicBezTo>
                  <a:cubicBezTo>
                    <a:pt x="685" y="2356"/>
                    <a:pt x="665" y="2311"/>
                    <a:pt x="668" y="2301"/>
                  </a:cubicBezTo>
                  <a:cubicBezTo>
                    <a:pt x="669" y="2300"/>
                    <a:pt x="670" y="2300"/>
                    <a:pt x="671" y="2300"/>
                  </a:cubicBezTo>
                  <a:cubicBezTo>
                    <a:pt x="686" y="2300"/>
                    <a:pt x="707" y="2370"/>
                    <a:pt x="729" y="2394"/>
                  </a:cubicBezTo>
                  <a:cubicBezTo>
                    <a:pt x="714" y="2353"/>
                    <a:pt x="742" y="2389"/>
                    <a:pt x="703" y="2302"/>
                  </a:cubicBezTo>
                  <a:cubicBezTo>
                    <a:pt x="703" y="2302"/>
                    <a:pt x="703" y="2302"/>
                    <a:pt x="703" y="2302"/>
                  </a:cubicBezTo>
                  <a:cubicBezTo>
                    <a:pt x="709" y="2302"/>
                    <a:pt x="727" y="2341"/>
                    <a:pt x="740" y="2363"/>
                  </a:cubicBezTo>
                  <a:cubicBezTo>
                    <a:pt x="731" y="2322"/>
                    <a:pt x="773" y="2334"/>
                    <a:pt x="721" y="2246"/>
                  </a:cubicBezTo>
                  <a:lnTo>
                    <a:pt x="715" y="2241"/>
                  </a:lnTo>
                  <a:lnTo>
                    <a:pt x="715" y="2237"/>
                  </a:lnTo>
                  <a:cubicBezTo>
                    <a:pt x="712" y="2206"/>
                    <a:pt x="718" y="2197"/>
                    <a:pt x="728" y="2197"/>
                  </a:cubicBezTo>
                  <a:cubicBezTo>
                    <a:pt x="745" y="2197"/>
                    <a:pt x="774" y="2223"/>
                    <a:pt x="791" y="2223"/>
                  </a:cubicBezTo>
                  <a:cubicBezTo>
                    <a:pt x="797" y="2223"/>
                    <a:pt x="801" y="2220"/>
                    <a:pt x="803" y="2211"/>
                  </a:cubicBezTo>
                  <a:lnTo>
                    <a:pt x="815" y="2240"/>
                  </a:lnTo>
                  <a:cubicBezTo>
                    <a:pt x="815" y="2199"/>
                    <a:pt x="841" y="2203"/>
                    <a:pt x="823" y="2136"/>
                  </a:cubicBezTo>
                  <a:cubicBezTo>
                    <a:pt x="824" y="2136"/>
                    <a:pt x="824" y="2136"/>
                    <a:pt x="824" y="2136"/>
                  </a:cubicBezTo>
                  <a:cubicBezTo>
                    <a:pt x="830" y="2136"/>
                    <a:pt x="859" y="2185"/>
                    <a:pt x="872" y="2219"/>
                  </a:cubicBezTo>
                  <a:cubicBezTo>
                    <a:pt x="873" y="2201"/>
                    <a:pt x="868" y="2180"/>
                    <a:pt x="876" y="2180"/>
                  </a:cubicBezTo>
                  <a:cubicBezTo>
                    <a:pt x="880" y="2180"/>
                    <a:pt x="887" y="2185"/>
                    <a:pt x="900" y="2198"/>
                  </a:cubicBezTo>
                  <a:cubicBezTo>
                    <a:pt x="908" y="2236"/>
                    <a:pt x="916" y="2242"/>
                    <a:pt x="915" y="2242"/>
                  </a:cubicBezTo>
                  <a:cubicBezTo>
                    <a:pt x="914" y="2242"/>
                    <a:pt x="911" y="2241"/>
                    <a:pt x="905" y="2241"/>
                  </a:cubicBezTo>
                  <a:cubicBezTo>
                    <a:pt x="920" y="2251"/>
                    <a:pt x="934" y="2268"/>
                    <a:pt x="941" y="2268"/>
                  </a:cubicBezTo>
                  <a:cubicBezTo>
                    <a:pt x="946" y="2268"/>
                    <a:pt x="946" y="2256"/>
                    <a:pt x="937" y="2216"/>
                  </a:cubicBezTo>
                  <a:lnTo>
                    <a:pt x="937" y="2216"/>
                  </a:lnTo>
                  <a:cubicBezTo>
                    <a:pt x="957" y="2269"/>
                    <a:pt x="976" y="2291"/>
                    <a:pt x="985" y="2291"/>
                  </a:cubicBezTo>
                  <a:cubicBezTo>
                    <a:pt x="989" y="2291"/>
                    <a:pt x="991" y="2286"/>
                    <a:pt x="989" y="2278"/>
                  </a:cubicBezTo>
                  <a:lnTo>
                    <a:pt x="953" y="2230"/>
                  </a:lnTo>
                  <a:cubicBezTo>
                    <a:pt x="956" y="2222"/>
                    <a:pt x="960" y="2219"/>
                    <a:pt x="966" y="2219"/>
                  </a:cubicBezTo>
                  <a:cubicBezTo>
                    <a:pt x="970" y="2219"/>
                    <a:pt x="974" y="2220"/>
                    <a:pt x="978" y="2221"/>
                  </a:cubicBezTo>
                  <a:lnTo>
                    <a:pt x="1019" y="2322"/>
                  </a:lnTo>
                  <a:cubicBezTo>
                    <a:pt x="1031" y="2336"/>
                    <a:pt x="1039" y="2342"/>
                    <a:pt x="1044" y="2342"/>
                  </a:cubicBezTo>
                  <a:cubicBezTo>
                    <a:pt x="1068" y="2342"/>
                    <a:pt x="1032" y="2221"/>
                    <a:pt x="1052" y="2221"/>
                  </a:cubicBezTo>
                  <a:lnTo>
                    <a:pt x="1052" y="2221"/>
                  </a:lnTo>
                  <a:cubicBezTo>
                    <a:pt x="1059" y="2221"/>
                    <a:pt x="1073" y="2237"/>
                    <a:pt x="1099" y="2280"/>
                  </a:cubicBezTo>
                  <a:cubicBezTo>
                    <a:pt x="1076" y="2208"/>
                    <a:pt x="1059" y="2240"/>
                    <a:pt x="1030" y="2157"/>
                  </a:cubicBezTo>
                  <a:lnTo>
                    <a:pt x="1030" y="2157"/>
                  </a:lnTo>
                  <a:cubicBezTo>
                    <a:pt x="1050" y="2163"/>
                    <a:pt x="1129" y="2294"/>
                    <a:pt x="1135" y="2294"/>
                  </a:cubicBezTo>
                  <a:cubicBezTo>
                    <a:pt x="1135" y="2294"/>
                    <a:pt x="1135" y="2294"/>
                    <a:pt x="1136" y="2294"/>
                  </a:cubicBezTo>
                  <a:cubicBezTo>
                    <a:pt x="1140" y="2298"/>
                    <a:pt x="1143" y="2300"/>
                    <a:pt x="1145" y="2300"/>
                  </a:cubicBezTo>
                  <a:cubicBezTo>
                    <a:pt x="1162" y="2300"/>
                    <a:pt x="1102" y="2167"/>
                    <a:pt x="1120" y="2167"/>
                  </a:cubicBezTo>
                  <a:lnTo>
                    <a:pt x="1120" y="2167"/>
                  </a:lnTo>
                  <a:cubicBezTo>
                    <a:pt x="1122" y="2167"/>
                    <a:pt x="1124" y="2167"/>
                    <a:pt x="1126" y="2169"/>
                  </a:cubicBezTo>
                  <a:cubicBezTo>
                    <a:pt x="1108" y="2136"/>
                    <a:pt x="1062" y="2044"/>
                    <a:pt x="1062" y="2003"/>
                  </a:cubicBezTo>
                  <a:lnTo>
                    <a:pt x="1062" y="2003"/>
                  </a:lnTo>
                  <a:cubicBezTo>
                    <a:pt x="1083" y="2011"/>
                    <a:pt x="1149" y="2141"/>
                    <a:pt x="1152" y="2173"/>
                  </a:cubicBezTo>
                  <a:cubicBezTo>
                    <a:pt x="1152" y="2174"/>
                    <a:pt x="1151" y="2175"/>
                    <a:pt x="1151" y="2175"/>
                  </a:cubicBezTo>
                  <a:cubicBezTo>
                    <a:pt x="1148" y="2175"/>
                    <a:pt x="1143" y="2166"/>
                    <a:pt x="1139" y="2156"/>
                  </a:cubicBezTo>
                  <a:lnTo>
                    <a:pt x="1139" y="2156"/>
                  </a:lnTo>
                  <a:cubicBezTo>
                    <a:pt x="1140" y="2171"/>
                    <a:pt x="1140" y="2188"/>
                    <a:pt x="1165" y="2223"/>
                  </a:cubicBezTo>
                  <a:lnTo>
                    <a:pt x="1150" y="2187"/>
                  </a:lnTo>
                  <a:lnTo>
                    <a:pt x="1150" y="2187"/>
                  </a:lnTo>
                  <a:cubicBezTo>
                    <a:pt x="1173" y="2219"/>
                    <a:pt x="1193" y="2205"/>
                    <a:pt x="1214" y="2265"/>
                  </a:cubicBezTo>
                  <a:cubicBezTo>
                    <a:pt x="1212" y="2230"/>
                    <a:pt x="1197" y="2210"/>
                    <a:pt x="1183" y="2196"/>
                  </a:cubicBezTo>
                  <a:lnTo>
                    <a:pt x="1183" y="2196"/>
                  </a:lnTo>
                  <a:cubicBezTo>
                    <a:pt x="1192" y="2204"/>
                    <a:pt x="1198" y="2206"/>
                    <a:pt x="1202" y="2206"/>
                  </a:cubicBezTo>
                  <a:cubicBezTo>
                    <a:pt x="1212" y="2206"/>
                    <a:pt x="1215" y="2196"/>
                    <a:pt x="1225" y="2196"/>
                  </a:cubicBezTo>
                  <a:cubicBezTo>
                    <a:pt x="1229" y="2196"/>
                    <a:pt x="1235" y="2198"/>
                    <a:pt x="1242" y="2203"/>
                  </a:cubicBezTo>
                  <a:cubicBezTo>
                    <a:pt x="1230" y="2185"/>
                    <a:pt x="1208" y="2146"/>
                    <a:pt x="1211" y="2145"/>
                  </a:cubicBezTo>
                  <a:lnTo>
                    <a:pt x="1211" y="2145"/>
                  </a:lnTo>
                  <a:cubicBezTo>
                    <a:pt x="1217" y="2149"/>
                    <a:pt x="1222" y="2151"/>
                    <a:pt x="1224" y="2151"/>
                  </a:cubicBezTo>
                  <a:cubicBezTo>
                    <a:pt x="1244" y="2151"/>
                    <a:pt x="1194" y="2071"/>
                    <a:pt x="1204" y="2049"/>
                  </a:cubicBezTo>
                  <a:lnTo>
                    <a:pt x="1204" y="2049"/>
                  </a:lnTo>
                  <a:cubicBezTo>
                    <a:pt x="1232" y="2086"/>
                    <a:pt x="1250" y="2142"/>
                    <a:pt x="1256" y="2142"/>
                  </a:cubicBezTo>
                  <a:cubicBezTo>
                    <a:pt x="1258" y="2142"/>
                    <a:pt x="1259" y="2137"/>
                    <a:pt x="1259" y="2125"/>
                  </a:cubicBezTo>
                  <a:lnTo>
                    <a:pt x="1259" y="2125"/>
                  </a:lnTo>
                  <a:cubicBezTo>
                    <a:pt x="1287" y="2154"/>
                    <a:pt x="1305" y="2215"/>
                    <a:pt x="1313" y="2246"/>
                  </a:cubicBezTo>
                  <a:cubicBezTo>
                    <a:pt x="1309" y="2226"/>
                    <a:pt x="1311" y="2219"/>
                    <a:pt x="1317" y="2219"/>
                  </a:cubicBezTo>
                  <a:cubicBezTo>
                    <a:pt x="1332" y="2219"/>
                    <a:pt x="1372" y="2277"/>
                    <a:pt x="1383" y="2282"/>
                  </a:cubicBezTo>
                  <a:lnTo>
                    <a:pt x="1387" y="2308"/>
                  </a:lnTo>
                  <a:lnTo>
                    <a:pt x="1387" y="2308"/>
                  </a:lnTo>
                  <a:cubicBezTo>
                    <a:pt x="1386" y="2295"/>
                    <a:pt x="1390" y="2293"/>
                    <a:pt x="1395" y="2292"/>
                  </a:cubicBezTo>
                  <a:lnTo>
                    <a:pt x="1357" y="2224"/>
                  </a:lnTo>
                  <a:lnTo>
                    <a:pt x="1357" y="2224"/>
                  </a:lnTo>
                  <a:cubicBezTo>
                    <a:pt x="1369" y="2233"/>
                    <a:pt x="1373" y="2231"/>
                    <a:pt x="1388" y="2260"/>
                  </a:cubicBezTo>
                  <a:cubicBezTo>
                    <a:pt x="1372" y="2213"/>
                    <a:pt x="1328" y="2146"/>
                    <a:pt x="1311" y="2079"/>
                  </a:cubicBezTo>
                  <a:lnTo>
                    <a:pt x="1311" y="2079"/>
                  </a:lnTo>
                  <a:cubicBezTo>
                    <a:pt x="1315" y="2085"/>
                    <a:pt x="1318" y="2087"/>
                    <a:pt x="1320" y="2087"/>
                  </a:cubicBezTo>
                  <a:cubicBezTo>
                    <a:pt x="1325" y="2087"/>
                    <a:pt x="1325" y="2077"/>
                    <a:pt x="1330" y="2077"/>
                  </a:cubicBezTo>
                  <a:cubicBezTo>
                    <a:pt x="1335" y="2077"/>
                    <a:pt x="1343" y="2086"/>
                    <a:pt x="1362" y="2121"/>
                  </a:cubicBezTo>
                  <a:cubicBezTo>
                    <a:pt x="1358" y="2120"/>
                    <a:pt x="1356" y="2119"/>
                    <a:pt x="1354" y="2119"/>
                  </a:cubicBezTo>
                  <a:lnTo>
                    <a:pt x="1354" y="2119"/>
                  </a:lnTo>
                  <a:cubicBezTo>
                    <a:pt x="1339" y="2119"/>
                    <a:pt x="1393" y="2196"/>
                    <a:pt x="1396" y="2227"/>
                  </a:cubicBezTo>
                  <a:lnTo>
                    <a:pt x="1396" y="2227"/>
                  </a:lnTo>
                  <a:cubicBezTo>
                    <a:pt x="1397" y="2226"/>
                    <a:pt x="1398" y="2226"/>
                    <a:pt x="1399" y="2226"/>
                  </a:cubicBezTo>
                  <a:cubicBezTo>
                    <a:pt x="1401" y="2226"/>
                    <a:pt x="1405" y="2228"/>
                    <a:pt x="1409" y="2231"/>
                  </a:cubicBezTo>
                  <a:cubicBezTo>
                    <a:pt x="1414" y="2243"/>
                    <a:pt x="1417" y="2251"/>
                    <a:pt x="1419" y="2257"/>
                  </a:cubicBezTo>
                  <a:cubicBezTo>
                    <a:pt x="1429" y="2269"/>
                    <a:pt x="1434" y="2274"/>
                    <a:pt x="1437" y="2274"/>
                  </a:cubicBezTo>
                  <a:cubicBezTo>
                    <a:pt x="1449" y="2274"/>
                    <a:pt x="1383" y="2147"/>
                    <a:pt x="1403" y="2140"/>
                  </a:cubicBezTo>
                  <a:lnTo>
                    <a:pt x="1403" y="2140"/>
                  </a:lnTo>
                  <a:cubicBezTo>
                    <a:pt x="1422" y="2187"/>
                    <a:pt x="1448" y="2225"/>
                    <a:pt x="1452" y="2225"/>
                  </a:cubicBezTo>
                  <a:cubicBezTo>
                    <a:pt x="1453" y="2225"/>
                    <a:pt x="1453" y="2225"/>
                    <a:pt x="1453" y="2223"/>
                  </a:cubicBezTo>
                  <a:lnTo>
                    <a:pt x="1453" y="2223"/>
                  </a:lnTo>
                  <a:cubicBezTo>
                    <a:pt x="1453" y="2223"/>
                    <a:pt x="1452" y="2223"/>
                    <a:pt x="1452" y="2223"/>
                  </a:cubicBezTo>
                  <a:cubicBezTo>
                    <a:pt x="1443" y="2223"/>
                    <a:pt x="1408" y="2138"/>
                    <a:pt x="1398" y="2095"/>
                  </a:cubicBezTo>
                  <a:lnTo>
                    <a:pt x="1398" y="2095"/>
                  </a:lnTo>
                  <a:cubicBezTo>
                    <a:pt x="1404" y="2101"/>
                    <a:pt x="1408" y="2103"/>
                    <a:pt x="1410" y="2103"/>
                  </a:cubicBezTo>
                  <a:cubicBezTo>
                    <a:pt x="1420" y="2103"/>
                    <a:pt x="1401" y="2058"/>
                    <a:pt x="1409" y="2058"/>
                  </a:cubicBezTo>
                  <a:lnTo>
                    <a:pt x="1409" y="2058"/>
                  </a:lnTo>
                  <a:cubicBezTo>
                    <a:pt x="1409" y="2058"/>
                    <a:pt x="1409" y="2058"/>
                    <a:pt x="1409" y="2058"/>
                  </a:cubicBezTo>
                  <a:lnTo>
                    <a:pt x="1391" y="2044"/>
                  </a:lnTo>
                  <a:cubicBezTo>
                    <a:pt x="1369" y="1991"/>
                    <a:pt x="1379" y="1993"/>
                    <a:pt x="1382" y="1972"/>
                  </a:cubicBezTo>
                  <a:lnTo>
                    <a:pt x="1382" y="1972"/>
                  </a:lnTo>
                  <a:cubicBezTo>
                    <a:pt x="1388" y="1983"/>
                    <a:pt x="1390" y="1991"/>
                    <a:pt x="1391" y="1996"/>
                  </a:cubicBezTo>
                  <a:lnTo>
                    <a:pt x="1391" y="1996"/>
                  </a:lnTo>
                  <a:cubicBezTo>
                    <a:pt x="1391" y="1993"/>
                    <a:pt x="1392" y="1991"/>
                    <a:pt x="1393" y="1991"/>
                  </a:cubicBezTo>
                  <a:lnTo>
                    <a:pt x="1393" y="1991"/>
                  </a:lnTo>
                  <a:cubicBezTo>
                    <a:pt x="1402" y="1991"/>
                    <a:pt x="1441" y="2050"/>
                    <a:pt x="1452" y="2050"/>
                  </a:cubicBezTo>
                  <a:cubicBezTo>
                    <a:pt x="1456" y="2050"/>
                    <a:pt x="1457" y="2045"/>
                    <a:pt x="1455" y="2033"/>
                  </a:cubicBezTo>
                  <a:lnTo>
                    <a:pt x="1455" y="2033"/>
                  </a:lnTo>
                  <a:cubicBezTo>
                    <a:pt x="1479" y="2065"/>
                    <a:pt x="1502" y="2131"/>
                    <a:pt x="1519" y="2152"/>
                  </a:cubicBezTo>
                  <a:cubicBezTo>
                    <a:pt x="1516" y="2134"/>
                    <a:pt x="1517" y="2128"/>
                    <a:pt x="1520" y="2128"/>
                  </a:cubicBezTo>
                  <a:cubicBezTo>
                    <a:pt x="1529" y="2128"/>
                    <a:pt x="1552" y="2167"/>
                    <a:pt x="1561" y="2167"/>
                  </a:cubicBezTo>
                  <a:cubicBezTo>
                    <a:pt x="1565" y="2167"/>
                    <a:pt x="1566" y="2162"/>
                    <a:pt x="1565" y="2148"/>
                  </a:cubicBezTo>
                  <a:cubicBezTo>
                    <a:pt x="1525" y="2081"/>
                    <a:pt x="1534" y="2100"/>
                    <a:pt x="1514" y="2024"/>
                  </a:cubicBezTo>
                  <a:lnTo>
                    <a:pt x="1508" y="2088"/>
                  </a:lnTo>
                  <a:lnTo>
                    <a:pt x="1479" y="1976"/>
                  </a:lnTo>
                  <a:lnTo>
                    <a:pt x="1479" y="1976"/>
                  </a:lnTo>
                  <a:cubicBezTo>
                    <a:pt x="1471" y="1980"/>
                    <a:pt x="1479" y="2022"/>
                    <a:pt x="1473" y="2022"/>
                  </a:cubicBezTo>
                  <a:cubicBezTo>
                    <a:pt x="1472" y="2022"/>
                    <a:pt x="1471" y="2022"/>
                    <a:pt x="1470" y="2021"/>
                  </a:cubicBezTo>
                  <a:cubicBezTo>
                    <a:pt x="1452" y="1960"/>
                    <a:pt x="1460" y="1976"/>
                    <a:pt x="1427" y="1921"/>
                  </a:cubicBezTo>
                  <a:lnTo>
                    <a:pt x="1427" y="1921"/>
                  </a:lnTo>
                  <a:cubicBezTo>
                    <a:pt x="1441" y="1944"/>
                    <a:pt x="1449" y="1953"/>
                    <a:pt x="1453" y="1953"/>
                  </a:cubicBezTo>
                  <a:cubicBezTo>
                    <a:pt x="1462" y="1953"/>
                    <a:pt x="1446" y="1898"/>
                    <a:pt x="1456" y="1898"/>
                  </a:cubicBezTo>
                  <a:lnTo>
                    <a:pt x="1456" y="1898"/>
                  </a:lnTo>
                  <a:cubicBezTo>
                    <a:pt x="1459" y="1898"/>
                    <a:pt x="1464" y="1902"/>
                    <a:pt x="1472" y="1912"/>
                  </a:cubicBezTo>
                  <a:lnTo>
                    <a:pt x="1553" y="2085"/>
                  </a:lnTo>
                  <a:cubicBezTo>
                    <a:pt x="1563" y="2096"/>
                    <a:pt x="1569" y="2100"/>
                    <a:pt x="1573" y="2100"/>
                  </a:cubicBezTo>
                  <a:cubicBezTo>
                    <a:pt x="1592" y="2100"/>
                    <a:pt x="1564" y="2004"/>
                    <a:pt x="1589" y="2004"/>
                  </a:cubicBezTo>
                  <a:cubicBezTo>
                    <a:pt x="1591" y="2004"/>
                    <a:pt x="1594" y="2005"/>
                    <a:pt x="1598" y="2007"/>
                  </a:cubicBezTo>
                  <a:lnTo>
                    <a:pt x="1575" y="1981"/>
                  </a:lnTo>
                  <a:cubicBezTo>
                    <a:pt x="1561" y="1948"/>
                    <a:pt x="1564" y="1943"/>
                    <a:pt x="1570" y="1943"/>
                  </a:cubicBezTo>
                  <a:cubicBezTo>
                    <a:pt x="1572" y="1943"/>
                    <a:pt x="1575" y="1943"/>
                    <a:pt x="1578" y="1943"/>
                  </a:cubicBezTo>
                  <a:cubicBezTo>
                    <a:pt x="1582" y="1943"/>
                    <a:pt x="1586" y="1941"/>
                    <a:pt x="1585" y="1932"/>
                  </a:cubicBezTo>
                  <a:lnTo>
                    <a:pt x="1585" y="1932"/>
                  </a:lnTo>
                  <a:cubicBezTo>
                    <a:pt x="1612" y="1990"/>
                    <a:pt x="1627" y="2007"/>
                    <a:pt x="1648" y="2042"/>
                  </a:cubicBezTo>
                  <a:cubicBezTo>
                    <a:pt x="1627" y="1999"/>
                    <a:pt x="1670" y="2035"/>
                    <a:pt x="1618" y="1918"/>
                  </a:cubicBezTo>
                  <a:lnTo>
                    <a:pt x="1618" y="1918"/>
                  </a:lnTo>
                  <a:lnTo>
                    <a:pt x="1668" y="1989"/>
                  </a:lnTo>
                  <a:cubicBezTo>
                    <a:pt x="1669" y="1990"/>
                    <a:pt x="1671" y="1990"/>
                    <a:pt x="1672" y="1990"/>
                  </a:cubicBezTo>
                  <a:cubicBezTo>
                    <a:pt x="1696" y="1990"/>
                    <a:pt x="1621" y="1820"/>
                    <a:pt x="1645" y="1820"/>
                  </a:cubicBezTo>
                  <a:lnTo>
                    <a:pt x="1645" y="1820"/>
                  </a:lnTo>
                  <a:cubicBezTo>
                    <a:pt x="1646" y="1820"/>
                    <a:pt x="1646" y="1821"/>
                    <a:pt x="1647" y="1821"/>
                  </a:cubicBezTo>
                  <a:cubicBezTo>
                    <a:pt x="1670" y="1887"/>
                    <a:pt x="1700" y="1923"/>
                    <a:pt x="1706" y="1975"/>
                  </a:cubicBezTo>
                  <a:cubicBezTo>
                    <a:pt x="1714" y="1973"/>
                    <a:pt x="1726" y="1979"/>
                    <a:pt x="1706" y="1940"/>
                  </a:cubicBezTo>
                  <a:lnTo>
                    <a:pt x="1706" y="1940"/>
                  </a:lnTo>
                  <a:cubicBezTo>
                    <a:pt x="1709" y="1944"/>
                    <a:pt x="1710" y="1946"/>
                    <a:pt x="1712" y="1946"/>
                  </a:cubicBezTo>
                  <a:cubicBezTo>
                    <a:pt x="1718" y="1946"/>
                    <a:pt x="1702" y="1891"/>
                    <a:pt x="1710" y="1891"/>
                  </a:cubicBezTo>
                  <a:lnTo>
                    <a:pt x="1710" y="1891"/>
                  </a:lnTo>
                  <a:cubicBezTo>
                    <a:pt x="1712" y="1891"/>
                    <a:pt x="1716" y="1895"/>
                    <a:pt x="1721" y="1904"/>
                  </a:cubicBezTo>
                  <a:cubicBezTo>
                    <a:pt x="1712" y="1877"/>
                    <a:pt x="1685" y="1818"/>
                    <a:pt x="1695" y="1818"/>
                  </a:cubicBezTo>
                  <a:lnTo>
                    <a:pt x="1695" y="1818"/>
                  </a:lnTo>
                  <a:cubicBezTo>
                    <a:pt x="1695" y="1818"/>
                    <a:pt x="1695" y="1818"/>
                    <a:pt x="1696" y="1818"/>
                  </a:cubicBezTo>
                  <a:cubicBezTo>
                    <a:pt x="1700" y="1827"/>
                    <a:pt x="1707" y="1839"/>
                    <a:pt x="1709" y="1844"/>
                  </a:cubicBezTo>
                  <a:lnTo>
                    <a:pt x="1709" y="1844"/>
                  </a:lnTo>
                  <a:cubicBezTo>
                    <a:pt x="1697" y="1818"/>
                    <a:pt x="1703" y="1800"/>
                    <a:pt x="1671" y="1749"/>
                  </a:cubicBezTo>
                  <a:lnTo>
                    <a:pt x="1671" y="1749"/>
                  </a:lnTo>
                  <a:cubicBezTo>
                    <a:pt x="1703" y="1797"/>
                    <a:pt x="1720" y="1811"/>
                    <a:pt x="1731" y="1811"/>
                  </a:cubicBezTo>
                  <a:cubicBezTo>
                    <a:pt x="1745" y="1811"/>
                    <a:pt x="1750" y="1789"/>
                    <a:pt x="1764" y="1789"/>
                  </a:cubicBezTo>
                  <a:cubicBezTo>
                    <a:pt x="1774" y="1789"/>
                    <a:pt x="1789" y="1801"/>
                    <a:pt x="1816" y="1841"/>
                  </a:cubicBezTo>
                  <a:cubicBezTo>
                    <a:pt x="1823" y="1814"/>
                    <a:pt x="1833" y="1788"/>
                    <a:pt x="1846" y="1776"/>
                  </a:cubicBezTo>
                  <a:cubicBezTo>
                    <a:pt x="1853" y="1791"/>
                    <a:pt x="1859" y="1801"/>
                    <a:pt x="1856" y="1801"/>
                  </a:cubicBezTo>
                  <a:cubicBezTo>
                    <a:pt x="1856" y="1801"/>
                    <a:pt x="1855" y="1801"/>
                    <a:pt x="1854" y="1800"/>
                  </a:cubicBezTo>
                  <a:lnTo>
                    <a:pt x="1854" y="1800"/>
                  </a:lnTo>
                  <a:cubicBezTo>
                    <a:pt x="1858" y="1804"/>
                    <a:pt x="1861" y="1806"/>
                    <a:pt x="1863" y="1806"/>
                  </a:cubicBezTo>
                  <a:cubicBezTo>
                    <a:pt x="1877" y="1806"/>
                    <a:pt x="1810" y="1670"/>
                    <a:pt x="1828" y="1670"/>
                  </a:cubicBezTo>
                  <a:lnTo>
                    <a:pt x="1828" y="1670"/>
                  </a:lnTo>
                  <a:cubicBezTo>
                    <a:pt x="1830" y="1670"/>
                    <a:pt x="1833" y="1673"/>
                    <a:pt x="1839" y="1678"/>
                  </a:cubicBezTo>
                  <a:cubicBezTo>
                    <a:pt x="1896" y="1766"/>
                    <a:pt x="1850" y="1733"/>
                    <a:pt x="1875" y="1766"/>
                  </a:cubicBezTo>
                  <a:cubicBezTo>
                    <a:pt x="1905" y="1825"/>
                    <a:pt x="1917" y="1843"/>
                    <a:pt x="1923" y="1843"/>
                  </a:cubicBezTo>
                  <a:cubicBezTo>
                    <a:pt x="1931" y="1843"/>
                    <a:pt x="1922" y="1802"/>
                    <a:pt x="1933" y="1802"/>
                  </a:cubicBezTo>
                  <a:cubicBezTo>
                    <a:pt x="1937" y="1802"/>
                    <a:pt x="1945" y="1809"/>
                    <a:pt x="1959" y="1830"/>
                  </a:cubicBezTo>
                  <a:lnTo>
                    <a:pt x="1960" y="1844"/>
                  </a:lnTo>
                  <a:cubicBezTo>
                    <a:pt x="1967" y="1853"/>
                    <a:pt x="1972" y="1857"/>
                    <a:pt x="1974" y="1857"/>
                  </a:cubicBezTo>
                  <a:cubicBezTo>
                    <a:pt x="1988" y="1857"/>
                    <a:pt x="1959" y="1762"/>
                    <a:pt x="1979" y="1762"/>
                  </a:cubicBezTo>
                  <a:lnTo>
                    <a:pt x="1979" y="1762"/>
                  </a:lnTo>
                  <a:cubicBezTo>
                    <a:pt x="1979" y="1762"/>
                    <a:pt x="1979" y="1762"/>
                    <a:pt x="1980" y="1762"/>
                  </a:cubicBezTo>
                  <a:cubicBezTo>
                    <a:pt x="1980" y="1762"/>
                    <a:pt x="1987" y="1778"/>
                    <a:pt x="1994" y="1790"/>
                  </a:cubicBezTo>
                  <a:cubicBezTo>
                    <a:pt x="1960" y="1688"/>
                    <a:pt x="1969" y="1643"/>
                    <a:pt x="1974" y="1607"/>
                  </a:cubicBezTo>
                  <a:lnTo>
                    <a:pt x="1974" y="1607"/>
                  </a:lnTo>
                  <a:cubicBezTo>
                    <a:pt x="2005" y="1684"/>
                    <a:pt x="1985" y="1650"/>
                    <a:pt x="2025" y="1724"/>
                  </a:cubicBezTo>
                  <a:cubicBezTo>
                    <a:pt x="2027" y="1710"/>
                    <a:pt x="1964" y="1605"/>
                    <a:pt x="1970" y="1575"/>
                  </a:cubicBezTo>
                  <a:lnTo>
                    <a:pt x="1970" y="1575"/>
                  </a:lnTo>
                  <a:cubicBezTo>
                    <a:pt x="1995" y="1612"/>
                    <a:pt x="2025" y="1642"/>
                    <a:pt x="2065" y="1722"/>
                  </a:cubicBezTo>
                  <a:lnTo>
                    <a:pt x="2052" y="1735"/>
                  </a:lnTo>
                  <a:cubicBezTo>
                    <a:pt x="2070" y="1766"/>
                    <a:pt x="2079" y="1776"/>
                    <a:pt x="2083" y="1776"/>
                  </a:cubicBezTo>
                  <a:cubicBezTo>
                    <a:pt x="2090" y="1776"/>
                    <a:pt x="2078" y="1734"/>
                    <a:pt x="2085" y="1734"/>
                  </a:cubicBezTo>
                  <a:lnTo>
                    <a:pt x="2085" y="1734"/>
                  </a:lnTo>
                  <a:cubicBezTo>
                    <a:pt x="2086" y="1734"/>
                    <a:pt x="2086" y="1735"/>
                    <a:pt x="2088" y="1736"/>
                  </a:cubicBezTo>
                  <a:lnTo>
                    <a:pt x="2108" y="1781"/>
                  </a:lnTo>
                  <a:cubicBezTo>
                    <a:pt x="2125" y="1755"/>
                    <a:pt x="2069" y="1639"/>
                    <a:pt x="2099" y="1636"/>
                  </a:cubicBezTo>
                  <a:lnTo>
                    <a:pt x="2079" y="1602"/>
                  </a:lnTo>
                  <a:cubicBezTo>
                    <a:pt x="2068" y="1569"/>
                    <a:pt x="2066" y="1559"/>
                    <a:pt x="2068" y="1559"/>
                  </a:cubicBezTo>
                  <a:lnTo>
                    <a:pt x="2068" y="1559"/>
                  </a:lnTo>
                  <a:cubicBezTo>
                    <a:pt x="2073" y="1559"/>
                    <a:pt x="2094" y="1596"/>
                    <a:pt x="2099" y="1596"/>
                  </a:cubicBezTo>
                  <a:cubicBezTo>
                    <a:pt x="2101" y="1596"/>
                    <a:pt x="2101" y="1589"/>
                    <a:pt x="2095" y="1570"/>
                  </a:cubicBezTo>
                  <a:lnTo>
                    <a:pt x="2095" y="1570"/>
                  </a:lnTo>
                  <a:lnTo>
                    <a:pt x="2155" y="1683"/>
                  </a:lnTo>
                  <a:cubicBezTo>
                    <a:pt x="2151" y="1650"/>
                    <a:pt x="2132" y="1555"/>
                    <a:pt x="2139" y="1525"/>
                  </a:cubicBezTo>
                  <a:lnTo>
                    <a:pt x="2139" y="1525"/>
                  </a:lnTo>
                  <a:cubicBezTo>
                    <a:pt x="2172" y="1615"/>
                    <a:pt x="2173" y="1668"/>
                    <a:pt x="2186" y="1725"/>
                  </a:cubicBezTo>
                  <a:cubicBezTo>
                    <a:pt x="2194" y="1721"/>
                    <a:pt x="2213" y="1701"/>
                    <a:pt x="2189" y="1642"/>
                  </a:cubicBezTo>
                  <a:lnTo>
                    <a:pt x="2189" y="1642"/>
                  </a:lnTo>
                  <a:cubicBezTo>
                    <a:pt x="2191" y="1652"/>
                    <a:pt x="2197" y="1674"/>
                    <a:pt x="2193" y="1674"/>
                  </a:cubicBezTo>
                  <a:cubicBezTo>
                    <a:pt x="2192" y="1674"/>
                    <a:pt x="2190" y="1672"/>
                    <a:pt x="2188" y="1669"/>
                  </a:cubicBezTo>
                  <a:cubicBezTo>
                    <a:pt x="2156" y="1574"/>
                    <a:pt x="2148" y="1522"/>
                    <a:pt x="2167" y="1515"/>
                  </a:cubicBezTo>
                  <a:lnTo>
                    <a:pt x="2167" y="1515"/>
                  </a:lnTo>
                  <a:cubicBezTo>
                    <a:pt x="2272" y="1740"/>
                    <a:pt x="2243" y="1549"/>
                    <a:pt x="2340" y="1715"/>
                  </a:cubicBezTo>
                  <a:cubicBezTo>
                    <a:pt x="2337" y="1681"/>
                    <a:pt x="2346" y="1671"/>
                    <a:pt x="2360" y="1671"/>
                  </a:cubicBezTo>
                  <a:cubicBezTo>
                    <a:pt x="2380" y="1671"/>
                    <a:pt x="2413" y="1694"/>
                    <a:pt x="2435" y="1694"/>
                  </a:cubicBezTo>
                  <a:cubicBezTo>
                    <a:pt x="2442" y="1694"/>
                    <a:pt x="2447" y="1692"/>
                    <a:pt x="2452" y="1688"/>
                  </a:cubicBezTo>
                  <a:cubicBezTo>
                    <a:pt x="2353" y="1520"/>
                    <a:pt x="2461" y="1678"/>
                    <a:pt x="2370" y="1501"/>
                  </a:cubicBezTo>
                  <a:cubicBezTo>
                    <a:pt x="2371" y="1493"/>
                    <a:pt x="2373" y="1490"/>
                    <a:pt x="2376" y="1490"/>
                  </a:cubicBezTo>
                  <a:cubicBezTo>
                    <a:pt x="2378" y="1490"/>
                    <a:pt x="2381" y="1493"/>
                    <a:pt x="2384" y="1498"/>
                  </a:cubicBezTo>
                  <a:lnTo>
                    <a:pt x="2463" y="1592"/>
                  </a:lnTo>
                  <a:cubicBezTo>
                    <a:pt x="2494" y="1641"/>
                    <a:pt x="2473" y="1634"/>
                    <a:pt x="2494" y="1674"/>
                  </a:cubicBezTo>
                  <a:cubicBezTo>
                    <a:pt x="2520" y="1679"/>
                    <a:pt x="2540" y="1746"/>
                    <a:pt x="2575" y="1788"/>
                  </a:cubicBezTo>
                  <a:cubicBezTo>
                    <a:pt x="2547" y="1737"/>
                    <a:pt x="2539" y="1707"/>
                    <a:pt x="2549" y="1707"/>
                  </a:cubicBezTo>
                  <a:lnTo>
                    <a:pt x="2549" y="1707"/>
                  </a:lnTo>
                  <a:cubicBezTo>
                    <a:pt x="2552" y="1707"/>
                    <a:pt x="2555" y="1708"/>
                    <a:pt x="2559" y="1712"/>
                  </a:cubicBezTo>
                  <a:lnTo>
                    <a:pt x="2503" y="1638"/>
                  </a:lnTo>
                  <a:cubicBezTo>
                    <a:pt x="2500" y="1618"/>
                    <a:pt x="2501" y="1610"/>
                    <a:pt x="2505" y="1610"/>
                  </a:cubicBezTo>
                  <a:cubicBezTo>
                    <a:pt x="2518" y="1610"/>
                    <a:pt x="2565" y="1697"/>
                    <a:pt x="2579" y="1697"/>
                  </a:cubicBezTo>
                  <a:cubicBezTo>
                    <a:pt x="2583" y="1697"/>
                    <a:pt x="2584" y="1689"/>
                    <a:pt x="2581" y="1669"/>
                  </a:cubicBezTo>
                  <a:lnTo>
                    <a:pt x="2581" y="1669"/>
                  </a:lnTo>
                  <a:lnTo>
                    <a:pt x="2601" y="1729"/>
                  </a:lnTo>
                  <a:cubicBezTo>
                    <a:pt x="2598" y="1689"/>
                    <a:pt x="2653" y="1706"/>
                    <a:pt x="2596" y="1555"/>
                  </a:cubicBezTo>
                  <a:lnTo>
                    <a:pt x="2596" y="1555"/>
                  </a:lnTo>
                  <a:cubicBezTo>
                    <a:pt x="2608" y="1575"/>
                    <a:pt x="2635" y="1622"/>
                    <a:pt x="2635" y="1637"/>
                  </a:cubicBezTo>
                  <a:cubicBezTo>
                    <a:pt x="2636" y="1637"/>
                    <a:pt x="2636" y="1637"/>
                    <a:pt x="2637" y="1637"/>
                  </a:cubicBezTo>
                  <a:cubicBezTo>
                    <a:pt x="2672" y="1637"/>
                    <a:pt x="2647" y="1507"/>
                    <a:pt x="2677" y="1507"/>
                  </a:cubicBezTo>
                  <a:cubicBezTo>
                    <a:pt x="2683" y="1507"/>
                    <a:pt x="2691" y="1512"/>
                    <a:pt x="2703" y="1524"/>
                  </a:cubicBezTo>
                  <a:lnTo>
                    <a:pt x="2722" y="1569"/>
                  </a:lnTo>
                  <a:cubicBezTo>
                    <a:pt x="2722" y="1557"/>
                    <a:pt x="2704" y="1510"/>
                    <a:pt x="2710" y="1510"/>
                  </a:cubicBezTo>
                  <a:lnTo>
                    <a:pt x="2710" y="1510"/>
                  </a:lnTo>
                  <a:cubicBezTo>
                    <a:pt x="2712" y="1510"/>
                    <a:pt x="2716" y="1513"/>
                    <a:pt x="2722" y="1522"/>
                  </a:cubicBezTo>
                  <a:cubicBezTo>
                    <a:pt x="2732" y="1540"/>
                    <a:pt x="2742" y="1566"/>
                    <a:pt x="2746" y="1567"/>
                  </a:cubicBezTo>
                  <a:cubicBezTo>
                    <a:pt x="2742" y="1552"/>
                    <a:pt x="2729" y="1499"/>
                    <a:pt x="2738" y="1499"/>
                  </a:cubicBezTo>
                  <a:lnTo>
                    <a:pt x="2738" y="1499"/>
                  </a:lnTo>
                  <a:cubicBezTo>
                    <a:pt x="2740" y="1499"/>
                    <a:pt x="2742" y="1501"/>
                    <a:pt x="2744" y="1503"/>
                  </a:cubicBezTo>
                  <a:lnTo>
                    <a:pt x="2762" y="1555"/>
                  </a:lnTo>
                  <a:cubicBezTo>
                    <a:pt x="2768" y="1559"/>
                    <a:pt x="2772" y="1561"/>
                    <a:pt x="2776" y="1561"/>
                  </a:cubicBezTo>
                  <a:cubicBezTo>
                    <a:pt x="2809" y="1561"/>
                    <a:pt x="2753" y="1407"/>
                    <a:pt x="2764" y="1369"/>
                  </a:cubicBezTo>
                  <a:lnTo>
                    <a:pt x="2764" y="1369"/>
                  </a:lnTo>
                  <a:cubicBezTo>
                    <a:pt x="2827" y="1497"/>
                    <a:pt x="2873" y="1525"/>
                    <a:pt x="2896" y="1540"/>
                  </a:cubicBezTo>
                  <a:lnTo>
                    <a:pt x="2905" y="1558"/>
                  </a:lnTo>
                  <a:cubicBezTo>
                    <a:pt x="2950" y="1555"/>
                    <a:pt x="2915" y="1420"/>
                    <a:pt x="2925" y="1353"/>
                  </a:cubicBezTo>
                  <a:lnTo>
                    <a:pt x="2925" y="1353"/>
                  </a:lnTo>
                  <a:cubicBezTo>
                    <a:pt x="2965" y="1409"/>
                    <a:pt x="2990" y="1420"/>
                    <a:pt x="3011" y="1420"/>
                  </a:cubicBezTo>
                  <a:cubicBezTo>
                    <a:pt x="3025" y="1420"/>
                    <a:pt x="3038" y="1415"/>
                    <a:pt x="3053" y="1415"/>
                  </a:cubicBezTo>
                  <a:cubicBezTo>
                    <a:pt x="3067" y="1415"/>
                    <a:pt x="3082" y="1419"/>
                    <a:pt x="3101" y="1435"/>
                  </a:cubicBezTo>
                  <a:cubicBezTo>
                    <a:pt x="3084" y="1414"/>
                    <a:pt x="3052" y="1335"/>
                    <a:pt x="3052" y="1320"/>
                  </a:cubicBezTo>
                  <a:lnTo>
                    <a:pt x="3052" y="1320"/>
                  </a:lnTo>
                  <a:cubicBezTo>
                    <a:pt x="3054" y="1322"/>
                    <a:pt x="3055" y="1322"/>
                    <a:pt x="3056" y="1322"/>
                  </a:cubicBezTo>
                  <a:cubicBezTo>
                    <a:pt x="3062" y="1322"/>
                    <a:pt x="3052" y="1285"/>
                    <a:pt x="3057" y="1285"/>
                  </a:cubicBezTo>
                  <a:lnTo>
                    <a:pt x="3057" y="1285"/>
                  </a:lnTo>
                  <a:cubicBezTo>
                    <a:pt x="3059" y="1285"/>
                    <a:pt x="3067" y="1298"/>
                    <a:pt x="3086" y="1337"/>
                  </a:cubicBezTo>
                  <a:lnTo>
                    <a:pt x="3083" y="1336"/>
                  </a:lnTo>
                  <a:lnTo>
                    <a:pt x="3083" y="1336"/>
                  </a:lnTo>
                  <a:cubicBezTo>
                    <a:pt x="3120" y="1401"/>
                    <a:pt x="3135" y="1415"/>
                    <a:pt x="3145" y="1415"/>
                  </a:cubicBezTo>
                  <a:cubicBezTo>
                    <a:pt x="3152" y="1415"/>
                    <a:pt x="3156" y="1407"/>
                    <a:pt x="3162" y="1406"/>
                  </a:cubicBezTo>
                  <a:lnTo>
                    <a:pt x="3086" y="1252"/>
                  </a:lnTo>
                  <a:lnTo>
                    <a:pt x="3086" y="1252"/>
                  </a:lnTo>
                  <a:cubicBezTo>
                    <a:pt x="3123" y="1304"/>
                    <a:pt x="3144" y="1322"/>
                    <a:pt x="3158" y="1322"/>
                  </a:cubicBezTo>
                  <a:cubicBezTo>
                    <a:pt x="3184" y="1322"/>
                    <a:pt x="3178" y="1254"/>
                    <a:pt x="3199" y="1254"/>
                  </a:cubicBezTo>
                  <a:cubicBezTo>
                    <a:pt x="3209" y="1254"/>
                    <a:pt x="3225" y="1270"/>
                    <a:pt x="3254" y="1316"/>
                  </a:cubicBezTo>
                  <a:cubicBezTo>
                    <a:pt x="3242" y="1273"/>
                    <a:pt x="3252" y="1269"/>
                    <a:pt x="3242" y="1226"/>
                  </a:cubicBezTo>
                  <a:lnTo>
                    <a:pt x="3242" y="1226"/>
                  </a:lnTo>
                  <a:lnTo>
                    <a:pt x="3283" y="1307"/>
                  </a:lnTo>
                  <a:cubicBezTo>
                    <a:pt x="3297" y="1311"/>
                    <a:pt x="3308" y="1314"/>
                    <a:pt x="3318" y="1314"/>
                  </a:cubicBezTo>
                  <a:cubicBezTo>
                    <a:pt x="3331" y="1314"/>
                    <a:pt x="3340" y="1308"/>
                    <a:pt x="3351" y="1289"/>
                  </a:cubicBezTo>
                  <a:lnTo>
                    <a:pt x="3375" y="1349"/>
                  </a:lnTo>
                  <a:cubicBezTo>
                    <a:pt x="3392" y="1347"/>
                    <a:pt x="3275" y="1103"/>
                    <a:pt x="3287" y="1092"/>
                  </a:cubicBezTo>
                  <a:lnTo>
                    <a:pt x="3287" y="1092"/>
                  </a:lnTo>
                  <a:lnTo>
                    <a:pt x="3354" y="1212"/>
                  </a:lnTo>
                  <a:cubicBezTo>
                    <a:pt x="3356" y="1211"/>
                    <a:pt x="3359" y="1210"/>
                    <a:pt x="3361" y="1210"/>
                  </a:cubicBezTo>
                  <a:cubicBezTo>
                    <a:pt x="3379" y="1210"/>
                    <a:pt x="3407" y="1230"/>
                    <a:pt x="3424" y="1230"/>
                  </a:cubicBezTo>
                  <a:cubicBezTo>
                    <a:pt x="3439" y="1230"/>
                    <a:pt x="3446" y="1216"/>
                    <a:pt x="3434" y="1164"/>
                  </a:cubicBezTo>
                  <a:lnTo>
                    <a:pt x="3434" y="1164"/>
                  </a:lnTo>
                  <a:cubicBezTo>
                    <a:pt x="3443" y="1182"/>
                    <a:pt x="3460" y="1218"/>
                    <a:pt x="3458" y="1224"/>
                  </a:cubicBezTo>
                  <a:cubicBezTo>
                    <a:pt x="3458" y="1224"/>
                    <a:pt x="3458" y="1224"/>
                    <a:pt x="3459" y="1224"/>
                  </a:cubicBezTo>
                  <a:cubicBezTo>
                    <a:pt x="3466" y="1224"/>
                    <a:pt x="3481" y="1233"/>
                    <a:pt x="3492" y="1233"/>
                  </a:cubicBezTo>
                  <a:cubicBezTo>
                    <a:pt x="3507" y="1233"/>
                    <a:pt x="3512" y="1216"/>
                    <a:pt x="3470" y="1137"/>
                  </a:cubicBezTo>
                  <a:lnTo>
                    <a:pt x="3470" y="1137"/>
                  </a:lnTo>
                  <a:cubicBezTo>
                    <a:pt x="3481" y="1156"/>
                    <a:pt x="3488" y="1163"/>
                    <a:pt x="3492" y="1163"/>
                  </a:cubicBezTo>
                  <a:cubicBezTo>
                    <a:pt x="3504" y="1163"/>
                    <a:pt x="3491" y="1096"/>
                    <a:pt x="3484" y="1057"/>
                  </a:cubicBezTo>
                  <a:lnTo>
                    <a:pt x="3484" y="1057"/>
                  </a:lnTo>
                  <a:lnTo>
                    <a:pt x="3524" y="1139"/>
                  </a:lnTo>
                  <a:cubicBezTo>
                    <a:pt x="3483" y="1030"/>
                    <a:pt x="3469" y="1001"/>
                    <a:pt x="3473" y="964"/>
                  </a:cubicBezTo>
                  <a:lnTo>
                    <a:pt x="3473" y="964"/>
                  </a:lnTo>
                  <a:cubicBezTo>
                    <a:pt x="3481" y="971"/>
                    <a:pt x="3503" y="1013"/>
                    <a:pt x="3498" y="1013"/>
                  </a:cubicBezTo>
                  <a:cubicBezTo>
                    <a:pt x="3497" y="1013"/>
                    <a:pt x="3497" y="1013"/>
                    <a:pt x="3496" y="1012"/>
                  </a:cubicBezTo>
                  <a:lnTo>
                    <a:pt x="3496" y="1012"/>
                  </a:lnTo>
                  <a:cubicBezTo>
                    <a:pt x="3499" y="1015"/>
                    <a:pt x="3502" y="1016"/>
                    <a:pt x="3503" y="1016"/>
                  </a:cubicBezTo>
                  <a:cubicBezTo>
                    <a:pt x="3512" y="1016"/>
                    <a:pt x="3482" y="956"/>
                    <a:pt x="3494" y="956"/>
                  </a:cubicBezTo>
                  <a:lnTo>
                    <a:pt x="3494" y="956"/>
                  </a:lnTo>
                  <a:cubicBezTo>
                    <a:pt x="3496" y="956"/>
                    <a:pt x="3499" y="958"/>
                    <a:pt x="3504" y="962"/>
                  </a:cubicBezTo>
                  <a:lnTo>
                    <a:pt x="3524" y="1016"/>
                  </a:lnTo>
                  <a:cubicBezTo>
                    <a:pt x="3540" y="1015"/>
                    <a:pt x="3526" y="988"/>
                    <a:pt x="3503" y="924"/>
                  </a:cubicBezTo>
                  <a:cubicBezTo>
                    <a:pt x="3501" y="915"/>
                    <a:pt x="3502" y="911"/>
                    <a:pt x="3506" y="911"/>
                  </a:cubicBezTo>
                  <a:cubicBezTo>
                    <a:pt x="3517" y="911"/>
                    <a:pt x="3550" y="948"/>
                    <a:pt x="3579" y="1001"/>
                  </a:cubicBezTo>
                  <a:cubicBezTo>
                    <a:pt x="3561" y="962"/>
                    <a:pt x="3541" y="907"/>
                    <a:pt x="3550" y="907"/>
                  </a:cubicBezTo>
                  <a:lnTo>
                    <a:pt x="3550" y="907"/>
                  </a:lnTo>
                  <a:cubicBezTo>
                    <a:pt x="3551" y="907"/>
                    <a:pt x="3553" y="908"/>
                    <a:pt x="3555" y="910"/>
                  </a:cubicBezTo>
                  <a:cubicBezTo>
                    <a:pt x="3571" y="937"/>
                    <a:pt x="3576" y="955"/>
                    <a:pt x="3578" y="964"/>
                  </a:cubicBezTo>
                  <a:cubicBezTo>
                    <a:pt x="3584" y="969"/>
                    <a:pt x="3589" y="972"/>
                    <a:pt x="3592" y="972"/>
                  </a:cubicBezTo>
                  <a:cubicBezTo>
                    <a:pt x="3610" y="972"/>
                    <a:pt x="3588" y="904"/>
                    <a:pt x="3601" y="904"/>
                  </a:cubicBezTo>
                  <a:lnTo>
                    <a:pt x="3601" y="904"/>
                  </a:lnTo>
                  <a:cubicBezTo>
                    <a:pt x="3605" y="904"/>
                    <a:pt x="3612" y="909"/>
                    <a:pt x="3622" y="923"/>
                  </a:cubicBezTo>
                  <a:cubicBezTo>
                    <a:pt x="3636" y="949"/>
                    <a:pt x="3644" y="962"/>
                    <a:pt x="3649" y="969"/>
                  </a:cubicBezTo>
                  <a:cubicBezTo>
                    <a:pt x="3637" y="975"/>
                    <a:pt x="3625" y="978"/>
                    <a:pt x="3618" y="978"/>
                  </a:cubicBezTo>
                  <a:cubicBezTo>
                    <a:pt x="3614" y="978"/>
                    <a:pt x="3612" y="977"/>
                    <a:pt x="3610" y="975"/>
                  </a:cubicBezTo>
                  <a:lnTo>
                    <a:pt x="3610" y="975"/>
                  </a:lnTo>
                  <a:cubicBezTo>
                    <a:pt x="3649" y="1048"/>
                    <a:pt x="3670" y="1054"/>
                    <a:pt x="3711" y="1162"/>
                  </a:cubicBezTo>
                  <a:cubicBezTo>
                    <a:pt x="3695" y="1106"/>
                    <a:pt x="3660" y="992"/>
                    <a:pt x="3679" y="992"/>
                  </a:cubicBezTo>
                  <a:lnTo>
                    <a:pt x="3679" y="992"/>
                  </a:lnTo>
                  <a:cubicBezTo>
                    <a:pt x="3680" y="992"/>
                    <a:pt x="3683" y="993"/>
                    <a:pt x="3686" y="995"/>
                  </a:cubicBezTo>
                  <a:cubicBezTo>
                    <a:pt x="3690" y="1001"/>
                    <a:pt x="3695" y="1009"/>
                    <a:pt x="3701" y="1020"/>
                  </a:cubicBezTo>
                  <a:lnTo>
                    <a:pt x="3703" y="1029"/>
                  </a:lnTo>
                  <a:cubicBezTo>
                    <a:pt x="3705" y="1030"/>
                    <a:pt x="3706" y="1031"/>
                    <a:pt x="3707" y="1031"/>
                  </a:cubicBezTo>
                  <a:cubicBezTo>
                    <a:pt x="3711" y="1031"/>
                    <a:pt x="3710" y="1023"/>
                    <a:pt x="3707" y="1012"/>
                  </a:cubicBezTo>
                  <a:lnTo>
                    <a:pt x="3707" y="1012"/>
                  </a:lnTo>
                  <a:cubicBezTo>
                    <a:pt x="3717" y="1021"/>
                    <a:pt x="3724" y="1028"/>
                    <a:pt x="3729" y="1028"/>
                  </a:cubicBezTo>
                  <a:cubicBezTo>
                    <a:pt x="3730" y="1028"/>
                    <a:pt x="3731" y="1028"/>
                    <a:pt x="3731" y="1027"/>
                  </a:cubicBezTo>
                  <a:cubicBezTo>
                    <a:pt x="3746" y="1055"/>
                    <a:pt x="3755" y="1063"/>
                    <a:pt x="3760" y="1063"/>
                  </a:cubicBezTo>
                  <a:cubicBezTo>
                    <a:pt x="3767" y="1063"/>
                    <a:pt x="3770" y="1052"/>
                    <a:pt x="3775" y="1051"/>
                  </a:cubicBezTo>
                  <a:cubicBezTo>
                    <a:pt x="3733" y="971"/>
                    <a:pt x="3749" y="978"/>
                    <a:pt x="3708" y="919"/>
                  </a:cubicBezTo>
                  <a:lnTo>
                    <a:pt x="3708" y="919"/>
                  </a:lnTo>
                  <a:cubicBezTo>
                    <a:pt x="3710" y="923"/>
                    <a:pt x="3710" y="928"/>
                    <a:pt x="3706" y="933"/>
                  </a:cubicBezTo>
                  <a:cubicBezTo>
                    <a:pt x="3706" y="936"/>
                    <a:pt x="3706" y="938"/>
                    <a:pt x="3707" y="943"/>
                  </a:cubicBezTo>
                  <a:cubicBezTo>
                    <a:pt x="3706" y="941"/>
                    <a:pt x="3705" y="938"/>
                    <a:pt x="3705" y="936"/>
                  </a:cubicBezTo>
                  <a:cubicBezTo>
                    <a:pt x="3701" y="941"/>
                    <a:pt x="3696" y="946"/>
                    <a:pt x="3690" y="952"/>
                  </a:cubicBezTo>
                  <a:cubicBezTo>
                    <a:pt x="3679" y="920"/>
                    <a:pt x="3670" y="893"/>
                    <a:pt x="3676" y="893"/>
                  </a:cubicBezTo>
                  <a:lnTo>
                    <a:pt x="3676" y="893"/>
                  </a:lnTo>
                  <a:cubicBezTo>
                    <a:pt x="3679" y="893"/>
                    <a:pt x="3685" y="898"/>
                    <a:pt x="3695" y="910"/>
                  </a:cubicBezTo>
                  <a:cubicBezTo>
                    <a:pt x="3671" y="855"/>
                    <a:pt x="3648" y="799"/>
                    <a:pt x="3638" y="773"/>
                  </a:cubicBezTo>
                  <a:lnTo>
                    <a:pt x="3638" y="773"/>
                  </a:lnTo>
                  <a:cubicBezTo>
                    <a:pt x="3706" y="881"/>
                    <a:pt x="3758" y="932"/>
                    <a:pt x="3796" y="1000"/>
                  </a:cubicBezTo>
                  <a:cubicBezTo>
                    <a:pt x="3796" y="943"/>
                    <a:pt x="3835" y="942"/>
                    <a:pt x="3771" y="783"/>
                  </a:cubicBezTo>
                  <a:cubicBezTo>
                    <a:pt x="3770" y="779"/>
                    <a:pt x="3771" y="778"/>
                    <a:pt x="3772" y="778"/>
                  </a:cubicBezTo>
                  <a:cubicBezTo>
                    <a:pt x="3777" y="778"/>
                    <a:pt x="3803" y="826"/>
                    <a:pt x="3816" y="845"/>
                  </a:cubicBezTo>
                  <a:cubicBezTo>
                    <a:pt x="3820" y="861"/>
                    <a:pt x="3815" y="861"/>
                    <a:pt x="3825" y="885"/>
                  </a:cubicBezTo>
                  <a:cubicBezTo>
                    <a:pt x="3817" y="840"/>
                    <a:pt x="3856" y="850"/>
                    <a:pt x="3804" y="742"/>
                  </a:cubicBezTo>
                  <a:lnTo>
                    <a:pt x="3804" y="742"/>
                  </a:lnTo>
                  <a:cubicBezTo>
                    <a:pt x="3838" y="775"/>
                    <a:pt x="3844" y="824"/>
                    <a:pt x="3852" y="824"/>
                  </a:cubicBezTo>
                  <a:cubicBezTo>
                    <a:pt x="3854" y="824"/>
                    <a:pt x="3856" y="822"/>
                    <a:pt x="3858" y="817"/>
                  </a:cubicBezTo>
                  <a:lnTo>
                    <a:pt x="3872" y="850"/>
                  </a:lnTo>
                  <a:cubicBezTo>
                    <a:pt x="3891" y="871"/>
                    <a:pt x="3903" y="880"/>
                    <a:pt x="3911" y="880"/>
                  </a:cubicBezTo>
                  <a:cubicBezTo>
                    <a:pt x="3945" y="880"/>
                    <a:pt x="3874" y="686"/>
                    <a:pt x="3910" y="686"/>
                  </a:cubicBezTo>
                  <a:cubicBezTo>
                    <a:pt x="3920" y="686"/>
                    <a:pt x="3938" y="699"/>
                    <a:pt x="3967" y="734"/>
                  </a:cubicBezTo>
                  <a:cubicBezTo>
                    <a:pt x="3956" y="721"/>
                    <a:pt x="3951" y="716"/>
                    <a:pt x="3942" y="700"/>
                  </a:cubicBezTo>
                  <a:lnTo>
                    <a:pt x="3942" y="700"/>
                  </a:lnTo>
                  <a:cubicBezTo>
                    <a:pt x="3957" y="709"/>
                    <a:pt x="3969" y="713"/>
                    <a:pt x="3979" y="713"/>
                  </a:cubicBezTo>
                  <a:cubicBezTo>
                    <a:pt x="4025" y="713"/>
                    <a:pt x="4032" y="634"/>
                    <a:pt x="4078" y="634"/>
                  </a:cubicBezTo>
                  <a:cubicBezTo>
                    <a:pt x="4094" y="634"/>
                    <a:pt x="4116" y="644"/>
                    <a:pt x="4147" y="673"/>
                  </a:cubicBezTo>
                  <a:cubicBezTo>
                    <a:pt x="4151" y="676"/>
                    <a:pt x="4154" y="677"/>
                    <a:pt x="4157" y="677"/>
                  </a:cubicBezTo>
                  <a:cubicBezTo>
                    <a:pt x="4171" y="677"/>
                    <a:pt x="4144" y="619"/>
                    <a:pt x="4127" y="570"/>
                  </a:cubicBezTo>
                  <a:lnTo>
                    <a:pt x="4127" y="570"/>
                  </a:lnTo>
                  <a:lnTo>
                    <a:pt x="4177" y="656"/>
                  </a:lnTo>
                  <a:lnTo>
                    <a:pt x="4141" y="547"/>
                  </a:lnTo>
                  <a:cubicBezTo>
                    <a:pt x="4139" y="535"/>
                    <a:pt x="4140" y="530"/>
                    <a:pt x="4144" y="530"/>
                  </a:cubicBezTo>
                  <a:cubicBezTo>
                    <a:pt x="4162" y="530"/>
                    <a:pt x="4231" y="632"/>
                    <a:pt x="4251" y="632"/>
                  </a:cubicBezTo>
                  <a:cubicBezTo>
                    <a:pt x="4258" y="632"/>
                    <a:pt x="4259" y="619"/>
                    <a:pt x="4250" y="585"/>
                  </a:cubicBezTo>
                  <a:lnTo>
                    <a:pt x="4215" y="529"/>
                  </a:lnTo>
                  <a:lnTo>
                    <a:pt x="4215" y="529"/>
                  </a:lnTo>
                  <a:cubicBezTo>
                    <a:pt x="4215" y="529"/>
                    <a:pt x="4216" y="529"/>
                    <a:pt x="4217" y="529"/>
                  </a:cubicBezTo>
                  <a:cubicBezTo>
                    <a:pt x="4225" y="529"/>
                    <a:pt x="4229" y="511"/>
                    <a:pt x="4238" y="511"/>
                  </a:cubicBezTo>
                  <a:cubicBezTo>
                    <a:pt x="4243" y="511"/>
                    <a:pt x="4251" y="519"/>
                    <a:pt x="4263" y="544"/>
                  </a:cubicBezTo>
                  <a:cubicBezTo>
                    <a:pt x="4261" y="535"/>
                    <a:pt x="4245" y="502"/>
                    <a:pt x="4248" y="502"/>
                  </a:cubicBezTo>
                  <a:lnTo>
                    <a:pt x="4248" y="502"/>
                  </a:lnTo>
                  <a:cubicBezTo>
                    <a:pt x="4249" y="502"/>
                    <a:pt x="4252" y="505"/>
                    <a:pt x="4256" y="511"/>
                  </a:cubicBezTo>
                  <a:lnTo>
                    <a:pt x="4281" y="555"/>
                  </a:lnTo>
                  <a:lnTo>
                    <a:pt x="4266" y="464"/>
                  </a:lnTo>
                  <a:lnTo>
                    <a:pt x="4266" y="464"/>
                  </a:lnTo>
                  <a:cubicBezTo>
                    <a:pt x="4303" y="486"/>
                    <a:pt x="4356" y="639"/>
                    <a:pt x="4390" y="639"/>
                  </a:cubicBezTo>
                  <a:cubicBezTo>
                    <a:pt x="4390" y="639"/>
                    <a:pt x="4391" y="639"/>
                    <a:pt x="4392" y="638"/>
                  </a:cubicBezTo>
                  <a:cubicBezTo>
                    <a:pt x="4393" y="616"/>
                    <a:pt x="4355" y="491"/>
                    <a:pt x="4334" y="462"/>
                  </a:cubicBezTo>
                  <a:cubicBezTo>
                    <a:pt x="4329" y="462"/>
                    <a:pt x="4308" y="440"/>
                    <a:pt x="4283" y="395"/>
                  </a:cubicBezTo>
                  <a:lnTo>
                    <a:pt x="4281" y="367"/>
                  </a:lnTo>
                  <a:cubicBezTo>
                    <a:pt x="4211" y="232"/>
                    <a:pt x="4148" y="92"/>
                    <a:pt x="4075" y="11"/>
                  </a:cubicBezTo>
                  <a:lnTo>
                    <a:pt x="4075" y="11"/>
                  </a:lnTo>
                  <a:lnTo>
                    <a:pt x="4100" y="102"/>
                  </a:lnTo>
                  <a:lnTo>
                    <a:pt x="4060" y="40"/>
                  </a:lnTo>
                  <a:lnTo>
                    <a:pt x="4071" y="29"/>
                  </a:lnTo>
                  <a:cubicBezTo>
                    <a:pt x="4060" y="11"/>
                    <a:pt x="4053" y="5"/>
                    <a:pt x="4051" y="5"/>
                  </a:cubicBezTo>
                  <a:lnTo>
                    <a:pt x="4051" y="5"/>
                  </a:lnTo>
                  <a:cubicBezTo>
                    <a:pt x="4045" y="5"/>
                    <a:pt x="4059" y="41"/>
                    <a:pt x="4068" y="68"/>
                  </a:cubicBezTo>
                  <a:cubicBezTo>
                    <a:pt x="4049" y="35"/>
                    <a:pt x="4033" y="11"/>
                    <a:pt x="4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4808875" y="1090300"/>
              <a:ext cx="375" cy="675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0"/>
                    <a:pt x="8" y="18"/>
                    <a:pt x="13" y="26"/>
                  </a:cubicBezTo>
                  <a:cubicBezTo>
                    <a:pt x="13" y="25"/>
                    <a:pt x="14" y="23"/>
                    <a:pt x="15" y="23"/>
                  </a:cubicBezTo>
                  <a:cubicBezTo>
                    <a:pt x="15" y="21"/>
                    <a:pt x="14" y="18"/>
                    <a:pt x="14" y="17"/>
                  </a:cubicBezTo>
                  <a:cubicBezTo>
                    <a:pt x="8" y="11"/>
                    <a:pt x="4" y="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4734525" y="1123225"/>
              <a:ext cx="200" cy="300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6"/>
                    <a:pt x="3" y="8"/>
                    <a:pt x="6" y="11"/>
                  </a:cubicBezTo>
                  <a:lnTo>
                    <a:pt x="7" y="12"/>
                  </a:lnTo>
                  <a:cubicBezTo>
                    <a:pt x="5" y="10"/>
                    <a:pt x="3" y="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4788525" y="1082150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1"/>
                  </a:moveTo>
                  <a:lnTo>
                    <a:pt x="10" y="21"/>
                  </a:lnTo>
                  <a:lnTo>
                    <a:pt x="4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4726625" y="111795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1" y="1"/>
                  </a:moveTo>
                  <a:cubicBezTo>
                    <a:pt x="2" y="6"/>
                    <a:pt x="7" y="13"/>
                    <a:pt x="12" y="21"/>
                  </a:cubicBezTo>
                  <a:cubicBezTo>
                    <a:pt x="8" y="14"/>
                    <a:pt x="5" y="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4724125" y="11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4"/>
                    <a:pt x="22" y="21"/>
                    <a:pt x="25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4722800" y="1118525"/>
              <a:ext cx="400" cy="95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1"/>
                  </a:moveTo>
                  <a:lnTo>
                    <a:pt x="11" y="26"/>
                  </a:lnTo>
                  <a:lnTo>
                    <a:pt x="11" y="26"/>
                  </a:lnTo>
                  <a:cubicBezTo>
                    <a:pt x="8" y="18"/>
                    <a:pt x="5" y="10"/>
                    <a:pt x="0" y="1"/>
                  </a:cubicBezTo>
                  <a:close/>
                  <a:moveTo>
                    <a:pt x="11" y="26"/>
                  </a:moveTo>
                  <a:lnTo>
                    <a:pt x="11" y="26"/>
                  </a:lnTo>
                  <a:cubicBezTo>
                    <a:pt x="12" y="30"/>
                    <a:pt x="14" y="34"/>
                    <a:pt x="16" y="37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4745150" y="1104775"/>
              <a:ext cx="100" cy="425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1" y="1"/>
                  </a:moveTo>
                  <a:cubicBezTo>
                    <a:pt x="0" y="1"/>
                    <a:pt x="1" y="7"/>
                    <a:pt x="2" y="17"/>
                  </a:cubicBezTo>
                  <a:cubicBezTo>
                    <a:pt x="2" y="15"/>
                    <a:pt x="3" y="14"/>
                    <a:pt x="2" y="11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4740000" y="1112175"/>
              <a:ext cx="500" cy="1125"/>
            </a:xfrm>
            <a:custGeom>
              <a:avLst/>
              <a:gdLst/>
              <a:ahLst/>
              <a:cxnLst/>
              <a:rect l="l" t="t" r="r" b="b"/>
              <a:pathLst>
                <a:path w="20" h="45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2" y="8"/>
                    <a:pt x="19" y="44"/>
                  </a:cubicBezTo>
                  <a:cubicBezTo>
                    <a:pt x="15" y="28"/>
                    <a:pt x="11" y="12"/>
                    <a:pt x="10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4751775" y="109900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4740225" y="1111850"/>
              <a:ext cx="400" cy="475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4" y="1"/>
                  </a:moveTo>
                  <a:cubicBezTo>
                    <a:pt x="1" y="1"/>
                    <a:pt x="0" y="6"/>
                    <a:pt x="1" y="15"/>
                  </a:cubicBezTo>
                  <a:cubicBezTo>
                    <a:pt x="4" y="16"/>
                    <a:pt x="8" y="18"/>
                    <a:pt x="11" y="18"/>
                  </a:cubicBezTo>
                  <a:cubicBezTo>
                    <a:pt x="14" y="18"/>
                    <a:pt x="16" y="16"/>
                    <a:pt x="16" y="10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4715850" y="1120425"/>
              <a:ext cx="150" cy="350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6"/>
                    <a:pt x="3" y="11"/>
                    <a:pt x="5" y="14"/>
                  </a:cubicBez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4715975" y="1120775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0" y="1"/>
                  </a:moveTo>
                  <a:lnTo>
                    <a:pt x="1" y="12"/>
                  </a:lnTo>
                  <a:cubicBezTo>
                    <a:pt x="2" y="11"/>
                    <a:pt x="3" y="1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4715850" y="112107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2"/>
                    <a:pt x="0" y="0"/>
                    <a:pt x="8" y="2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4718000" y="1119825"/>
              <a:ext cx="350" cy="800"/>
            </a:xfrm>
            <a:custGeom>
              <a:avLst/>
              <a:gdLst/>
              <a:ahLst/>
              <a:cxnLst/>
              <a:rect l="l" t="t" r="r" b="b"/>
              <a:pathLst>
                <a:path w="14" h="32" extrusionOk="0">
                  <a:moveTo>
                    <a:pt x="0" y="1"/>
                  </a:moveTo>
                  <a:lnTo>
                    <a:pt x="14" y="32"/>
                  </a:lnTo>
                  <a:cubicBezTo>
                    <a:pt x="8" y="17"/>
                    <a:pt x="3" y="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4717775" y="1119050"/>
              <a:ext cx="1175" cy="1425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3" y="1"/>
                  </a:moveTo>
                  <a:cubicBezTo>
                    <a:pt x="1" y="1"/>
                    <a:pt x="1" y="3"/>
                    <a:pt x="1" y="7"/>
                  </a:cubicBezTo>
                  <a:lnTo>
                    <a:pt x="11" y="32"/>
                  </a:lnTo>
                  <a:cubicBezTo>
                    <a:pt x="8" y="23"/>
                    <a:pt x="8" y="20"/>
                    <a:pt x="9" y="20"/>
                  </a:cubicBezTo>
                  <a:lnTo>
                    <a:pt x="9" y="20"/>
                  </a:lnTo>
                  <a:cubicBezTo>
                    <a:pt x="14" y="20"/>
                    <a:pt x="38" y="57"/>
                    <a:pt x="45" y="57"/>
                  </a:cubicBezTo>
                  <a:cubicBezTo>
                    <a:pt x="47" y="57"/>
                    <a:pt x="47" y="53"/>
                    <a:pt x="43" y="42"/>
                  </a:cubicBezTo>
                  <a:cubicBezTo>
                    <a:pt x="36" y="39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4724800" y="1127900"/>
              <a:ext cx="1675" cy="2725"/>
            </a:xfrm>
            <a:custGeom>
              <a:avLst/>
              <a:gdLst/>
              <a:ahLst/>
              <a:cxnLst/>
              <a:rect l="l" t="t" r="r" b="b"/>
              <a:pathLst>
                <a:path w="67" h="109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30"/>
                    <a:pt x="43" y="72"/>
                    <a:pt x="37" y="83"/>
                  </a:cubicBezTo>
                  <a:cubicBezTo>
                    <a:pt x="52" y="101"/>
                    <a:pt x="59" y="108"/>
                    <a:pt x="60" y="108"/>
                  </a:cubicBezTo>
                  <a:cubicBezTo>
                    <a:pt x="67" y="108"/>
                    <a:pt x="8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4727550" y="1128700"/>
              <a:ext cx="825" cy="1650"/>
            </a:xfrm>
            <a:custGeom>
              <a:avLst/>
              <a:gdLst/>
              <a:ahLst/>
              <a:cxnLst/>
              <a:rect l="l" t="t" r="r" b="b"/>
              <a:pathLst>
                <a:path w="33" h="66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20"/>
                    <a:pt x="26" y="47"/>
                    <a:pt x="33" y="66"/>
                  </a:cubicBezTo>
                  <a:cubicBezTo>
                    <a:pt x="27" y="32"/>
                    <a:pt x="26" y="25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4738950" y="1123500"/>
              <a:ext cx="925" cy="1925"/>
            </a:xfrm>
            <a:custGeom>
              <a:avLst/>
              <a:gdLst/>
              <a:ahLst/>
              <a:cxnLst/>
              <a:rect l="l" t="t" r="r" b="b"/>
              <a:pathLst>
                <a:path w="37" h="77" extrusionOk="0">
                  <a:moveTo>
                    <a:pt x="0" y="1"/>
                  </a:moveTo>
                  <a:cubicBezTo>
                    <a:pt x="2" y="4"/>
                    <a:pt x="3" y="8"/>
                    <a:pt x="4" y="11"/>
                  </a:cubicBezTo>
                  <a:lnTo>
                    <a:pt x="4" y="11"/>
                  </a:lnTo>
                  <a:lnTo>
                    <a:pt x="0" y="1"/>
                  </a:lnTo>
                  <a:close/>
                  <a:moveTo>
                    <a:pt x="4" y="11"/>
                  </a:moveTo>
                  <a:lnTo>
                    <a:pt x="33" y="77"/>
                  </a:lnTo>
                  <a:cubicBezTo>
                    <a:pt x="36" y="63"/>
                    <a:pt x="22" y="50"/>
                    <a:pt x="4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4735800" y="1111725"/>
              <a:ext cx="750" cy="1800"/>
            </a:xfrm>
            <a:custGeom>
              <a:avLst/>
              <a:gdLst/>
              <a:ahLst/>
              <a:cxnLst/>
              <a:rect l="l" t="t" r="r" b="b"/>
              <a:pathLst>
                <a:path w="30" h="72" extrusionOk="0">
                  <a:moveTo>
                    <a:pt x="1" y="0"/>
                  </a:moveTo>
                  <a:lnTo>
                    <a:pt x="29" y="72"/>
                  </a:lnTo>
                  <a:lnTo>
                    <a:pt x="30" y="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4744050" y="1125075"/>
              <a:ext cx="100" cy="875"/>
            </a:xfrm>
            <a:custGeom>
              <a:avLst/>
              <a:gdLst/>
              <a:ahLst/>
              <a:cxnLst/>
              <a:rect l="l" t="t" r="r" b="b"/>
              <a:pathLst>
                <a:path w="4" h="35" extrusionOk="0">
                  <a:moveTo>
                    <a:pt x="4" y="0"/>
                  </a:moveTo>
                  <a:lnTo>
                    <a:pt x="0" y="21"/>
                  </a:lnTo>
                  <a:lnTo>
                    <a:pt x="3" y="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4761425" y="1113725"/>
              <a:ext cx="1200" cy="2450"/>
            </a:xfrm>
            <a:custGeom>
              <a:avLst/>
              <a:gdLst/>
              <a:ahLst/>
              <a:cxnLst/>
              <a:rect l="l" t="t" r="r" b="b"/>
              <a:pathLst>
                <a:path w="48" h="98" extrusionOk="0">
                  <a:moveTo>
                    <a:pt x="0" y="1"/>
                  </a:moveTo>
                  <a:cubicBezTo>
                    <a:pt x="3" y="17"/>
                    <a:pt x="39" y="97"/>
                    <a:pt x="46" y="97"/>
                  </a:cubicBezTo>
                  <a:cubicBezTo>
                    <a:pt x="47" y="97"/>
                    <a:pt x="47" y="95"/>
                    <a:pt x="47" y="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4769550" y="1109650"/>
              <a:ext cx="1025" cy="1300"/>
            </a:xfrm>
            <a:custGeom>
              <a:avLst/>
              <a:gdLst/>
              <a:ahLst/>
              <a:cxnLst/>
              <a:rect l="l" t="t" r="r" b="b"/>
              <a:pathLst>
                <a:path w="41" h="52" extrusionOk="0">
                  <a:moveTo>
                    <a:pt x="2" y="1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7" y="31"/>
                    <a:pt x="32" y="51"/>
                    <a:pt x="37" y="51"/>
                  </a:cubicBezTo>
                  <a:cubicBezTo>
                    <a:pt x="40" y="51"/>
                    <a:pt x="40" y="44"/>
                    <a:pt x="33" y="26"/>
                  </a:cubicBezTo>
                  <a:cubicBezTo>
                    <a:pt x="24" y="24"/>
                    <a:pt x="6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4795625" y="1101500"/>
              <a:ext cx="225" cy="875"/>
            </a:xfrm>
            <a:custGeom>
              <a:avLst/>
              <a:gdLst/>
              <a:ahLst/>
              <a:cxnLst/>
              <a:rect l="l" t="t" r="r" b="b"/>
              <a:pathLst>
                <a:path w="9" h="35" extrusionOk="0">
                  <a:moveTo>
                    <a:pt x="0" y="0"/>
                  </a:moveTo>
                  <a:lnTo>
                    <a:pt x="8" y="35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4857825" y="1110250"/>
              <a:ext cx="3025" cy="275"/>
            </a:xfrm>
            <a:custGeom>
              <a:avLst/>
              <a:gdLst/>
              <a:ahLst/>
              <a:cxnLst/>
              <a:rect l="l" t="t" r="r" b="b"/>
              <a:pathLst>
                <a:path w="121" h="11" extrusionOk="0">
                  <a:moveTo>
                    <a:pt x="108" y="1"/>
                  </a:moveTo>
                  <a:lnTo>
                    <a:pt x="0" y="8"/>
                  </a:lnTo>
                  <a:lnTo>
                    <a:pt x="30" y="10"/>
                  </a:lnTo>
                  <a:cubicBezTo>
                    <a:pt x="57" y="8"/>
                    <a:pt x="120" y="2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4857425" y="1109450"/>
              <a:ext cx="6050" cy="650"/>
            </a:xfrm>
            <a:custGeom>
              <a:avLst/>
              <a:gdLst/>
              <a:ahLst/>
              <a:cxnLst/>
              <a:rect l="l" t="t" r="r" b="b"/>
              <a:pathLst>
                <a:path w="242" h="26" extrusionOk="0">
                  <a:moveTo>
                    <a:pt x="241" y="1"/>
                  </a:moveTo>
                  <a:lnTo>
                    <a:pt x="241" y="1"/>
                  </a:lnTo>
                  <a:cubicBezTo>
                    <a:pt x="189" y="2"/>
                    <a:pt x="98" y="8"/>
                    <a:pt x="1" y="22"/>
                  </a:cubicBezTo>
                  <a:cubicBezTo>
                    <a:pt x="102" y="13"/>
                    <a:pt x="60" y="18"/>
                    <a:pt x="183" y="9"/>
                  </a:cubicBezTo>
                  <a:lnTo>
                    <a:pt x="183" y="9"/>
                  </a:lnTo>
                  <a:cubicBezTo>
                    <a:pt x="197" y="12"/>
                    <a:pt x="150" y="18"/>
                    <a:pt x="110" y="23"/>
                  </a:cubicBezTo>
                  <a:cubicBezTo>
                    <a:pt x="112" y="22"/>
                    <a:pt x="114" y="22"/>
                    <a:pt x="115" y="22"/>
                  </a:cubicBezTo>
                  <a:cubicBezTo>
                    <a:pt x="127" y="22"/>
                    <a:pt x="108" y="26"/>
                    <a:pt x="125" y="26"/>
                  </a:cubicBezTo>
                  <a:cubicBezTo>
                    <a:pt x="130" y="26"/>
                    <a:pt x="139" y="26"/>
                    <a:pt x="154" y="25"/>
                  </a:cubicBezTo>
                  <a:cubicBezTo>
                    <a:pt x="230" y="14"/>
                    <a:pt x="238" y="8"/>
                    <a:pt x="184" y="8"/>
                  </a:cubicBezTo>
                  <a:cubicBezTo>
                    <a:pt x="180" y="8"/>
                    <a:pt x="176" y="8"/>
                    <a:pt x="171" y="8"/>
                  </a:cubicBezTo>
                  <a:cubicBezTo>
                    <a:pt x="193" y="4"/>
                    <a:pt x="220" y="3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4865100" y="1099675"/>
              <a:ext cx="300" cy="225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2" y="1"/>
                  </a:moveTo>
                  <a:lnTo>
                    <a:pt x="1" y="8"/>
                  </a:lnTo>
                  <a:cubicBezTo>
                    <a:pt x="9" y="5"/>
                    <a:pt x="11" y="3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4864275" y="1093375"/>
              <a:ext cx="575" cy="250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22" y="1"/>
                  </a:moveTo>
                  <a:cubicBezTo>
                    <a:pt x="14" y="3"/>
                    <a:pt x="8" y="4"/>
                    <a:pt x="0" y="9"/>
                  </a:cubicBezTo>
                  <a:cubicBezTo>
                    <a:pt x="2" y="9"/>
                    <a:pt x="13" y="5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4866225" y="1091200"/>
              <a:ext cx="225" cy="2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7" y="1"/>
                    <a:pt x="5" y="2"/>
                  </a:cubicBezTo>
                  <a:cubicBezTo>
                    <a:pt x="2" y="5"/>
                    <a:pt x="1" y="6"/>
                    <a:pt x="0" y="8"/>
                  </a:cubicBezTo>
                  <a:cubicBezTo>
                    <a:pt x="5" y="3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4865325" y="1099250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33" y="0"/>
                  </a:moveTo>
                  <a:cubicBezTo>
                    <a:pt x="1" y="12"/>
                    <a:pt x="10" y="12"/>
                    <a:pt x="3" y="18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4856900" y="1109125"/>
              <a:ext cx="725" cy="100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7" y="0"/>
                  </a:moveTo>
                  <a:cubicBezTo>
                    <a:pt x="11" y="1"/>
                    <a:pt x="7" y="3"/>
                    <a:pt x="1" y="3"/>
                  </a:cubicBezTo>
                  <a:cubicBezTo>
                    <a:pt x="6" y="3"/>
                    <a:pt x="16" y="3"/>
                    <a:pt x="29" y="1"/>
                  </a:cubicBezTo>
                  <a:cubicBezTo>
                    <a:pt x="24" y="1"/>
                    <a:pt x="20" y="1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4868325" y="1101325"/>
              <a:ext cx="1100" cy="275"/>
            </a:xfrm>
            <a:custGeom>
              <a:avLst/>
              <a:gdLst/>
              <a:ahLst/>
              <a:cxnLst/>
              <a:rect l="l" t="t" r="r" b="b"/>
              <a:pathLst>
                <a:path w="44" h="11" extrusionOk="0">
                  <a:moveTo>
                    <a:pt x="44" y="0"/>
                  </a:moveTo>
                  <a:lnTo>
                    <a:pt x="0" y="9"/>
                  </a:lnTo>
                  <a:lnTo>
                    <a:pt x="1" y="11"/>
                  </a:lnTo>
                  <a:cubicBezTo>
                    <a:pt x="15" y="6"/>
                    <a:pt x="28" y="4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4866125" y="1103500"/>
              <a:ext cx="3150" cy="725"/>
            </a:xfrm>
            <a:custGeom>
              <a:avLst/>
              <a:gdLst/>
              <a:ahLst/>
              <a:cxnLst/>
              <a:rect l="l" t="t" r="r" b="b"/>
              <a:pathLst>
                <a:path w="126" h="29" extrusionOk="0">
                  <a:moveTo>
                    <a:pt x="125" y="1"/>
                  </a:moveTo>
                  <a:cubicBezTo>
                    <a:pt x="118" y="1"/>
                    <a:pt x="38" y="20"/>
                    <a:pt x="1" y="28"/>
                  </a:cubicBezTo>
                  <a:cubicBezTo>
                    <a:pt x="37" y="21"/>
                    <a:pt x="56" y="18"/>
                    <a:pt x="63" y="18"/>
                  </a:cubicBezTo>
                  <a:cubicBezTo>
                    <a:pt x="80" y="13"/>
                    <a:pt x="101" y="8"/>
                    <a:pt x="125" y="1"/>
                  </a:cubicBezTo>
                  <a:cubicBezTo>
                    <a:pt x="126" y="1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4865975" y="1107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4868325" y="1099650"/>
              <a:ext cx="800" cy="325"/>
            </a:xfrm>
            <a:custGeom>
              <a:avLst/>
              <a:gdLst/>
              <a:ahLst/>
              <a:cxnLst/>
              <a:rect l="l" t="t" r="r" b="b"/>
              <a:pathLst>
                <a:path w="32" h="13" extrusionOk="0">
                  <a:moveTo>
                    <a:pt x="31" y="1"/>
                  </a:moveTo>
                  <a:lnTo>
                    <a:pt x="0" y="12"/>
                  </a:lnTo>
                  <a:cubicBezTo>
                    <a:pt x="13" y="9"/>
                    <a:pt x="25" y="4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4823700" y="1084700"/>
              <a:ext cx="25" cy="400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4821100" y="1072575"/>
              <a:ext cx="150" cy="1425"/>
            </a:xfrm>
            <a:custGeom>
              <a:avLst/>
              <a:gdLst/>
              <a:ahLst/>
              <a:cxnLst/>
              <a:rect l="l" t="t" r="r" b="b"/>
              <a:pathLst>
                <a:path w="6" h="57" extrusionOk="0">
                  <a:moveTo>
                    <a:pt x="1" y="0"/>
                  </a:moveTo>
                  <a:lnTo>
                    <a:pt x="4" y="56"/>
                  </a:lnTo>
                  <a:lnTo>
                    <a:pt x="6" y="51"/>
                  </a:lnTo>
                  <a:cubicBezTo>
                    <a:pt x="4" y="33"/>
                    <a:pt x="3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4867775" y="10878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1"/>
                  </a:moveTo>
                  <a:lnTo>
                    <a:pt x="6" y="1"/>
                  </a:lnTo>
                  <a:cubicBezTo>
                    <a:pt x="6" y="1"/>
                    <a:pt x="3" y="1"/>
                    <a:pt x="0" y="3"/>
                  </a:cubicBezTo>
                  <a:cubicBezTo>
                    <a:pt x="4" y="1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4850650" y="1075025"/>
              <a:ext cx="2975" cy="3925"/>
            </a:xfrm>
            <a:custGeom>
              <a:avLst/>
              <a:gdLst/>
              <a:ahLst/>
              <a:cxnLst/>
              <a:rect l="l" t="t" r="r" b="b"/>
              <a:pathLst>
                <a:path w="119" h="157" extrusionOk="0">
                  <a:moveTo>
                    <a:pt x="118" y="1"/>
                  </a:moveTo>
                  <a:cubicBezTo>
                    <a:pt x="76" y="71"/>
                    <a:pt x="44" y="76"/>
                    <a:pt x="1" y="156"/>
                  </a:cubicBezTo>
                  <a:cubicBezTo>
                    <a:pt x="22" y="126"/>
                    <a:pt x="95" y="48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4857100" y="110907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0"/>
                  </a:moveTo>
                  <a:cubicBezTo>
                    <a:pt x="0" y="1"/>
                    <a:pt x="0" y="2"/>
                    <a:pt x="4" y="2"/>
                  </a:cubicBezTo>
                  <a:cubicBezTo>
                    <a:pt x="3" y="2"/>
                    <a:pt x="2" y="1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4850525" y="1078925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2"/>
                    <a:pt x="4" y="3"/>
                    <a:pt x="3" y="4"/>
                  </a:cubicBezTo>
                  <a:lnTo>
                    <a:pt x="3" y="4"/>
                  </a:lnTo>
                  <a:lnTo>
                    <a:pt x="6" y="0"/>
                  </a:lnTo>
                  <a:close/>
                  <a:moveTo>
                    <a:pt x="3" y="4"/>
                  </a:moveTo>
                  <a:lnTo>
                    <a:pt x="1" y="8"/>
                  </a:lnTo>
                  <a:cubicBezTo>
                    <a:pt x="2" y="7"/>
                    <a:pt x="2" y="6"/>
                    <a:pt x="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4863125" y="1084725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31" y="0"/>
                  </a:moveTo>
                  <a:lnTo>
                    <a:pt x="31" y="0"/>
                  </a:lnTo>
                  <a:cubicBezTo>
                    <a:pt x="17" y="11"/>
                    <a:pt x="8" y="18"/>
                    <a:pt x="1" y="26"/>
                  </a:cubicBezTo>
                  <a:cubicBezTo>
                    <a:pt x="7" y="21"/>
                    <a:pt x="16" y="13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4863225" y="108917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1"/>
                  </a:moveTo>
                  <a:cubicBezTo>
                    <a:pt x="3" y="6"/>
                    <a:pt x="1" y="9"/>
                    <a:pt x="1" y="1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4860125" y="108507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2" y="0"/>
                  </a:moveTo>
                  <a:cubicBezTo>
                    <a:pt x="11" y="0"/>
                    <a:pt x="10" y="1"/>
                    <a:pt x="8" y="2"/>
                  </a:cubicBezTo>
                  <a:lnTo>
                    <a:pt x="0" y="9"/>
                  </a:lnTo>
                  <a:cubicBezTo>
                    <a:pt x="5" y="6"/>
                    <a:pt x="8" y="4"/>
                    <a:pt x="9" y="4"/>
                  </a:cubicBezTo>
                  <a:lnTo>
                    <a:pt x="9" y="4"/>
                  </a:lnTo>
                  <a:cubicBezTo>
                    <a:pt x="10" y="4"/>
                    <a:pt x="10" y="4"/>
                    <a:pt x="10" y="4"/>
                  </a:cubicBezTo>
                  <a:lnTo>
                    <a:pt x="10" y="4"/>
                  </a:lnTo>
                  <a:cubicBezTo>
                    <a:pt x="12" y="2"/>
                    <a:pt x="13" y="0"/>
                    <a:pt x="12" y="0"/>
                  </a:cubicBezTo>
                  <a:close/>
                  <a:moveTo>
                    <a:pt x="10" y="4"/>
                  </a:moveTo>
                  <a:cubicBezTo>
                    <a:pt x="8" y="6"/>
                    <a:pt x="7" y="8"/>
                    <a:pt x="6" y="10"/>
                  </a:cubicBezTo>
                  <a:cubicBezTo>
                    <a:pt x="9" y="7"/>
                    <a:pt x="10" y="5"/>
                    <a:pt x="10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4858725" y="1083975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0"/>
                  </a:moveTo>
                  <a:lnTo>
                    <a:pt x="1" y="13"/>
                  </a:lnTo>
                  <a:lnTo>
                    <a:pt x="1" y="13"/>
                  </a:lnTo>
                  <a:cubicBezTo>
                    <a:pt x="3" y="12"/>
                    <a:pt x="5" y="12"/>
                    <a:pt x="6" y="12"/>
                  </a:cubicBezTo>
                  <a:lnTo>
                    <a:pt x="13" y="0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0" y="14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4826925" y="1082050"/>
              <a:ext cx="350" cy="2100"/>
            </a:xfrm>
            <a:custGeom>
              <a:avLst/>
              <a:gdLst/>
              <a:ahLst/>
              <a:cxnLst/>
              <a:rect l="l" t="t" r="r" b="b"/>
              <a:pathLst>
                <a:path w="14" h="84" extrusionOk="0">
                  <a:moveTo>
                    <a:pt x="13" y="1"/>
                  </a:moveTo>
                  <a:lnTo>
                    <a:pt x="13" y="1"/>
                  </a:lnTo>
                  <a:cubicBezTo>
                    <a:pt x="8" y="60"/>
                    <a:pt x="0" y="83"/>
                    <a:pt x="5" y="83"/>
                  </a:cubicBezTo>
                  <a:cubicBezTo>
                    <a:pt x="6" y="83"/>
                    <a:pt x="6" y="83"/>
                    <a:pt x="7" y="83"/>
                  </a:cubicBezTo>
                  <a:cubicBezTo>
                    <a:pt x="8" y="57"/>
                    <a:pt x="11" y="30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4857200" y="1109025"/>
              <a:ext cx="1000" cy="150"/>
            </a:xfrm>
            <a:custGeom>
              <a:avLst/>
              <a:gdLst/>
              <a:ahLst/>
              <a:cxnLst/>
              <a:rect l="l" t="t" r="r" b="b"/>
              <a:pathLst>
                <a:path w="40" h="6" extrusionOk="0">
                  <a:moveTo>
                    <a:pt x="40" y="0"/>
                  </a:moveTo>
                  <a:cubicBezTo>
                    <a:pt x="16" y="3"/>
                    <a:pt x="5" y="4"/>
                    <a:pt x="0" y="4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19" y="3"/>
                    <a:pt x="31" y="2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4846300" y="10964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9" y="0"/>
                  </a:moveTo>
                  <a:cubicBezTo>
                    <a:pt x="4" y="7"/>
                    <a:pt x="1" y="13"/>
                    <a:pt x="4" y="15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4835150" y="1085925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6" y="0"/>
                  </a:moveTo>
                  <a:lnTo>
                    <a:pt x="1" y="9"/>
                  </a:ln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3" y="8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4845900" y="1095125"/>
              <a:ext cx="1100" cy="1125"/>
            </a:xfrm>
            <a:custGeom>
              <a:avLst/>
              <a:gdLst/>
              <a:ahLst/>
              <a:cxnLst/>
              <a:rect l="l" t="t" r="r" b="b"/>
              <a:pathLst>
                <a:path w="44" h="45" extrusionOk="0">
                  <a:moveTo>
                    <a:pt x="44" y="0"/>
                  </a:moveTo>
                  <a:lnTo>
                    <a:pt x="44" y="0"/>
                  </a:lnTo>
                  <a:cubicBezTo>
                    <a:pt x="38" y="4"/>
                    <a:pt x="33" y="9"/>
                    <a:pt x="26" y="15"/>
                  </a:cubicBezTo>
                  <a:lnTo>
                    <a:pt x="0" y="45"/>
                  </a:lnTo>
                  <a:cubicBezTo>
                    <a:pt x="23" y="22"/>
                    <a:pt x="36" y="1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4827250" y="108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4820600" y="1063500"/>
              <a:ext cx="48350" cy="45800"/>
            </a:xfrm>
            <a:custGeom>
              <a:avLst/>
              <a:gdLst/>
              <a:ahLst/>
              <a:cxnLst/>
              <a:rect l="l" t="t" r="r" b="b"/>
              <a:pathLst>
                <a:path w="1934" h="1832" extrusionOk="0">
                  <a:moveTo>
                    <a:pt x="462" y="199"/>
                  </a:moveTo>
                  <a:lnTo>
                    <a:pt x="462" y="199"/>
                  </a:lnTo>
                  <a:cubicBezTo>
                    <a:pt x="462" y="200"/>
                    <a:pt x="461" y="202"/>
                    <a:pt x="461" y="203"/>
                  </a:cubicBezTo>
                  <a:cubicBezTo>
                    <a:pt x="462" y="202"/>
                    <a:pt x="462" y="200"/>
                    <a:pt x="462" y="199"/>
                  </a:cubicBezTo>
                  <a:close/>
                  <a:moveTo>
                    <a:pt x="269" y="220"/>
                  </a:moveTo>
                  <a:cubicBezTo>
                    <a:pt x="270" y="224"/>
                    <a:pt x="270" y="228"/>
                    <a:pt x="270" y="232"/>
                  </a:cubicBezTo>
                  <a:lnTo>
                    <a:pt x="270" y="232"/>
                  </a:lnTo>
                  <a:cubicBezTo>
                    <a:pt x="270" y="228"/>
                    <a:pt x="270" y="224"/>
                    <a:pt x="269" y="220"/>
                  </a:cubicBezTo>
                  <a:close/>
                  <a:moveTo>
                    <a:pt x="596" y="245"/>
                  </a:moveTo>
                  <a:cubicBezTo>
                    <a:pt x="596" y="247"/>
                    <a:pt x="596" y="248"/>
                    <a:pt x="596" y="250"/>
                  </a:cubicBezTo>
                  <a:cubicBezTo>
                    <a:pt x="596" y="248"/>
                    <a:pt x="596" y="246"/>
                    <a:pt x="596" y="245"/>
                  </a:cubicBezTo>
                  <a:close/>
                  <a:moveTo>
                    <a:pt x="400" y="704"/>
                  </a:moveTo>
                  <a:lnTo>
                    <a:pt x="400" y="705"/>
                  </a:lnTo>
                  <a:cubicBezTo>
                    <a:pt x="400" y="705"/>
                    <a:pt x="399" y="706"/>
                    <a:pt x="399" y="706"/>
                  </a:cubicBezTo>
                  <a:lnTo>
                    <a:pt x="399" y="706"/>
                  </a:lnTo>
                  <a:cubicBezTo>
                    <a:pt x="399" y="705"/>
                    <a:pt x="400" y="705"/>
                    <a:pt x="400" y="704"/>
                  </a:cubicBezTo>
                  <a:close/>
                  <a:moveTo>
                    <a:pt x="423" y="641"/>
                  </a:moveTo>
                  <a:cubicBezTo>
                    <a:pt x="423" y="641"/>
                    <a:pt x="423" y="641"/>
                    <a:pt x="423" y="641"/>
                  </a:cubicBezTo>
                  <a:cubicBezTo>
                    <a:pt x="420" y="662"/>
                    <a:pt x="420" y="679"/>
                    <a:pt x="416" y="706"/>
                  </a:cubicBezTo>
                  <a:cubicBezTo>
                    <a:pt x="415" y="703"/>
                    <a:pt x="412" y="701"/>
                    <a:pt x="409" y="701"/>
                  </a:cubicBezTo>
                  <a:cubicBezTo>
                    <a:pt x="416" y="671"/>
                    <a:pt x="422" y="641"/>
                    <a:pt x="423" y="641"/>
                  </a:cubicBezTo>
                  <a:close/>
                  <a:moveTo>
                    <a:pt x="159" y="793"/>
                  </a:moveTo>
                  <a:cubicBezTo>
                    <a:pt x="159" y="794"/>
                    <a:pt x="159" y="795"/>
                    <a:pt x="159" y="795"/>
                  </a:cubicBezTo>
                  <a:lnTo>
                    <a:pt x="159" y="795"/>
                  </a:lnTo>
                  <a:cubicBezTo>
                    <a:pt x="159" y="794"/>
                    <a:pt x="159" y="794"/>
                    <a:pt x="159" y="793"/>
                  </a:cubicBezTo>
                  <a:close/>
                  <a:moveTo>
                    <a:pt x="1527" y="897"/>
                  </a:moveTo>
                  <a:lnTo>
                    <a:pt x="1527" y="897"/>
                  </a:lnTo>
                  <a:cubicBezTo>
                    <a:pt x="1527" y="897"/>
                    <a:pt x="1522" y="901"/>
                    <a:pt x="1516" y="907"/>
                  </a:cubicBezTo>
                  <a:lnTo>
                    <a:pt x="1516" y="907"/>
                  </a:lnTo>
                  <a:cubicBezTo>
                    <a:pt x="1519" y="904"/>
                    <a:pt x="1523" y="901"/>
                    <a:pt x="1527" y="897"/>
                  </a:cubicBezTo>
                  <a:close/>
                  <a:moveTo>
                    <a:pt x="597" y="930"/>
                  </a:moveTo>
                  <a:cubicBezTo>
                    <a:pt x="595" y="934"/>
                    <a:pt x="591" y="940"/>
                    <a:pt x="587" y="949"/>
                  </a:cubicBezTo>
                  <a:lnTo>
                    <a:pt x="587" y="949"/>
                  </a:lnTo>
                  <a:cubicBezTo>
                    <a:pt x="590" y="942"/>
                    <a:pt x="594" y="936"/>
                    <a:pt x="597" y="930"/>
                  </a:cubicBezTo>
                  <a:close/>
                  <a:moveTo>
                    <a:pt x="586" y="949"/>
                  </a:moveTo>
                  <a:lnTo>
                    <a:pt x="586" y="949"/>
                  </a:lnTo>
                  <a:cubicBezTo>
                    <a:pt x="586" y="949"/>
                    <a:pt x="586" y="950"/>
                    <a:pt x="586" y="950"/>
                  </a:cubicBezTo>
                  <a:cubicBezTo>
                    <a:pt x="586" y="950"/>
                    <a:pt x="586" y="949"/>
                    <a:pt x="586" y="949"/>
                  </a:cubicBezTo>
                  <a:close/>
                  <a:moveTo>
                    <a:pt x="1670" y="1046"/>
                  </a:moveTo>
                  <a:lnTo>
                    <a:pt x="1670" y="1046"/>
                  </a:lnTo>
                  <a:cubicBezTo>
                    <a:pt x="1665" y="1049"/>
                    <a:pt x="1661" y="1051"/>
                    <a:pt x="1658" y="1053"/>
                  </a:cubicBezTo>
                  <a:lnTo>
                    <a:pt x="1658" y="1053"/>
                  </a:lnTo>
                  <a:cubicBezTo>
                    <a:pt x="1661" y="1052"/>
                    <a:pt x="1664" y="1051"/>
                    <a:pt x="1670" y="1046"/>
                  </a:cubicBezTo>
                  <a:close/>
                  <a:moveTo>
                    <a:pt x="991" y="1276"/>
                  </a:moveTo>
                  <a:cubicBezTo>
                    <a:pt x="990" y="1277"/>
                    <a:pt x="988" y="1279"/>
                    <a:pt x="986" y="1280"/>
                  </a:cubicBezTo>
                  <a:lnTo>
                    <a:pt x="986" y="1280"/>
                  </a:lnTo>
                  <a:cubicBezTo>
                    <a:pt x="987" y="1279"/>
                    <a:pt x="989" y="1278"/>
                    <a:pt x="991" y="1276"/>
                  </a:cubicBezTo>
                  <a:close/>
                  <a:moveTo>
                    <a:pt x="986" y="1280"/>
                  </a:moveTo>
                  <a:cubicBezTo>
                    <a:pt x="986" y="1280"/>
                    <a:pt x="985" y="1281"/>
                    <a:pt x="985" y="1281"/>
                  </a:cubicBezTo>
                  <a:cubicBezTo>
                    <a:pt x="985" y="1281"/>
                    <a:pt x="986" y="1280"/>
                    <a:pt x="986" y="1280"/>
                  </a:cubicBezTo>
                  <a:close/>
                  <a:moveTo>
                    <a:pt x="1236" y="1351"/>
                  </a:moveTo>
                  <a:lnTo>
                    <a:pt x="1219" y="1359"/>
                  </a:lnTo>
                  <a:cubicBezTo>
                    <a:pt x="1221" y="1358"/>
                    <a:pt x="1222" y="1357"/>
                    <a:pt x="1223" y="1356"/>
                  </a:cubicBezTo>
                  <a:lnTo>
                    <a:pt x="1223" y="1356"/>
                  </a:lnTo>
                  <a:cubicBezTo>
                    <a:pt x="1214" y="1361"/>
                    <a:pt x="1204" y="1366"/>
                    <a:pt x="1196" y="1370"/>
                  </a:cubicBezTo>
                  <a:cubicBezTo>
                    <a:pt x="1198" y="1370"/>
                    <a:pt x="1195" y="1374"/>
                    <a:pt x="1197" y="1374"/>
                  </a:cubicBezTo>
                  <a:cubicBezTo>
                    <a:pt x="1200" y="1374"/>
                    <a:pt x="1209" y="1370"/>
                    <a:pt x="1236" y="1351"/>
                  </a:cubicBezTo>
                  <a:close/>
                  <a:moveTo>
                    <a:pt x="1729" y="1525"/>
                  </a:moveTo>
                  <a:cubicBezTo>
                    <a:pt x="1727" y="1525"/>
                    <a:pt x="1725" y="1525"/>
                    <a:pt x="1722" y="1526"/>
                  </a:cubicBezTo>
                  <a:lnTo>
                    <a:pt x="1722" y="1526"/>
                  </a:lnTo>
                  <a:cubicBezTo>
                    <a:pt x="1725" y="1525"/>
                    <a:pt x="1727" y="1525"/>
                    <a:pt x="1729" y="1525"/>
                  </a:cubicBezTo>
                  <a:close/>
                  <a:moveTo>
                    <a:pt x="1433" y="1732"/>
                  </a:moveTo>
                  <a:cubicBezTo>
                    <a:pt x="1430" y="1733"/>
                    <a:pt x="1426" y="1733"/>
                    <a:pt x="1422" y="1734"/>
                  </a:cubicBezTo>
                  <a:cubicBezTo>
                    <a:pt x="1426" y="1734"/>
                    <a:pt x="1429" y="1733"/>
                    <a:pt x="1433" y="1732"/>
                  </a:cubicBezTo>
                  <a:close/>
                  <a:moveTo>
                    <a:pt x="1646" y="1820"/>
                  </a:moveTo>
                  <a:lnTo>
                    <a:pt x="1640" y="1822"/>
                  </a:lnTo>
                  <a:lnTo>
                    <a:pt x="1640" y="1822"/>
                  </a:lnTo>
                  <a:cubicBezTo>
                    <a:pt x="1644" y="1821"/>
                    <a:pt x="1646" y="1820"/>
                    <a:pt x="1646" y="1820"/>
                  </a:cubicBezTo>
                  <a:close/>
                  <a:moveTo>
                    <a:pt x="575" y="0"/>
                  </a:moveTo>
                  <a:cubicBezTo>
                    <a:pt x="555" y="52"/>
                    <a:pt x="520" y="157"/>
                    <a:pt x="509" y="157"/>
                  </a:cubicBezTo>
                  <a:cubicBezTo>
                    <a:pt x="507" y="157"/>
                    <a:pt x="506" y="154"/>
                    <a:pt x="506" y="149"/>
                  </a:cubicBezTo>
                  <a:cubicBezTo>
                    <a:pt x="508" y="141"/>
                    <a:pt x="509" y="134"/>
                    <a:pt x="510" y="120"/>
                  </a:cubicBezTo>
                  <a:lnTo>
                    <a:pt x="513" y="112"/>
                  </a:lnTo>
                  <a:cubicBezTo>
                    <a:pt x="513" y="109"/>
                    <a:pt x="512" y="108"/>
                    <a:pt x="511" y="108"/>
                  </a:cubicBezTo>
                  <a:cubicBezTo>
                    <a:pt x="510" y="108"/>
                    <a:pt x="507" y="114"/>
                    <a:pt x="504" y="123"/>
                  </a:cubicBezTo>
                  <a:cubicBezTo>
                    <a:pt x="504" y="116"/>
                    <a:pt x="504" y="110"/>
                    <a:pt x="503" y="105"/>
                  </a:cubicBezTo>
                  <a:lnTo>
                    <a:pt x="503" y="105"/>
                  </a:lnTo>
                  <a:cubicBezTo>
                    <a:pt x="501" y="107"/>
                    <a:pt x="499" y="109"/>
                    <a:pt x="498" y="113"/>
                  </a:cubicBezTo>
                  <a:cubicBezTo>
                    <a:pt x="496" y="115"/>
                    <a:pt x="496" y="120"/>
                    <a:pt x="495" y="123"/>
                  </a:cubicBezTo>
                  <a:cubicBezTo>
                    <a:pt x="496" y="115"/>
                    <a:pt x="498" y="106"/>
                    <a:pt x="500" y="97"/>
                  </a:cubicBezTo>
                  <a:lnTo>
                    <a:pt x="500" y="97"/>
                  </a:lnTo>
                  <a:cubicBezTo>
                    <a:pt x="500" y="97"/>
                    <a:pt x="500" y="97"/>
                    <a:pt x="500" y="98"/>
                  </a:cubicBezTo>
                  <a:cubicBezTo>
                    <a:pt x="501" y="98"/>
                    <a:pt x="502" y="101"/>
                    <a:pt x="503" y="105"/>
                  </a:cubicBezTo>
                  <a:lnTo>
                    <a:pt x="503" y="105"/>
                  </a:lnTo>
                  <a:cubicBezTo>
                    <a:pt x="504" y="105"/>
                    <a:pt x="504" y="104"/>
                    <a:pt x="505" y="104"/>
                  </a:cubicBezTo>
                  <a:cubicBezTo>
                    <a:pt x="507" y="90"/>
                    <a:pt x="509" y="75"/>
                    <a:pt x="507" y="75"/>
                  </a:cubicBezTo>
                  <a:lnTo>
                    <a:pt x="507" y="75"/>
                  </a:lnTo>
                  <a:cubicBezTo>
                    <a:pt x="506" y="75"/>
                    <a:pt x="505" y="76"/>
                    <a:pt x="504" y="79"/>
                  </a:cubicBezTo>
                  <a:cubicBezTo>
                    <a:pt x="503" y="84"/>
                    <a:pt x="501" y="91"/>
                    <a:pt x="500" y="97"/>
                  </a:cubicBezTo>
                  <a:lnTo>
                    <a:pt x="500" y="97"/>
                  </a:lnTo>
                  <a:cubicBezTo>
                    <a:pt x="506" y="59"/>
                    <a:pt x="504" y="52"/>
                    <a:pt x="499" y="52"/>
                  </a:cubicBezTo>
                  <a:cubicBezTo>
                    <a:pt x="496" y="52"/>
                    <a:pt x="493" y="55"/>
                    <a:pt x="490" y="55"/>
                  </a:cubicBezTo>
                  <a:cubicBezTo>
                    <a:pt x="490" y="55"/>
                    <a:pt x="490" y="55"/>
                    <a:pt x="489" y="55"/>
                  </a:cubicBezTo>
                  <a:cubicBezTo>
                    <a:pt x="473" y="142"/>
                    <a:pt x="469" y="129"/>
                    <a:pt x="462" y="199"/>
                  </a:cubicBezTo>
                  <a:lnTo>
                    <a:pt x="462" y="199"/>
                  </a:lnTo>
                  <a:cubicBezTo>
                    <a:pt x="463" y="195"/>
                    <a:pt x="465" y="192"/>
                    <a:pt x="468" y="191"/>
                  </a:cubicBezTo>
                  <a:cubicBezTo>
                    <a:pt x="469" y="188"/>
                    <a:pt x="470" y="187"/>
                    <a:pt x="472" y="182"/>
                  </a:cubicBezTo>
                  <a:lnTo>
                    <a:pt x="472" y="182"/>
                  </a:lnTo>
                  <a:cubicBezTo>
                    <a:pt x="472" y="185"/>
                    <a:pt x="470" y="187"/>
                    <a:pt x="470" y="190"/>
                  </a:cubicBezTo>
                  <a:cubicBezTo>
                    <a:pt x="474" y="188"/>
                    <a:pt x="479" y="187"/>
                    <a:pt x="484" y="186"/>
                  </a:cubicBezTo>
                  <a:lnTo>
                    <a:pt x="484" y="186"/>
                  </a:lnTo>
                  <a:cubicBezTo>
                    <a:pt x="476" y="214"/>
                    <a:pt x="468" y="241"/>
                    <a:pt x="464" y="241"/>
                  </a:cubicBezTo>
                  <a:cubicBezTo>
                    <a:pt x="463" y="241"/>
                    <a:pt x="462" y="234"/>
                    <a:pt x="463" y="217"/>
                  </a:cubicBezTo>
                  <a:lnTo>
                    <a:pt x="463" y="217"/>
                  </a:lnTo>
                  <a:cubicBezTo>
                    <a:pt x="451" y="271"/>
                    <a:pt x="436" y="329"/>
                    <a:pt x="430" y="359"/>
                  </a:cubicBezTo>
                  <a:cubicBezTo>
                    <a:pt x="447" y="233"/>
                    <a:pt x="446" y="162"/>
                    <a:pt x="457" y="86"/>
                  </a:cubicBezTo>
                  <a:lnTo>
                    <a:pt x="457" y="86"/>
                  </a:lnTo>
                  <a:cubicBezTo>
                    <a:pt x="432" y="134"/>
                    <a:pt x="412" y="113"/>
                    <a:pt x="378" y="280"/>
                  </a:cubicBezTo>
                  <a:cubicBezTo>
                    <a:pt x="377" y="283"/>
                    <a:pt x="377" y="284"/>
                    <a:pt x="376" y="284"/>
                  </a:cubicBezTo>
                  <a:cubicBezTo>
                    <a:pt x="373" y="284"/>
                    <a:pt x="381" y="228"/>
                    <a:pt x="381" y="203"/>
                  </a:cubicBezTo>
                  <a:cubicBezTo>
                    <a:pt x="387" y="187"/>
                    <a:pt x="390" y="191"/>
                    <a:pt x="395" y="166"/>
                  </a:cubicBezTo>
                  <a:lnTo>
                    <a:pt x="395" y="166"/>
                  </a:lnTo>
                  <a:cubicBezTo>
                    <a:pt x="379" y="207"/>
                    <a:pt x="366" y="179"/>
                    <a:pt x="348" y="297"/>
                  </a:cubicBezTo>
                  <a:cubicBezTo>
                    <a:pt x="345" y="250"/>
                    <a:pt x="363" y="203"/>
                    <a:pt x="356" y="203"/>
                  </a:cubicBezTo>
                  <a:lnTo>
                    <a:pt x="356" y="203"/>
                  </a:lnTo>
                  <a:cubicBezTo>
                    <a:pt x="355" y="203"/>
                    <a:pt x="353" y="204"/>
                    <a:pt x="350" y="206"/>
                  </a:cubicBezTo>
                  <a:lnTo>
                    <a:pt x="358" y="170"/>
                  </a:lnTo>
                  <a:cubicBezTo>
                    <a:pt x="356" y="137"/>
                    <a:pt x="352" y="124"/>
                    <a:pt x="347" y="124"/>
                  </a:cubicBezTo>
                  <a:cubicBezTo>
                    <a:pt x="338" y="124"/>
                    <a:pt x="324" y="171"/>
                    <a:pt x="312" y="215"/>
                  </a:cubicBezTo>
                  <a:cubicBezTo>
                    <a:pt x="301" y="254"/>
                    <a:pt x="290" y="291"/>
                    <a:pt x="282" y="291"/>
                  </a:cubicBezTo>
                  <a:cubicBezTo>
                    <a:pt x="277" y="291"/>
                    <a:pt x="273" y="275"/>
                    <a:pt x="270" y="232"/>
                  </a:cubicBezTo>
                  <a:lnTo>
                    <a:pt x="270" y="232"/>
                  </a:lnTo>
                  <a:cubicBezTo>
                    <a:pt x="271" y="241"/>
                    <a:pt x="271" y="249"/>
                    <a:pt x="271" y="263"/>
                  </a:cubicBezTo>
                  <a:cubicBezTo>
                    <a:pt x="264" y="237"/>
                    <a:pt x="255" y="229"/>
                    <a:pt x="246" y="229"/>
                  </a:cubicBezTo>
                  <a:cubicBezTo>
                    <a:pt x="236" y="229"/>
                    <a:pt x="225" y="240"/>
                    <a:pt x="215" y="249"/>
                  </a:cubicBezTo>
                  <a:cubicBezTo>
                    <a:pt x="208" y="255"/>
                    <a:pt x="201" y="260"/>
                    <a:pt x="194" y="260"/>
                  </a:cubicBezTo>
                  <a:cubicBezTo>
                    <a:pt x="182" y="260"/>
                    <a:pt x="171" y="244"/>
                    <a:pt x="159" y="190"/>
                  </a:cubicBezTo>
                  <a:cubicBezTo>
                    <a:pt x="157" y="184"/>
                    <a:pt x="155" y="181"/>
                    <a:pt x="154" y="181"/>
                  </a:cubicBezTo>
                  <a:cubicBezTo>
                    <a:pt x="148" y="181"/>
                    <a:pt x="146" y="242"/>
                    <a:pt x="141" y="289"/>
                  </a:cubicBezTo>
                  <a:lnTo>
                    <a:pt x="138" y="192"/>
                  </a:lnTo>
                  <a:cubicBezTo>
                    <a:pt x="135" y="229"/>
                    <a:pt x="132" y="268"/>
                    <a:pt x="129" y="305"/>
                  </a:cubicBezTo>
                  <a:cubicBezTo>
                    <a:pt x="128" y="315"/>
                    <a:pt x="126" y="319"/>
                    <a:pt x="124" y="319"/>
                  </a:cubicBezTo>
                  <a:cubicBezTo>
                    <a:pt x="119" y="319"/>
                    <a:pt x="113" y="274"/>
                    <a:pt x="106" y="235"/>
                  </a:cubicBezTo>
                  <a:cubicBezTo>
                    <a:pt x="100" y="206"/>
                    <a:pt x="94" y="179"/>
                    <a:pt x="89" y="179"/>
                  </a:cubicBezTo>
                  <a:cubicBezTo>
                    <a:pt x="85" y="179"/>
                    <a:pt x="82" y="191"/>
                    <a:pt x="80" y="223"/>
                  </a:cubicBezTo>
                  <a:lnTo>
                    <a:pt x="85" y="289"/>
                  </a:lnTo>
                  <a:cubicBezTo>
                    <a:pt x="84" y="288"/>
                    <a:pt x="83" y="287"/>
                    <a:pt x="82" y="287"/>
                  </a:cubicBezTo>
                  <a:cubicBezTo>
                    <a:pt x="79" y="287"/>
                    <a:pt x="74" y="295"/>
                    <a:pt x="70" y="295"/>
                  </a:cubicBezTo>
                  <a:cubicBezTo>
                    <a:pt x="67" y="295"/>
                    <a:pt x="63" y="287"/>
                    <a:pt x="62" y="254"/>
                  </a:cubicBezTo>
                  <a:lnTo>
                    <a:pt x="62" y="254"/>
                  </a:lnTo>
                  <a:cubicBezTo>
                    <a:pt x="62" y="263"/>
                    <a:pt x="63" y="300"/>
                    <a:pt x="61" y="300"/>
                  </a:cubicBezTo>
                  <a:cubicBezTo>
                    <a:pt x="61" y="300"/>
                    <a:pt x="60" y="297"/>
                    <a:pt x="59" y="289"/>
                  </a:cubicBezTo>
                  <a:lnTo>
                    <a:pt x="55" y="239"/>
                  </a:lnTo>
                  <a:cubicBezTo>
                    <a:pt x="52" y="269"/>
                    <a:pt x="48" y="298"/>
                    <a:pt x="43" y="327"/>
                  </a:cubicBezTo>
                  <a:cubicBezTo>
                    <a:pt x="28" y="290"/>
                    <a:pt x="31" y="123"/>
                    <a:pt x="8" y="115"/>
                  </a:cubicBezTo>
                  <a:cubicBezTo>
                    <a:pt x="2" y="136"/>
                    <a:pt x="1" y="266"/>
                    <a:pt x="6" y="300"/>
                  </a:cubicBezTo>
                  <a:cubicBezTo>
                    <a:pt x="8" y="302"/>
                    <a:pt x="16" y="331"/>
                    <a:pt x="22" y="383"/>
                  </a:cubicBezTo>
                  <a:lnTo>
                    <a:pt x="17" y="410"/>
                  </a:lnTo>
                  <a:cubicBezTo>
                    <a:pt x="31" y="560"/>
                    <a:pt x="42" y="715"/>
                    <a:pt x="63" y="818"/>
                  </a:cubicBezTo>
                  <a:lnTo>
                    <a:pt x="63" y="726"/>
                  </a:lnTo>
                  <a:lnTo>
                    <a:pt x="70" y="799"/>
                  </a:lnTo>
                  <a:lnTo>
                    <a:pt x="65" y="804"/>
                  </a:lnTo>
                  <a:cubicBezTo>
                    <a:pt x="68" y="826"/>
                    <a:pt x="70" y="835"/>
                    <a:pt x="71" y="835"/>
                  </a:cubicBezTo>
                  <a:cubicBezTo>
                    <a:pt x="73" y="835"/>
                    <a:pt x="72" y="798"/>
                    <a:pt x="70" y="770"/>
                  </a:cubicBezTo>
                  <a:lnTo>
                    <a:pt x="70" y="770"/>
                  </a:lnTo>
                  <a:cubicBezTo>
                    <a:pt x="75" y="809"/>
                    <a:pt x="78" y="836"/>
                    <a:pt x="80" y="850"/>
                  </a:cubicBezTo>
                  <a:cubicBezTo>
                    <a:pt x="79" y="803"/>
                    <a:pt x="78" y="754"/>
                    <a:pt x="78" y="706"/>
                  </a:cubicBezTo>
                  <a:lnTo>
                    <a:pt x="78" y="706"/>
                  </a:lnTo>
                  <a:cubicBezTo>
                    <a:pt x="83" y="764"/>
                    <a:pt x="83" y="824"/>
                    <a:pt x="89" y="856"/>
                  </a:cubicBezTo>
                  <a:cubicBezTo>
                    <a:pt x="88" y="788"/>
                    <a:pt x="78" y="723"/>
                    <a:pt x="80" y="679"/>
                  </a:cubicBezTo>
                  <a:lnTo>
                    <a:pt x="80" y="679"/>
                  </a:lnTo>
                  <a:cubicBezTo>
                    <a:pt x="86" y="727"/>
                    <a:pt x="88" y="769"/>
                    <a:pt x="90" y="769"/>
                  </a:cubicBezTo>
                  <a:cubicBezTo>
                    <a:pt x="90" y="769"/>
                    <a:pt x="91" y="762"/>
                    <a:pt x="91" y="744"/>
                  </a:cubicBezTo>
                  <a:cubicBezTo>
                    <a:pt x="94" y="783"/>
                    <a:pt x="94" y="808"/>
                    <a:pt x="94" y="825"/>
                  </a:cubicBezTo>
                  <a:cubicBezTo>
                    <a:pt x="95" y="778"/>
                    <a:pt x="104" y="804"/>
                    <a:pt x="100" y="723"/>
                  </a:cubicBezTo>
                  <a:lnTo>
                    <a:pt x="100" y="723"/>
                  </a:lnTo>
                  <a:cubicBezTo>
                    <a:pt x="109" y="808"/>
                    <a:pt x="114" y="701"/>
                    <a:pt x="117" y="844"/>
                  </a:cubicBezTo>
                  <a:cubicBezTo>
                    <a:pt x="117" y="810"/>
                    <a:pt x="120" y="732"/>
                    <a:pt x="124" y="726"/>
                  </a:cubicBezTo>
                  <a:lnTo>
                    <a:pt x="124" y="726"/>
                  </a:lnTo>
                  <a:cubicBezTo>
                    <a:pt x="121" y="897"/>
                    <a:pt x="137" y="736"/>
                    <a:pt x="138" y="919"/>
                  </a:cubicBezTo>
                  <a:cubicBezTo>
                    <a:pt x="140" y="842"/>
                    <a:pt x="143" y="825"/>
                    <a:pt x="147" y="816"/>
                  </a:cubicBezTo>
                  <a:cubicBezTo>
                    <a:pt x="151" y="808"/>
                    <a:pt x="156" y="808"/>
                    <a:pt x="162" y="764"/>
                  </a:cubicBezTo>
                  <a:lnTo>
                    <a:pt x="162" y="764"/>
                  </a:lnTo>
                  <a:cubicBezTo>
                    <a:pt x="162" y="775"/>
                    <a:pt x="161" y="795"/>
                    <a:pt x="159" y="795"/>
                  </a:cubicBezTo>
                  <a:cubicBezTo>
                    <a:pt x="159" y="795"/>
                    <a:pt x="159" y="795"/>
                    <a:pt x="159" y="795"/>
                  </a:cubicBezTo>
                  <a:lnTo>
                    <a:pt x="159" y="795"/>
                  </a:lnTo>
                  <a:cubicBezTo>
                    <a:pt x="163" y="809"/>
                    <a:pt x="164" y="853"/>
                    <a:pt x="167" y="882"/>
                  </a:cubicBezTo>
                  <a:cubicBezTo>
                    <a:pt x="169" y="754"/>
                    <a:pt x="177" y="726"/>
                    <a:pt x="184" y="648"/>
                  </a:cubicBezTo>
                  <a:lnTo>
                    <a:pt x="184" y="648"/>
                  </a:lnTo>
                  <a:cubicBezTo>
                    <a:pt x="188" y="772"/>
                    <a:pt x="177" y="798"/>
                    <a:pt x="176" y="915"/>
                  </a:cubicBezTo>
                  <a:cubicBezTo>
                    <a:pt x="178" y="813"/>
                    <a:pt x="189" y="813"/>
                    <a:pt x="190" y="727"/>
                  </a:cubicBezTo>
                  <a:cubicBezTo>
                    <a:pt x="192" y="804"/>
                    <a:pt x="193" y="763"/>
                    <a:pt x="190" y="870"/>
                  </a:cubicBezTo>
                  <a:cubicBezTo>
                    <a:pt x="194" y="794"/>
                    <a:pt x="195" y="785"/>
                    <a:pt x="196" y="785"/>
                  </a:cubicBezTo>
                  <a:cubicBezTo>
                    <a:pt x="197" y="785"/>
                    <a:pt x="197" y="786"/>
                    <a:pt x="198" y="786"/>
                  </a:cubicBezTo>
                  <a:cubicBezTo>
                    <a:pt x="199" y="786"/>
                    <a:pt x="200" y="780"/>
                    <a:pt x="203" y="746"/>
                  </a:cubicBezTo>
                  <a:lnTo>
                    <a:pt x="203" y="746"/>
                  </a:lnTo>
                  <a:cubicBezTo>
                    <a:pt x="205" y="807"/>
                    <a:pt x="200" y="862"/>
                    <a:pt x="202" y="862"/>
                  </a:cubicBezTo>
                  <a:cubicBezTo>
                    <a:pt x="202" y="862"/>
                    <a:pt x="203" y="857"/>
                    <a:pt x="205" y="846"/>
                  </a:cubicBezTo>
                  <a:lnTo>
                    <a:pt x="205" y="846"/>
                  </a:lnTo>
                  <a:cubicBezTo>
                    <a:pt x="205" y="871"/>
                    <a:pt x="203" y="897"/>
                    <a:pt x="202" y="917"/>
                  </a:cubicBezTo>
                  <a:cubicBezTo>
                    <a:pt x="205" y="940"/>
                    <a:pt x="203" y="954"/>
                    <a:pt x="203" y="954"/>
                  </a:cubicBezTo>
                  <a:cubicBezTo>
                    <a:pt x="203" y="954"/>
                    <a:pt x="203" y="954"/>
                    <a:pt x="203" y="954"/>
                  </a:cubicBezTo>
                  <a:cubicBezTo>
                    <a:pt x="208" y="954"/>
                    <a:pt x="213" y="837"/>
                    <a:pt x="219" y="769"/>
                  </a:cubicBezTo>
                  <a:cubicBezTo>
                    <a:pt x="220" y="765"/>
                    <a:pt x="221" y="763"/>
                    <a:pt x="221" y="763"/>
                  </a:cubicBezTo>
                  <a:lnTo>
                    <a:pt x="221" y="763"/>
                  </a:lnTo>
                  <a:cubicBezTo>
                    <a:pt x="227" y="763"/>
                    <a:pt x="217" y="864"/>
                    <a:pt x="216" y="918"/>
                  </a:cubicBezTo>
                  <a:cubicBezTo>
                    <a:pt x="223" y="887"/>
                    <a:pt x="234" y="782"/>
                    <a:pt x="238" y="782"/>
                  </a:cubicBezTo>
                  <a:cubicBezTo>
                    <a:pt x="238" y="782"/>
                    <a:pt x="238" y="782"/>
                    <a:pt x="238" y="782"/>
                  </a:cubicBezTo>
                  <a:cubicBezTo>
                    <a:pt x="236" y="802"/>
                    <a:pt x="236" y="809"/>
                    <a:pt x="234" y="834"/>
                  </a:cubicBezTo>
                  <a:cubicBezTo>
                    <a:pt x="246" y="740"/>
                    <a:pt x="250" y="828"/>
                    <a:pt x="268" y="717"/>
                  </a:cubicBezTo>
                  <a:lnTo>
                    <a:pt x="268" y="717"/>
                  </a:lnTo>
                  <a:cubicBezTo>
                    <a:pt x="268" y="726"/>
                    <a:pt x="267" y="734"/>
                    <a:pt x="266" y="742"/>
                  </a:cubicBezTo>
                  <a:cubicBezTo>
                    <a:pt x="267" y="732"/>
                    <a:pt x="269" y="722"/>
                    <a:pt x="269" y="711"/>
                  </a:cubicBezTo>
                  <a:lnTo>
                    <a:pt x="269" y="711"/>
                  </a:lnTo>
                  <a:cubicBezTo>
                    <a:pt x="269" y="714"/>
                    <a:pt x="269" y="716"/>
                    <a:pt x="268" y="717"/>
                  </a:cubicBezTo>
                  <a:lnTo>
                    <a:pt x="268" y="717"/>
                  </a:lnTo>
                  <a:cubicBezTo>
                    <a:pt x="273" y="666"/>
                    <a:pt x="277" y="616"/>
                    <a:pt x="282" y="579"/>
                  </a:cubicBezTo>
                  <a:cubicBezTo>
                    <a:pt x="285" y="577"/>
                    <a:pt x="290" y="546"/>
                    <a:pt x="292" y="546"/>
                  </a:cubicBezTo>
                  <a:lnTo>
                    <a:pt x="292" y="546"/>
                  </a:lnTo>
                  <a:cubicBezTo>
                    <a:pt x="293" y="546"/>
                    <a:pt x="293" y="555"/>
                    <a:pt x="290" y="582"/>
                  </a:cubicBezTo>
                  <a:cubicBezTo>
                    <a:pt x="290" y="582"/>
                    <a:pt x="290" y="582"/>
                    <a:pt x="290" y="582"/>
                  </a:cubicBezTo>
                  <a:cubicBezTo>
                    <a:pt x="287" y="582"/>
                    <a:pt x="285" y="612"/>
                    <a:pt x="281" y="636"/>
                  </a:cubicBezTo>
                  <a:lnTo>
                    <a:pt x="288" y="602"/>
                  </a:lnTo>
                  <a:lnTo>
                    <a:pt x="288" y="602"/>
                  </a:lnTo>
                  <a:cubicBezTo>
                    <a:pt x="280" y="715"/>
                    <a:pt x="280" y="639"/>
                    <a:pt x="271" y="722"/>
                  </a:cubicBezTo>
                  <a:cubicBezTo>
                    <a:pt x="279" y="691"/>
                    <a:pt x="295" y="621"/>
                    <a:pt x="301" y="621"/>
                  </a:cubicBezTo>
                  <a:cubicBezTo>
                    <a:pt x="302" y="621"/>
                    <a:pt x="302" y="623"/>
                    <a:pt x="303" y="627"/>
                  </a:cubicBezTo>
                  <a:cubicBezTo>
                    <a:pt x="291" y="736"/>
                    <a:pt x="286" y="663"/>
                    <a:pt x="282" y="761"/>
                  </a:cubicBezTo>
                  <a:lnTo>
                    <a:pt x="278" y="719"/>
                  </a:lnTo>
                  <a:cubicBezTo>
                    <a:pt x="273" y="792"/>
                    <a:pt x="271" y="801"/>
                    <a:pt x="270" y="801"/>
                  </a:cubicBezTo>
                  <a:cubicBezTo>
                    <a:pt x="270" y="801"/>
                    <a:pt x="270" y="800"/>
                    <a:pt x="269" y="800"/>
                  </a:cubicBezTo>
                  <a:cubicBezTo>
                    <a:pt x="268" y="800"/>
                    <a:pt x="267" y="810"/>
                    <a:pt x="260" y="891"/>
                  </a:cubicBezTo>
                  <a:cubicBezTo>
                    <a:pt x="261" y="896"/>
                    <a:pt x="262" y="898"/>
                    <a:pt x="263" y="898"/>
                  </a:cubicBezTo>
                  <a:cubicBezTo>
                    <a:pt x="268" y="898"/>
                    <a:pt x="274" y="861"/>
                    <a:pt x="279" y="861"/>
                  </a:cubicBezTo>
                  <a:cubicBezTo>
                    <a:pt x="280" y="861"/>
                    <a:pt x="281" y="864"/>
                    <a:pt x="282" y="869"/>
                  </a:cubicBezTo>
                  <a:cubicBezTo>
                    <a:pt x="292" y="808"/>
                    <a:pt x="292" y="779"/>
                    <a:pt x="303" y="719"/>
                  </a:cubicBezTo>
                  <a:cubicBezTo>
                    <a:pt x="307" y="705"/>
                    <a:pt x="309" y="699"/>
                    <a:pt x="311" y="699"/>
                  </a:cubicBezTo>
                  <a:lnTo>
                    <a:pt x="311" y="699"/>
                  </a:lnTo>
                  <a:cubicBezTo>
                    <a:pt x="315" y="699"/>
                    <a:pt x="310" y="750"/>
                    <a:pt x="306" y="799"/>
                  </a:cubicBezTo>
                  <a:cubicBezTo>
                    <a:pt x="301" y="843"/>
                    <a:pt x="296" y="884"/>
                    <a:pt x="298" y="884"/>
                  </a:cubicBezTo>
                  <a:cubicBezTo>
                    <a:pt x="299" y="884"/>
                    <a:pt x="302" y="874"/>
                    <a:pt x="307" y="850"/>
                  </a:cubicBezTo>
                  <a:cubicBezTo>
                    <a:pt x="317" y="792"/>
                    <a:pt x="334" y="693"/>
                    <a:pt x="338" y="693"/>
                  </a:cubicBezTo>
                  <a:cubicBezTo>
                    <a:pt x="340" y="693"/>
                    <a:pt x="340" y="700"/>
                    <a:pt x="339" y="715"/>
                  </a:cubicBezTo>
                  <a:lnTo>
                    <a:pt x="317" y="836"/>
                  </a:lnTo>
                  <a:cubicBezTo>
                    <a:pt x="317" y="836"/>
                    <a:pt x="318" y="837"/>
                    <a:pt x="318" y="837"/>
                  </a:cubicBezTo>
                  <a:cubicBezTo>
                    <a:pt x="325" y="837"/>
                    <a:pt x="343" y="723"/>
                    <a:pt x="348" y="723"/>
                  </a:cubicBezTo>
                  <a:cubicBezTo>
                    <a:pt x="349" y="723"/>
                    <a:pt x="349" y="729"/>
                    <a:pt x="348" y="745"/>
                  </a:cubicBezTo>
                  <a:cubicBezTo>
                    <a:pt x="338" y="792"/>
                    <a:pt x="334" y="783"/>
                    <a:pt x="333" y="799"/>
                  </a:cubicBezTo>
                  <a:cubicBezTo>
                    <a:pt x="330" y="821"/>
                    <a:pt x="330" y="829"/>
                    <a:pt x="331" y="829"/>
                  </a:cubicBezTo>
                  <a:cubicBezTo>
                    <a:pt x="334" y="829"/>
                    <a:pt x="351" y="730"/>
                    <a:pt x="355" y="730"/>
                  </a:cubicBezTo>
                  <a:lnTo>
                    <a:pt x="355" y="730"/>
                  </a:lnTo>
                  <a:lnTo>
                    <a:pt x="337" y="839"/>
                  </a:lnTo>
                  <a:cubicBezTo>
                    <a:pt x="349" y="824"/>
                    <a:pt x="375" y="748"/>
                    <a:pt x="392" y="731"/>
                  </a:cubicBezTo>
                  <a:lnTo>
                    <a:pt x="392" y="731"/>
                  </a:lnTo>
                  <a:cubicBezTo>
                    <a:pt x="385" y="763"/>
                    <a:pt x="375" y="797"/>
                    <a:pt x="371" y="830"/>
                  </a:cubicBezTo>
                  <a:cubicBezTo>
                    <a:pt x="378" y="817"/>
                    <a:pt x="383" y="812"/>
                    <a:pt x="386" y="812"/>
                  </a:cubicBezTo>
                  <a:cubicBezTo>
                    <a:pt x="391" y="812"/>
                    <a:pt x="393" y="818"/>
                    <a:pt x="395" y="829"/>
                  </a:cubicBezTo>
                  <a:cubicBezTo>
                    <a:pt x="399" y="848"/>
                    <a:pt x="397" y="883"/>
                    <a:pt x="396" y="917"/>
                  </a:cubicBezTo>
                  <a:lnTo>
                    <a:pt x="425" y="826"/>
                  </a:lnTo>
                  <a:lnTo>
                    <a:pt x="425" y="826"/>
                  </a:lnTo>
                  <a:cubicBezTo>
                    <a:pt x="426" y="828"/>
                    <a:pt x="416" y="869"/>
                    <a:pt x="411" y="886"/>
                  </a:cubicBezTo>
                  <a:cubicBezTo>
                    <a:pt x="410" y="891"/>
                    <a:pt x="410" y="894"/>
                    <a:pt x="410" y="894"/>
                  </a:cubicBezTo>
                  <a:cubicBezTo>
                    <a:pt x="412" y="894"/>
                    <a:pt x="428" y="822"/>
                    <a:pt x="437" y="792"/>
                  </a:cubicBezTo>
                  <a:cubicBezTo>
                    <a:pt x="438" y="792"/>
                    <a:pt x="438" y="792"/>
                    <a:pt x="438" y="792"/>
                  </a:cubicBezTo>
                  <a:lnTo>
                    <a:pt x="438" y="792"/>
                  </a:lnTo>
                  <a:cubicBezTo>
                    <a:pt x="441" y="792"/>
                    <a:pt x="427" y="847"/>
                    <a:pt x="418" y="874"/>
                  </a:cubicBezTo>
                  <a:cubicBezTo>
                    <a:pt x="432" y="836"/>
                    <a:pt x="451" y="797"/>
                    <a:pt x="463" y="778"/>
                  </a:cubicBezTo>
                  <a:cubicBezTo>
                    <a:pt x="468" y="772"/>
                    <a:pt x="472" y="769"/>
                    <a:pt x="474" y="769"/>
                  </a:cubicBezTo>
                  <a:lnTo>
                    <a:pt x="474" y="769"/>
                  </a:lnTo>
                  <a:cubicBezTo>
                    <a:pt x="479" y="769"/>
                    <a:pt x="480" y="782"/>
                    <a:pt x="474" y="815"/>
                  </a:cubicBezTo>
                  <a:lnTo>
                    <a:pt x="463" y="841"/>
                  </a:lnTo>
                  <a:cubicBezTo>
                    <a:pt x="463" y="844"/>
                    <a:pt x="463" y="846"/>
                    <a:pt x="464" y="846"/>
                  </a:cubicBezTo>
                  <a:cubicBezTo>
                    <a:pt x="469" y="846"/>
                    <a:pt x="508" y="725"/>
                    <a:pt x="513" y="725"/>
                  </a:cubicBezTo>
                  <a:lnTo>
                    <a:pt x="513" y="725"/>
                  </a:lnTo>
                  <a:cubicBezTo>
                    <a:pt x="515" y="725"/>
                    <a:pt x="514" y="731"/>
                    <a:pt x="511" y="746"/>
                  </a:cubicBezTo>
                  <a:lnTo>
                    <a:pt x="505" y="761"/>
                  </a:lnTo>
                  <a:cubicBezTo>
                    <a:pt x="508" y="783"/>
                    <a:pt x="520" y="776"/>
                    <a:pt x="530" y="779"/>
                  </a:cubicBezTo>
                  <a:cubicBezTo>
                    <a:pt x="539" y="783"/>
                    <a:pt x="542" y="800"/>
                    <a:pt x="525" y="870"/>
                  </a:cubicBezTo>
                  <a:cubicBezTo>
                    <a:pt x="539" y="833"/>
                    <a:pt x="545" y="823"/>
                    <a:pt x="547" y="823"/>
                  </a:cubicBezTo>
                  <a:cubicBezTo>
                    <a:pt x="549" y="823"/>
                    <a:pt x="549" y="827"/>
                    <a:pt x="550" y="831"/>
                  </a:cubicBezTo>
                  <a:cubicBezTo>
                    <a:pt x="550" y="833"/>
                    <a:pt x="550" y="835"/>
                    <a:pt x="551" y="835"/>
                  </a:cubicBezTo>
                  <a:cubicBezTo>
                    <a:pt x="554" y="835"/>
                    <a:pt x="562" y="820"/>
                    <a:pt x="588" y="755"/>
                  </a:cubicBezTo>
                  <a:lnTo>
                    <a:pt x="588" y="755"/>
                  </a:lnTo>
                  <a:cubicBezTo>
                    <a:pt x="565" y="846"/>
                    <a:pt x="551" y="877"/>
                    <a:pt x="540" y="942"/>
                  </a:cubicBezTo>
                  <a:cubicBezTo>
                    <a:pt x="540" y="942"/>
                    <a:pt x="540" y="942"/>
                    <a:pt x="540" y="942"/>
                  </a:cubicBezTo>
                  <a:cubicBezTo>
                    <a:pt x="543" y="942"/>
                    <a:pt x="589" y="832"/>
                    <a:pt x="601" y="815"/>
                  </a:cubicBezTo>
                  <a:lnTo>
                    <a:pt x="601" y="815"/>
                  </a:lnTo>
                  <a:lnTo>
                    <a:pt x="563" y="908"/>
                  </a:lnTo>
                  <a:lnTo>
                    <a:pt x="609" y="813"/>
                  </a:lnTo>
                  <a:lnTo>
                    <a:pt x="566" y="924"/>
                  </a:lnTo>
                  <a:lnTo>
                    <a:pt x="581" y="902"/>
                  </a:lnTo>
                  <a:cubicBezTo>
                    <a:pt x="582" y="896"/>
                    <a:pt x="594" y="860"/>
                    <a:pt x="604" y="833"/>
                  </a:cubicBezTo>
                  <a:cubicBezTo>
                    <a:pt x="608" y="827"/>
                    <a:pt x="610" y="824"/>
                    <a:pt x="612" y="824"/>
                  </a:cubicBezTo>
                  <a:lnTo>
                    <a:pt x="612" y="824"/>
                  </a:lnTo>
                  <a:cubicBezTo>
                    <a:pt x="619" y="824"/>
                    <a:pt x="591" y="910"/>
                    <a:pt x="573" y="950"/>
                  </a:cubicBezTo>
                  <a:cubicBezTo>
                    <a:pt x="589" y="927"/>
                    <a:pt x="607" y="902"/>
                    <a:pt x="623" y="880"/>
                  </a:cubicBezTo>
                  <a:lnTo>
                    <a:pt x="623" y="880"/>
                  </a:lnTo>
                  <a:cubicBezTo>
                    <a:pt x="612" y="904"/>
                    <a:pt x="605" y="917"/>
                    <a:pt x="597" y="930"/>
                  </a:cubicBezTo>
                  <a:lnTo>
                    <a:pt x="597" y="930"/>
                  </a:lnTo>
                  <a:cubicBezTo>
                    <a:pt x="599" y="927"/>
                    <a:pt x="600" y="925"/>
                    <a:pt x="601" y="925"/>
                  </a:cubicBezTo>
                  <a:lnTo>
                    <a:pt x="601" y="925"/>
                  </a:lnTo>
                  <a:cubicBezTo>
                    <a:pt x="603" y="925"/>
                    <a:pt x="574" y="986"/>
                    <a:pt x="576" y="986"/>
                  </a:cubicBezTo>
                  <a:cubicBezTo>
                    <a:pt x="577" y="986"/>
                    <a:pt x="580" y="980"/>
                    <a:pt x="589" y="965"/>
                  </a:cubicBezTo>
                  <a:cubicBezTo>
                    <a:pt x="597" y="944"/>
                    <a:pt x="614" y="911"/>
                    <a:pt x="623" y="892"/>
                  </a:cubicBezTo>
                  <a:lnTo>
                    <a:pt x="623" y="892"/>
                  </a:lnTo>
                  <a:cubicBezTo>
                    <a:pt x="610" y="929"/>
                    <a:pt x="608" y="944"/>
                    <a:pt x="612" y="944"/>
                  </a:cubicBezTo>
                  <a:cubicBezTo>
                    <a:pt x="615" y="944"/>
                    <a:pt x="619" y="940"/>
                    <a:pt x="625" y="932"/>
                  </a:cubicBezTo>
                  <a:lnTo>
                    <a:pt x="625" y="932"/>
                  </a:lnTo>
                  <a:lnTo>
                    <a:pt x="596" y="995"/>
                  </a:lnTo>
                  <a:cubicBezTo>
                    <a:pt x="597" y="999"/>
                    <a:pt x="598" y="1001"/>
                    <a:pt x="601" y="1001"/>
                  </a:cubicBezTo>
                  <a:cubicBezTo>
                    <a:pt x="610" y="1001"/>
                    <a:pt x="630" y="980"/>
                    <a:pt x="640" y="980"/>
                  </a:cubicBezTo>
                  <a:cubicBezTo>
                    <a:pt x="641" y="980"/>
                    <a:pt x="642" y="981"/>
                    <a:pt x="643" y="981"/>
                  </a:cubicBezTo>
                  <a:cubicBezTo>
                    <a:pt x="653" y="950"/>
                    <a:pt x="707" y="844"/>
                    <a:pt x="716" y="836"/>
                  </a:cubicBezTo>
                  <a:lnTo>
                    <a:pt x="716" y="836"/>
                  </a:lnTo>
                  <a:lnTo>
                    <a:pt x="670" y="931"/>
                  </a:lnTo>
                  <a:cubicBezTo>
                    <a:pt x="702" y="874"/>
                    <a:pt x="684" y="893"/>
                    <a:pt x="726" y="825"/>
                  </a:cubicBezTo>
                  <a:lnTo>
                    <a:pt x="726" y="825"/>
                  </a:lnTo>
                  <a:cubicBezTo>
                    <a:pt x="726" y="838"/>
                    <a:pt x="674" y="933"/>
                    <a:pt x="655" y="962"/>
                  </a:cubicBezTo>
                  <a:lnTo>
                    <a:pt x="677" y="932"/>
                  </a:lnTo>
                  <a:lnTo>
                    <a:pt x="677" y="932"/>
                  </a:lnTo>
                  <a:cubicBezTo>
                    <a:pt x="664" y="960"/>
                    <a:pt x="654" y="975"/>
                    <a:pt x="636" y="1010"/>
                  </a:cubicBezTo>
                  <a:cubicBezTo>
                    <a:pt x="641" y="1001"/>
                    <a:pt x="644" y="997"/>
                    <a:pt x="644" y="997"/>
                  </a:cubicBezTo>
                  <a:lnTo>
                    <a:pt x="644" y="997"/>
                  </a:lnTo>
                  <a:cubicBezTo>
                    <a:pt x="647" y="997"/>
                    <a:pt x="627" y="1044"/>
                    <a:pt x="630" y="1044"/>
                  </a:cubicBezTo>
                  <a:cubicBezTo>
                    <a:pt x="632" y="1044"/>
                    <a:pt x="637" y="1035"/>
                    <a:pt x="651" y="1010"/>
                  </a:cubicBezTo>
                  <a:lnTo>
                    <a:pt x="651" y="1010"/>
                  </a:lnTo>
                  <a:lnTo>
                    <a:pt x="638" y="1038"/>
                  </a:lnTo>
                  <a:cubicBezTo>
                    <a:pt x="639" y="1039"/>
                    <a:pt x="640" y="1039"/>
                    <a:pt x="642" y="1039"/>
                  </a:cubicBezTo>
                  <a:cubicBezTo>
                    <a:pt x="653" y="1039"/>
                    <a:pt x="671" y="1016"/>
                    <a:pt x="682" y="1016"/>
                  </a:cubicBezTo>
                  <a:cubicBezTo>
                    <a:pt x="727" y="938"/>
                    <a:pt x="722" y="957"/>
                    <a:pt x="760" y="895"/>
                  </a:cubicBezTo>
                  <a:lnTo>
                    <a:pt x="760" y="895"/>
                  </a:lnTo>
                  <a:cubicBezTo>
                    <a:pt x="754" y="924"/>
                    <a:pt x="726" y="989"/>
                    <a:pt x="737" y="989"/>
                  </a:cubicBezTo>
                  <a:cubicBezTo>
                    <a:pt x="737" y="989"/>
                    <a:pt x="737" y="989"/>
                    <a:pt x="737" y="989"/>
                  </a:cubicBezTo>
                  <a:cubicBezTo>
                    <a:pt x="765" y="954"/>
                    <a:pt x="779" y="924"/>
                    <a:pt x="809" y="880"/>
                  </a:cubicBezTo>
                  <a:lnTo>
                    <a:pt x="809" y="880"/>
                  </a:lnTo>
                  <a:cubicBezTo>
                    <a:pt x="767" y="950"/>
                    <a:pt x="779" y="949"/>
                    <a:pt x="743" y="997"/>
                  </a:cubicBezTo>
                  <a:cubicBezTo>
                    <a:pt x="760" y="992"/>
                    <a:pt x="765" y="989"/>
                    <a:pt x="814" y="942"/>
                  </a:cubicBezTo>
                  <a:cubicBezTo>
                    <a:pt x="831" y="912"/>
                    <a:pt x="837" y="898"/>
                    <a:pt x="852" y="875"/>
                  </a:cubicBezTo>
                  <a:cubicBezTo>
                    <a:pt x="853" y="874"/>
                    <a:pt x="854" y="874"/>
                    <a:pt x="855" y="874"/>
                  </a:cubicBezTo>
                  <a:lnTo>
                    <a:pt x="855" y="874"/>
                  </a:lnTo>
                  <a:cubicBezTo>
                    <a:pt x="858" y="874"/>
                    <a:pt x="838" y="912"/>
                    <a:pt x="817" y="942"/>
                  </a:cubicBezTo>
                  <a:lnTo>
                    <a:pt x="812" y="948"/>
                  </a:lnTo>
                  <a:cubicBezTo>
                    <a:pt x="823" y="935"/>
                    <a:pt x="829" y="930"/>
                    <a:pt x="832" y="930"/>
                  </a:cubicBezTo>
                  <a:lnTo>
                    <a:pt x="832" y="930"/>
                  </a:lnTo>
                  <a:cubicBezTo>
                    <a:pt x="841" y="930"/>
                    <a:pt x="823" y="970"/>
                    <a:pt x="807" y="1007"/>
                  </a:cubicBezTo>
                  <a:cubicBezTo>
                    <a:pt x="793" y="1039"/>
                    <a:pt x="779" y="1069"/>
                    <a:pt x="786" y="1069"/>
                  </a:cubicBezTo>
                  <a:cubicBezTo>
                    <a:pt x="789" y="1069"/>
                    <a:pt x="798" y="1061"/>
                    <a:pt x="814" y="1041"/>
                  </a:cubicBezTo>
                  <a:lnTo>
                    <a:pt x="814" y="1041"/>
                  </a:lnTo>
                  <a:cubicBezTo>
                    <a:pt x="835" y="1019"/>
                    <a:pt x="856" y="997"/>
                    <a:pt x="877" y="976"/>
                  </a:cubicBezTo>
                  <a:lnTo>
                    <a:pt x="877" y="976"/>
                  </a:lnTo>
                  <a:cubicBezTo>
                    <a:pt x="874" y="992"/>
                    <a:pt x="838" y="1026"/>
                    <a:pt x="812" y="1069"/>
                  </a:cubicBezTo>
                  <a:cubicBezTo>
                    <a:pt x="840" y="1038"/>
                    <a:pt x="852" y="1029"/>
                    <a:pt x="857" y="1029"/>
                  </a:cubicBezTo>
                  <a:cubicBezTo>
                    <a:pt x="860" y="1029"/>
                    <a:pt x="859" y="1033"/>
                    <a:pt x="859" y="1037"/>
                  </a:cubicBezTo>
                  <a:cubicBezTo>
                    <a:pt x="858" y="1044"/>
                    <a:pt x="856" y="1052"/>
                    <a:pt x="860" y="1052"/>
                  </a:cubicBezTo>
                  <a:cubicBezTo>
                    <a:pt x="863" y="1052"/>
                    <a:pt x="870" y="1047"/>
                    <a:pt x="884" y="1032"/>
                  </a:cubicBezTo>
                  <a:lnTo>
                    <a:pt x="884" y="1032"/>
                  </a:lnTo>
                  <a:cubicBezTo>
                    <a:pt x="830" y="1112"/>
                    <a:pt x="824" y="1129"/>
                    <a:pt x="831" y="1129"/>
                  </a:cubicBezTo>
                  <a:cubicBezTo>
                    <a:pt x="833" y="1129"/>
                    <a:pt x="837" y="1128"/>
                    <a:pt x="840" y="1126"/>
                  </a:cubicBezTo>
                  <a:cubicBezTo>
                    <a:pt x="846" y="1124"/>
                    <a:pt x="853" y="1120"/>
                    <a:pt x="857" y="1120"/>
                  </a:cubicBezTo>
                  <a:cubicBezTo>
                    <a:pt x="864" y="1120"/>
                    <a:pt x="862" y="1130"/>
                    <a:pt x="836" y="1170"/>
                  </a:cubicBezTo>
                  <a:lnTo>
                    <a:pt x="872" y="1124"/>
                  </a:lnTo>
                  <a:cubicBezTo>
                    <a:pt x="880" y="1115"/>
                    <a:pt x="884" y="1111"/>
                    <a:pt x="885" y="1111"/>
                  </a:cubicBezTo>
                  <a:lnTo>
                    <a:pt x="885" y="1111"/>
                  </a:lnTo>
                  <a:cubicBezTo>
                    <a:pt x="887" y="1111"/>
                    <a:pt x="852" y="1155"/>
                    <a:pt x="847" y="1165"/>
                  </a:cubicBezTo>
                  <a:cubicBezTo>
                    <a:pt x="876" y="1129"/>
                    <a:pt x="877" y="1121"/>
                    <a:pt x="899" y="1099"/>
                  </a:cubicBezTo>
                  <a:cubicBezTo>
                    <a:pt x="907" y="1095"/>
                    <a:pt x="912" y="1094"/>
                    <a:pt x="916" y="1094"/>
                  </a:cubicBezTo>
                  <a:cubicBezTo>
                    <a:pt x="931" y="1094"/>
                    <a:pt x="927" y="1116"/>
                    <a:pt x="918" y="1145"/>
                  </a:cubicBezTo>
                  <a:cubicBezTo>
                    <a:pt x="904" y="1182"/>
                    <a:pt x="881" y="1229"/>
                    <a:pt x="872" y="1256"/>
                  </a:cubicBezTo>
                  <a:cubicBezTo>
                    <a:pt x="872" y="1257"/>
                    <a:pt x="872" y="1257"/>
                    <a:pt x="872" y="1257"/>
                  </a:cubicBezTo>
                  <a:cubicBezTo>
                    <a:pt x="882" y="1257"/>
                    <a:pt x="1007" y="1122"/>
                    <a:pt x="1015" y="1122"/>
                  </a:cubicBezTo>
                  <a:lnTo>
                    <a:pt x="1015" y="1122"/>
                  </a:lnTo>
                  <a:cubicBezTo>
                    <a:pt x="1017" y="1122"/>
                    <a:pt x="1012" y="1130"/>
                    <a:pt x="995" y="1151"/>
                  </a:cubicBezTo>
                  <a:lnTo>
                    <a:pt x="919" y="1227"/>
                  </a:lnTo>
                  <a:cubicBezTo>
                    <a:pt x="949" y="1204"/>
                    <a:pt x="963" y="1197"/>
                    <a:pt x="971" y="1197"/>
                  </a:cubicBezTo>
                  <a:cubicBezTo>
                    <a:pt x="977" y="1197"/>
                    <a:pt x="980" y="1201"/>
                    <a:pt x="982" y="1204"/>
                  </a:cubicBezTo>
                  <a:cubicBezTo>
                    <a:pt x="985" y="1210"/>
                    <a:pt x="987" y="1216"/>
                    <a:pt x="995" y="1216"/>
                  </a:cubicBezTo>
                  <a:cubicBezTo>
                    <a:pt x="1003" y="1216"/>
                    <a:pt x="1015" y="1211"/>
                    <a:pt x="1037" y="1197"/>
                  </a:cubicBezTo>
                  <a:lnTo>
                    <a:pt x="1037" y="1197"/>
                  </a:lnTo>
                  <a:cubicBezTo>
                    <a:pt x="1019" y="1212"/>
                    <a:pt x="997" y="1233"/>
                    <a:pt x="994" y="1233"/>
                  </a:cubicBezTo>
                  <a:cubicBezTo>
                    <a:pt x="994" y="1233"/>
                    <a:pt x="993" y="1233"/>
                    <a:pt x="993" y="1233"/>
                  </a:cubicBezTo>
                  <a:cubicBezTo>
                    <a:pt x="975" y="1253"/>
                    <a:pt x="970" y="1261"/>
                    <a:pt x="974" y="1261"/>
                  </a:cubicBezTo>
                  <a:cubicBezTo>
                    <a:pt x="981" y="1261"/>
                    <a:pt x="1018" y="1232"/>
                    <a:pt x="1048" y="1203"/>
                  </a:cubicBezTo>
                  <a:lnTo>
                    <a:pt x="1048" y="1203"/>
                  </a:lnTo>
                  <a:cubicBezTo>
                    <a:pt x="1045" y="1211"/>
                    <a:pt x="1007" y="1244"/>
                    <a:pt x="985" y="1266"/>
                  </a:cubicBezTo>
                  <a:cubicBezTo>
                    <a:pt x="980" y="1272"/>
                    <a:pt x="979" y="1274"/>
                    <a:pt x="980" y="1274"/>
                  </a:cubicBezTo>
                  <a:cubicBezTo>
                    <a:pt x="984" y="1274"/>
                    <a:pt x="1022" y="1244"/>
                    <a:pt x="1025" y="1244"/>
                  </a:cubicBezTo>
                  <a:lnTo>
                    <a:pt x="1025" y="1244"/>
                  </a:lnTo>
                  <a:cubicBezTo>
                    <a:pt x="1026" y="1244"/>
                    <a:pt x="1022" y="1249"/>
                    <a:pt x="1009" y="1261"/>
                  </a:cubicBezTo>
                  <a:cubicBezTo>
                    <a:pt x="1003" y="1268"/>
                    <a:pt x="996" y="1273"/>
                    <a:pt x="991" y="1276"/>
                  </a:cubicBezTo>
                  <a:lnTo>
                    <a:pt x="991" y="1276"/>
                  </a:lnTo>
                  <a:cubicBezTo>
                    <a:pt x="996" y="1273"/>
                    <a:pt x="999" y="1272"/>
                    <a:pt x="1001" y="1272"/>
                  </a:cubicBezTo>
                  <a:cubicBezTo>
                    <a:pt x="1001" y="1272"/>
                    <a:pt x="1002" y="1272"/>
                    <a:pt x="1003" y="1272"/>
                  </a:cubicBezTo>
                  <a:cubicBezTo>
                    <a:pt x="1007" y="1272"/>
                    <a:pt x="1013" y="1270"/>
                    <a:pt x="1050" y="1234"/>
                  </a:cubicBezTo>
                  <a:lnTo>
                    <a:pt x="1050" y="1234"/>
                  </a:lnTo>
                  <a:cubicBezTo>
                    <a:pt x="1042" y="1245"/>
                    <a:pt x="1043" y="1247"/>
                    <a:pt x="1046" y="1247"/>
                  </a:cubicBezTo>
                  <a:cubicBezTo>
                    <a:pt x="1050" y="1247"/>
                    <a:pt x="1060" y="1242"/>
                    <a:pt x="1064" y="1242"/>
                  </a:cubicBezTo>
                  <a:lnTo>
                    <a:pt x="1064" y="1242"/>
                  </a:lnTo>
                  <a:cubicBezTo>
                    <a:pt x="1067" y="1242"/>
                    <a:pt x="1066" y="1246"/>
                    <a:pt x="1055" y="1259"/>
                  </a:cubicBezTo>
                  <a:cubicBezTo>
                    <a:pt x="1075" y="1243"/>
                    <a:pt x="1083" y="1238"/>
                    <a:pt x="1085" y="1238"/>
                  </a:cubicBezTo>
                  <a:lnTo>
                    <a:pt x="1085" y="1238"/>
                  </a:lnTo>
                  <a:cubicBezTo>
                    <a:pt x="1089" y="1238"/>
                    <a:pt x="1080" y="1249"/>
                    <a:pt x="1083" y="1249"/>
                  </a:cubicBezTo>
                  <a:cubicBezTo>
                    <a:pt x="1086" y="1249"/>
                    <a:pt x="1095" y="1242"/>
                    <a:pt x="1122" y="1219"/>
                  </a:cubicBezTo>
                  <a:lnTo>
                    <a:pt x="1122" y="1219"/>
                  </a:lnTo>
                  <a:cubicBezTo>
                    <a:pt x="1069" y="1265"/>
                    <a:pt x="1054" y="1283"/>
                    <a:pt x="1062" y="1283"/>
                  </a:cubicBezTo>
                  <a:cubicBezTo>
                    <a:pt x="1068" y="1283"/>
                    <a:pt x="1087" y="1272"/>
                    <a:pt x="1111" y="1255"/>
                  </a:cubicBezTo>
                  <a:lnTo>
                    <a:pt x="1111" y="1255"/>
                  </a:lnTo>
                  <a:cubicBezTo>
                    <a:pt x="1075" y="1282"/>
                    <a:pt x="1078" y="1287"/>
                    <a:pt x="1029" y="1325"/>
                  </a:cubicBezTo>
                  <a:cubicBezTo>
                    <a:pt x="1029" y="1326"/>
                    <a:pt x="1029" y="1326"/>
                    <a:pt x="1030" y="1326"/>
                  </a:cubicBezTo>
                  <a:cubicBezTo>
                    <a:pt x="1037" y="1326"/>
                    <a:pt x="1062" y="1312"/>
                    <a:pt x="1116" y="1266"/>
                  </a:cubicBezTo>
                  <a:lnTo>
                    <a:pt x="1116" y="1266"/>
                  </a:lnTo>
                  <a:cubicBezTo>
                    <a:pt x="1081" y="1298"/>
                    <a:pt x="1073" y="1308"/>
                    <a:pt x="1077" y="1308"/>
                  </a:cubicBezTo>
                  <a:cubicBezTo>
                    <a:pt x="1081" y="1308"/>
                    <a:pt x="1094" y="1300"/>
                    <a:pt x="1106" y="1292"/>
                  </a:cubicBezTo>
                  <a:cubicBezTo>
                    <a:pt x="1116" y="1287"/>
                    <a:pt x="1125" y="1283"/>
                    <a:pt x="1128" y="1283"/>
                  </a:cubicBezTo>
                  <a:lnTo>
                    <a:pt x="1128" y="1283"/>
                  </a:lnTo>
                  <a:cubicBezTo>
                    <a:pt x="1133" y="1283"/>
                    <a:pt x="1120" y="1295"/>
                    <a:pt x="1066" y="1339"/>
                  </a:cubicBezTo>
                  <a:cubicBezTo>
                    <a:pt x="1139" y="1303"/>
                    <a:pt x="1190" y="1285"/>
                    <a:pt x="1229" y="1277"/>
                  </a:cubicBezTo>
                  <a:lnTo>
                    <a:pt x="1229" y="1277"/>
                  </a:lnTo>
                  <a:cubicBezTo>
                    <a:pt x="1177" y="1314"/>
                    <a:pt x="1166" y="1318"/>
                    <a:pt x="1160" y="1318"/>
                  </a:cubicBezTo>
                  <a:cubicBezTo>
                    <a:pt x="1158" y="1318"/>
                    <a:pt x="1157" y="1318"/>
                    <a:pt x="1156" y="1318"/>
                  </a:cubicBezTo>
                  <a:cubicBezTo>
                    <a:pt x="1150" y="1318"/>
                    <a:pt x="1139" y="1322"/>
                    <a:pt x="1084" y="1364"/>
                  </a:cubicBezTo>
                  <a:cubicBezTo>
                    <a:pt x="1128" y="1344"/>
                    <a:pt x="1207" y="1297"/>
                    <a:pt x="1225" y="1297"/>
                  </a:cubicBezTo>
                  <a:cubicBezTo>
                    <a:pt x="1230" y="1297"/>
                    <a:pt x="1230" y="1300"/>
                    <a:pt x="1227" y="1306"/>
                  </a:cubicBezTo>
                  <a:cubicBezTo>
                    <a:pt x="1213" y="1320"/>
                    <a:pt x="1174" y="1341"/>
                    <a:pt x="1153" y="1353"/>
                  </a:cubicBezTo>
                  <a:cubicBezTo>
                    <a:pt x="1164" y="1349"/>
                    <a:pt x="1171" y="1347"/>
                    <a:pt x="1176" y="1347"/>
                  </a:cubicBezTo>
                  <a:cubicBezTo>
                    <a:pt x="1183" y="1347"/>
                    <a:pt x="1185" y="1352"/>
                    <a:pt x="1187" y="1357"/>
                  </a:cubicBezTo>
                  <a:cubicBezTo>
                    <a:pt x="1188" y="1360"/>
                    <a:pt x="1190" y="1362"/>
                    <a:pt x="1196" y="1362"/>
                  </a:cubicBezTo>
                  <a:cubicBezTo>
                    <a:pt x="1201" y="1362"/>
                    <a:pt x="1211" y="1360"/>
                    <a:pt x="1228" y="1353"/>
                  </a:cubicBezTo>
                  <a:lnTo>
                    <a:pt x="1228" y="1353"/>
                  </a:lnTo>
                  <a:cubicBezTo>
                    <a:pt x="1226" y="1354"/>
                    <a:pt x="1224" y="1355"/>
                    <a:pt x="1223" y="1356"/>
                  </a:cubicBezTo>
                  <a:lnTo>
                    <a:pt x="1223" y="1356"/>
                  </a:lnTo>
                  <a:cubicBezTo>
                    <a:pt x="1226" y="1355"/>
                    <a:pt x="1228" y="1353"/>
                    <a:pt x="1231" y="1351"/>
                  </a:cubicBezTo>
                  <a:lnTo>
                    <a:pt x="1231" y="1351"/>
                  </a:lnTo>
                  <a:cubicBezTo>
                    <a:pt x="1230" y="1352"/>
                    <a:pt x="1229" y="1352"/>
                    <a:pt x="1228" y="1353"/>
                  </a:cubicBezTo>
                  <a:lnTo>
                    <a:pt x="1228" y="1353"/>
                  </a:lnTo>
                  <a:cubicBezTo>
                    <a:pt x="1296" y="1304"/>
                    <a:pt x="1377" y="1266"/>
                    <a:pt x="1423" y="1239"/>
                  </a:cubicBezTo>
                  <a:lnTo>
                    <a:pt x="1423" y="1239"/>
                  </a:lnTo>
                  <a:cubicBezTo>
                    <a:pt x="1283" y="1326"/>
                    <a:pt x="1399" y="1272"/>
                    <a:pt x="1198" y="1391"/>
                  </a:cubicBezTo>
                  <a:cubicBezTo>
                    <a:pt x="1209" y="1386"/>
                    <a:pt x="1236" y="1370"/>
                    <a:pt x="1273" y="1347"/>
                  </a:cubicBezTo>
                  <a:lnTo>
                    <a:pt x="1273" y="1347"/>
                  </a:lnTo>
                  <a:cubicBezTo>
                    <a:pt x="1265" y="1356"/>
                    <a:pt x="1242" y="1370"/>
                    <a:pt x="1199" y="1395"/>
                  </a:cubicBezTo>
                  <a:cubicBezTo>
                    <a:pt x="1231" y="1384"/>
                    <a:pt x="1283" y="1349"/>
                    <a:pt x="1294" y="1349"/>
                  </a:cubicBezTo>
                  <a:cubicBezTo>
                    <a:pt x="1295" y="1349"/>
                    <a:pt x="1296" y="1350"/>
                    <a:pt x="1296" y="1350"/>
                  </a:cubicBezTo>
                  <a:cubicBezTo>
                    <a:pt x="1268" y="1368"/>
                    <a:pt x="1257" y="1373"/>
                    <a:pt x="1225" y="1392"/>
                  </a:cubicBezTo>
                  <a:cubicBezTo>
                    <a:pt x="1267" y="1370"/>
                    <a:pt x="1310" y="1347"/>
                    <a:pt x="1319" y="1347"/>
                  </a:cubicBezTo>
                  <a:lnTo>
                    <a:pt x="1319" y="1347"/>
                  </a:lnTo>
                  <a:cubicBezTo>
                    <a:pt x="1322" y="1347"/>
                    <a:pt x="1321" y="1350"/>
                    <a:pt x="1317" y="1354"/>
                  </a:cubicBezTo>
                  <a:cubicBezTo>
                    <a:pt x="1302" y="1362"/>
                    <a:pt x="1284" y="1374"/>
                    <a:pt x="1279" y="1376"/>
                  </a:cubicBezTo>
                  <a:lnTo>
                    <a:pt x="1279" y="1376"/>
                  </a:lnTo>
                  <a:cubicBezTo>
                    <a:pt x="1278" y="1375"/>
                    <a:pt x="1278" y="1375"/>
                    <a:pt x="1278" y="1375"/>
                  </a:cubicBezTo>
                  <a:lnTo>
                    <a:pt x="1278" y="1375"/>
                  </a:lnTo>
                  <a:cubicBezTo>
                    <a:pt x="1278" y="1376"/>
                    <a:pt x="1278" y="1376"/>
                    <a:pt x="1278" y="1376"/>
                  </a:cubicBezTo>
                  <a:cubicBezTo>
                    <a:pt x="1279" y="1376"/>
                    <a:pt x="1279" y="1376"/>
                    <a:pt x="1279" y="1376"/>
                  </a:cubicBezTo>
                  <a:lnTo>
                    <a:pt x="1279" y="1376"/>
                  </a:lnTo>
                  <a:cubicBezTo>
                    <a:pt x="1279" y="1376"/>
                    <a:pt x="1280" y="1376"/>
                    <a:pt x="1280" y="1376"/>
                  </a:cubicBezTo>
                  <a:cubicBezTo>
                    <a:pt x="1292" y="1376"/>
                    <a:pt x="1326" y="1360"/>
                    <a:pt x="1355" y="1349"/>
                  </a:cubicBezTo>
                  <a:cubicBezTo>
                    <a:pt x="1372" y="1343"/>
                    <a:pt x="1386" y="1339"/>
                    <a:pt x="1393" y="1339"/>
                  </a:cubicBezTo>
                  <a:cubicBezTo>
                    <a:pt x="1400" y="1339"/>
                    <a:pt x="1400" y="1343"/>
                    <a:pt x="1390" y="1352"/>
                  </a:cubicBezTo>
                  <a:cubicBezTo>
                    <a:pt x="1266" y="1418"/>
                    <a:pt x="1351" y="1379"/>
                    <a:pt x="1246" y="1438"/>
                  </a:cubicBezTo>
                  <a:lnTo>
                    <a:pt x="1282" y="1427"/>
                  </a:lnTo>
                  <a:lnTo>
                    <a:pt x="1330" y="1396"/>
                  </a:lnTo>
                  <a:cubicBezTo>
                    <a:pt x="1331" y="1396"/>
                    <a:pt x="1331" y="1397"/>
                    <a:pt x="1332" y="1397"/>
                  </a:cubicBezTo>
                  <a:cubicBezTo>
                    <a:pt x="1341" y="1397"/>
                    <a:pt x="1378" y="1382"/>
                    <a:pt x="1386" y="1382"/>
                  </a:cubicBezTo>
                  <a:cubicBezTo>
                    <a:pt x="1389" y="1382"/>
                    <a:pt x="1388" y="1384"/>
                    <a:pt x="1380" y="1390"/>
                  </a:cubicBezTo>
                  <a:lnTo>
                    <a:pt x="1334" y="1409"/>
                  </a:lnTo>
                  <a:lnTo>
                    <a:pt x="1359" y="1409"/>
                  </a:lnTo>
                  <a:lnTo>
                    <a:pt x="1397" y="1380"/>
                  </a:lnTo>
                  <a:cubicBezTo>
                    <a:pt x="1444" y="1362"/>
                    <a:pt x="1503" y="1325"/>
                    <a:pt x="1510" y="1325"/>
                  </a:cubicBezTo>
                  <a:lnTo>
                    <a:pt x="1510" y="1325"/>
                  </a:lnTo>
                  <a:cubicBezTo>
                    <a:pt x="1512" y="1325"/>
                    <a:pt x="1511" y="1327"/>
                    <a:pt x="1506" y="1332"/>
                  </a:cubicBezTo>
                  <a:cubicBezTo>
                    <a:pt x="1494" y="1335"/>
                    <a:pt x="1509" y="1339"/>
                    <a:pt x="1447" y="1375"/>
                  </a:cubicBezTo>
                  <a:cubicBezTo>
                    <a:pt x="1471" y="1365"/>
                    <a:pt x="1496" y="1355"/>
                    <a:pt x="1502" y="1355"/>
                  </a:cubicBezTo>
                  <a:lnTo>
                    <a:pt x="1502" y="1355"/>
                  </a:lnTo>
                  <a:cubicBezTo>
                    <a:pt x="1505" y="1355"/>
                    <a:pt x="1503" y="1358"/>
                    <a:pt x="1495" y="1364"/>
                  </a:cubicBezTo>
                  <a:cubicBezTo>
                    <a:pt x="1462" y="1384"/>
                    <a:pt x="1376" y="1423"/>
                    <a:pt x="1353" y="1436"/>
                  </a:cubicBezTo>
                  <a:cubicBezTo>
                    <a:pt x="1395" y="1417"/>
                    <a:pt x="1405" y="1416"/>
                    <a:pt x="1414" y="1416"/>
                  </a:cubicBezTo>
                  <a:cubicBezTo>
                    <a:pt x="1415" y="1416"/>
                    <a:pt x="1416" y="1416"/>
                    <a:pt x="1418" y="1416"/>
                  </a:cubicBezTo>
                  <a:cubicBezTo>
                    <a:pt x="1426" y="1416"/>
                    <a:pt x="1437" y="1414"/>
                    <a:pt x="1480" y="1396"/>
                  </a:cubicBezTo>
                  <a:lnTo>
                    <a:pt x="1480" y="1396"/>
                  </a:lnTo>
                  <a:cubicBezTo>
                    <a:pt x="1454" y="1407"/>
                    <a:pt x="1402" y="1432"/>
                    <a:pt x="1392" y="1437"/>
                  </a:cubicBezTo>
                  <a:lnTo>
                    <a:pt x="1467" y="1404"/>
                  </a:lnTo>
                  <a:lnTo>
                    <a:pt x="1467" y="1404"/>
                  </a:lnTo>
                  <a:cubicBezTo>
                    <a:pt x="1444" y="1418"/>
                    <a:pt x="1433" y="1425"/>
                    <a:pt x="1387" y="1447"/>
                  </a:cubicBezTo>
                  <a:cubicBezTo>
                    <a:pt x="1387" y="1448"/>
                    <a:pt x="1387" y="1449"/>
                    <a:pt x="1388" y="1449"/>
                  </a:cubicBezTo>
                  <a:cubicBezTo>
                    <a:pt x="1399" y="1449"/>
                    <a:pt x="1476" y="1405"/>
                    <a:pt x="1481" y="1405"/>
                  </a:cubicBezTo>
                  <a:lnTo>
                    <a:pt x="1481" y="1405"/>
                  </a:lnTo>
                  <a:cubicBezTo>
                    <a:pt x="1483" y="1405"/>
                    <a:pt x="1480" y="1408"/>
                    <a:pt x="1469" y="1416"/>
                  </a:cubicBezTo>
                  <a:cubicBezTo>
                    <a:pt x="1463" y="1418"/>
                    <a:pt x="1453" y="1423"/>
                    <a:pt x="1439" y="1427"/>
                  </a:cubicBezTo>
                  <a:cubicBezTo>
                    <a:pt x="1428" y="1438"/>
                    <a:pt x="1438" y="1439"/>
                    <a:pt x="1450" y="1439"/>
                  </a:cubicBezTo>
                  <a:cubicBezTo>
                    <a:pt x="1452" y="1439"/>
                    <a:pt x="1455" y="1439"/>
                    <a:pt x="1458" y="1439"/>
                  </a:cubicBezTo>
                  <a:cubicBezTo>
                    <a:pt x="1470" y="1439"/>
                    <a:pt x="1479" y="1440"/>
                    <a:pt x="1464" y="1452"/>
                  </a:cubicBezTo>
                  <a:cubicBezTo>
                    <a:pt x="1354" y="1505"/>
                    <a:pt x="1433" y="1456"/>
                    <a:pt x="1341" y="1503"/>
                  </a:cubicBezTo>
                  <a:cubicBezTo>
                    <a:pt x="1342" y="1503"/>
                    <a:pt x="1342" y="1503"/>
                    <a:pt x="1343" y="1503"/>
                  </a:cubicBezTo>
                  <a:cubicBezTo>
                    <a:pt x="1358" y="1503"/>
                    <a:pt x="1392" y="1495"/>
                    <a:pt x="1422" y="1490"/>
                  </a:cubicBezTo>
                  <a:cubicBezTo>
                    <a:pt x="1435" y="1488"/>
                    <a:pt x="1448" y="1487"/>
                    <a:pt x="1456" y="1487"/>
                  </a:cubicBezTo>
                  <a:cubicBezTo>
                    <a:pt x="1468" y="1487"/>
                    <a:pt x="1473" y="1489"/>
                    <a:pt x="1467" y="1496"/>
                  </a:cubicBezTo>
                  <a:lnTo>
                    <a:pt x="1479" y="1488"/>
                  </a:lnTo>
                  <a:cubicBezTo>
                    <a:pt x="1516" y="1473"/>
                    <a:pt x="1531" y="1468"/>
                    <a:pt x="1535" y="1468"/>
                  </a:cubicBezTo>
                  <a:lnTo>
                    <a:pt x="1535" y="1468"/>
                  </a:lnTo>
                  <a:cubicBezTo>
                    <a:pt x="1539" y="1468"/>
                    <a:pt x="1526" y="1475"/>
                    <a:pt x="1511" y="1483"/>
                  </a:cubicBezTo>
                  <a:cubicBezTo>
                    <a:pt x="1488" y="1496"/>
                    <a:pt x="1459" y="1511"/>
                    <a:pt x="1468" y="1511"/>
                  </a:cubicBezTo>
                  <a:cubicBezTo>
                    <a:pt x="1469" y="1511"/>
                    <a:pt x="1471" y="1511"/>
                    <a:pt x="1474" y="1510"/>
                  </a:cubicBezTo>
                  <a:lnTo>
                    <a:pt x="1474" y="1510"/>
                  </a:lnTo>
                  <a:cubicBezTo>
                    <a:pt x="1453" y="1517"/>
                    <a:pt x="1406" y="1536"/>
                    <a:pt x="1408" y="1536"/>
                  </a:cubicBezTo>
                  <a:cubicBezTo>
                    <a:pt x="1409" y="1536"/>
                    <a:pt x="1410" y="1535"/>
                    <a:pt x="1411" y="1535"/>
                  </a:cubicBezTo>
                  <a:lnTo>
                    <a:pt x="1411" y="1535"/>
                  </a:lnTo>
                  <a:cubicBezTo>
                    <a:pt x="1404" y="1542"/>
                    <a:pt x="1407" y="1544"/>
                    <a:pt x="1417" y="1544"/>
                  </a:cubicBezTo>
                  <a:cubicBezTo>
                    <a:pt x="1436" y="1544"/>
                    <a:pt x="1478" y="1536"/>
                    <a:pt x="1515" y="1534"/>
                  </a:cubicBezTo>
                  <a:lnTo>
                    <a:pt x="1515" y="1534"/>
                  </a:lnTo>
                  <a:lnTo>
                    <a:pt x="1474" y="1547"/>
                  </a:lnTo>
                  <a:cubicBezTo>
                    <a:pt x="1438" y="1567"/>
                    <a:pt x="1457" y="1570"/>
                    <a:pt x="1439" y="1583"/>
                  </a:cubicBezTo>
                  <a:cubicBezTo>
                    <a:pt x="1481" y="1570"/>
                    <a:pt x="1476" y="1575"/>
                    <a:pt x="1536" y="1552"/>
                  </a:cubicBezTo>
                  <a:lnTo>
                    <a:pt x="1536" y="1552"/>
                  </a:lnTo>
                  <a:cubicBezTo>
                    <a:pt x="1450" y="1590"/>
                    <a:pt x="1447" y="1598"/>
                    <a:pt x="1468" y="1598"/>
                  </a:cubicBezTo>
                  <a:cubicBezTo>
                    <a:pt x="1475" y="1598"/>
                    <a:pt x="1485" y="1597"/>
                    <a:pt x="1495" y="1596"/>
                  </a:cubicBezTo>
                  <a:cubicBezTo>
                    <a:pt x="1508" y="1595"/>
                    <a:pt x="1520" y="1594"/>
                    <a:pt x="1530" y="1594"/>
                  </a:cubicBezTo>
                  <a:cubicBezTo>
                    <a:pt x="1550" y="1594"/>
                    <a:pt x="1551" y="1600"/>
                    <a:pt x="1483" y="1628"/>
                  </a:cubicBezTo>
                  <a:cubicBezTo>
                    <a:pt x="1483" y="1628"/>
                    <a:pt x="1482" y="1628"/>
                    <a:pt x="1482" y="1628"/>
                  </a:cubicBezTo>
                  <a:cubicBezTo>
                    <a:pt x="1476" y="1628"/>
                    <a:pt x="1444" y="1635"/>
                    <a:pt x="1444" y="1636"/>
                  </a:cubicBezTo>
                  <a:lnTo>
                    <a:pt x="1488" y="1639"/>
                  </a:lnTo>
                  <a:cubicBezTo>
                    <a:pt x="1559" y="1617"/>
                    <a:pt x="1531" y="1624"/>
                    <a:pt x="1587" y="1603"/>
                  </a:cubicBezTo>
                  <a:cubicBezTo>
                    <a:pt x="1619" y="1595"/>
                    <a:pt x="1647" y="1591"/>
                    <a:pt x="1659" y="1591"/>
                  </a:cubicBezTo>
                  <a:cubicBezTo>
                    <a:pt x="1663" y="1591"/>
                    <a:pt x="1665" y="1591"/>
                    <a:pt x="1665" y="1592"/>
                  </a:cubicBezTo>
                  <a:cubicBezTo>
                    <a:pt x="1616" y="1598"/>
                    <a:pt x="1550" y="1625"/>
                    <a:pt x="1511" y="1640"/>
                  </a:cubicBezTo>
                  <a:cubicBezTo>
                    <a:pt x="1533" y="1633"/>
                    <a:pt x="1558" y="1627"/>
                    <a:pt x="1579" y="1620"/>
                  </a:cubicBezTo>
                  <a:lnTo>
                    <a:pt x="1579" y="1620"/>
                  </a:lnTo>
                  <a:cubicBezTo>
                    <a:pt x="1552" y="1630"/>
                    <a:pt x="1543" y="1633"/>
                    <a:pt x="1546" y="1633"/>
                  </a:cubicBezTo>
                  <a:cubicBezTo>
                    <a:pt x="1554" y="1633"/>
                    <a:pt x="1642" y="1607"/>
                    <a:pt x="1656" y="1607"/>
                  </a:cubicBezTo>
                  <a:cubicBezTo>
                    <a:pt x="1660" y="1607"/>
                    <a:pt x="1657" y="1610"/>
                    <a:pt x="1642" y="1617"/>
                  </a:cubicBezTo>
                  <a:lnTo>
                    <a:pt x="1604" y="1627"/>
                  </a:lnTo>
                  <a:cubicBezTo>
                    <a:pt x="1619" y="1626"/>
                    <a:pt x="1650" y="1620"/>
                    <a:pt x="1662" y="1620"/>
                  </a:cubicBezTo>
                  <a:cubicBezTo>
                    <a:pt x="1667" y="1620"/>
                    <a:pt x="1669" y="1621"/>
                    <a:pt x="1666" y="1623"/>
                  </a:cubicBezTo>
                  <a:cubicBezTo>
                    <a:pt x="1583" y="1648"/>
                    <a:pt x="1626" y="1629"/>
                    <a:pt x="1558" y="1648"/>
                  </a:cubicBezTo>
                  <a:cubicBezTo>
                    <a:pt x="1558" y="1648"/>
                    <a:pt x="1558" y="1648"/>
                    <a:pt x="1559" y="1648"/>
                  </a:cubicBezTo>
                  <a:cubicBezTo>
                    <a:pt x="1572" y="1648"/>
                    <a:pt x="1642" y="1634"/>
                    <a:pt x="1658" y="1634"/>
                  </a:cubicBezTo>
                  <a:cubicBezTo>
                    <a:pt x="1666" y="1634"/>
                    <a:pt x="1662" y="1637"/>
                    <a:pt x="1638" y="1645"/>
                  </a:cubicBezTo>
                  <a:cubicBezTo>
                    <a:pt x="1629" y="1647"/>
                    <a:pt x="1623" y="1647"/>
                    <a:pt x="1617" y="1647"/>
                  </a:cubicBezTo>
                  <a:cubicBezTo>
                    <a:pt x="1614" y="1647"/>
                    <a:pt x="1611" y="1647"/>
                    <a:pt x="1607" y="1647"/>
                  </a:cubicBezTo>
                  <a:cubicBezTo>
                    <a:pt x="1602" y="1647"/>
                    <a:pt x="1597" y="1647"/>
                    <a:pt x="1589" y="1648"/>
                  </a:cubicBezTo>
                  <a:cubicBezTo>
                    <a:pt x="1493" y="1680"/>
                    <a:pt x="1517" y="1674"/>
                    <a:pt x="1502" y="1681"/>
                  </a:cubicBezTo>
                  <a:lnTo>
                    <a:pt x="1505" y="1680"/>
                  </a:lnTo>
                  <a:lnTo>
                    <a:pt x="1462" y="1701"/>
                  </a:lnTo>
                  <a:lnTo>
                    <a:pt x="1488" y="1692"/>
                  </a:lnTo>
                  <a:cubicBezTo>
                    <a:pt x="1563" y="1676"/>
                    <a:pt x="1592" y="1672"/>
                    <a:pt x="1603" y="1672"/>
                  </a:cubicBezTo>
                  <a:cubicBezTo>
                    <a:pt x="1609" y="1672"/>
                    <a:pt x="1610" y="1673"/>
                    <a:pt x="1610" y="1674"/>
                  </a:cubicBezTo>
                  <a:cubicBezTo>
                    <a:pt x="1612" y="1676"/>
                    <a:pt x="1609" y="1679"/>
                    <a:pt x="1624" y="1679"/>
                  </a:cubicBezTo>
                  <a:cubicBezTo>
                    <a:pt x="1633" y="1679"/>
                    <a:pt x="1649" y="1678"/>
                    <a:pt x="1678" y="1674"/>
                  </a:cubicBezTo>
                  <a:lnTo>
                    <a:pt x="1678" y="1674"/>
                  </a:lnTo>
                  <a:cubicBezTo>
                    <a:pt x="1540" y="1695"/>
                    <a:pt x="1599" y="1690"/>
                    <a:pt x="1504" y="1711"/>
                  </a:cubicBezTo>
                  <a:cubicBezTo>
                    <a:pt x="1481" y="1719"/>
                    <a:pt x="1457" y="1728"/>
                    <a:pt x="1433" y="1732"/>
                  </a:cubicBezTo>
                  <a:lnTo>
                    <a:pt x="1433" y="1732"/>
                  </a:lnTo>
                  <a:cubicBezTo>
                    <a:pt x="1439" y="1732"/>
                    <a:pt x="1443" y="1731"/>
                    <a:pt x="1445" y="1731"/>
                  </a:cubicBezTo>
                  <a:cubicBezTo>
                    <a:pt x="1457" y="1731"/>
                    <a:pt x="1416" y="1742"/>
                    <a:pt x="1433" y="1742"/>
                  </a:cubicBezTo>
                  <a:cubicBezTo>
                    <a:pt x="1439" y="1742"/>
                    <a:pt x="1452" y="1741"/>
                    <a:pt x="1478" y="1737"/>
                  </a:cubicBezTo>
                  <a:lnTo>
                    <a:pt x="1478" y="1737"/>
                  </a:lnTo>
                  <a:cubicBezTo>
                    <a:pt x="1447" y="1743"/>
                    <a:pt x="1476" y="1742"/>
                    <a:pt x="1397" y="1758"/>
                  </a:cubicBezTo>
                  <a:cubicBezTo>
                    <a:pt x="1423" y="1758"/>
                    <a:pt x="1450" y="1744"/>
                    <a:pt x="1489" y="1737"/>
                  </a:cubicBezTo>
                  <a:cubicBezTo>
                    <a:pt x="1500" y="1736"/>
                    <a:pt x="1507" y="1735"/>
                    <a:pt x="1512" y="1735"/>
                  </a:cubicBezTo>
                  <a:cubicBezTo>
                    <a:pt x="1531" y="1735"/>
                    <a:pt x="1507" y="1745"/>
                    <a:pt x="1486" y="1754"/>
                  </a:cubicBezTo>
                  <a:cubicBezTo>
                    <a:pt x="1466" y="1763"/>
                    <a:pt x="1448" y="1770"/>
                    <a:pt x="1476" y="1770"/>
                  </a:cubicBezTo>
                  <a:cubicBezTo>
                    <a:pt x="1484" y="1770"/>
                    <a:pt x="1496" y="1770"/>
                    <a:pt x="1512" y="1768"/>
                  </a:cubicBezTo>
                  <a:cubicBezTo>
                    <a:pt x="1514" y="1768"/>
                    <a:pt x="1516" y="1768"/>
                    <a:pt x="1518" y="1768"/>
                  </a:cubicBezTo>
                  <a:cubicBezTo>
                    <a:pt x="1573" y="1768"/>
                    <a:pt x="1658" y="1757"/>
                    <a:pt x="1713" y="1757"/>
                  </a:cubicBezTo>
                  <a:cubicBezTo>
                    <a:pt x="1720" y="1757"/>
                    <a:pt x="1727" y="1757"/>
                    <a:pt x="1734" y="1758"/>
                  </a:cubicBezTo>
                  <a:cubicBezTo>
                    <a:pt x="1709" y="1764"/>
                    <a:pt x="1681" y="1767"/>
                    <a:pt x="1659" y="1769"/>
                  </a:cubicBezTo>
                  <a:cubicBezTo>
                    <a:pt x="1636" y="1772"/>
                    <a:pt x="1620" y="1772"/>
                    <a:pt x="1620" y="1772"/>
                  </a:cubicBezTo>
                  <a:cubicBezTo>
                    <a:pt x="1574" y="1785"/>
                    <a:pt x="1584" y="1789"/>
                    <a:pt x="1621" y="1789"/>
                  </a:cubicBezTo>
                  <a:cubicBezTo>
                    <a:pt x="1594" y="1791"/>
                    <a:pt x="1571" y="1796"/>
                    <a:pt x="1536" y="1804"/>
                  </a:cubicBezTo>
                  <a:cubicBezTo>
                    <a:pt x="1536" y="1804"/>
                    <a:pt x="1537" y="1804"/>
                    <a:pt x="1539" y="1804"/>
                  </a:cubicBezTo>
                  <a:cubicBezTo>
                    <a:pt x="1552" y="1804"/>
                    <a:pt x="1596" y="1798"/>
                    <a:pt x="1611" y="1798"/>
                  </a:cubicBezTo>
                  <a:cubicBezTo>
                    <a:pt x="1618" y="1798"/>
                    <a:pt x="1618" y="1799"/>
                    <a:pt x="1604" y="1804"/>
                  </a:cubicBezTo>
                  <a:cubicBezTo>
                    <a:pt x="1569" y="1807"/>
                    <a:pt x="1514" y="1814"/>
                    <a:pt x="1479" y="1816"/>
                  </a:cubicBezTo>
                  <a:cubicBezTo>
                    <a:pt x="1485" y="1816"/>
                    <a:pt x="1493" y="1816"/>
                    <a:pt x="1501" y="1816"/>
                  </a:cubicBezTo>
                  <a:cubicBezTo>
                    <a:pt x="1524" y="1816"/>
                    <a:pt x="1552" y="1816"/>
                    <a:pt x="1575" y="1816"/>
                  </a:cubicBezTo>
                  <a:cubicBezTo>
                    <a:pt x="1583" y="1816"/>
                    <a:pt x="1591" y="1816"/>
                    <a:pt x="1597" y="1816"/>
                  </a:cubicBezTo>
                  <a:cubicBezTo>
                    <a:pt x="1542" y="1824"/>
                    <a:pt x="1514" y="1824"/>
                    <a:pt x="1478" y="1826"/>
                  </a:cubicBezTo>
                  <a:cubicBezTo>
                    <a:pt x="1493" y="1828"/>
                    <a:pt x="1509" y="1832"/>
                    <a:pt x="1542" y="1832"/>
                  </a:cubicBezTo>
                  <a:cubicBezTo>
                    <a:pt x="1560" y="1832"/>
                    <a:pt x="1584" y="1830"/>
                    <a:pt x="1616" y="1827"/>
                  </a:cubicBezTo>
                  <a:lnTo>
                    <a:pt x="1640" y="1822"/>
                  </a:lnTo>
                  <a:lnTo>
                    <a:pt x="1640" y="1822"/>
                  </a:lnTo>
                  <a:cubicBezTo>
                    <a:pt x="1622" y="1824"/>
                    <a:pt x="1569" y="1830"/>
                    <a:pt x="1555" y="1830"/>
                  </a:cubicBezTo>
                  <a:cubicBezTo>
                    <a:pt x="1551" y="1831"/>
                    <a:pt x="1546" y="1831"/>
                    <a:pt x="1543" y="1831"/>
                  </a:cubicBezTo>
                  <a:cubicBezTo>
                    <a:pt x="1499" y="1831"/>
                    <a:pt x="1586" y="1819"/>
                    <a:pt x="1616" y="1815"/>
                  </a:cubicBezTo>
                  <a:lnTo>
                    <a:pt x="1636" y="1816"/>
                  </a:lnTo>
                  <a:cubicBezTo>
                    <a:pt x="1729" y="1804"/>
                    <a:pt x="1721" y="1799"/>
                    <a:pt x="1691" y="1798"/>
                  </a:cubicBezTo>
                  <a:cubicBezTo>
                    <a:pt x="1661" y="1796"/>
                    <a:pt x="1610" y="1799"/>
                    <a:pt x="1615" y="1794"/>
                  </a:cubicBezTo>
                  <a:lnTo>
                    <a:pt x="1748" y="1779"/>
                  </a:lnTo>
                  <a:lnTo>
                    <a:pt x="1748" y="1779"/>
                  </a:lnTo>
                  <a:cubicBezTo>
                    <a:pt x="1711" y="1781"/>
                    <a:pt x="1675" y="1783"/>
                    <a:pt x="1636" y="1785"/>
                  </a:cubicBezTo>
                  <a:cubicBezTo>
                    <a:pt x="1669" y="1779"/>
                    <a:pt x="1735" y="1767"/>
                    <a:pt x="1761" y="1767"/>
                  </a:cubicBezTo>
                  <a:cubicBezTo>
                    <a:pt x="1763" y="1767"/>
                    <a:pt x="1765" y="1767"/>
                    <a:pt x="1766" y="1767"/>
                  </a:cubicBezTo>
                  <a:cubicBezTo>
                    <a:pt x="1792" y="1760"/>
                    <a:pt x="1790" y="1759"/>
                    <a:pt x="1782" y="1759"/>
                  </a:cubicBezTo>
                  <a:cubicBezTo>
                    <a:pt x="1778" y="1759"/>
                    <a:pt x="1772" y="1759"/>
                    <a:pt x="1769" y="1759"/>
                  </a:cubicBezTo>
                  <a:cubicBezTo>
                    <a:pt x="1762" y="1759"/>
                    <a:pt x="1763" y="1758"/>
                    <a:pt x="1791" y="1752"/>
                  </a:cubicBezTo>
                  <a:cubicBezTo>
                    <a:pt x="1802" y="1749"/>
                    <a:pt x="1810" y="1749"/>
                    <a:pt x="1815" y="1748"/>
                  </a:cubicBezTo>
                  <a:lnTo>
                    <a:pt x="1773" y="1748"/>
                  </a:lnTo>
                  <a:cubicBezTo>
                    <a:pt x="1796" y="1745"/>
                    <a:pt x="1842" y="1736"/>
                    <a:pt x="1850" y="1736"/>
                  </a:cubicBezTo>
                  <a:cubicBezTo>
                    <a:pt x="1852" y="1736"/>
                    <a:pt x="1852" y="1737"/>
                    <a:pt x="1848" y="1738"/>
                  </a:cubicBezTo>
                  <a:cubicBezTo>
                    <a:pt x="1885" y="1727"/>
                    <a:pt x="1859" y="1726"/>
                    <a:pt x="1837" y="1724"/>
                  </a:cubicBezTo>
                  <a:cubicBezTo>
                    <a:pt x="1815" y="1724"/>
                    <a:pt x="1795" y="1724"/>
                    <a:pt x="1844" y="1713"/>
                  </a:cubicBezTo>
                  <a:lnTo>
                    <a:pt x="1852" y="1713"/>
                  </a:lnTo>
                  <a:cubicBezTo>
                    <a:pt x="1845" y="1712"/>
                    <a:pt x="1838" y="1711"/>
                    <a:pt x="1831" y="1711"/>
                  </a:cubicBezTo>
                  <a:cubicBezTo>
                    <a:pt x="1813" y="1711"/>
                    <a:pt x="1794" y="1715"/>
                    <a:pt x="1770" y="1718"/>
                  </a:cubicBezTo>
                  <a:cubicBezTo>
                    <a:pt x="1738" y="1726"/>
                    <a:pt x="1695" y="1733"/>
                    <a:pt x="1638" y="1738"/>
                  </a:cubicBezTo>
                  <a:cubicBezTo>
                    <a:pt x="1717" y="1722"/>
                    <a:pt x="1797" y="1703"/>
                    <a:pt x="1877" y="1685"/>
                  </a:cubicBezTo>
                  <a:lnTo>
                    <a:pt x="1877" y="1685"/>
                  </a:lnTo>
                  <a:lnTo>
                    <a:pt x="1779" y="1702"/>
                  </a:lnTo>
                  <a:cubicBezTo>
                    <a:pt x="1782" y="1700"/>
                    <a:pt x="1790" y="1695"/>
                    <a:pt x="1828" y="1687"/>
                  </a:cubicBezTo>
                  <a:lnTo>
                    <a:pt x="1828" y="1687"/>
                  </a:lnTo>
                  <a:cubicBezTo>
                    <a:pt x="1761" y="1695"/>
                    <a:pt x="1787" y="1697"/>
                    <a:pt x="1723" y="1706"/>
                  </a:cubicBezTo>
                  <a:cubicBezTo>
                    <a:pt x="1811" y="1680"/>
                    <a:pt x="1678" y="1693"/>
                    <a:pt x="1831" y="1658"/>
                  </a:cubicBezTo>
                  <a:lnTo>
                    <a:pt x="1831" y="1658"/>
                  </a:lnTo>
                  <a:cubicBezTo>
                    <a:pt x="1758" y="1671"/>
                    <a:pt x="1776" y="1677"/>
                    <a:pt x="1723" y="1680"/>
                  </a:cubicBezTo>
                  <a:cubicBezTo>
                    <a:pt x="1793" y="1663"/>
                    <a:pt x="1798" y="1660"/>
                    <a:pt x="1787" y="1660"/>
                  </a:cubicBezTo>
                  <a:cubicBezTo>
                    <a:pt x="1779" y="1660"/>
                    <a:pt x="1764" y="1662"/>
                    <a:pt x="1756" y="1662"/>
                  </a:cubicBezTo>
                  <a:cubicBezTo>
                    <a:pt x="1747" y="1662"/>
                    <a:pt x="1746" y="1660"/>
                    <a:pt x="1768" y="1653"/>
                  </a:cubicBezTo>
                  <a:cubicBezTo>
                    <a:pt x="1853" y="1636"/>
                    <a:pt x="1811" y="1653"/>
                    <a:pt x="1884" y="1628"/>
                  </a:cubicBezTo>
                  <a:lnTo>
                    <a:pt x="1884" y="1628"/>
                  </a:lnTo>
                  <a:cubicBezTo>
                    <a:pt x="1852" y="1634"/>
                    <a:pt x="1836" y="1637"/>
                    <a:pt x="1829" y="1637"/>
                  </a:cubicBezTo>
                  <a:cubicBezTo>
                    <a:pt x="1805" y="1637"/>
                    <a:pt x="1907" y="1606"/>
                    <a:pt x="1883" y="1604"/>
                  </a:cubicBezTo>
                  <a:lnTo>
                    <a:pt x="1883" y="1604"/>
                  </a:lnTo>
                  <a:cubicBezTo>
                    <a:pt x="1847" y="1613"/>
                    <a:pt x="1829" y="1616"/>
                    <a:pt x="1819" y="1616"/>
                  </a:cubicBezTo>
                  <a:cubicBezTo>
                    <a:pt x="1799" y="1616"/>
                    <a:pt x="1819" y="1602"/>
                    <a:pt x="1791" y="1601"/>
                  </a:cubicBezTo>
                  <a:cubicBezTo>
                    <a:pt x="1830" y="1592"/>
                    <a:pt x="1848" y="1565"/>
                    <a:pt x="1885" y="1542"/>
                  </a:cubicBezTo>
                  <a:lnTo>
                    <a:pt x="1905" y="1537"/>
                  </a:lnTo>
                  <a:lnTo>
                    <a:pt x="1905" y="1537"/>
                  </a:lnTo>
                  <a:cubicBezTo>
                    <a:pt x="1849" y="1552"/>
                    <a:pt x="1825" y="1555"/>
                    <a:pt x="1812" y="1555"/>
                  </a:cubicBezTo>
                  <a:cubicBezTo>
                    <a:pt x="1798" y="1555"/>
                    <a:pt x="1797" y="1551"/>
                    <a:pt x="1784" y="1550"/>
                  </a:cubicBezTo>
                  <a:cubicBezTo>
                    <a:pt x="1852" y="1531"/>
                    <a:pt x="1879" y="1525"/>
                    <a:pt x="1910" y="1519"/>
                  </a:cubicBezTo>
                  <a:lnTo>
                    <a:pt x="1908" y="1511"/>
                  </a:lnTo>
                  <a:cubicBezTo>
                    <a:pt x="1874" y="1519"/>
                    <a:pt x="1855" y="1524"/>
                    <a:pt x="1841" y="1524"/>
                  </a:cubicBezTo>
                  <a:cubicBezTo>
                    <a:pt x="1839" y="1524"/>
                    <a:pt x="1838" y="1524"/>
                    <a:pt x="1837" y="1524"/>
                  </a:cubicBezTo>
                  <a:lnTo>
                    <a:pt x="1922" y="1500"/>
                  </a:lnTo>
                  <a:cubicBezTo>
                    <a:pt x="1920" y="1497"/>
                    <a:pt x="1913" y="1497"/>
                    <a:pt x="1904" y="1497"/>
                  </a:cubicBezTo>
                  <a:cubicBezTo>
                    <a:pt x="1895" y="1497"/>
                    <a:pt x="1883" y="1498"/>
                    <a:pt x="1873" y="1498"/>
                  </a:cubicBezTo>
                  <a:cubicBezTo>
                    <a:pt x="1854" y="1498"/>
                    <a:pt x="1842" y="1495"/>
                    <a:pt x="1869" y="1480"/>
                  </a:cubicBezTo>
                  <a:lnTo>
                    <a:pt x="1869" y="1480"/>
                  </a:lnTo>
                  <a:cubicBezTo>
                    <a:pt x="1790" y="1505"/>
                    <a:pt x="1652" y="1560"/>
                    <a:pt x="1595" y="1566"/>
                  </a:cubicBezTo>
                  <a:cubicBezTo>
                    <a:pt x="1634" y="1553"/>
                    <a:pt x="1698" y="1531"/>
                    <a:pt x="1722" y="1526"/>
                  </a:cubicBezTo>
                  <a:lnTo>
                    <a:pt x="1722" y="1526"/>
                  </a:lnTo>
                  <a:cubicBezTo>
                    <a:pt x="1717" y="1527"/>
                    <a:pt x="1709" y="1528"/>
                    <a:pt x="1706" y="1528"/>
                  </a:cubicBezTo>
                  <a:cubicBezTo>
                    <a:pt x="1703" y="1528"/>
                    <a:pt x="1703" y="1527"/>
                    <a:pt x="1709" y="1525"/>
                  </a:cubicBezTo>
                  <a:lnTo>
                    <a:pt x="1784" y="1506"/>
                  </a:lnTo>
                  <a:cubicBezTo>
                    <a:pt x="1789" y="1503"/>
                    <a:pt x="1790" y="1502"/>
                    <a:pt x="1789" y="1502"/>
                  </a:cubicBezTo>
                  <a:lnTo>
                    <a:pt x="1789" y="1502"/>
                  </a:lnTo>
                  <a:cubicBezTo>
                    <a:pt x="1782" y="1502"/>
                    <a:pt x="1737" y="1517"/>
                    <a:pt x="1729" y="1517"/>
                  </a:cubicBezTo>
                  <a:cubicBezTo>
                    <a:pt x="1728" y="1517"/>
                    <a:pt x="1727" y="1517"/>
                    <a:pt x="1728" y="1516"/>
                  </a:cubicBezTo>
                  <a:cubicBezTo>
                    <a:pt x="1789" y="1498"/>
                    <a:pt x="1770" y="1500"/>
                    <a:pt x="1818" y="1484"/>
                  </a:cubicBezTo>
                  <a:cubicBezTo>
                    <a:pt x="1818" y="1484"/>
                    <a:pt x="1818" y="1484"/>
                    <a:pt x="1819" y="1484"/>
                  </a:cubicBezTo>
                  <a:lnTo>
                    <a:pt x="1819" y="1484"/>
                  </a:lnTo>
                  <a:cubicBezTo>
                    <a:pt x="1822" y="1484"/>
                    <a:pt x="1805" y="1492"/>
                    <a:pt x="1810" y="1492"/>
                  </a:cubicBezTo>
                  <a:cubicBezTo>
                    <a:pt x="1812" y="1492"/>
                    <a:pt x="1814" y="1491"/>
                    <a:pt x="1818" y="1490"/>
                  </a:cubicBezTo>
                  <a:cubicBezTo>
                    <a:pt x="1827" y="1482"/>
                    <a:pt x="1861" y="1464"/>
                    <a:pt x="1906" y="1447"/>
                  </a:cubicBezTo>
                  <a:lnTo>
                    <a:pt x="1906" y="1447"/>
                  </a:lnTo>
                  <a:cubicBezTo>
                    <a:pt x="1874" y="1458"/>
                    <a:pt x="1828" y="1473"/>
                    <a:pt x="1817" y="1473"/>
                  </a:cubicBezTo>
                  <a:cubicBezTo>
                    <a:pt x="1816" y="1473"/>
                    <a:pt x="1816" y="1473"/>
                    <a:pt x="1816" y="1473"/>
                  </a:cubicBezTo>
                  <a:cubicBezTo>
                    <a:pt x="1807" y="1464"/>
                    <a:pt x="1887" y="1444"/>
                    <a:pt x="1916" y="1428"/>
                  </a:cubicBezTo>
                  <a:lnTo>
                    <a:pt x="1916" y="1428"/>
                  </a:lnTo>
                  <a:cubicBezTo>
                    <a:pt x="1903" y="1432"/>
                    <a:pt x="1898" y="1433"/>
                    <a:pt x="1895" y="1433"/>
                  </a:cubicBezTo>
                  <a:cubicBezTo>
                    <a:pt x="1893" y="1433"/>
                    <a:pt x="1891" y="1432"/>
                    <a:pt x="1890" y="1432"/>
                  </a:cubicBezTo>
                  <a:cubicBezTo>
                    <a:pt x="1884" y="1432"/>
                    <a:pt x="1873" y="1434"/>
                    <a:pt x="1825" y="1451"/>
                  </a:cubicBezTo>
                  <a:cubicBezTo>
                    <a:pt x="1825" y="1448"/>
                    <a:pt x="1867" y="1432"/>
                    <a:pt x="1890" y="1422"/>
                  </a:cubicBezTo>
                  <a:lnTo>
                    <a:pt x="1890" y="1422"/>
                  </a:lnTo>
                  <a:cubicBezTo>
                    <a:pt x="1884" y="1423"/>
                    <a:pt x="1879" y="1424"/>
                    <a:pt x="1875" y="1424"/>
                  </a:cubicBezTo>
                  <a:cubicBezTo>
                    <a:pt x="1865" y="1424"/>
                    <a:pt x="1860" y="1420"/>
                    <a:pt x="1850" y="1420"/>
                  </a:cubicBezTo>
                  <a:cubicBezTo>
                    <a:pt x="1838" y="1420"/>
                    <a:pt x="1820" y="1425"/>
                    <a:pt x="1778" y="1443"/>
                  </a:cubicBezTo>
                  <a:lnTo>
                    <a:pt x="1771" y="1447"/>
                  </a:lnTo>
                  <a:cubicBezTo>
                    <a:pt x="1770" y="1447"/>
                    <a:pt x="1769" y="1447"/>
                    <a:pt x="1768" y="1448"/>
                  </a:cubicBezTo>
                  <a:cubicBezTo>
                    <a:pt x="1757" y="1450"/>
                    <a:pt x="1749" y="1451"/>
                    <a:pt x="1743" y="1451"/>
                  </a:cubicBezTo>
                  <a:cubicBezTo>
                    <a:pt x="1724" y="1451"/>
                    <a:pt x="1733" y="1441"/>
                    <a:pt x="1745" y="1430"/>
                  </a:cubicBezTo>
                  <a:cubicBezTo>
                    <a:pt x="1761" y="1415"/>
                    <a:pt x="1783" y="1396"/>
                    <a:pt x="1761" y="1396"/>
                  </a:cubicBezTo>
                  <a:lnTo>
                    <a:pt x="1791" y="1385"/>
                  </a:lnTo>
                  <a:lnTo>
                    <a:pt x="1791" y="1385"/>
                  </a:lnTo>
                  <a:cubicBezTo>
                    <a:pt x="1786" y="1385"/>
                    <a:pt x="1782" y="1386"/>
                    <a:pt x="1778" y="1386"/>
                  </a:cubicBezTo>
                  <a:cubicBezTo>
                    <a:pt x="1765" y="1386"/>
                    <a:pt x="1759" y="1382"/>
                    <a:pt x="1745" y="1382"/>
                  </a:cubicBezTo>
                  <a:cubicBezTo>
                    <a:pt x="1735" y="1382"/>
                    <a:pt x="1721" y="1384"/>
                    <a:pt x="1696" y="1392"/>
                  </a:cubicBezTo>
                  <a:cubicBezTo>
                    <a:pt x="1695" y="1390"/>
                    <a:pt x="1748" y="1364"/>
                    <a:pt x="1784" y="1349"/>
                  </a:cubicBezTo>
                  <a:lnTo>
                    <a:pt x="1784" y="1349"/>
                  </a:lnTo>
                  <a:cubicBezTo>
                    <a:pt x="1772" y="1351"/>
                    <a:pt x="1758" y="1354"/>
                    <a:pt x="1751" y="1354"/>
                  </a:cubicBezTo>
                  <a:cubicBezTo>
                    <a:pt x="1744" y="1354"/>
                    <a:pt x="1746" y="1350"/>
                    <a:pt x="1769" y="1334"/>
                  </a:cubicBezTo>
                  <a:cubicBezTo>
                    <a:pt x="1803" y="1324"/>
                    <a:pt x="1812" y="1318"/>
                    <a:pt x="1812" y="1318"/>
                  </a:cubicBezTo>
                  <a:lnTo>
                    <a:pt x="1812" y="1318"/>
                  </a:lnTo>
                  <a:cubicBezTo>
                    <a:pt x="1813" y="1318"/>
                    <a:pt x="1811" y="1320"/>
                    <a:pt x="1810" y="1324"/>
                  </a:cubicBezTo>
                  <a:cubicBezTo>
                    <a:pt x="1824" y="1310"/>
                    <a:pt x="1850" y="1295"/>
                    <a:pt x="1838" y="1295"/>
                  </a:cubicBezTo>
                  <a:cubicBezTo>
                    <a:pt x="1833" y="1295"/>
                    <a:pt x="1819" y="1299"/>
                    <a:pt x="1792" y="1307"/>
                  </a:cubicBezTo>
                  <a:cubicBezTo>
                    <a:pt x="1860" y="1280"/>
                    <a:pt x="1879" y="1261"/>
                    <a:pt x="1865" y="1261"/>
                  </a:cubicBezTo>
                  <a:cubicBezTo>
                    <a:pt x="1863" y="1261"/>
                    <a:pt x="1861" y="1262"/>
                    <a:pt x="1858" y="1262"/>
                  </a:cubicBezTo>
                  <a:lnTo>
                    <a:pt x="1807" y="1293"/>
                  </a:lnTo>
                  <a:cubicBezTo>
                    <a:pt x="1795" y="1293"/>
                    <a:pt x="1799" y="1286"/>
                    <a:pt x="1804" y="1280"/>
                  </a:cubicBezTo>
                  <a:lnTo>
                    <a:pt x="1903" y="1236"/>
                  </a:lnTo>
                  <a:cubicBezTo>
                    <a:pt x="1929" y="1218"/>
                    <a:pt x="1930" y="1212"/>
                    <a:pt x="1919" y="1212"/>
                  </a:cubicBezTo>
                  <a:cubicBezTo>
                    <a:pt x="1907" y="1212"/>
                    <a:pt x="1881" y="1219"/>
                    <a:pt x="1858" y="1225"/>
                  </a:cubicBezTo>
                  <a:cubicBezTo>
                    <a:pt x="1842" y="1229"/>
                    <a:pt x="1826" y="1233"/>
                    <a:pt x="1819" y="1233"/>
                  </a:cubicBezTo>
                  <a:cubicBezTo>
                    <a:pt x="1807" y="1233"/>
                    <a:pt x="1816" y="1223"/>
                    <a:pt x="1875" y="1188"/>
                  </a:cubicBezTo>
                  <a:lnTo>
                    <a:pt x="1875" y="1188"/>
                  </a:lnTo>
                  <a:cubicBezTo>
                    <a:pt x="1805" y="1216"/>
                    <a:pt x="1832" y="1221"/>
                    <a:pt x="1753" y="1256"/>
                  </a:cubicBezTo>
                  <a:cubicBezTo>
                    <a:pt x="1761" y="1241"/>
                    <a:pt x="1895" y="1163"/>
                    <a:pt x="1894" y="1158"/>
                  </a:cubicBezTo>
                  <a:cubicBezTo>
                    <a:pt x="1901" y="1152"/>
                    <a:pt x="1902" y="1149"/>
                    <a:pt x="1899" y="1149"/>
                  </a:cubicBezTo>
                  <a:cubicBezTo>
                    <a:pt x="1884" y="1149"/>
                    <a:pt x="1792" y="1195"/>
                    <a:pt x="1776" y="1195"/>
                  </a:cubicBezTo>
                  <a:cubicBezTo>
                    <a:pt x="1773" y="1195"/>
                    <a:pt x="1772" y="1193"/>
                    <a:pt x="1776" y="1189"/>
                  </a:cubicBezTo>
                  <a:lnTo>
                    <a:pt x="1776" y="1189"/>
                  </a:lnTo>
                  <a:cubicBezTo>
                    <a:pt x="1744" y="1208"/>
                    <a:pt x="1654" y="1257"/>
                    <a:pt x="1618" y="1266"/>
                  </a:cubicBezTo>
                  <a:cubicBezTo>
                    <a:pt x="1626" y="1252"/>
                    <a:pt x="1754" y="1179"/>
                    <a:pt x="1785" y="1171"/>
                  </a:cubicBezTo>
                  <a:lnTo>
                    <a:pt x="1785" y="1171"/>
                  </a:lnTo>
                  <a:cubicBezTo>
                    <a:pt x="1789" y="1171"/>
                    <a:pt x="1778" y="1178"/>
                    <a:pt x="1766" y="1183"/>
                  </a:cubicBezTo>
                  <a:cubicBezTo>
                    <a:pt x="1781" y="1179"/>
                    <a:pt x="1796" y="1176"/>
                    <a:pt x="1831" y="1152"/>
                  </a:cubicBezTo>
                  <a:lnTo>
                    <a:pt x="1831" y="1152"/>
                  </a:lnTo>
                  <a:lnTo>
                    <a:pt x="1796" y="1169"/>
                  </a:lnTo>
                  <a:cubicBezTo>
                    <a:pt x="1828" y="1146"/>
                    <a:pt x="1818" y="1136"/>
                    <a:pt x="1875" y="1109"/>
                  </a:cubicBezTo>
                  <a:lnTo>
                    <a:pt x="1875" y="1109"/>
                  </a:lnTo>
                  <a:cubicBezTo>
                    <a:pt x="1847" y="1117"/>
                    <a:pt x="1828" y="1129"/>
                    <a:pt x="1814" y="1140"/>
                  </a:cubicBezTo>
                  <a:lnTo>
                    <a:pt x="1814" y="1140"/>
                  </a:lnTo>
                  <a:cubicBezTo>
                    <a:pt x="1838" y="1115"/>
                    <a:pt x="1799" y="1129"/>
                    <a:pt x="1822" y="1101"/>
                  </a:cubicBezTo>
                  <a:lnTo>
                    <a:pt x="1822" y="1101"/>
                  </a:lnTo>
                  <a:cubicBezTo>
                    <a:pt x="1806" y="1113"/>
                    <a:pt x="1769" y="1136"/>
                    <a:pt x="1765" y="1136"/>
                  </a:cubicBezTo>
                  <a:cubicBezTo>
                    <a:pt x="1765" y="1136"/>
                    <a:pt x="1765" y="1136"/>
                    <a:pt x="1765" y="1136"/>
                  </a:cubicBezTo>
                  <a:cubicBezTo>
                    <a:pt x="1772" y="1126"/>
                    <a:pt x="1773" y="1123"/>
                    <a:pt x="1769" y="1123"/>
                  </a:cubicBezTo>
                  <a:lnTo>
                    <a:pt x="1769" y="1123"/>
                  </a:lnTo>
                  <a:cubicBezTo>
                    <a:pt x="1756" y="1123"/>
                    <a:pt x="1694" y="1163"/>
                    <a:pt x="1677" y="1163"/>
                  </a:cubicBezTo>
                  <a:cubicBezTo>
                    <a:pt x="1677" y="1163"/>
                    <a:pt x="1677" y="1163"/>
                    <a:pt x="1677" y="1163"/>
                  </a:cubicBezTo>
                  <a:cubicBezTo>
                    <a:pt x="1716" y="1133"/>
                    <a:pt x="1775" y="1105"/>
                    <a:pt x="1765" y="1105"/>
                  </a:cubicBezTo>
                  <a:lnTo>
                    <a:pt x="1765" y="1105"/>
                  </a:lnTo>
                  <a:cubicBezTo>
                    <a:pt x="1763" y="1105"/>
                    <a:pt x="1758" y="1106"/>
                    <a:pt x="1750" y="1109"/>
                  </a:cubicBezTo>
                  <a:cubicBezTo>
                    <a:pt x="1781" y="1081"/>
                    <a:pt x="1838" y="1055"/>
                    <a:pt x="1867" y="1042"/>
                  </a:cubicBezTo>
                  <a:lnTo>
                    <a:pt x="1867" y="1042"/>
                  </a:lnTo>
                  <a:cubicBezTo>
                    <a:pt x="1856" y="1046"/>
                    <a:pt x="1849" y="1048"/>
                    <a:pt x="1845" y="1048"/>
                  </a:cubicBezTo>
                  <a:cubicBezTo>
                    <a:pt x="1825" y="1048"/>
                    <a:pt x="1897" y="995"/>
                    <a:pt x="1904" y="984"/>
                  </a:cubicBezTo>
                  <a:lnTo>
                    <a:pt x="1934" y="974"/>
                  </a:lnTo>
                  <a:lnTo>
                    <a:pt x="1934" y="974"/>
                  </a:lnTo>
                  <a:cubicBezTo>
                    <a:pt x="1927" y="976"/>
                    <a:pt x="1922" y="977"/>
                    <a:pt x="1919" y="977"/>
                  </a:cubicBezTo>
                  <a:cubicBezTo>
                    <a:pt x="1915" y="977"/>
                    <a:pt x="1914" y="975"/>
                    <a:pt x="1913" y="974"/>
                  </a:cubicBezTo>
                  <a:lnTo>
                    <a:pt x="1849" y="1017"/>
                  </a:lnTo>
                  <a:cubicBezTo>
                    <a:pt x="1858" y="1007"/>
                    <a:pt x="1857" y="1005"/>
                    <a:pt x="1884" y="987"/>
                  </a:cubicBezTo>
                  <a:lnTo>
                    <a:pt x="1884" y="987"/>
                  </a:lnTo>
                  <a:cubicBezTo>
                    <a:pt x="1839" y="1011"/>
                    <a:pt x="1776" y="1058"/>
                    <a:pt x="1714" y="1088"/>
                  </a:cubicBezTo>
                  <a:cubicBezTo>
                    <a:pt x="1745" y="1063"/>
                    <a:pt x="1672" y="1098"/>
                    <a:pt x="1758" y="1042"/>
                  </a:cubicBezTo>
                  <a:lnTo>
                    <a:pt x="1758" y="1042"/>
                  </a:lnTo>
                  <a:cubicBezTo>
                    <a:pt x="1755" y="1047"/>
                    <a:pt x="1754" y="1049"/>
                    <a:pt x="1756" y="1049"/>
                  </a:cubicBezTo>
                  <a:cubicBezTo>
                    <a:pt x="1766" y="1049"/>
                    <a:pt x="1830" y="1000"/>
                    <a:pt x="1857" y="991"/>
                  </a:cubicBezTo>
                  <a:lnTo>
                    <a:pt x="1857" y="991"/>
                  </a:lnTo>
                  <a:cubicBezTo>
                    <a:pt x="1857" y="991"/>
                    <a:pt x="1857" y="991"/>
                    <a:pt x="1857" y="991"/>
                  </a:cubicBezTo>
                  <a:cubicBezTo>
                    <a:pt x="1859" y="991"/>
                    <a:pt x="1861" y="990"/>
                    <a:pt x="1865" y="989"/>
                  </a:cubicBezTo>
                  <a:cubicBezTo>
                    <a:pt x="1864" y="989"/>
                    <a:pt x="1864" y="989"/>
                    <a:pt x="1863" y="989"/>
                  </a:cubicBezTo>
                  <a:cubicBezTo>
                    <a:pt x="1861" y="989"/>
                    <a:pt x="1859" y="990"/>
                    <a:pt x="1857" y="991"/>
                  </a:cubicBezTo>
                  <a:lnTo>
                    <a:pt x="1857" y="991"/>
                  </a:lnTo>
                  <a:cubicBezTo>
                    <a:pt x="1854" y="990"/>
                    <a:pt x="1855" y="987"/>
                    <a:pt x="1861" y="980"/>
                  </a:cubicBezTo>
                  <a:cubicBezTo>
                    <a:pt x="1870" y="974"/>
                    <a:pt x="1879" y="970"/>
                    <a:pt x="1884" y="967"/>
                  </a:cubicBezTo>
                  <a:cubicBezTo>
                    <a:pt x="1899" y="953"/>
                    <a:pt x="1903" y="948"/>
                    <a:pt x="1900" y="948"/>
                  </a:cubicBezTo>
                  <a:lnTo>
                    <a:pt x="1900" y="948"/>
                  </a:lnTo>
                  <a:cubicBezTo>
                    <a:pt x="1889" y="948"/>
                    <a:pt x="1797" y="1009"/>
                    <a:pt x="1779" y="1009"/>
                  </a:cubicBezTo>
                  <a:cubicBezTo>
                    <a:pt x="1778" y="1009"/>
                    <a:pt x="1777" y="1009"/>
                    <a:pt x="1776" y="1008"/>
                  </a:cubicBezTo>
                  <a:cubicBezTo>
                    <a:pt x="1823" y="981"/>
                    <a:pt x="1862" y="950"/>
                    <a:pt x="1856" y="950"/>
                  </a:cubicBezTo>
                  <a:lnTo>
                    <a:pt x="1856" y="950"/>
                  </a:lnTo>
                  <a:cubicBezTo>
                    <a:pt x="1855" y="950"/>
                    <a:pt x="1855" y="950"/>
                    <a:pt x="1854" y="950"/>
                  </a:cubicBezTo>
                  <a:cubicBezTo>
                    <a:pt x="1857" y="956"/>
                    <a:pt x="1775" y="1005"/>
                    <a:pt x="1735" y="1024"/>
                  </a:cubicBezTo>
                  <a:cubicBezTo>
                    <a:pt x="1744" y="1014"/>
                    <a:pt x="1746" y="1011"/>
                    <a:pt x="1743" y="1011"/>
                  </a:cubicBezTo>
                  <a:lnTo>
                    <a:pt x="1743" y="1011"/>
                  </a:lnTo>
                  <a:cubicBezTo>
                    <a:pt x="1736" y="1011"/>
                    <a:pt x="1708" y="1027"/>
                    <a:pt x="1703" y="1027"/>
                  </a:cubicBezTo>
                  <a:cubicBezTo>
                    <a:pt x="1703" y="1027"/>
                    <a:pt x="1703" y="1027"/>
                    <a:pt x="1703" y="1027"/>
                  </a:cubicBezTo>
                  <a:lnTo>
                    <a:pt x="1703" y="1027"/>
                  </a:lnTo>
                  <a:lnTo>
                    <a:pt x="1688" y="1043"/>
                  </a:lnTo>
                  <a:cubicBezTo>
                    <a:pt x="1639" y="1073"/>
                    <a:pt x="1644" y="1065"/>
                    <a:pt x="1625" y="1070"/>
                  </a:cubicBezTo>
                  <a:cubicBezTo>
                    <a:pt x="1633" y="1065"/>
                    <a:pt x="1639" y="1061"/>
                    <a:pt x="1643" y="1058"/>
                  </a:cubicBezTo>
                  <a:lnTo>
                    <a:pt x="1643" y="1058"/>
                  </a:lnTo>
                  <a:cubicBezTo>
                    <a:pt x="1644" y="1058"/>
                    <a:pt x="1644" y="1059"/>
                    <a:pt x="1644" y="1059"/>
                  </a:cubicBezTo>
                  <a:cubicBezTo>
                    <a:pt x="1646" y="1059"/>
                    <a:pt x="1650" y="1057"/>
                    <a:pt x="1658" y="1053"/>
                  </a:cubicBezTo>
                  <a:lnTo>
                    <a:pt x="1658" y="1053"/>
                  </a:lnTo>
                  <a:cubicBezTo>
                    <a:pt x="1655" y="1053"/>
                    <a:pt x="1652" y="1054"/>
                    <a:pt x="1643" y="1058"/>
                  </a:cubicBezTo>
                  <a:lnTo>
                    <a:pt x="1643" y="1058"/>
                  </a:lnTo>
                  <a:cubicBezTo>
                    <a:pt x="1639" y="1055"/>
                    <a:pt x="1711" y="998"/>
                    <a:pt x="1698" y="998"/>
                  </a:cubicBezTo>
                  <a:lnTo>
                    <a:pt x="1698" y="998"/>
                  </a:lnTo>
                  <a:cubicBezTo>
                    <a:pt x="1696" y="998"/>
                    <a:pt x="1692" y="1000"/>
                    <a:pt x="1685" y="1003"/>
                  </a:cubicBezTo>
                  <a:cubicBezTo>
                    <a:pt x="1714" y="977"/>
                    <a:pt x="1774" y="941"/>
                    <a:pt x="1792" y="923"/>
                  </a:cubicBezTo>
                  <a:lnTo>
                    <a:pt x="1792" y="923"/>
                  </a:lnTo>
                  <a:cubicBezTo>
                    <a:pt x="1781" y="928"/>
                    <a:pt x="1775" y="930"/>
                    <a:pt x="1773" y="930"/>
                  </a:cubicBezTo>
                  <a:cubicBezTo>
                    <a:pt x="1761" y="930"/>
                    <a:pt x="1817" y="887"/>
                    <a:pt x="1805" y="887"/>
                  </a:cubicBezTo>
                  <a:lnTo>
                    <a:pt x="1805" y="887"/>
                  </a:lnTo>
                  <a:cubicBezTo>
                    <a:pt x="1803" y="887"/>
                    <a:pt x="1798" y="889"/>
                    <a:pt x="1791" y="892"/>
                  </a:cubicBezTo>
                  <a:cubicBezTo>
                    <a:pt x="1730" y="940"/>
                    <a:pt x="1745" y="929"/>
                    <a:pt x="1680" y="966"/>
                  </a:cubicBezTo>
                  <a:lnTo>
                    <a:pt x="1737" y="951"/>
                  </a:lnTo>
                  <a:lnTo>
                    <a:pt x="1636" y="1006"/>
                  </a:lnTo>
                  <a:cubicBezTo>
                    <a:pt x="1637" y="1007"/>
                    <a:pt x="1637" y="1007"/>
                    <a:pt x="1638" y="1007"/>
                  </a:cubicBezTo>
                  <a:cubicBezTo>
                    <a:pt x="1646" y="1007"/>
                    <a:pt x="1669" y="995"/>
                    <a:pt x="1675" y="995"/>
                  </a:cubicBezTo>
                  <a:cubicBezTo>
                    <a:pt x="1677" y="995"/>
                    <a:pt x="1677" y="996"/>
                    <a:pt x="1676" y="998"/>
                  </a:cubicBezTo>
                  <a:cubicBezTo>
                    <a:pt x="1620" y="1029"/>
                    <a:pt x="1636" y="1018"/>
                    <a:pt x="1584" y="1058"/>
                  </a:cubicBezTo>
                  <a:cubicBezTo>
                    <a:pt x="1611" y="1037"/>
                    <a:pt x="1617" y="1030"/>
                    <a:pt x="1613" y="1030"/>
                  </a:cubicBezTo>
                  <a:lnTo>
                    <a:pt x="1613" y="1030"/>
                  </a:lnTo>
                  <a:cubicBezTo>
                    <a:pt x="1606" y="1030"/>
                    <a:pt x="1574" y="1048"/>
                    <a:pt x="1567" y="1048"/>
                  </a:cubicBezTo>
                  <a:cubicBezTo>
                    <a:pt x="1564" y="1048"/>
                    <a:pt x="1566" y="1044"/>
                    <a:pt x="1579" y="1032"/>
                  </a:cubicBezTo>
                  <a:lnTo>
                    <a:pt x="1735" y="920"/>
                  </a:lnTo>
                  <a:cubicBezTo>
                    <a:pt x="1750" y="904"/>
                    <a:pt x="1752" y="899"/>
                    <a:pt x="1746" y="899"/>
                  </a:cubicBezTo>
                  <a:cubicBezTo>
                    <a:pt x="1740" y="899"/>
                    <a:pt x="1727" y="904"/>
                    <a:pt x="1713" y="910"/>
                  </a:cubicBezTo>
                  <a:cubicBezTo>
                    <a:pt x="1697" y="917"/>
                    <a:pt x="1678" y="925"/>
                    <a:pt x="1669" y="925"/>
                  </a:cubicBezTo>
                  <a:cubicBezTo>
                    <a:pt x="1663" y="925"/>
                    <a:pt x="1662" y="922"/>
                    <a:pt x="1667" y="914"/>
                  </a:cubicBezTo>
                  <a:lnTo>
                    <a:pt x="1667" y="914"/>
                  </a:lnTo>
                  <a:lnTo>
                    <a:pt x="1645" y="939"/>
                  </a:lnTo>
                  <a:cubicBezTo>
                    <a:pt x="1624" y="953"/>
                    <a:pt x="1615" y="958"/>
                    <a:pt x="1612" y="958"/>
                  </a:cubicBezTo>
                  <a:cubicBezTo>
                    <a:pt x="1607" y="958"/>
                    <a:pt x="1615" y="946"/>
                    <a:pt x="1609" y="946"/>
                  </a:cubicBezTo>
                  <a:lnTo>
                    <a:pt x="1609" y="946"/>
                  </a:lnTo>
                  <a:cubicBezTo>
                    <a:pt x="1608" y="946"/>
                    <a:pt x="1606" y="947"/>
                    <a:pt x="1602" y="949"/>
                  </a:cubicBezTo>
                  <a:cubicBezTo>
                    <a:pt x="1654" y="910"/>
                    <a:pt x="1670" y="893"/>
                    <a:pt x="1699" y="867"/>
                  </a:cubicBezTo>
                  <a:lnTo>
                    <a:pt x="1699" y="867"/>
                  </a:lnTo>
                  <a:cubicBezTo>
                    <a:pt x="1661" y="897"/>
                    <a:pt x="1693" y="853"/>
                    <a:pt x="1592" y="930"/>
                  </a:cubicBezTo>
                  <a:lnTo>
                    <a:pt x="1652" y="872"/>
                  </a:lnTo>
                  <a:cubicBezTo>
                    <a:pt x="1654" y="869"/>
                    <a:pt x="1653" y="867"/>
                    <a:pt x="1651" y="867"/>
                  </a:cubicBezTo>
                  <a:cubicBezTo>
                    <a:pt x="1635" y="867"/>
                    <a:pt x="1523" y="952"/>
                    <a:pt x="1508" y="952"/>
                  </a:cubicBezTo>
                  <a:cubicBezTo>
                    <a:pt x="1507" y="952"/>
                    <a:pt x="1506" y="951"/>
                    <a:pt x="1507" y="949"/>
                  </a:cubicBezTo>
                  <a:cubicBezTo>
                    <a:pt x="1564" y="909"/>
                    <a:pt x="1595" y="875"/>
                    <a:pt x="1639" y="850"/>
                  </a:cubicBezTo>
                  <a:cubicBezTo>
                    <a:pt x="1638" y="848"/>
                    <a:pt x="1639" y="845"/>
                    <a:pt x="1636" y="845"/>
                  </a:cubicBezTo>
                  <a:cubicBezTo>
                    <a:pt x="1633" y="845"/>
                    <a:pt x="1626" y="849"/>
                    <a:pt x="1608" y="863"/>
                  </a:cubicBezTo>
                  <a:cubicBezTo>
                    <a:pt x="1613" y="858"/>
                    <a:pt x="1614" y="857"/>
                    <a:pt x="1613" y="857"/>
                  </a:cubicBezTo>
                  <a:lnTo>
                    <a:pt x="1613" y="857"/>
                  </a:lnTo>
                  <a:cubicBezTo>
                    <a:pt x="1608" y="857"/>
                    <a:pt x="1573" y="879"/>
                    <a:pt x="1567" y="879"/>
                  </a:cubicBezTo>
                  <a:cubicBezTo>
                    <a:pt x="1564" y="879"/>
                    <a:pt x="1567" y="876"/>
                    <a:pt x="1577" y="866"/>
                  </a:cubicBezTo>
                  <a:lnTo>
                    <a:pt x="1577" y="866"/>
                  </a:lnTo>
                  <a:cubicBezTo>
                    <a:pt x="1555" y="881"/>
                    <a:pt x="1509" y="919"/>
                    <a:pt x="1504" y="919"/>
                  </a:cubicBezTo>
                  <a:cubicBezTo>
                    <a:pt x="1504" y="919"/>
                    <a:pt x="1503" y="918"/>
                    <a:pt x="1504" y="918"/>
                  </a:cubicBezTo>
                  <a:cubicBezTo>
                    <a:pt x="1507" y="914"/>
                    <a:pt x="1511" y="910"/>
                    <a:pt x="1516" y="907"/>
                  </a:cubicBezTo>
                  <a:lnTo>
                    <a:pt x="1516" y="907"/>
                  </a:lnTo>
                  <a:cubicBezTo>
                    <a:pt x="1497" y="920"/>
                    <a:pt x="1480" y="927"/>
                    <a:pt x="1438" y="967"/>
                  </a:cubicBezTo>
                  <a:cubicBezTo>
                    <a:pt x="1510" y="897"/>
                    <a:pt x="1500" y="892"/>
                    <a:pt x="1489" y="889"/>
                  </a:cubicBezTo>
                  <a:cubicBezTo>
                    <a:pt x="1478" y="887"/>
                    <a:pt x="1463" y="887"/>
                    <a:pt x="1522" y="825"/>
                  </a:cubicBezTo>
                  <a:lnTo>
                    <a:pt x="1522" y="825"/>
                  </a:lnTo>
                  <a:cubicBezTo>
                    <a:pt x="1505" y="829"/>
                    <a:pt x="1487" y="833"/>
                    <a:pt x="1475" y="833"/>
                  </a:cubicBezTo>
                  <a:cubicBezTo>
                    <a:pt x="1472" y="833"/>
                    <a:pt x="1469" y="833"/>
                    <a:pt x="1467" y="832"/>
                  </a:cubicBezTo>
                  <a:cubicBezTo>
                    <a:pt x="1478" y="822"/>
                    <a:pt x="1486" y="814"/>
                    <a:pt x="1487" y="814"/>
                  </a:cubicBezTo>
                  <a:lnTo>
                    <a:pt x="1487" y="814"/>
                  </a:lnTo>
                  <a:cubicBezTo>
                    <a:pt x="1487" y="814"/>
                    <a:pt x="1487" y="815"/>
                    <a:pt x="1486" y="816"/>
                  </a:cubicBezTo>
                  <a:cubicBezTo>
                    <a:pt x="1491" y="810"/>
                    <a:pt x="1492" y="807"/>
                    <a:pt x="1490" y="807"/>
                  </a:cubicBezTo>
                  <a:lnTo>
                    <a:pt x="1490" y="807"/>
                  </a:lnTo>
                  <a:cubicBezTo>
                    <a:pt x="1481" y="807"/>
                    <a:pt x="1390" y="892"/>
                    <a:pt x="1380" y="892"/>
                  </a:cubicBezTo>
                  <a:cubicBezTo>
                    <a:pt x="1378" y="892"/>
                    <a:pt x="1380" y="888"/>
                    <a:pt x="1385" y="881"/>
                  </a:cubicBezTo>
                  <a:cubicBezTo>
                    <a:pt x="1455" y="804"/>
                    <a:pt x="1431" y="847"/>
                    <a:pt x="1457" y="816"/>
                  </a:cubicBezTo>
                  <a:cubicBezTo>
                    <a:pt x="1512" y="763"/>
                    <a:pt x="1523" y="750"/>
                    <a:pt x="1517" y="750"/>
                  </a:cubicBezTo>
                  <a:lnTo>
                    <a:pt x="1517" y="750"/>
                  </a:lnTo>
                  <a:cubicBezTo>
                    <a:pt x="1516" y="750"/>
                    <a:pt x="1511" y="752"/>
                    <a:pt x="1507" y="754"/>
                  </a:cubicBezTo>
                  <a:cubicBezTo>
                    <a:pt x="1499" y="758"/>
                    <a:pt x="1489" y="764"/>
                    <a:pt x="1485" y="764"/>
                  </a:cubicBezTo>
                  <a:cubicBezTo>
                    <a:pt x="1481" y="764"/>
                    <a:pt x="1484" y="757"/>
                    <a:pt x="1506" y="732"/>
                  </a:cubicBezTo>
                  <a:lnTo>
                    <a:pt x="1516" y="726"/>
                  </a:lnTo>
                  <a:cubicBezTo>
                    <a:pt x="1526" y="713"/>
                    <a:pt x="1529" y="708"/>
                    <a:pt x="1525" y="708"/>
                  </a:cubicBezTo>
                  <a:lnTo>
                    <a:pt x="1525" y="708"/>
                  </a:lnTo>
                  <a:cubicBezTo>
                    <a:pt x="1516" y="708"/>
                    <a:pt x="1463" y="750"/>
                    <a:pt x="1450" y="750"/>
                  </a:cubicBezTo>
                  <a:cubicBezTo>
                    <a:pt x="1448" y="750"/>
                    <a:pt x="1448" y="750"/>
                    <a:pt x="1448" y="748"/>
                  </a:cubicBezTo>
                  <a:cubicBezTo>
                    <a:pt x="1448" y="748"/>
                    <a:pt x="1462" y="735"/>
                    <a:pt x="1469" y="726"/>
                  </a:cubicBezTo>
                  <a:lnTo>
                    <a:pt x="1469" y="726"/>
                  </a:lnTo>
                  <a:cubicBezTo>
                    <a:pt x="1387" y="794"/>
                    <a:pt x="1351" y="810"/>
                    <a:pt x="1323" y="825"/>
                  </a:cubicBezTo>
                  <a:cubicBezTo>
                    <a:pt x="1382" y="767"/>
                    <a:pt x="1356" y="798"/>
                    <a:pt x="1413" y="735"/>
                  </a:cubicBezTo>
                  <a:lnTo>
                    <a:pt x="1413" y="735"/>
                  </a:lnTo>
                  <a:cubicBezTo>
                    <a:pt x="1402" y="741"/>
                    <a:pt x="1322" y="832"/>
                    <a:pt x="1297" y="842"/>
                  </a:cubicBezTo>
                  <a:cubicBezTo>
                    <a:pt x="1325" y="808"/>
                    <a:pt x="1348" y="774"/>
                    <a:pt x="1408" y="709"/>
                  </a:cubicBezTo>
                  <a:lnTo>
                    <a:pt x="1419" y="713"/>
                  </a:lnTo>
                  <a:cubicBezTo>
                    <a:pt x="1447" y="681"/>
                    <a:pt x="1452" y="672"/>
                    <a:pt x="1449" y="672"/>
                  </a:cubicBezTo>
                  <a:lnTo>
                    <a:pt x="1449" y="672"/>
                  </a:lnTo>
                  <a:cubicBezTo>
                    <a:pt x="1444" y="672"/>
                    <a:pt x="1420" y="691"/>
                    <a:pt x="1416" y="691"/>
                  </a:cubicBezTo>
                  <a:cubicBezTo>
                    <a:pt x="1415" y="691"/>
                    <a:pt x="1415" y="691"/>
                    <a:pt x="1416" y="689"/>
                  </a:cubicBezTo>
                  <a:lnTo>
                    <a:pt x="1452" y="652"/>
                  </a:lnTo>
                  <a:lnTo>
                    <a:pt x="1452" y="652"/>
                  </a:lnTo>
                  <a:cubicBezTo>
                    <a:pt x="1430" y="653"/>
                    <a:pt x="1355" y="730"/>
                    <a:pt x="1339" y="730"/>
                  </a:cubicBezTo>
                  <a:cubicBezTo>
                    <a:pt x="1337" y="730"/>
                    <a:pt x="1336" y="730"/>
                    <a:pt x="1336" y="728"/>
                  </a:cubicBezTo>
                  <a:lnTo>
                    <a:pt x="1312" y="758"/>
                  </a:lnTo>
                  <a:cubicBezTo>
                    <a:pt x="1289" y="780"/>
                    <a:pt x="1281" y="787"/>
                    <a:pt x="1279" y="787"/>
                  </a:cubicBezTo>
                  <a:cubicBezTo>
                    <a:pt x="1275" y="787"/>
                    <a:pt x="1309" y="748"/>
                    <a:pt x="1305" y="748"/>
                  </a:cubicBezTo>
                  <a:lnTo>
                    <a:pt x="1305" y="748"/>
                  </a:lnTo>
                  <a:cubicBezTo>
                    <a:pt x="1303" y="748"/>
                    <a:pt x="1297" y="752"/>
                    <a:pt x="1284" y="764"/>
                  </a:cubicBezTo>
                  <a:lnTo>
                    <a:pt x="1367" y="668"/>
                  </a:lnTo>
                  <a:lnTo>
                    <a:pt x="1367" y="668"/>
                  </a:lnTo>
                  <a:cubicBezTo>
                    <a:pt x="1341" y="687"/>
                    <a:pt x="1270" y="747"/>
                    <a:pt x="1246" y="758"/>
                  </a:cubicBezTo>
                  <a:cubicBezTo>
                    <a:pt x="1313" y="691"/>
                    <a:pt x="1354" y="663"/>
                    <a:pt x="1398" y="626"/>
                  </a:cubicBezTo>
                  <a:cubicBezTo>
                    <a:pt x="1397" y="625"/>
                    <a:pt x="1395" y="624"/>
                    <a:pt x="1391" y="624"/>
                  </a:cubicBezTo>
                  <a:cubicBezTo>
                    <a:pt x="1382" y="624"/>
                    <a:pt x="1364" y="632"/>
                    <a:pt x="1332" y="665"/>
                  </a:cubicBezTo>
                  <a:cubicBezTo>
                    <a:pt x="1340" y="660"/>
                    <a:pt x="1354" y="646"/>
                    <a:pt x="1357" y="646"/>
                  </a:cubicBezTo>
                  <a:lnTo>
                    <a:pt x="1357" y="646"/>
                  </a:lnTo>
                  <a:cubicBezTo>
                    <a:pt x="1358" y="646"/>
                    <a:pt x="1357" y="648"/>
                    <a:pt x="1354" y="652"/>
                  </a:cubicBezTo>
                  <a:cubicBezTo>
                    <a:pt x="1290" y="715"/>
                    <a:pt x="1251" y="747"/>
                    <a:pt x="1239" y="747"/>
                  </a:cubicBezTo>
                  <a:cubicBezTo>
                    <a:pt x="1238" y="747"/>
                    <a:pt x="1237" y="747"/>
                    <a:pt x="1236" y="746"/>
                  </a:cubicBezTo>
                  <a:cubicBezTo>
                    <a:pt x="1318" y="652"/>
                    <a:pt x="1322" y="635"/>
                    <a:pt x="1320" y="622"/>
                  </a:cubicBezTo>
                  <a:cubicBezTo>
                    <a:pt x="1319" y="609"/>
                    <a:pt x="1313" y="602"/>
                    <a:pt x="1370" y="524"/>
                  </a:cubicBezTo>
                  <a:lnTo>
                    <a:pt x="1370" y="524"/>
                  </a:lnTo>
                  <a:cubicBezTo>
                    <a:pt x="1355" y="535"/>
                    <a:pt x="1345" y="540"/>
                    <a:pt x="1340" y="540"/>
                  </a:cubicBezTo>
                  <a:cubicBezTo>
                    <a:pt x="1331" y="540"/>
                    <a:pt x="1331" y="529"/>
                    <a:pt x="1334" y="515"/>
                  </a:cubicBezTo>
                  <a:cubicBezTo>
                    <a:pt x="1336" y="494"/>
                    <a:pt x="1345" y="463"/>
                    <a:pt x="1329" y="461"/>
                  </a:cubicBezTo>
                  <a:cubicBezTo>
                    <a:pt x="1277" y="537"/>
                    <a:pt x="1272" y="540"/>
                    <a:pt x="1269" y="540"/>
                  </a:cubicBezTo>
                  <a:cubicBezTo>
                    <a:pt x="1269" y="540"/>
                    <a:pt x="1268" y="540"/>
                    <a:pt x="1268" y="540"/>
                  </a:cubicBezTo>
                  <a:cubicBezTo>
                    <a:pt x="1265" y="540"/>
                    <a:pt x="1258" y="543"/>
                    <a:pt x="1201" y="618"/>
                  </a:cubicBezTo>
                  <a:cubicBezTo>
                    <a:pt x="1197" y="620"/>
                    <a:pt x="1194" y="621"/>
                    <a:pt x="1193" y="621"/>
                  </a:cubicBezTo>
                  <a:cubicBezTo>
                    <a:pt x="1190" y="621"/>
                    <a:pt x="1192" y="618"/>
                    <a:pt x="1198" y="611"/>
                  </a:cubicBezTo>
                  <a:cubicBezTo>
                    <a:pt x="1216" y="576"/>
                    <a:pt x="1235" y="540"/>
                    <a:pt x="1255" y="505"/>
                  </a:cubicBezTo>
                  <a:cubicBezTo>
                    <a:pt x="1286" y="456"/>
                    <a:pt x="1286" y="473"/>
                    <a:pt x="1312" y="438"/>
                  </a:cubicBezTo>
                  <a:cubicBezTo>
                    <a:pt x="1310" y="417"/>
                    <a:pt x="1356" y="367"/>
                    <a:pt x="1380" y="318"/>
                  </a:cubicBezTo>
                  <a:lnTo>
                    <a:pt x="1380" y="318"/>
                  </a:lnTo>
                  <a:cubicBezTo>
                    <a:pt x="1351" y="361"/>
                    <a:pt x="1331" y="383"/>
                    <a:pt x="1325" y="383"/>
                  </a:cubicBezTo>
                  <a:cubicBezTo>
                    <a:pt x="1323" y="383"/>
                    <a:pt x="1323" y="380"/>
                    <a:pt x="1325" y="372"/>
                  </a:cubicBezTo>
                  <a:lnTo>
                    <a:pt x="1325" y="372"/>
                  </a:lnTo>
                  <a:lnTo>
                    <a:pt x="1281" y="452"/>
                  </a:lnTo>
                  <a:cubicBezTo>
                    <a:pt x="1269" y="463"/>
                    <a:pt x="1263" y="468"/>
                    <a:pt x="1260" y="468"/>
                  </a:cubicBezTo>
                  <a:cubicBezTo>
                    <a:pt x="1254" y="468"/>
                    <a:pt x="1269" y="442"/>
                    <a:pt x="1284" y="417"/>
                  </a:cubicBezTo>
                  <a:cubicBezTo>
                    <a:pt x="1298" y="391"/>
                    <a:pt x="1313" y="366"/>
                    <a:pt x="1307" y="366"/>
                  </a:cubicBezTo>
                  <a:lnTo>
                    <a:pt x="1307" y="366"/>
                  </a:lnTo>
                  <a:cubicBezTo>
                    <a:pt x="1305" y="366"/>
                    <a:pt x="1299" y="370"/>
                    <a:pt x="1288" y="381"/>
                  </a:cubicBezTo>
                  <a:lnTo>
                    <a:pt x="1329" y="334"/>
                  </a:lnTo>
                  <a:lnTo>
                    <a:pt x="1329" y="334"/>
                  </a:lnTo>
                  <a:cubicBezTo>
                    <a:pt x="1301" y="359"/>
                    <a:pt x="1299" y="311"/>
                    <a:pt x="1203" y="438"/>
                  </a:cubicBezTo>
                  <a:cubicBezTo>
                    <a:pt x="1214" y="419"/>
                    <a:pt x="1242" y="372"/>
                    <a:pt x="1255" y="363"/>
                  </a:cubicBezTo>
                  <a:cubicBezTo>
                    <a:pt x="1254" y="360"/>
                    <a:pt x="1252" y="358"/>
                    <a:pt x="1249" y="358"/>
                  </a:cubicBezTo>
                  <a:cubicBezTo>
                    <a:pt x="1237" y="358"/>
                    <a:pt x="1210" y="379"/>
                    <a:pt x="1188" y="395"/>
                  </a:cubicBezTo>
                  <a:cubicBezTo>
                    <a:pt x="1173" y="406"/>
                    <a:pt x="1161" y="415"/>
                    <a:pt x="1154" y="415"/>
                  </a:cubicBezTo>
                  <a:cubicBezTo>
                    <a:pt x="1148" y="415"/>
                    <a:pt x="1148" y="407"/>
                    <a:pt x="1157" y="384"/>
                  </a:cubicBezTo>
                  <a:lnTo>
                    <a:pt x="1184" y="343"/>
                  </a:lnTo>
                  <a:lnTo>
                    <a:pt x="1184" y="343"/>
                  </a:lnTo>
                  <a:cubicBezTo>
                    <a:pt x="1176" y="350"/>
                    <a:pt x="1150" y="388"/>
                    <a:pt x="1146" y="388"/>
                  </a:cubicBezTo>
                  <a:cubicBezTo>
                    <a:pt x="1145" y="388"/>
                    <a:pt x="1146" y="383"/>
                    <a:pt x="1151" y="372"/>
                  </a:cubicBezTo>
                  <a:cubicBezTo>
                    <a:pt x="1161" y="355"/>
                    <a:pt x="1178" y="332"/>
                    <a:pt x="1178" y="328"/>
                  </a:cubicBezTo>
                  <a:lnTo>
                    <a:pt x="1178" y="328"/>
                  </a:lnTo>
                  <a:cubicBezTo>
                    <a:pt x="1170" y="339"/>
                    <a:pt x="1139" y="375"/>
                    <a:pt x="1133" y="375"/>
                  </a:cubicBezTo>
                  <a:cubicBezTo>
                    <a:pt x="1131" y="375"/>
                    <a:pt x="1131" y="373"/>
                    <a:pt x="1133" y="367"/>
                  </a:cubicBezTo>
                  <a:lnTo>
                    <a:pt x="1167" y="323"/>
                  </a:lnTo>
                  <a:cubicBezTo>
                    <a:pt x="1169" y="312"/>
                    <a:pt x="1167" y="307"/>
                    <a:pt x="1163" y="307"/>
                  </a:cubicBezTo>
                  <a:cubicBezTo>
                    <a:pt x="1155" y="307"/>
                    <a:pt x="1138" y="325"/>
                    <a:pt x="1118" y="349"/>
                  </a:cubicBezTo>
                  <a:cubicBezTo>
                    <a:pt x="1089" y="384"/>
                    <a:pt x="1052" y="429"/>
                    <a:pt x="1037" y="440"/>
                  </a:cubicBezTo>
                  <a:cubicBezTo>
                    <a:pt x="1107" y="316"/>
                    <a:pt x="1116" y="267"/>
                    <a:pt x="1120" y="243"/>
                  </a:cubicBezTo>
                  <a:lnTo>
                    <a:pt x="1130" y="225"/>
                  </a:lnTo>
                  <a:cubicBezTo>
                    <a:pt x="1129" y="222"/>
                    <a:pt x="1126" y="221"/>
                    <a:pt x="1123" y="221"/>
                  </a:cubicBezTo>
                  <a:cubicBezTo>
                    <a:pt x="1097" y="221"/>
                    <a:pt x="1028" y="311"/>
                    <a:pt x="986" y="346"/>
                  </a:cubicBezTo>
                  <a:cubicBezTo>
                    <a:pt x="1016" y="274"/>
                    <a:pt x="1011" y="253"/>
                    <a:pt x="1002" y="240"/>
                  </a:cubicBezTo>
                  <a:cubicBezTo>
                    <a:pt x="992" y="227"/>
                    <a:pt x="978" y="220"/>
                    <a:pt x="985" y="176"/>
                  </a:cubicBezTo>
                  <a:lnTo>
                    <a:pt x="985" y="176"/>
                  </a:lnTo>
                  <a:cubicBezTo>
                    <a:pt x="977" y="201"/>
                    <a:pt x="936" y="276"/>
                    <a:pt x="926" y="287"/>
                  </a:cubicBezTo>
                  <a:cubicBezTo>
                    <a:pt x="927" y="284"/>
                    <a:pt x="927" y="283"/>
                    <a:pt x="926" y="283"/>
                  </a:cubicBezTo>
                  <a:cubicBezTo>
                    <a:pt x="922" y="283"/>
                    <a:pt x="906" y="308"/>
                    <a:pt x="903" y="308"/>
                  </a:cubicBezTo>
                  <a:cubicBezTo>
                    <a:pt x="902" y="308"/>
                    <a:pt x="906" y="296"/>
                    <a:pt x="926" y="253"/>
                  </a:cubicBezTo>
                  <a:lnTo>
                    <a:pt x="928" y="255"/>
                  </a:lnTo>
                  <a:cubicBezTo>
                    <a:pt x="977" y="137"/>
                    <a:pt x="952" y="162"/>
                    <a:pt x="945" y="156"/>
                  </a:cubicBezTo>
                  <a:lnTo>
                    <a:pt x="945" y="156"/>
                  </a:lnTo>
                  <a:lnTo>
                    <a:pt x="873" y="311"/>
                  </a:lnTo>
                  <a:cubicBezTo>
                    <a:pt x="900" y="234"/>
                    <a:pt x="898" y="213"/>
                    <a:pt x="887" y="213"/>
                  </a:cubicBezTo>
                  <a:cubicBezTo>
                    <a:pt x="882" y="213"/>
                    <a:pt x="874" y="219"/>
                    <a:pt x="866" y="225"/>
                  </a:cubicBezTo>
                  <a:cubicBezTo>
                    <a:pt x="856" y="233"/>
                    <a:pt x="847" y="241"/>
                    <a:pt x="841" y="241"/>
                  </a:cubicBezTo>
                  <a:cubicBezTo>
                    <a:pt x="834" y="241"/>
                    <a:pt x="835" y="223"/>
                    <a:pt x="855" y="161"/>
                  </a:cubicBezTo>
                  <a:lnTo>
                    <a:pt x="855" y="161"/>
                  </a:lnTo>
                  <a:cubicBezTo>
                    <a:pt x="835" y="198"/>
                    <a:pt x="827" y="194"/>
                    <a:pt x="806" y="233"/>
                  </a:cubicBezTo>
                  <a:lnTo>
                    <a:pt x="840" y="147"/>
                  </a:lnTo>
                  <a:cubicBezTo>
                    <a:pt x="835" y="128"/>
                    <a:pt x="830" y="115"/>
                    <a:pt x="818" y="115"/>
                  </a:cubicBezTo>
                  <a:cubicBezTo>
                    <a:pt x="814" y="115"/>
                    <a:pt x="809" y="116"/>
                    <a:pt x="802" y="120"/>
                  </a:cubicBezTo>
                  <a:lnTo>
                    <a:pt x="827" y="61"/>
                  </a:lnTo>
                  <a:cubicBezTo>
                    <a:pt x="827" y="61"/>
                    <a:pt x="827" y="61"/>
                    <a:pt x="827" y="61"/>
                  </a:cubicBezTo>
                  <a:cubicBezTo>
                    <a:pt x="815" y="61"/>
                    <a:pt x="724" y="305"/>
                    <a:pt x="713" y="307"/>
                  </a:cubicBezTo>
                  <a:lnTo>
                    <a:pt x="757" y="177"/>
                  </a:lnTo>
                  <a:cubicBezTo>
                    <a:pt x="748" y="175"/>
                    <a:pt x="748" y="144"/>
                    <a:pt x="742" y="127"/>
                  </a:cubicBezTo>
                  <a:cubicBezTo>
                    <a:pt x="741" y="121"/>
                    <a:pt x="738" y="117"/>
                    <a:pt x="734" y="117"/>
                  </a:cubicBezTo>
                  <a:cubicBezTo>
                    <a:pt x="728" y="117"/>
                    <a:pt x="717" y="129"/>
                    <a:pt x="700" y="165"/>
                  </a:cubicBezTo>
                  <a:cubicBezTo>
                    <a:pt x="706" y="145"/>
                    <a:pt x="719" y="108"/>
                    <a:pt x="723" y="104"/>
                  </a:cubicBezTo>
                  <a:cubicBezTo>
                    <a:pt x="719" y="101"/>
                    <a:pt x="717" y="74"/>
                    <a:pt x="708" y="74"/>
                  </a:cubicBezTo>
                  <a:cubicBezTo>
                    <a:pt x="701" y="74"/>
                    <a:pt x="690" y="94"/>
                    <a:pt x="669" y="168"/>
                  </a:cubicBezTo>
                  <a:lnTo>
                    <a:pt x="669" y="168"/>
                  </a:lnTo>
                  <a:cubicBezTo>
                    <a:pt x="676" y="141"/>
                    <a:pt x="676" y="131"/>
                    <a:pt x="673" y="131"/>
                  </a:cubicBezTo>
                  <a:lnTo>
                    <a:pt x="673" y="131"/>
                  </a:lnTo>
                  <a:cubicBezTo>
                    <a:pt x="666" y="131"/>
                    <a:pt x="638" y="184"/>
                    <a:pt x="623" y="217"/>
                  </a:cubicBezTo>
                  <a:lnTo>
                    <a:pt x="649" y="130"/>
                  </a:lnTo>
                  <a:lnTo>
                    <a:pt x="649" y="130"/>
                  </a:lnTo>
                  <a:cubicBezTo>
                    <a:pt x="609" y="239"/>
                    <a:pt x="601" y="269"/>
                    <a:pt x="582" y="297"/>
                  </a:cubicBezTo>
                  <a:cubicBezTo>
                    <a:pt x="582" y="287"/>
                    <a:pt x="593" y="245"/>
                    <a:pt x="596" y="245"/>
                  </a:cubicBezTo>
                  <a:cubicBezTo>
                    <a:pt x="596" y="245"/>
                    <a:pt x="596" y="245"/>
                    <a:pt x="596" y="245"/>
                  </a:cubicBezTo>
                  <a:lnTo>
                    <a:pt x="596" y="245"/>
                  </a:lnTo>
                  <a:cubicBezTo>
                    <a:pt x="596" y="241"/>
                    <a:pt x="596" y="239"/>
                    <a:pt x="595" y="239"/>
                  </a:cubicBezTo>
                  <a:cubicBezTo>
                    <a:pt x="590" y="239"/>
                    <a:pt x="575" y="293"/>
                    <a:pt x="570" y="293"/>
                  </a:cubicBezTo>
                  <a:cubicBezTo>
                    <a:pt x="569" y="293"/>
                    <a:pt x="568" y="289"/>
                    <a:pt x="568" y="281"/>
                  </a:cubicBezTo>
                  <a:lnTo>
                    <a:pt x="587" y="227"/>
                  </a:lnTo>
                  <a:cubicBezTo>
                    <a:pt x="586" y="226"/>
                    <a:pt x="585" y="226"/>
                    <a:pt x="584" y="226"/>
                  </a:cubicBezTo>
                  <a:cubicBezTo>
                    <a:pt x="577" y="226"/>
                    <a:pt x="570" y="255"/>
                    <a:pt x="551" y="311"/>
                  </a:cubicBezTo>
                  <a:cubicBezTo>
                    <a:pt x="548" y="318"/>
                    <a:pt x="546" y="321"/>
                    <a:pt x="544" y="321"/>
                  </a:cubicBezTo>
                  <a:cubicBezTo>
                    <a:pt x="538" y="321"/>
                    <a:pt x="543" y="270"/>
                    <a:pt x="557" y="205"/>
                  </a:cubicBezTo>
                  <a:lnTo>
                    <a:pt x="557" y="205"/>
                  </a:lnTo>
                  <a:cubicBezTo>
                    <a:pt x="546" y="246"/>
                    <a:pt x="530" y="297"/>
                    <a:pt x="525" y="297"/>
                  </a:cubicBezTo>
                  <a:cubicBezTo>
                    <a:pt x="524" y="297"/>
                    <a:pt x="524" y="295"/>
                    <a:pt x="524" y="291"/>
                  </a:cubicBezTo>
                  <a:cubicBezTo>
                    <a:pt x="530" y="261"/>
                    <a:pt x="536" y="244"/>
                    <a:pt x="539" y="234"/>
                  </a:cubicBezTo>
                  <a:cubicBezTo>
                    <a:pt x="538" y="223"/>
                    <a:pt x="537" y="219"/>
                    <a:pt x="534" y="219"/>
                  </a:cubicBezTo>
                  <a:cubicBezTo>
                    <a:pt x="529" y="219"/>
                    <a:pt x="522" y="234"/>
                    <a:pt x="515" y="248"/>
                  </a:cubicBezTo>
                  <a:cubicBezTo>
                    <a:pt x="510" y="259"/>
                    <a:pt x="505" y="270"/>
                    <a:pt x="502" y="270"/>
                  </a:cubicBezTo>
                  <a:cubicBezTo>
                    <a:pt x="500" y="270"/>
                    <a:pt x="499" y="262"/>
                    <a:pt x="501" y="243"/>
                  </a:cubicBezTo>
                  <a:cubicBezTo>
                    <a:pt x="508" y="213"/>
                    <a:pt x="510" y="198"/>
                    <a:pt x="510" y="189"/>
                  </a:cubicBezTo>
                  <a:cubicBezTo>
                    <a:pt x="522" y="194"/>
                    <a:pt x="531" y="201"/>
                    <a:pt x="530" y="207"/>
                  </a:cubicBezTo>
                  <a:cubicBezTo>
                    <a:pt x="547" y="126"/>
                    <a:pt x="540" y="110"/>
                    <a:pt x="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4832375" y="1068400"/>
              <a:ext cx="175" cy="700"/>
            </a:xfrm>
            <a:custGeom>
              <a:avLst/>
              <a:gdLst/>
              <a:ahLst/>
              <a:cxnLst/>
              <a:rect l="l" t="t" r="r" b="b"/>
              <a:pathLst>
                <a:path w="7" h="28" extrusionOk="0">
                  <a:moveTo>
                    <a:pt x="4" y="0"/>
                  </a:moveTo>
                  <a:cubicBezTo>
                    <a:pt x="3" y="1"/>
                    <a:pt x="3" y="5"/>
                    <a:pt x="2" y="6"/>
                  </a:cubicBezTo>
                  <a:cubicBezTo>
                    <a:pt x="2" y="15"/>
                    <a:pt x="1" y="21"/>
                    <a:pt x="1" y="27"/>
                  </a:cubicBezTo>
                  <a:cubicBezTo>
                    <a:pt x="3" y="18"/>
                    <a:pt x="4" y="7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4864825" y="109987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2" y="0"/>
                  </a:moveTo>
                  <a:cubicBezTo>
                    <a:pt x="9" y="1"/>
                    <a:pt x="5" y="2"/>
                    <a:pt x="0" y="5"/>
                  </a:cubicBezTo>
                  <a:cubicBezTo>
                    <a:pt x="6" y="2"/>
                    <a:pt x="7" y="2"/>
                    <a:pt x="10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4834500" y="1086250"/>
              <a:ext cx="275" cy="575"/>
            </a:xfrm>
            <a:custGeom>
              <a:avLst/>
              <a:gdLst/>
              <a:ahLst/>
              <a:cxnLst/>
              <a:rect l="l" t="t" r="r" b="b"/>
              <a:pathLst>
                <a:path w="11" h="23" extrusionOk="0">
                  <a:moveTo>
                    <a:pt x="10" y="1"/>
                  </a:moveTo>
                  <a:lnTo>
                    <a:pt x="1" y="18"/>
                  </a:lnTo>
                  <a:lnTo>
                    <a:pt x="1" y="2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4857875" y="1104725"/>
              <a:ext cx="575" cy="225"/>
            </a:xfrm>
            <a:custGeom>
              <a:avLst/>
              <a:gdLst/>
              <a:ahLst/>
              <a:cxnLst/>
              <a:rect l="l" t="t" r="r" b="b"/>
              <a:pathLst>
                <a:path w="23" h="9" extrusionOk="0">
                  <a:moveTo>
                    <a:pt x="23" y="0"/>
                  </a:moveTo>
                  <a:cubicBezTo>
                    <a:pt x="15" y="3"/>
                    <a:pt x="6" y="5"/>
                    <a:pt x="0" y="8"/>
                  </a:cubicBezTo>
                  <a:cubicBezTo>
                    <a:pt x="7" y="5"/>
                    <a:pt x="15" y="3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4857450" y="1105750"/>
              <a:ext cx="775" cy="350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31" y="0"/>
                  </a:moveTo>
                  <a:lnTo>
                    <a:pt x="1" y="14"/>
                  </a:lnTo>
                  <a:cubicBezTo>
                    <a:pt x="17" y="7"/>
                    <a:pt x="25" y="4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4857275" y="1106525"/>
              <a:ext cx="950" cy="225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1"/>
                  </a:moveTo>
                  <a:cubicBezTo>
                    <a:pt x="28" y="2"/>
                    <a:pt x="17" y="5"/>
                    <a:pt x="0" y="9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4850200" y="109787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0"/>
                  </a:moveTo>
                  <a:cubicBezTo>
                    <a:pt x="15" y="0"/>
                    <a:pt x="14" y="0"/>
                    <a:pt x="11" y="2"/>
                  </a:cubicBezTo>
                  <a:cubicBezTo>
                    <a:pt x="3" y="5"/>
                    <a:pt x="1" y="7"/>
                    <a:pt x="1" y="7"/>
                  </a:cubicBezTo>
                  <a:cubicBezTo>
                    <a:pt x="1" y="7"/>
                    <a:pt x="7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4855775" y="1098100"/>
              <a:ext cx="1075" cy="525"/>
            </a:xfrm>
            <a:custGeom>
              <a:avLst/>
              <a:gdLst/>
              <a:ahLst/>
              <a:cxnLst/>
              <a:rect l="l" t="t" r="r" b="b"/>
              <a:pathLst>
                <a:path w="43" h="21" extrusionOk="0">
                  <a:moveTo>
                    <a:pt x="43" y="1"/>
                  </a:moveTo>
                  <a:cubicBezTo>
                    <a:pt x="27" y="7"/>
                    <a:pt x="14" y="14"/>
                    <a:pt x="3" y="16"/>
                  </a:cubicBezTo>
                  <a:cubicBezTo>
                    <a:pt x="1" y="18"/>
                    <a:pt x="0" y="20"/>
                    <a:pt x="2" y="20"/>
                  </a:cubicBezTo>
                  <a:cubicBezTo>
                    <a:pt x="4" y="20"/>
                    <a:pt x="15" y="1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4846325" y="1096775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1"/>
                    <a:pt x="1" y="1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4855525" y="1098300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8" y="1"/>
                  </a:moveTo>
                  <a:cubicBezTo>
                    <a:pt x="16" y="1"/>
                    <a:pt x="14" y="1"/>
                    <a:pt x="11" y="2"/>
                  </a:cubicBezTo>
                  <a:cubicBezTo>
                    <a:pt x="3" y="8"/>
                    <a:pt x="1" y="11"/>
                    <a:pt x="3" y="11"/>
                  </a:cubicBezTo>
                  <a:cubicBezTo>
                    <a:pt x="5" y="11"/>
                    <a:pt x="8" y="10"/>
                    <a:pt x="13" y="8"/>
                  </a:cubicBezTo>
                  <a:cubicBezTo>
                    <a:pt x="17" y="5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4856675" y="1109800"/>
              <a:ext cx="375" cy="75"/>
            </a:xfrm>
            <a:custGeom>
              <a:avLst/>
              <a:gdLst/>
              <a:ahLst/>
              <a:cxnLst/>
              <a:rect l="l" t="t" r="r" b="b"/>
              <a:pathLst>
                <a:path w="15" h="3" extrusionOk="0">
                  <a:moveTo>
                    <a:pt x="5" y="0"/>
                  </a:moveTo>
                  <a:lnTo>
                    <a:pt x="0" y="2"/>
                  </a:lnTo>
                  <a:cubicBezTo>
                    <a:pt x="6" y="2"/>
                    <a:pt x="11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4857025" y="1109800"/>
              <a:ext cx="300" cy="75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0" y="1"/>
                  </a:moveTo>
                  <a:cubicBezTo>
                    <a:pt x="9" y="1"/>
                    <a:pt x="6" y="1"/>
                    <a:pt x="1" y="2"/>
                  </a:cubicBezTo>
                  <a:lnTo>
                    <a:pt x="11" y="2"/>
                  </a:lnTo>
                  <a:cubicBezTo>
                    <a:pt x="11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857275" y="1109850"/>
              <a:ext cx="625" cy="50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" y="0"/>
                  </a:moveTo>
                  <a:cubicBezTo>
                    <a:pt x="1" y="1"/>
                    <a:pt x="0" y="2"/>
                    <a:pt x="4" y="2"/>
                  </a:cubicBezTo>
                  <a:cubicBezTo>
                    <a:pt x="7" y="2"/>
                    <a:pt x="13" y="1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4856875" y="1108750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3" y="1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8" y="5"/>
                    <a:pt x="18" y="4"/>
                    <a:pt x="33" y="1"/>
                  </a:cubicBezTo>
                  <a:close/>
                  <a:moveTo>
                    <a:pt x="2" y="6"/>
                  </a:moveTo>
                  <a:lnTo>
                    <a:pt x="2" y="6"/>
                  </a:ln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4855675" y="1108525"/>
              <a:ext cx="2400" cy="500"/>
            </a:xfrm>
            <a:custGeom>
              <a:avLst/>
              <a:gdLst/>
              <a:ahLst/>
              <a:cxnLst/>
              <a:rect l="l" t="t" r="r" b="b"/>
              <a:pathLst>
                <a:path w="96" h="20" extrusionOk="0">
                  <a:moveTo>
                    <a:pt x="82" y="0"/>
                  </a:moveTo>
                  <a:cubicBezTo>
                    <a:pt x="80" y="0"/>
                    <a:pt x="76" y="1"/>
                    <a:pt x="69" y="1"/>
                  </a:cubicBezTo>
                  <a:cubicBezTo>
                    <a:pt x="62" y="5"/>
                    <a:pt x="0" y="19"/>
                    <a:pt x="21" y="19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1" y="16"/>
                    <a:pt x="38" y="16"/>
                    <a:pt x="36" y="16"/>
                  </a:cubicBezTo>
                  <a:cubicBezTo>
                    <a:pt x="27" y="16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4866625" y="1105025"/>
              <a:ext cx="3075" cy="775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19" y="1"/>
                  </a:moveTo>
                  <a:cubicBezTo>
                    <a:pt x="111" y="1"/>
                    <a:pt x="51" y="17"/>
                    <a:pt x="30" y="17"/>
                  </a:cubicBezTo>
                  <a:cubicBezTo>
                    <a:pt x="25" y="17"/>
                    <a:pt x="22" y="16"/>
                    <a:pt x="24" y="13"/>
                  </a:cubicBezTo>
                  <a:lnTo>
                    <a:pt x="24" y="13"/>
                  </a:lnTo>
                  <a:lnTo>
                    <a:pt x="1" y="31"/>
                  </a:lnTo>
                  <a:cubicBezTo>
                    <a:pt x="29" y="23"/>
                    <a:pt x="68" y="13"/>
                    <a:pt x="84" y="13"/>
                  </a:cubicBezTo>
                  <a:cubicBezTo>
                    <a:pt x="87" y="13"/>
                    <a:pt x="89" y="13"/>
                    <a:pt x="90" y="14"/>
                  </a:cubicBezTo>
                  <a:cubicBezTo>
                    <a:pt x="116" y="4"/>
                    <a:pt x="123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4868200" y="1103700"/>
              <a:ext cx="1750" cy="425"/>
            </a:xfrm>
            <a:custGeom>
              <a:avLst/>
              <a:gdLst/>
              <a:ahLst/>
              <a:cxnLst/>
              <a:rect l="l" t="t" r="r" b="b"/>
              <a:pathLst>
                <a:path w="70" h="17" extrusionOk="0">
                  <a:moveTo>
                    <a:pt x="69" y="1"/>
                  </a:moveTo>
                  <a:cubicBezTo>
                    <a:pt x="38" y="3"/>
                    <a:pt x="30" y="4"/>
                    <a:pt x="1" y="16"/>
                  </a:cubicBezTo>
                  <a:cubicBezTo>
                    <a:pt x="3" y="16"/>
                    <a:pt x="5" y="17"/>
                    <a:pt x="7" y="17"/>
                  </a:cubicBezTo>
                  <a:cubicBezTo>
                    <a:pt x="25" y="17"/>
                    <a:pt x="53" y="4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4865950" y="1096300"/>
              <a:ext cx="1925" cy="875"/>
            </a:xfrm>
            <a:custGeom>
              <a:avLst/>
              <a:gdLst/>
              <a:ahLst/>
              <a:cxnLst/>
              <a:rect l="l" t="t" r="r" b="b"/>
              <a:pathLst>
                <a:path w="77" h="35" extrusionOk="0">
                  <a:moveTo>
                    <a:pt x="76" y="1"/>
                  </a:moveTo>
                  <a:lnTo>
                    <a:pt x="76" y="1"/>
                  </a:lnTo>
                  <a:cubicBezTo>
                    <a:pt x="65" y="1"/>
                    <a:pt x="51" y="11"/>
                    <a:pt x="16" y="27"/>
                  </a:cubicBezTo>
                  <a:lnTo>
                    <a:pt x="16" y="27"/>
                  </a:lnTo>
                  <a:lnTo>
                    <a:pt x="76" y="1"/>
                  </a:lnTo>
                  <a:close/>
                  <a:moveTo>
                    <a:pt x="16" y="27"/>
                  </a:moveTo>
                  <a:lnTo>
                    <a:pt x="1" y="34"/>
                  </a:lnTo>
                  <a:cubicBezTo>
                    <a:pt x="6" y="32"/>
                    <a:pt x="12" y="29"/>
                    <a:pt x="16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4854550" y="1100275"/>
              <a:ext cx="1750" cy="800"/>
            </a:xfrm>
            <a:custGeom>
              <a:avLst/>
              <a:gdLst/>
              <a:ahLst/>
              <a:cxnLst/>
              <a:rect l="l" t="t" r="r" b="b"/>
              <a:pathLst>
                <a:path w="70" h="32" extrusionOk="0">
                  <a:moveTo>
                    <a:pt x="70" y="1"/>
                  </a:moveTo>
                  <a:lnTo>
                    <a:pt x="45" y="6"/>
                  </a:lnTo>
                  <a:lnTo>
                    <a:pt x="0" y="32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4868175" y="1093275"/>
              <a:ext cx="825" cy="125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32" y="1"/>
                  </a:moveTo>
                  <a:lnTo>
                    <a:pt x="1" y="5"/>
                  </a:lnTo>
                  <a:lnTo>
                    <a:pt x="21" y="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4858875" y="1082850"/>
              <a:ext cx="2200" cy="1800"/>
            </a:xfrm>
            <a:custGeom>
              <a:avLst/>
              <a:gdLst/>
              <a:ahLst/>
              <a:cxnLst/>
              <a:rect l="l" t="t" r="r" b="b"/>
              <a:pathLst>
                <a:path w="88" h="72" extrusionOk="0">
                  <a:moveTo>
                    <a:pt x="81" y="1"/>
                  </a:moveTo>
                  <a:lnTo>
                    <a:pt x="81" y="1"/>
                  </a:lnTo>
                  <a:cubicBezTo>
                    <a:pt x="80" y="1"/>
                    <a:pt x="79" y="1"/>
                    <a:pt x="76" y="3"/>
                  </a:cubicBezTo>
                  <a:lnTo>
                    <a:pt x="1" y="71"/>
                  </a:lnTo>
                  <a:cubicBezTo>
                    <a:pt x="15" y="62"/>
                    <a:pt x="87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4854975" y="1079625"/>
              <a:ext cx="1100" cy="1250"/>
            </a:xfrm>
            <a:custGeom>
              <a:avLst/>
              <a:gdLst/>
              <a:ahLst/>
              <a:cxnLst/>
              <a:rect l="l" t="t" r="r" b="b"/>
              <a:pathLst>
                <a:path w="44" h="50" extrusionOk="0">
                  <a:moveTo>
                    <a:pt x="40" y="1"/>
                  </a:moveTo>
                  <a:cubicBezTo>
                    <a:pt x="38" y="1"/>
                    <a:pt x="32" y="5"/>
                    <a:pt x="21" y="17"/>
                  </a:cubicBezTo>
                  <a:cubicBezTo>
                    <a:pt x="20" y="23"/>
                    <a:pt x="0" y="50"/>
                    <a:pt x="4" y="50"/>
                  </a:cubicBezTo>
                  <a:cubicBezTo>
                    <a:pt x="4" y="50"/>
                    <a:pt x="5" y="50"/>
                    <a:pt x="6" y="49"/>
                  </a:cubicBezTo>
                  <a:cubicBezTo>
                    <a:pt x="28" y="2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4843525" y="1067675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0"/>
                  </a:moveTo>
                  <a:lnTo>
                    <a:pt x="1" y="23"/>
                  </a:lnTo>
                  <a:lnTo>
                    <a:pt x="3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4661325" y="1215625"/>
              <a:ext cx="800" cy="2725"/>
            </a:xfrm>
            <a:custGeom>
              <a:avLst/>
              <a:gdLst/>
              <a:ahLst/>
              <a:cxnLst/>
              <a:rect l="l" t="t" r="r" b="b"/>
              <a:pathLst>
                <a:path w="32" h="109" extrusionOk="0">
                  <a:moveTo>
                    <a:pt x="14" y="1"/>
                  </a:moveTo>
                  <a:lnTo>
                    <a:pt x="0" y="34"/>
                  </a:lnTo>
                  <a:cubicBezTo>
                    <a:pt x="3" y="60"/>
                    <a:pt x="17" y="109"/>
                    <a:pt x="28" y="109"/>
                  </a:cubicBezTo>
                  <a:cubicBezTo>
                    <a:pt x="29" y="109"/>
                    <a:pt x="30" y="108"/>
                    <a:pt x="31" y="106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4662575" y="1214650"/>
              <a:ext cx="2375" cy="6000"/>
            </a:xfrm>
            <a:custGeom>
              <a:avLst/>
              <a:gdLst/>
              <a:ahLst/>
              <a:cxnLst/>
              <a:rect l="l" t="t" r="r" b="b"/>
              <a:pathLst>
                <a:path w="95" h="240" extrusionOk="0">
                  <a:moveTo>
                    <a:pt x="52" y="0"/>
                  </a:moveTo>
                  <a:lnTo>
                    <a:pt x="52" y="0"/>
                  </a:lnTo>
                  <a:cubicBezTo>
                    <a:pt x="63" y="104"/>
                    <a:pt x="48" y="63"/>
                    <a:pt x="63" y="187"/>
                  </a:cubicBezTo>
                  <a:cubicBezTo>
                    <a:pt x="62" y="189"/>
                    <a:pt x="60" y="190"/>
                    <a:pt x="58" y="190"/>
                  </a:cubicBezTo>
                  <a:cubicBezTo>
                    <a:pt x="47" y="190"/>
                    <a:pt x="30" y="155"/>
                    <a:pt x="23" y="123"/>
                  </a:cubicBezTo>
                  <a:lnTo>
                    <a:pt x="23" y="123"/>
                  </a:lnTo>
                  <a:cubicBezTo>
                    <a:pt x="24" y="132"/>
                    <a:pt x="21" y="133"/>
                    <a:pt x="18" y="133"/>
                  </a:cubicBezTo>
                  <a:cubicBezTo>
                    <a:pt x="16" y="133"/>
                    <a:pt x="15" y="133"/>
                    <a:pt x="13" y="133"/>
                  </a:cubicBezTo>
                  <a:cubicBezTo>
                    <a:pt x="7" y="133"/>
                    <a:pt x="1" y="137"/>
                    <a:pt x="6" y="172"/>
                  </a:cubicBezTo>
                  <a:cubicBezTo>
                    <a:pt x="25" y="210"/>
                    <a:pt x="41" y="228"/>
                    <a:pt x="52" y="228"/>
                  </a:cubicBezTo>
                  <a:cubicBezTo>
                    <a:pt x="64" y="228"/>
                    <a:pt x="71" y="209"/>
                    <a:pt x="74" y="172"/>
                  </a:cubicBezTo>
                  <a:cubicBezTo>
                    <a:pt x="85" y="192"/>
                    <a:pt x="88" y="221"/>
                    <a:pt x="91" y="240"/>
                  </a:cubicBezTo>
                  <a:cubicBezTo>
                    <a:pt x="94" y="186"/>
                    <a:pt x="88" y="92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4698750" y="1214100"/>
              <a:ext cx="350" cy="250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" y="0"/>
                  </a:moveTo>
                  <a:cubicBezTo>
                    <a:pt x="6" y="6"/>
                    <a:pt x="10" y="8"/>
                    <a:pt x="13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4719625" y="1208100"/>
              <a:ext cx="275" cy="625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6" y="1"/>
                  </a:moveTo>
                  <a:cubicBezTo>
                    <a:pt x="1" y="6"/>
                    <a:pt x="2" y="16"/>
                    <a:pt x="6" y="25"/>
                  </a:cubicBezTo>
                  <a:cubicBezTo>
                    <a:pt x="8" y="16"/>
                    <a:pt x="11" y="8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4724025" y="120932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6"/>
                    <a:pt x="8" y="10"/>
                    <a:pt x="10" y="10"/>
                  </a:cubicBezTo>
                  <a:cubicBezTo>
                    <a:pt x="11" y="10"/>
                    <a:pt x="12" y="8"/>
                    <a:pt x="11" y="5"/>
                  </a:cubicBezTo>
                  <a:cubicBezTo>
                    <a:pt x="7" y="4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4699075" y="1214325"/>
              <a:ext cx="850" cy="625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14" y="0"/>
                  </a:moveTo>
                  <a:cubicBezTo>
                    <a:pt x="11" y="0"/>
                    <a:pt x="7" y="1"/>
                    <a:pt x="4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1"/>
                  </a:lnTo>
                  <a:lnTo>
                    <a:pt x="33" y="25"/>
                  </a:lnTo>
                  <a:cubicBezTo>
                    <a:pt x="28" y="4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4667575" y="1213100"/>
              <a:ext cx="225" cy="825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4" y="1"/>
                  </a:moveTo>
                  <a:cubicBezTo>
                    <a:pt x="2" y="8"/>
                    <a:pt x="0" y="19"/>
                    <a:pt x="0" y="32"/>
                  </a:cubicBezTo>
                  <a:cubicBezTo>
                    <a:pt x="3" y="27"/>
                    <a:pt x="5" y="22"/>
                    <a:pt x="8" y="19"/>
                  </a:cubicBezTo>
                  <a:cubicBezTo>
                    <a:pt x="7" y="11"/>
                    <a:pt x="5" y="8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4690650" y="1219475"/>
              <a:ext cx="225" cy="1150"/>
            </a:xfrm>
            <a:custGeom>
              <a:avLst/>
              <a:gdLst/>
              <a:ahLst/>
              <a:cxnLst/>
              <a:rect l="l" t="t" r="r" b="b"/>
              <a:pathLst>
                <a:path w="9" h="46" extrusionOk="0">
                  <a:moveTo>
                    <a:pt x="7" y="0"/>
                  </a:moveTo>
                  <a:lnTo>
                    <a:pt x="0" y="3"/>
                  </a:lnTo>
                  <a:cubicBezTo>
                    <a:pt x="2" y="15"/>
                    <a:pt x="5" y="30"/>
                    <a:pt x="8" y="4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4683300" y="1218950"/>
              <a:ext cx="875" cy="3125"/>
            </a:xfrm>
            <a:custGeom>
              <a:avLst/>
              <a:gdLst/>
              <a:ahLst/>
              <a:cxnLst/>
              <a:rect l="l" t="t" r="r" b="b"/>
              <a:pathLst>
                <a:path w="35" h="125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7"/>
                    <a:pt x="8" y="56"/>
                    <a:pt x="6" y="65"/>
                  </a:cubicBezTo>
                  <a:cubicBezTo>
                    <a:pt x="9" y="81"/>
                    <a:pt x="17" y="101"/>
                    <a:pt x="28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4" y="125"/>
                    <a:pt x="9" y="3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4671650" y="1221550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5"/>
                    <a:pt x="1" y="10"/>
                    <a:pt x="1" y="1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4695925" y="1218275"/>
              <a:ext cx="375" cy="775"/>
            </a:xfrm>
            <a:custGeom>
              <a:avLst/>
              <a:gdLst/>
              <a:ahLst/>
              <a:cxnLst/>
              <a:rect l="l" t="t" r="r" b="b"/>
              <a:pathLst>
                <a:path w="15" h="31" extrusionOk="0">
                  <a:moveTo>
                    <a:pt x="1" y="0"/>
                  </a:moveTo>
                  <a:cubicBezTo>
                    <a:pt x="6" y="14"/>
                    <a:pt x="10" y="24"/>
                    <a:pt x="14" y="30"/>
                  </a:cubicBezTo>
                  <a:cubicBezTo>
                    <a:pt x="10" y="19"/>
                    <a:pt x="5" y="1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4857725" y="11005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5" y="6"/>
                    <a:pt x="9" y="9"/>
                    <a:pt x="13" y="14"/>
                  </a:cubicBezTo>
                  <a:cubicBezTo>
                    <a:pt x="9" y="6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4871575" y="1103000"/>
              <a:ext cx="925" cy="1125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1"/>
                  </a:moveTo>
                  <a:lnTo>
                    <a:pt x="1" y="7"/>
                  </a:lnTo>
                  <a:cubicBezTo>
                    <a:pt x="12" y="20"/>
                    <a:pt x="25" y="32"/>
                    <a:pt x="36" y="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4731625" y="1209400"/>
              <a:ext cx="75" cy="2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2" y="1"/>
                  </a:move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6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4784150" y="1175300"/>
              <a:ext cx="2450" cy="4250"/>
            </a:xfrm>
            <a:custGeom>
              <a:avLst/>
              <a:gdLst/>
              <a:ahLst/>
              <a:cxnLst/>
              <a:rect l="l" t="t" r="r" b="b"/>
              <a:pathLst>
                <a:path w="98" h="17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0"/>
                    <a:pt x="39" y="143"/>
                    <a:pt x="97" y="170"/>
                  </a:cubicBezTo>
                  <a:cubicBezTo>
                    <a:pt x="32" y="115"/>
                    <a:pt x="84" y="5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4667925" y="1213225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1"/>
                  </a:moveTo>
                  <a:cubicBezTo>
                    <a:pt x="4" y="1"/>
                    <a:pt x="1" y="2"/>
                    <a:pt x="1" y="5"/>
                  </a:cubicBezTo>
                  <a:cubicBezTo>
                    <a:pt x="5" y="3"/>
                    <a:pt x="7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4783925" y="1175200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0" y="1"/>
                  </a:moveTo>
                  <a:lnTo>
                    <a:pt x="10" y="6"/>
                  </a:lnTo>
                  <a:cubicBezTo>
                    <a:pt x="7" y="3"/>
                    <a:pt x="5" y="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4744825" y="1200900"/>
              <a:ext cx="625" cy="875"/>
            </a:xfrm>
            <a:custGeom>
              <a:avLst/>
              <a:gdLst/>
              <a:ahLst/>
              <a:cxnLst/>
              <a:rect l="l" t="t" r="r" b="b"/>
              <a:pathLst>
                <a:path w="25" h="35" extrusionOk="0">
                  <a:moveTo>
                    <a:pt x="1" y="1"/>
                  </a:moveTo>
                  <a:cubicBezTo>
                    <a:pt x="6" y="10"/>
                    <a:pt x="13" y="19"/>
                    <a:pt x="24" y="35"/>
                  </a:cubicBezTo>
                  <a:cubicBezTo>
                    <a:pt x="16" y="20"/>
                    <a:pt x="9" y="1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4733500" y="1203625"/>
              <a:ext cx="400" cy="175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0" y="0"/>
                  </a:moveTo>
                  <a:lnTo>
                    <a:pt x="16" y="7"/>
                  </a:lnTo>
                  <a:cubicBezTo>
                    <a:pt x="8" y="1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4749500" y="1196050"/>
              <a:ext cx="475" cy="425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0" y="9"/>
                  </a:moveTo>
                  <a:cubicBezTo>
                    <a:pt x="4" y="12"/>
                    <a:pt x="6" y="13"/>
                    <a:pt x="8" y="14"/>
                  </a:cubicBezTo>
                  <a:lnTo>
                    <a:pt x="8" y="14"/>
                  </a:lnTo>
                  <a:cubicBezTo>
                    <a:pt x="6" y="12"/>
                    <a:pt x="3" y="10"/>
                    <a:pt x="0" y="9"/>
                  </a:cubicBezTo>
                  <a:close/>
                  <a:moveTo>
                    <a:pt x="11" y="1"/>
                  </a:moveTo>
                  <a:cubicBezTo>
                    <a:pt x="13" y="9"/>
                    <a:pt x="14" y="14"/>
                    <a:pt x="10" y="14"/>
                  </a:cubicBezTo>
                  <a:cubicBezTo>
                    <a:pt x="10" y="14"/>
                    <a:pt x="9" y="14"/>
                    <a:pt x="8" y="14"/>
                  </a:cubicBezTo>
                  <a:lnTo>
                    <a:pt x="8" y="14"/>
                  </a:lnTo>
                  <a:cubicBezTo>
                    <a:pt x="10" y="15"/>
                    <a:pt x="12" y="16"/>
                    <a:pt x="14" y="16"/>
                  </a:cubicBezTo>
                  <a:cubicBezTo>
                    <a:pt x="16" y="16"/>
                    <a:pt x="18" y="14"/>
                    <a:pt x="19" y="9"/>
                  </a:cubicBezTo>
                  <a:cubicBezTo>
                    <a:pt x="16" y="6"/>
                    <a:pt x="14" y="3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4754650" y="119310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6" y="0"/>
                  </a:moveTo>
                  <a:cubicBezTo>
                    <a:pt x="5" y="2"/>
                    <a:pt x="2" y="6"/>
                    <a:pt x="1" y="8"/>
                  </a:cubicBezTo>
                  <a:lnTo>
                    <a:pt x="19" y="15"/>
                  </a:lnTo>
                  <a:cubicBezTo>
                    <a:pt x="15" y="10"/>
                    <a:pt x="11" y="6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4844950" y="1113525"/>
              <a:ext cx="1575" cy="1675"/>
            </a:xfrm>
            <a:custGeom>
              <a:avLst/>
              <a:gdLst/>
              <a:ahLst/>
              <a:cxnLst/>
              <a:rect l="l" t="t" r="r" b="b"/>
              <a:pathLst>
                <a:path w="63" h="67" extrusionOk="0">
                  <a:moveTo>
                    <a:pt x="15" y="0"/>
                  </a:moveTo>
                  <a:cubicBezTo>
                    <a:pt x="12" y="0"/>
                    <a:pt x="7" y="4"/>
                    <a:pt x="1" y="12"/>
                  </a:cubicBezTo>
                  <a:cubicBezTo>
                    <a:pt x="21" y="28"/>
                    <a:pt x="42" y="47"/>
                    <a:pt x="63" y="67"/>
                  </a:cubicBezTo>
                  <a:cubicBezTo>
                    <a:pt x="29" y="32"/>
                    <a:pt x="26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4667775" y="1213350"/>
              <a:ext cx="275" cy="1025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7" y="0"/>
                  </a:moveTo>
                  <a:lnTo>
                    <a:pt x="7" y="0"/>
                  </a:lnTo>
                  <a:cubicBezTo>
                    <a:pt x="5" y="1"/>
                    <a:pt x="2" y="4"/>
                    <a:pt x="0" y="7"/>
                  </a:cubicBezTo>
                  <a:cubicBezTo>
                    <a:pt x="2" y="20"/>
                    <a:pt x="7" y="32"/>
                    <a:pt x="11" y="41"/>
                  </a:cubicBezTo>
                  <a:cubicBezTo>
                    <a:pt x="6" y="19"/>
                    <a:pt x="5" y="7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4741900" y="1179850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27" y="1"/>
                  </a:moveTo>
                  <a:cubicBezTo>
                    <a:pt x="18" y="1"/>
                    <a:pt x="9" y="3"/>
                    <a:pt x="0" y="7"/>
                  </a:cubicBezTo>
                  <a:lnTo>
                    <a:pt x="40" y="3"/>
                  </a:lnTo>
                  <a:cubicBezTo>
                    <a:pt x="36" y="1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2"/>
            <p:cNvSpPr/>
            <p:nvPr/>
          </p:nvSpPr>
          <p:spPr>
            <a:xfrm>
              <a:off x="4811025" y="1140750"/>
              <a:ext cx="175" cy="400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6" y="1"/>
                  </a:moveTo>
                  <a:cubicBezTo>
                    <a:pt x="1" y="2"/>
                    <a:pt x="0" y="6"/>
                    <a:pt x="5" y="15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2"/>
            <p:cNvSpPr/>
            <p:nvPr/>
          </p:nvSpPr>
          <p:spPr>
            <a:xfrm>
              <a:off x="4745300" y="1178325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26"/>
                    <a:pt x="35" y="39"/>
                    <a:pt x="47" y="47"/>
                  </a:cubicBezTo>
                  <a:cubicBezTo>
                    <a:pt x="46" y="41"/>
                    <a:pt x="44" y="33"/>
                    <a:pt x="41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4846500" y="1115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4664850" y="1096650"/>
              <a:ext cx="210875" cy="126000"/>
            </a:xfrm>
            <a:custGeom>
              <a:avLst/>
              <a:gdLst/>
              <a:ahLst/>
              <a:cxnLst/>
              <a:rect l="l" t="t" r="r" b="b"/>
              <a:pathLst>
                <a:path w="8435" h="5040" extrusionOk="0">
                  <a:moveTo>
                    <a:pt x="7832" y="106"/>
                  </a:moveTo>
                  <a:lnTo>
                    <a:pt x="7832" y="106"/>
                  </a:lnTo>
                  <a:cubicBezTo>
                    <a:pt x="7833" y="109"/>
                    <a:pt x="7834" y="111"/>
                    <a:pt x="7835" y="114"/>
                  </a:cubicBezTo>
                  <a:lnTo>
                    <a:pt x="7835" y="114"/>
                  </a:lnTo>
                  <a:cubicBezTo>
                    <a:pt x="7834" y="111"/>
                    <a:pt x="7833" y="109"/>
                    <a:pt x="7832" y="106"/>
                  </a:cubicBezTo>
                  <a:close/>
                  <a:moveTo>
                    <a:pt x="7592" y="374"/>
                  </a:moveTo>
                  <a:cubicBezTo>
                    <a:pt x="7591" y="374"/>
                    <a:pt x="7591" y="375"/>
                    <a:pt x="7591" y="376"/>
                  </a:cubicBezTo>
                  <a:lnTo>
                    <a:pt x="7591" y="376"/>
                  </a:lnTo>
                  <a:cubicBezTo>
                    <a:pt x="7592" y="375"/>
                    <a:pt x="7593" y="375"/>
                    <a:pt x="7594" y="375"/>
                  </a:cubicBezTo>
                  <a:cubicBezTo>
                    <a:pt x="7593" y="375"/>
                    <a:pt x="7592" y="374"/>
                    <a:pt x="7592" y="374"/>
                  </a:cubicBezTo>
                  <a:close/>
                  <a:moveTo>
                    <a:pt x="7312" y="411"/>
                  </a:moveTo>
                  <a:cubicBezTo>
                    <a:pt x="7298" y="422"/>
                    <a:pt x="7314" y="446"/>
                    <a:pt x="7338" y="474"/>
                  </a:cubicBezTo>
                  <a:lnTo>
                    <a:pt x="7338" y="474"/>
                  </a:lnTo>
                  <a:cubicBezTo>
                    <a:pt x="7319" y="443"/>
                    <a:pt x="7312" y="411"/>
                    <a:pt x="7312" y="411"/>
                  </a:cubicBezTo>
                  <a:close/>
                  <a:moveTo>
                    <a:pt x="7268" y="741"/>
                  </a:moveTo>
                  <a:lnTo>
                    <a:pt x="7268" y="741"/>
                  </a:lnTo>
                  <a:cubicBezTo>
                    <a:pt x="7269" y="742"/>
                    <a:pt x="7270" y="743"/>
                    <a:pt x="7271" y="744"/>
                  </a:cubicBezTo>
                  <a:lnTo>
                    <a:pt x="7271" y="744"/>
                  </a:lnTo>
                  <a:cubicBezTo>
                    <a:pt x="7270" y="743"/>
                    <a:pt x="7269" y="742"/>
                    <a:pt x="7268" y="741"/>
                  </a:cubicBezTo>
                  <a:close/>
                  <a:moveTo>
                    <a:pt x="7696" y="1026"/>
                  </a:moveTo>
                  <a:cubicBezTo>
                    <a:pt x="7701" y="1029"/>
                    <a:pt x="7707" y="1031"/>
                    <a:pt x="7714" y="1033"/>
                  </a:cubicBezTo>
                  <a:cubicBezTo>
                    <a:pt x="7708" y="1031"/>
                    <a:pt x="7702" y="1028"/>
                    <a:pt x="7696" y="1026"/>
                  </a:cubicBezTo>
                  <a:close/>
                  <a:moveTo>
                    <a:pt x="6850" y="1162"/>
                  </a:moveTo>
                  <a:cubicBezTo>
                    <a:pt x="6849" y="1166"/>
                    <a:pt x="6847" y="1171"/>
                    <a:pt x="6842" y="1179"/>
                  </a:cubicBezTo>
                  <a:cubicBezTo>
                    <a:pt x="6842" y="1178"/>
                    <a:pt x="6840" y="1178"/>
                    <a:pt x="6840" y="1178"/>
                  </a:cubicBezTo>
                  <a:cubicBezTo>
                    <a:pt x="6844" y="1171"/>
                    <a:pt x="6848" y="1166"/>
                    <a:pt x="6850" y="1162"/>
                  </a:cubicBezTo>
                  <a:close/>
                  <a:moveTo>
                    <a:pt x="6813" y="1210"/>
                  </a:moveTo>
                  <a:cubicBezTo>
                    <a:pt x="6834" y="1234"/>
                    <a:pt x="6853" y="1259"/>
                    <a:pt x="6847" y="1263"/>
                  </a:cubicBezTo>
                  <a:cubicBezTo>
                    <a:pt x="6838" y="1244"/>
                    <a:pt x="6813" y="1241"/>
                    <a:pt x="6787" y="1226"/>
                  </a:cubicBezTo>
                  <a:cubicBezTo>
                    <a:pt x="6796" y="1224"/>
                    <a:pt x="6805" y="1218"/>
                    <a:pt x="6813" y="1210"/>
                  </a:cubicBezTo>
                  <a:close/>
                  <a:moveTo>
                    <a:pt x="7246" y="1495"/>
                  </a:moveTo>
                  <a:cubicBezTo>
                    <a:pt x="7247" y="1495"/>
                    <a:pt x="7247" y="1496"/>
                    <a:pt x="7248" y="1496"/>
                  </a:cubicBezTo>
                  <a:lnTo>
                    <a:pt x="7248" y="1496"/>
                  </a:lnTo>
                  <a:cubicBezTo>
                    <a:pt x="7248" y="1496"/>
                    <a:pt x="7247" y="1495"/>
                    <a:pt x="7246" y="1495"/>
                  </a:cubicBezTo>
                  <a:close/>
                  <a:moveTo>
                    <a:pt x="7288" y="1585"/>
                  </a:moveTo>
                  <a:lnTo>
                    <a:pt x="7288" y="1585"/>
                  </a:lnTo>
                  <a:cubicBezTo>
                    <a:pt x="7296" y="1596"/>
                    <a:pt x="7303" y="1606"/>
                    <a:pt x="7308" y="1614"/>
                  </a:cubicBezTo>
                  <a:cubicBezTo>
                    <a:pt x="7308" y="1621"/>
                    <a:pt x="7305" y="1624"/>
                    <a:pt x="7302" y="1624"/>
                  </a:cubicBezTo>
                  <a:cubicBezTo>
                    <a:pt x="7296" y="1624"/>
                    <a:pt x="7288" y="1616"/>
                    <a:pt x="7279" y="1608"/>
                  </a:cubicBezTo>
                  <a:cubicBezTo>
                    <a:pt x="7284" y="1603"/>
                    <a:pt x="7286" y="1597"/>
                    <a:pt x="7289" y="1586"/>
                  </a:cubicBezTo>
                  <a:cubicBezTo>
                    <a:pt x="7289" y="1586"/>
                    <a:pt x="7288" y="1585"/>
                    <a:pt x="7288" y="1585"/>
                  </a:cubicBezTo>
                  <a:close/>
                  <a:moveTo>
                    <a:pt x="7076" y="1648"/>
                  </a:moveTo>
                  <a:cubicBezTo>
                    <a:pt x="7076" y="1649"/>
                    <a:pt x="7076" y="1649"/>
                    <a:pt x="7077" y="1649"/>
                  </a:cubicBezTo>
                  <a:lnTo>
                    <a:pt x="7077" y="1649"/>
                  </a:lnTo>
                  <a:cubicBezTo>
                    <a:pt x="7077" y="1649"/>
                    <a:pt x="7076" y="1649"/>
                    <a:pt x="7076" y="1648"/>
                  </a:cubicBezTo>
                  <a:close/>
                  <a:moveTo>
                    <a:pt x="5729" y="1805"/>
                  </a:moveTo>
                  <a:lnTo>
                    <a:pt x="5729" y="1805"/>
                  </a:lnTo>
                  <a:cubicBezTo>
                    <a:pt x="5729" y="1807"/>
                    <a:pt x="5730" y="1810"/>
                    <a:pt x="5730" y="1812"/>
                  </a:cubicBezTo>
                  <a:lnTo>
                    <a:pt x="5730" y="1812"/>
                  </a:lnTo>
                  <a:cubicBezTo>
                    <a:pt x="5730" y="1810"/>
                    <a:pt x="5729" y="1807"/>
                    <a:pt x="5729" y="1805"/>
                  </a:cubicBezTo>
                  <a:close/>
                  <a:moveTo>
                    <a:pt x="5730" y="1812"/>
                  </a:moveTo>
                  <a:lnTo>
                    <a:pt x="5730" y="1812"/>
                  </a:lnTo>
                  <a:cubicBezTo>
                    <a:pt x="5731" y="1816"/>
                    <a:pt x="5732" y="1820"/>
                    <a:pt x="5732" y="1824"/>
                  </a:cubicBezTo>
                  <a:lnTo>
                    <a:pt x="5732" y="1824"/>
                  </a:lnTo>
                  <a:cubicBezTo>
                    <a:pt x="5732" y="1821"/>
                    <a:pt x="5731" y="1817"/>
                    <a:pt x="5730" y="1812"/>
                  </a:cubicBezTo>
                  <a:close/>
                  <a:moveTo>
                    <a:pt x="3373" y="3183"/>
                  </a:moveTo>
                  <a:cubicBezTo>
                    <a:pt x="3372" y="3186"/>
                    <a:pt x="3371" y="3190"/>
                    <a:pt x="3371" y="3195"/>
                  </a:cubicBezTo>
                  <a:lnTo>
                    <a:pt x="3371" y="3195"/>
                  </a:lnTo>
                  <a:cubicBezTo>
                    <a:pt x="3373" y="3192"/>
                    <a:pt x="3373" y="3188"/>
                    <a:pt x="3373" y="3183"/>
                  </a:cubicBezTo>
                  <a:close/>
                  <a:moveTo>
                    <a:pt x="2291" y="3884"/>
                  </a:moveTo>
                  <a:cubicBezTo>
                    <a:pt x="2290" y="3885"/>
                    <a:pt x="2289" y="3885"/>
                    <a:pt x="2289" y="3886"/>
                  </a:cubicBezTo>
                  <a:lnTo>
                    <a:pt x="2289" y="3886"/>
                  </a:lnTo>
                  <a:cubicBezTo>
                    <a:pt x="2290" y="3885"/>
                    <a:pt x="2290" y="3885"/>
                    <a:pt x="2291" y="3884"/>
                  </a:cubicBezTo>
                  <a:close/>
                  <a:moveTo>
                    <a:pt x="3391" y="3906"/>
                  </a:moveTo>
                  <a:cubicBezTo>
                    <a:pt x="3392" y="3909"/>
                    <a:pt x="3393" y="3912"/>
                    <a:pt x="3395" y="3915"/>
                  </a:cubicBezTo>
                  <a:cubicBezTo>
                    <a:pt x="3395" y="3915"/>
                    <a:pt x="3393" y="3911"/>
                    <a:pt x="3391" y="3906"/>
                  </a:cubicBezTo>
                  <a:close/>
                  <a:moveTo>
                    <a:pt x="2639" y="4487"/>
                  </a:moveTo>
                  <a:cubicBezTo>
                    <a:pt x="2637" y="4490"/>
                    <a:pt x="2634" y="4493"/>
                    <a:pt x="2633" y="4498"/>
                  </a:cubicBezTo>
                  <a:cubicBezTo>
                    <a:pt x="2637" y="4495"/>
                    <a:pt x="2639" y="4492"/>
                    <a:pt x="2639" y="4487"/>
                  </a:cubicBezTo>
                  <a:close/>
                  <a:moveTo>
                    <a:pt x="1114" y="4705"/>
                  </a:moveTo>
                  <a:cubicBezTo>
                    <a:pt x="1114" y="4706"/>
                    <a:pt x="1113" y="4707"/>
                    <a:pt x="1113" y="4707"/>
                  </a:cubicBezTo>
                  <a:lnTo>
                    <a:pt x="1113" y="4707"/>
                  </a:lnTo>
                  <a:cubicBezTo>
                    <a:pt x="1113" y="4707"/>
                    <a:pt x="1114" y="4706"/>
                    <a:pt x="1114" y="4705"/>
                  </a:cubicBezTo>
                  <a:close/>
                  <a:moveTo>
                    <a:pt x="1113" y="4707"/>
                  </a:moveTo>
                  <a:lnTo>
                    <a:pt x="1113" y="4707"/>
                  </a:lnTo>
                  <a:cubicBezTo>
                    <a:pt x="1113" y="4708"/>
                    <a:pt x="1113" y="4708"/>
                    <a:pt x="1113" y="4709"/>
                  </a:cubicBezTo>
                  <a:cubicBezTo>
                    <a:pt x="1113" y="4708"/>
                    <a:pt x="1113" y="4708"/>
                    <a:pt x="1113" y="4707"/>
                  </a:cubicBezTo>
                  <a:close/>
                  <a:moveTo>
                    <a:pt x="34" y="4872"/>
                  </a:moveTo>
                  <a:cubicBezTo>
                    <a:pt x="36" y="4877"/>
                    <a:pt x="38" y="4879"/>
                    <a:pt x="40" y="4879"/>
                  </a:cubicBezTo>
                  <a:cubicBezTo>
                    <a:pt x="40" y="4879"/>
                    <a:pt x="40" y="4879"/>
                    <a:pt x="41" y="4879"/>
                  </a:cubicBezTo>
                  <a:lnTo>
                    <a:pt x="34" y="4872"/>
                  </a:lnTo>
                  <a:close/>
                  <a:moveTo>
                    <a:pt x="270" y="4994"/>
                  </a:moveTo>
                  <a:lnTo>
                    <a:pt x="270" y="4995"/>
                  </a:lnTo>
                  <a:cubicBezTo>
                    <a:pt x="270" y="4995"/>
                    <a:pt x="270" y="4994"/>
                    <a:pt x="270" y="4994"/>
                  </a:cubicBezTo>
                  <a:close/>
                  <a:moveTo>
                    <a:pt x="7953" y="0"/>
                  </a:moveTo>
                  <a:lnTo>
                    <a:pt x="7990" y="94"/>
                  </a:lnTo>
                  <a:lnTo>
                    <a:pt x="7931" y="49"/>
                  </a:lnTo>
                  <a:lnTo>
                    <a:pt x="7951" y="23"/>
                  </a:lnTo>
                  <a:cubicBezTo>
                    <a:pt x="7937" y="15"/>
                    <a:pt x="7927" y="11"/>
                    <a:pt x="7922" y="11"/>
                  </a:cubicBezTo>
                  <a:cubicBezTo>
                    <a:pt x="7905" y="11"/>
                    <a:pt x="7928" y="48"/>
                    <a:pt x="7943" y="78"/>
                  </a:cubicBezTo>
                  <a:cubicBezTo>
                    <a:pt x="7913" y="52"/>
                    <a:pt x="7891" y="37"/>
                    <a:pt x="7875" y="32"/>
                  </a:cubicBezTo>
                  <a:lnTo>
                    <a:pt x="7875" y="32"/>
                  </a:lnTo>
                  <a:lnTo>
                    <a:pt x="7947" y="161"/>
                  </a:lnTo>
                  <a:cubicBezTo>
                    <a:pt x="7903" y="122"/>
                    <a:pt x="7879" y="65"/>
                    <a:pt x="7837" y="60"/>
                  </a:cubicBezTo>
                  <a:lnTo>
                    <a:pt x="7837" y="60"/>
                  </a:lnTo>
                  <a:cubicBezTo>
                    <a:pt x="7870" y="121"/>
                    <a:pt x="7942" y="143"/>
                    <a:pt x="7951" y="194"/>
                  </a:cubicBezTo>
                  <a:cubicBezTo>
                    <a:pt x="7912" y="171"/>
                    <a:pt x="7883" y="144"/>
                    <a:pt x="7874" y="144"/>
                  </a:cubicBezTo>
                  <a:lnTo>
                    <a:pt x="7874" y="144"/>
                  </a:lnTo>
                  <a:cubicBezTo>
                    <a:pt x="7870" y="144"/>
                    <a:pt x="7871" y="152"/>
                    <a:pt x="7880" y="172"/>
                  </a:cubicBezTo>
                  <a:cubicBezTo>
                    <a:pt x="7854" y="149"/>
                    <a:pt x="7841" y="130"/>
                    <a:pt x="7835" y="114"/>
                  </a:cubicBezTo>
                  <a:lnTo>
                    <a:pt x="7835" y="114"/>
                  </a:lnTo>
                  <a:cubicBezTo>
                    <a:pt x="7845" y="153"/>
                    <a:pt x="7811" y="160"/>
                    <a:pt x="7856" y="222"/>
                  </a:cubicBezTo>
                  <a:cubicBezTo>
                    <a:pt x="7841" y="213"/>
                    <a:pt x="7832" y="209"/>
                    <a:pt x="7824" y="209"/>
                  </a:cubicBezTo>
                  <a:cubicBezTo>
                    <a:pt x="7807" y="209"/>
                    <a:pt x="7803" y="226"/>
                    <a:pt x="7789" y="226"/>
                  </a:cubicBezTo>
                  <a:cubicBezTo>
                    <a:pt x="7778" y="226"/>
                    <a:pt x="7761" y="216"/>
                    <a:pt x="7726" y="179"/>
                  </a:cubicBezTo>
                  <a:lnTo>
                    <a:pt x="7726" y="179"/>
                  </a:lnTo>
                  <a:cubicBezTo>
                    <a:pt x="7746" y="208"/>
                    <a:pt x="7778" y="285"/>
                    <a:pt x="7770" y="301"/>
                  </a:cubicBezTo>
                  <a:cubicBezTo>
                    <a:pt x="7739" y="254"/>
                    <a:pt x="7723" y="241"/>
                    <a:pt x="7710" y="241"/>
                  </a:cubicBezTo>
                  <a:cubicBezTo>
                    <a:pt x="7696" y="241"/>
                    <a:pt x="7687" y="256"/>
                    <a:pt x="7669" y="256"/>
                  </a:cubicBezTo>
                  <a:cubicBezTo>
                    <a:pt x="7654" y="256"/>
                    <a:pt x="7632" y="245"/>
                    <a:pt x="7595" y="202"/>
                  </a:cubicBezTo>
                  <a:lnTo>
                    <a:pt x="7595" y="202"/>
                  </a:lnTo>
                  <a:cubicBezTo>
                    <a:pt x="7683" y="329"/>
                    <a:pt x="7578" y="312"/>
                    <a:pt x="7605" y="404"/>
                  </a:cubicBezTo>
                  <a:cubicBezTo>
                    <a:pt x="7600" y="396"/>
                    <a:pt x="7591" y="380"/>
                    <a:pt x="7591" y="376"/>
                  </a:cubicBezTo>
                  <a:lnTo>
                    <a:pt x="7591" y="376"/>
                  </a:lnTo>
                  <a:cubicBezTo>
                    <a:pt x="7589" y="376"/>
                    <a:pt x="7586" y="376"/>
                    <a:pt x="7584" y="376"/>
                  </a:cubicBezTo>
                  <a:cubicBezTo>
                    <a:pt x="7559" y="376"/>
                    <a:pt x="7528" y="352"/>
                    <a:pt x="7500" y="343"/>
                  </a:cubicBezTo>
                  <a:lnTo>
                    <a:pt x="7500" y="343"/>
                  </a:lnTo>
                  <a:cubicBezTo>
                    <a:pt x="7584" y="438"/>
                    <a:pt x="7575" y="484"/>
                    <a:pt x="7612" y="556"/>
                  </a:cubicBezTo>
                  <a:cubicBezTo>
                    <a:pt x="7508" y="487"/>
                    <a:pt x="7526" y="435"/>
                    <a:pt x="7439" y="354"/>
                  </a:cubicBezTo>
                  <a:lnTo>
                    <a:pt x="7439" y="354"/>
                  </a:lnTo>
                  <a:cubicBezTo>
                    <a:pt x="7511" y="430"/>
                    <a:pt x="7470" y="464"/>
                    <a:pt x="7534" y="521"/>
                  </a:cubicBezTo>
                  <a:cubicBezTo>
                    <a:pt x="7467" y="480"/>
                    <a:pt x="7496" y="508"/>
                    <a:pt x="7415" y="437"/>
                  </a:cubicBezTo>
                  <a:lnTo>
                    <a:pt x="7415" y="437"/>
                  </a:lnTo>
                  <a:cubicBezTo>
                    <a:pt x="7519" y="557"/>
                    <a:pt x="7418" y="471"/>
                    <a:pt x="7470" y="556"/>
                  </a:cubicBezTo>
                  <a:cubicBezTo>
                    <a:pt x="7415" y="530"/>
                    <a:pt x="7384" y="488"/>
                    <a:pt x="7373" y="488"/>
                  </a:cubicBezTo>
                  <a:cubicBezTo>
                    <a:pt x="7369" y="488"/>
                    <a:pt x="7367" y="493"/>
                    <a:pt x="7368" y="508"/>
                  </a:cubicBezTo>
                  <a:lnTo>
                    <a:pt x="7368" y="508"/>
                  </a:lnTo>
                  <a:cubicBezTo>
                    <a:pt x="7358" y="496"/>
                    <a:pt x="7347" y="485"/>
                    <a:pt x="7338" y="474"/>
                  </a:cubicBezTo>
                  <a:lnTo>
                    <a:pt x="7338" y="474"/>
                  </a:lnTo>
                  <a:cubicBezTo>
                    <a:pt x="7346" y="487"/>
                    <a:pt x="7356" y="500"/>
                    <a:pt x="7369" y="511"/>
                  </a:cubicBezTo>
                  <a:cubicBezTo>
                    <a:pt x="7368" y="510"/>
                    <a:pt x="7368" y="509"/>
                    <a:pt x="7368" y="508"/>
                  </a:cubicBezTo>
                  <a:lnTo>
                    <a:pt x="7368" y="508"/>
                  </a:lnTo>
                  <a:cubicBezTo>
                    <a:pt x="7387" y="527"/>
                    <a:pt x="7405" y="548"/>
                    <a:pt x="7418" y="566"/>
                  </a:cubicBezTo>
                  <a:cubicBezTo>
                    <a:pt x="7416" y="576"/>
                    <a:pt x="7412" y="581"/>
                    <a:pt x="7407" y="581"/>
                  </a:cubicBezTo>
                  <a:cubicBezTo>
                    <a:pt x="7384" y="581"/>
                    <a:pt x="7335" y="507"/>
                    <a:pt x="7293" y="478"/>
                  </a:cubicBezTo>
                  <a:lnTo>
                    <a:pt x="7293" y="478"/>
                  </a:lnTo>
                  <a:cubicBezTo>
                    <a:pt x="7294" y="519"/>
                    <a:pt x="7351" y="614"/>
                    <a:pt x="7332" y="625"/>
                  </a:cubicBezTo>
                  <a:cubicBezTo>
                    <a:pt x="7319" y="611"/>
                    <a:pt x="7310" y="608"/>
                    <a:pt x="7298" y="587"/>
                  </a:cubicBezTo>
                  <a:lnTo>
                    <a:pt x="7298" y="587"/>
                  </a:lnTo>
                  <a:cubicBezTo>
                    <a:pt x="7340" y="679"/>
                    <a:pt x="7237" y="649"/>
                    <a:pt x="7291" y="760"/>
                  </a:cubicBezTo>
                  <a:cubicBezTo>
                    <a:pt x="7284" y="754"/>
                    <a:pt x="7277" y="749"/>
                    <a:pt x="7271" y="744"/>
                  </a:cubicBezTo>
                  <a:lnTo>
                    <a:pt x="7271" y="744"/>
                  </a:lnTo>
                  <a:cubicBezTo>
                    <a:pt x="7313" y="784"/>
                    <a:pt x="7353" y="828"/>
                    <a:pt x="7381" y="861"/>
                  </a:cubicBezTo>
                  <a:cubicBezTo>
                    <a:pt x="7372" y="870"/>
                    <a:pt x="7390" y="906"/>
                    <a:pt x="7380" y="906"/>
                  </a:cubicBezTo>
                  <a:cubicBezTo>
                    <a:pt x="7376" y="906"/>
                    <a:pt x="7367" y="900"/>
                    <a:pt x="7351" y="884"/>
                  </a:cubicBezTo>
                  <a:cubicBezTo>
                    <a:pt x="7360" y="879"/>
                    <a:pt x="7340" y="855"/>
                    <a:pt x="7327" y="834"/>
                  </a:cubicBezTo>
                  <a:lnTo>
                    <a:pt x="7327" y="834"/>
                  </a:lnTo>
                  <a:lnTo>
                    <a:pt x="7336" y="872"/>
                  </a:lnTo>
                  <a:cubicBezTo>
                    <a:pt x="7251" y="798"/>
                    <a:pt x="7329" y="826"/>
                    <a:pt x="7274" y="764"/>
                  </a:cubicBezTo>
                  <a:lnTo>
                    <a:pt x="7274" y="764"/>
                  </a:lnTo>
                  <a:cubicBezTo>
                    <a:pt x="7273" y="813"/>
                    <a:pt x="7303" y="904"/>
                    <a:pt x="7268" y="904"/>
                  </a:cubicBezTo>
                  <a:cubicBezTo>
                    <a:pt x="7267" y="904"/>
                    <a:pt x="7266" y="904"/>
                    <a:pt x="7265" y="904"/>
                  </a:cubicBezTo>
                  <a:cubicBezTo>
                    <a:pt x="7189" y="825"/>
                    <a:pt x="7286" y="835"/>
                    <a:pt x="7196" y="785"/>
                  </a:cubicBezTo>
                  <a:lnTo>
                    <a:pt x="7196" y="785"/>
                  </a:lnTo>
                  <a:lnTo>
                    <a:pt x="7253" y="790"/>
                  </a:lnTo>
                  <a:cubicBezTo>
                    <a:pt x="7117" y="680"/>
                    <a:pt x="7279" y="783"/>
                    <a:pt x="7137" y="661"/>
                  </a:cubicBezTo>
                  <a:lnTo>
                    <a:pt x="7137" y="661"/>
                  </a:lnTo>
                  <a:cubicBezTo>
                    <a:pt x="7077" y="671"/>
                    <a:pt x="7130" y="743"/>
                    <a:pt x="7070" y="752"/>
                  </a:cubicBezTo>
                  <a:cubicBezTo>
                    <a:pt x="7101" y="806"/>
                    <a:pt x="7132" y="819"/>
                    <a:pt x="7163" y="873"/>
                  </a:cubicBezTo>
                  <a:cubicBezTo>
                    <a:pt x="7166" y="897"/>
                    <a:pt x="7159" y="906"/>
                    <a:pt x="7148" y="906"/>
                  </a:cubicBezTo>
                  <a:cubicBezTo>
                    <a:pt x="7110" y="906"/>
                    <a:pt x="7016" y="806"/>
                    <a:pt x="6991" y="806"/>
                  </a:cubicBezTo>
                  <a:cubicBezTo>
                    <a:pt x="6982" y="806"/>
                    <a:pt x="6981" y="817"/>
                    <a:pt x="6992" y="847"/>
                  </a:cubicBezTo>
                  <a:cubicBezTo>
                    <a:pt x="7024" y="904"/>
                    <a:pt x="7095" y="996"/>
                    <a:pt x="7058" y="996"/>
                  </a:cubicBezTo>
                  <a:cubicBezTo>
                    <a:pt x="7053" y="996"/>
                    <a:pt x="7046" y="995"/>
                    <a:pt x="7037" y="991"/>
                  </a:cubicBezTo>
                  <a:lnTo>
                    <a:pt x="6967" y="887"/>
                  </a:lnTo>
                  <a:lnTo>
                    <a:pt x="6967" y="887"/>
                  </a:lnTo>
                  <a:cubicBezTo>
                    <a:pt x="6925" y="908"/>
                    <a:pt x="7034" y="1017"/>
                    <a:pt x="6988" y="1017"/>
                  </a:cubicBezTo>
                  <a:cubicBezTo>
                    <a:pt x="6983" y="1017"/>
                    <a:pt x="6976" y="1016"/>
                    <a:pt x="6966" y="1013"/>
                  </a:cubicBezTo>
                  <a:cubicBezTo>
                    <a:pt x="6941" y="969"/>
                    <a:pt x="6969" y="956"/>
                    <a:pt x="6954" y="949"/>
                  </a:cubicBezTo>
                  <a:cubicBezTo>
                    <a:pt x="6938" y="940"/>
                    <a:pt x="6929" y="936"/>
                    <a:pt x="6924" y="936"/>
                  </a:cubicBezTo>
                  <a:cubicBezTo>
                    <a:pt x="6901" y="936"/>
                    <a:pt x="6978" y="1022"/>
                    <a:pt x="6961" y="1037"/>
                  </a:cubicBezTo>
                  <a:lnTo>
                    <a:pt x="6885" y="956"/>
                  </a:lnTo>
                  <a:cubicBezTo>
                    <a:pt x="6855" y="1003"/>
                    <a:pt x="6860" y="1104"/>
                    <a:pt x="6827" y="1158"/>
                  </a:cubicBezTo>
                  <a:cubicBezTo>
                    <a:pt x="6809" y="1131"/>
                    <a:pt x="6795" y="1097"/>
                    <a:pt x="6762" y="1080"/>
                  </a:cubicBezTo>
                  <a:cubicBezTo>
                    <a:pt x="6750" y="1126"/>
                    <a:pt x="6718" y="1149"/>
                    <a:pt x="6676" y="1161"/>
                  </a:cubicBezTo>
                  <a:cubicBezTo>
                    <a:pt x="6651" y="1167"/>
                    <a:pt x="6624" y="1169"/>
                    <a:pt x="6597" y="1169"/>
                  </a:cubicBezTo>
                  <a:cubicBezTo>
                    <a:pt x="6575" y="1169"/>
                    <a:pt x="6553" y="1168"/>
                    <a:pt x="6532" y="1166"/>
                  </a:cubicBezTo>
                  <a:lnTo>
                    <a:pt x="6532" y="1166"/>
                  </a:lnTo>
                  <a:lnTo>
                    <a:pt x="6569" y="1257"/>
                  </a:lnTo>
                  <a:cubicBezTo>
                    <a:pt x="6569" y="1258"/>
                    <a:pt x="6568" y="1258"/>
                    <a:pt x="6568" y="1258"/>
                  </a:cubicBezTo>
                  <a:cubicBezTo>
                    <a:pt x="6561" y="1258"/>
                    <a:pt x="6532" y="1231"/>
                    <a:pt x="6526" y="1213"/>
                  </a:cubicBezTo>
                  <a:cubicBezTo>
                    <a:pt x="6523" y="1212"/>
                    <a:pt x="6520" y="1212"/>
                    <a:pt x="6518" y="1212"/>
                  </a:cubicBezTo>
                  <a:cubicBezTo>
                    <a:pt x="6493" y="1212"/>
                    <a:pt x="6564" y="1263"/>
                    <a:pt x="6575" y="1298"/>
                  </a:cubicBezTo>
                  <a:cubicBezTo>
                    <a:pt x="6574" y="1300"/>
                    <a:pt x="6572" y="1301"/>
                    <a:pt x="6570" y="1301"/>
                  </a:cubicBezTo>
                  <a:cubicBezTo>
                    <a:pt x="6556" y="1301"/>
                    <a:pt x="6524" y="1264"/>
                    <a:pt x="6515" y="1240"/>
                  </a:cubicBezTo>
                  <a:lnTo>
                    <a:pt x="6515" y="1240"/>
                  </a:lnTo>
                  <a:cubicBezTo>
                    <a:pt x="6524" y="1320"/>
                    <a:pt x="6514" y="1427"/>
                    <a:pt x="6444" y="1427"/>
                  </a:cubicBezTo>
                  <a:cubicBezTo>
                    <a:pt x="6433" y="1427"/>
                    <a:pt x="6419" y="1424"/>
                    <a:pt x="6404" y="1417"/>
                  </a:cubicBezTo>
                  <a:lnTo>
                    <a:pt x="6396" y="1389"/>
                  </a:lnTo>
                  <a:cubicBezTo>
                    <a:pt x="6395" y="1389"/>
                    <a:pt x="6394" y="1389"/>
                    <a:pt x="6394" y="1389"/>
                  </a:cubicBezTo>
                  <a:cubicBezTo>
                    <a:pt x="6349" y="1389"/>
                    <a:pt x="6450" y="1532"/>
                    <a:pt x="6414" y="1532"/>
                  </a:cubicBezTo>
                  <a:cubicBezTo>
                    <a:pt x="6410" y="1532"/>
                    <a:pt x="6403" y="1530"/>
                    <a:pt x="6394" y="1525"/>
                  </a:cubicBezTo>
                  <a:lnTo>
                    <a:pt x="6391" y="1506"/>
                  </a:lnTo>
                  <a:cubicBezTo>
                    <a:pt x="6342" y="1519"/>
                    <a:pt x="6313" y="1556"/>
                    <a:pt x="6277" y="1583"/>
                  </a:cubicBezTo>
                  <a:cubicBezTo>
                    <a:pt x="6267" y="1589"/>
                    <a:pt x="6258" y="1597"/>
                    <a:pt x="6247" y="1600"/>
                  </a:cubicBezTo>
                  <a:cubicBezTo>
                    <a:pt x="6237" y="1604"/>
                    <a:pt x="6227" y="1607"/>
                    <a:pt x="6214" y="1608"/>
                  </a:cubicBezTo>
                  <a:cubicBezTo>
                    <a:pt x="6212" y="1608"/>
                    <a:pt x="6210" y="1608"/>
                    <a:pt x="6208" y="1608"/>
                  </a:cubicBezTo>
                  <a:cubicBezTo>
                    <a:pt x="6185" y="1608"/>
                    <a:pt x="6160" y="1602"/>
                    <a:pt x="6126" y="1584"/>
                  </a:cubicBezTo>
                  <a:lnTo>
                    <a:pt x="6126" y="1584"/>
                  </a:lnTo>
                  <a:cubicBezTo>
                    <a:pt x="6197" y="1702"/>
                    <a:pt x="6018" y="1587"/>
                    <a:pt x="6127" y="1744"/>
                  </a:cubicBezTo>
                  <a:cubicBezTo>
                    <a:pt x="6030" y="1698"/>
                    <a:pt x="6020" y="1662"/>
                    <a:pt x="5925" y="1654"/>
                  </a:cubicBezTo>
                  <a:lnTo>
                    <a:pt x="5925" y="1654"/>
                  </a:lnTo>
                  <a:cubicBezTo>
                    <a:pt x="5904" y="1657"/>
                    <a:pt x="5973" y="1766"/>
                    <a:pt x="5965" y="1797"/>
                  </a:cubicBezTo>
                  <a:lnTo>
                    <a:pt x="5905" y="1717"/>
                  </a:lnTo>
                  <a:lnTo>
                    <a:pt x="5941" y="1821"/>
                  </a:lnTo>
                  <a:lnTo>
                    <a:pt x="5857" y="1733"/>
                  </a:lnTo>
                  <a:lnTo>
                    <a:pt x="5853" y="1768"/>
                  </a:lnTo>
                  <a:cubicBezTo>
                    <a:pt x="5864" y="1768"/>
                    <a:pt x="5895" y="1791"/>
                    <a:pt x="5910" y="1816"/>
                  </a:cubicBezTo>
                  <a:cubicBezTo>
                    <a:pt x="5910" y="1833"/>
                    <a:pt x="5901" y="1839"/>
                    <a:pt x="5888" y="1839"/>
                  </a:cubicBezTo>
                  <a:cubicBezTo>
                    <a:pt x="5854" y="1839"/>
                    <a:pt x="5793" y="1798"/>
                    <a:pt x="5770" y="1769"/>
                  </a:cubicBezTo>
                  <a:lnTo>
                    <a:pt x="5754" y="1885"/>
                  </a:lnTo>
                  <a:cubicBezTo>
                    <a:pt x="5738" y="1860"/>
                    <a:pt x="5735" y="1843"/>
                    <a:pt x="5732" y="1824"/>
                  </a:cubicBezTo>
                  <a:lnTo>
                    <a:pt x="5732" y="1824"/>
                  </a:lnTo>
                  <a:cubicBezTo>
                    <a:pt x="5734" y="1836"/>
                    <a:pt x="5732" y="1840"/>
                    <a:pt x="5730" y="1840"/>
                  </a:cubicBezTo>
                  <a:cubicBezTo>
                    <a:pt x="5720" y="1840"/>
                    <a:pt x="5692" y="1793"/>
                    <a:pt x="5683" y="1793"/>
                  </a:cubicBezTo>
                  <a:lnTo>
                    <a:pt x="5683" y="1793"/>
                  </a:lnTo>
                  <a:cubicBezTo>
                    <a:pt x="5679" y="1793"/>
                    <a:pt x="5679" y="1801"/>
                    <a:pt x="5683" y="1823"/>
                  </a:cubicBezTo>
                  <a:cubicBezTo>
                    <a:pt x="5701" y="1838"/>
                    <a:pt x="5717" y="1873"/>
                    <a:pt x="5727" y="1890"/>
                  </a:cubicBezTo>
                  <a:cubicBezTo>
                    <a:pt x="5709" y="1877"/>
                    <a:pt x="5693" y="1872"/>
                    <a:pt x="5679" y="1872"/>
                  </a:cubicBezTo>
                  <a:cubicBezTo>
                    <a:pt x="5652" y="1872"/>
                    <a:pt x="5632" y="1892"/>
                    <a:pt x="5624" y="1918"/>
                  </a:cubicBezTo>
                  <a:lnTo>
                    <a:pt x="5590" y="1858"/>
                  </a:lnTo>
                  <a:cubicBezTo>
                    <a:pt x="5531" y="1878"/>
                    <a:pt x="5504" y="1956"/>
                    <a:pt x="5447" y="1994"/>
                  </a:cubicBezTo>
                  <a:cubicBezTo>
                    <a:pt x="5485" y="2007"/>
                    <a:pt x="5547" y="2108"/>
                    <a:pt x="5537" y="2129"/>
                  </a:cubicBezTo>
                  <a:lnTo>
                    <a:pt x="5471" y="2046"/>
                  </a:lnTo>
                  <a:lnTo>
                    <a:pt x="5471" y="2046"/>
                  </a:lnTo>
                  <a:cubicBezTo>
                    <a:pt x="5497" y="2107"/>
                    <a:pt x="5511" y="2066"/>
                    <a:pt x="5533" y="2148"/>
                  </a:cubicBezTo>
                  <a:cubicBezTo>
                    <a:pt x="5532" y="2148"/>
                    <a:pt x="5532" y="2148"/>
                    <a:pt x="5531" y="2148"/>
                  </a:cubicBezTo>
                  <a:cubicBezTo>
                    <a:pt x="5503" y="2148"/>
                    <a:pt x="5452" y="2058"/>
                    <a:pt x="5444" y="2023"/>
                  </a:cubicBezTo>
                  <a:lnTo>
                    <a:pt x="5439" y="2070"/>
                  </a:lnTo>
                  <a:cubicBezTo>
                    <a:pt x="5419" y="2046"/>
                    <a:pt x="5417" y="2028"/>
                    <a:pt x="5395" y="1993"/>
                  </a:cubicBezTo>
                  <a:lnTo>
                    <a:pt x="5395" y="1993"/>
                  </a:lnTo>
                  <a:cubicBezTo>
                    <a:pt x="5401" y="2007"/>
                    <a:pt x="5399" y="2011"/>
                    <a:pt x="5392" y="2011"/>
                  </a:cubicBezTo>
                  <a:cubicBezTo>
                    <a:pt x="5380" y="2011"/>
                    <a:pt x="5353" y="1995"/>
                    <a:pt x="5339" y="1995"/>
                  </a:cubicBezTo>
                  <a:cubicBezTo>
                    <a:pt x="5327" y="1995"/>
                    <a:pt x="5324" y="2005"/>
                    <a:pt x="5340" y="2039"/>
                  </a:cubicBezTo>
                  <a:lnTo>
                    <a:pt x="5320" y="2014"/>
                  </a:lnTo>
                  <a:cubicBezTo>
                    <a:pt x="5263" y="2053"/>
                    <a:pt x="5258" y="2101"/>
                    <a:pt x="5216" y="2136"/>
                  </a:cubicBezTo>
                  <a:cubicBezTo>
                    <a:pt x="5265" y="2212"/>
                    <a:pt x="5236" y="2208"/>
                    <a:pt x="5262" y="2278"/>
                  </a:cubicBezTo>
                  <a:cubicBezTo>
                    <a:pt x="5227" y="2276"/>
                    <a:pt x="5179" y="2259"/>
                    <a:pt x="5141" y="2259"/>
                  </a:cubicBezTo>
                  <a:cubicBezTo>
                    <a:pt x="5123" y="2259"/>
                    <a:pt x="5108" y="2263"/>
                    <a:pt x="5096" y="2273"/>
                  </a:cubicBezTo>
                  <a:cubicBezTo>
                    <a:pt x="5091" y="2330"/>
                    <a:pt x="5131" y="2343"/>
                    <a:pt x="5146" y="2397"/>
                  </a:cubicBezTo>
                  <a:cubicBezTo>
                    <a:pt x="5099" y="2329"/>
                    <a:pt x="5061" y="2362"/>
                    <a:pt x="5050" y="2299"/>
                  </a:cubicBezTo>
                  <a:cubicBezTo>
                    <a:pt x="5007" y="2341"/>
                    <a:pt x="4996" y="2354"/>
                    <a:pt x="4968" y="2450"/>
                  </a:cubicBezTo>
                  <a:cubicBezTo>
                    <a:pt x="4993" y="2475"/>
                    <a:pt x="5008" y="2483"/>
                    <a:pt x="5020" y="2509"/>
                  </a:cubicBezTo>
                  <a:cubicBezTo>
                    <a:pt x="5019" y="2513"/>
                    <a:pt x="5017" y="2515"/>
                    <a:pt x="5013" y="2515"/>
                  </a:cubicBezTo>
                  <a:cubicBezTo>
                    <a:pt x="5001" y="2515"/>
                    <a:pt x="4971" y="2489"/>
                    <a:pt x="4955" y="2460"/>
                  </a:cubicBezTo>
                  <a:lnTo>
                    <a:pt x="4954" y="2452"/>
                  </a:lnTo>
                  <a:cubicBezTo>
                    <a:pt x="4953" y="2490"/>
                    <a:pt x="4933" y="2502"/>
                    <a:pt x="4905" y="2502"/>
                  </a:cubicBezTo>
                  <a:cubicBezTo>
                    <a:pt x="4878" y="2502"/>
                    <a:pt x="4844" y="2491"/>
                    <a:pt x="4810" y="2480"/>
                  </a:cubicBezTo>
                  <a:cubicBezTo>
                    <a:pt x="4782" y="2471"/>
                    <a:pt x="4755" y="2463"/>
                    <a:pt x="4734" y="2463"/>
                  </a:cubicBezTo>
                  <a:cubicBezTo>
                    <a:pt x="4706" y="2463"/>
                    <a:pt x="4689" y="2478"/>
                    <a:pt x="4696" y="2524"/>
                  </a:cubicBezTo>
                  <a:lnTo>
                    <a:pt x="4696" y="2524"/>
                  </a:lnTo>
                  <a:lnTo>
                    <a:pt x="4683" y="2636"/>
                  </a:lnTo>
                  <a:cubicBezTo>
                    <a:pt x="4682" y="2636"/>
                    <a:pt x="4681" y="2636"/>
                    <a:pt x="4680" y="2636"/>
                  </a:cubicBezTo>
                  <a:cubicBezTo>
                    <a:pt x="4649" y="2636"/>
                    <a:pt x="4666" y="2571"/>
                    <a:pt x="4619" y="2541"/>
                  </a:cubicBezTo>
                  <a:lnTo>
                    <a:pt x="4619" y="2541"/>
                  </a:lnTo>
                  <a:cubicBezTo>
                    <a:pt x="4628" y="2698"/>
                    <a:pt x="4508" y="2584"/>
                    <a:pt x="4501" y="2694"/>
                  </a:cubicBezTo>
                  <a:cubicBezTo>
                    <a:pt x="4459" y="2646"/>
                    <a:pt x="4429" y="2629"/>
                    <a:pt x="4406" y="2629"/>
                  </a:cubicBezTo>
                  <a:cubicBezTo>
                    <a:pt x="4385" y="2629"/>
                    <a:pt x="4369" y="2644"/>
                    <a:pt x="4354" y="2662"/>
                  </a:cubicBezTo>
                  <a:cubicBezTo>
                    <a:pt x="4333" y="2686"/>
                    <a:pt x="4314" y="2716"/>
                    <a:pt x="4283" y="2716"/>
                  </a:cubicBezTo>
                  <a:cubicBezTo>
                    <a:pt x="4269" y="2716"/>
                    <a:pt x="4252" y="2709"/>
                    <a:pt x="4230" y="2693"/>
                  </a:cubicBezTo>
                  <a:lnTo>
                    <a:pt x="4230" y="2693"/>
                  </a:lnTo>
                  <a:lnTo>
                    <a:pt x="4263" y="2740"/>
                  </a:lnTo>
                  <a:cubicBezTo>
                    <a:pt x="4267" y="2756"/>
                    <a:pt x="4266" y="2762"/>
                    <a:pt x="4262" y="2762"/>
                  </a:cubicBezTo>
                  <a:cubicBezTo>
                    <a:pt x="4253" y="2762"/>
                    <a:pt x="4225" y="2721"/>
                    <a:pt x="4213" y="2718"/>
                  </a:cubicBezTo>
                  <a:lnTo>
                    <a:pt x="4213" y="2718"/>
                  </a:lnTo>
                  <a:cubicBezTo>
                    <a:pt x="4236" y="2755"/>
                    <a:pt x="4254" y="2754"/>
                    <a:pt x="4260" y="2786"/>
                  </a:cubicBezTo>
                  <a:cubicBezTo>
                    <a:pt x="4218" y="2853"/>
                    <a:pt x="4142" y="2869"/>
                    <a:pt x="4060" y="2873"/>
                  </a:cubicBezTo>
                  <a:cubicBezTo>
                    <a:pt x="4045" y="2874"/>
                    <a:pt x="4030" y="2874"/>
                    <a:pt x="4014" y="2874"/>
                  </a:cubicBezTo>
                  <a:cubicBezTo>
                    <a:pt x="3979" y="2874"/>
                    <a:pt x="3942" y="2873"/>
                    <a:pt x="3907" y="2873"/>
                  </a:cubicBezTo>
                  <a:cubicBezTo>
                    <a:pt x="3875" y="2873"/>
                    <a:pt x="3843" y="2874"/>
                    <a:pt x="3815" y="2878"/>
                  </a:cubicBezTo>
                  <a:cubicBezTo>
                    <a:pt x="3769" y="2888"/>
                    <a:pt x="3887" y="3084"/>
                    <a:pt x="3843" y="3084"/>
                  </a:cubicBezTo>
                  <a:cubicBezTo>
                    <a:pt x="3836" y="3084"/>
                    <a:pt x="3824" y="3079"/>
                    <a:pt x="3806" y="3066"/>
                  </a:cubicBezTo>
                  <a:lnTo>
                    <a:pt x="3773" y="2962"/>
                  </a:lnTo>
                  <a:cubicBezTo>
                    <a:pt x="3757" y="3044"/>
                    <a:pt x="3708" y="3070"/>
                    <a:pt x="3659" y="3092"/>
                  </a:cubicBezTo>
                  <a:cubicBezTo>
                    <a:pt x="3608" y="3114"/>
                    <a:pt x="3557" y="3132"/>
                    <a:pt x="3537" y="3205"/>
                  </a:cubicBezTo>
                  <a:cubicBezTo>
                    <a:pt x="3531" y="3180"/>
                    <a:pt x="3516" y="3152"/>
                    <a:pt x="3525" y="3148"/>
                  </a:cubicBezTo>
                  <a:cubicBezTo>
                    <a:pt x="3512" y="3134"/>
                    <a:pt x="3502" y="3129"/>
                    <a:pt x="3493" y="3129"/>
                  </a:cubicBezTo>
                  <a:cubicBezTo>
                    <a:pt x="3464" y="3129"/>
                    <a:pt x="3458" y="3194"/>
                    <a:pt x="3480" y="3238"/>
                  </a:cubicBezTo>
                  <a:cubicBezTo>
                    <a:pt x="3479" y="3238"/>
                    <a:pt x="3479" y="3238"/>
                    <a:pt x="3479" y="3238"/>
                  </a:cubicBezTo>
                  <a:cubicBezTo>
                    <a:pt x="3461" y="3238"/>
                    <a:pt x="3450" y="3189"/>
                    <a:pt x="3427" y="3165"/>
                  </a:cubicBezTo>
                  <a:cubicBezTo>
                    <a:pt x="3423" y="3161"/>
                    <a:pt x="3419" y="3160"/>
                    <a:pt x="3417" y="3160"/>
                  </a:cubicBezTo>
                  <a:cubicBezTo>
                    <a:pt x="3398" y="3160"/>
                    <a:pt x="3410" y="3232"/>
                    <a:pt x="3395" y="3232"/>
                  </a:cubicBezTo>
                  <a:cubicBezTo>
                    <a:pt x="3392" y="3232"/>
                    <a:pt x="3386" y="3227"/>
                    <a:pt x="3378" y="3215"/>
                  </a:cubicBezTo>
                  <a:cubicBezTo>
                    <a:pt x="3373" y="3209"/>
                    <a:pt x="3371" y="3202"/>
                    <a:pt x="3371" y="3195"/>
                  </a:cubicBezTo>
                  <a:lnTo>
                    <a:pt x="3371" y="3195"/>
                  </a:lnTo>
                  <a:cubicBezTo>
                    <a:pt x="3362" y="3220"/>
                    <a:pt x="3314" y="3214"/>
                    <a:pt x="3360" y="3279"/>
                  </a:cubicBezTo>
                  <a:cubicBezTo>
                    <a:pt x="3355" y="3276"/>
                    <a:pt x="3350" y="3276"/>
                    <a:pt x="3345" y="3276"/>
                  </a:cubicBezTo>
                  <a:cubicBezTo>
                    <a:pt x="3314" y="3276"/>
                    <a:pt x="3308" y="3323"/>
                    <a:pt x="3281" y="3323"/>
                  </a:cubicBezTo>
                  <a:cubicBezTo>
                    <a:pt x="3275" y="3323"/>
                    <a:pt x="3268" y="3320"/>
                    <a:pt x="3260" y="3315"/>
                  </a:cubicBezTo>
                  <a:lnTo>
                    <a:pt x="3260" y="3315"/>
                  </a:lnTo>
                  <a:cubicBezTo>
                    <a:pt x="3286" y="3413"/>
                    <a:pt x="3178" y="3303"/>
                    <a:pt x="3235" y="3432"/>
                  </a:cubicBezTo>
                  <a:cubicBezTo>
                    <a:pt x="3208" y="3374"/>
                    <a:pt x="3183" y="3353"/>
                    <a:pt x="3164" y="3353"/>
                  </a:cubicBezTo>
                  <a:cubicBezTo>
                    <a:pt x="3139" y="3353"/>
                    <a:pt x="3125" y="3389"/>
                    <a:pt x="3129" y="3429"/>
                  </a:cubicBezTo>
                  <a:cubicBezTo>
                    <a:pt x="3117" y="3387"/>
                    <a:pt x="3089" y="3397"/>
                    <a:pt x="3072" y="3337"/>
                  </a:cubicBezTo>
                  <a:lnTo>
                    <a:pt x="3072" y="3337"/>
                  </a:lnTo>
                  <a:cubicBezTo>
                    <a:pt x="3047" y="3351"/>
                    <a:pt x="3036" y="3387"/>
                    <a:pt x="3073" y="3453"/>
                  </a:cubicBezTo>
                  <a:cubicBezTo>
                    <a:pt x="3049" y="3426"/>
                    <a:pt x="3033" y="3417"/>
                    <a:pt x="3022" y="3417"/>
                  </a:cubicBezTo>
                  <a:cubicBezTo>
                    <a:pt x="2990" y="3417"/>
                    <a:pt x="2999" y="3498"/>
                    <a:pt x="2975" y="3498"/>
                  </a:cubicBezTo>
                  <a:cubicBezTo>
                    <a:pt x="2964" y="3498"/>
                    <a:pt x="2947" y="3482"/>
                    <a:pt x="2916" y="3434"/>
                  </a:cubicBezTo>
                  <a:cubicBezTo>
                    <a:pt x="2875" y="3541"/>
                    <a:pt x="2825" y="3622"/>
                    <a:pt x="2771" y="3686"/>
                  </a:cubicBezTo>
                  <a:cubicBezTo>
                    <a:pt x="2712" y="3552"/>
                    <a:pt x="2841" y="3636"/>
                    <a:pt x="2773" y="3500"/>
                  </a:cubicBezTo>
                  <a:lnTo>
                    <a:pt x="2773" y="3500"/>
                  </a:lnTo>
                  <a:cubicBezTo>
                    <a:pt x="2735" y="3584"/>
                    <a:pt x="2748" y="3714"/>
                    <a:pt x="2671" y="3714"/>
                  </a:cubicBezTo>
                  <a:cubicBezTo>
                    <a:pt x="2670" y="3714"/>
                    <a:pt x="2670" y="3714"/>
                    <a:pt x="2670" y="3714"/>
                  </a:cubicBezTo>
                  <a:cubicBezTo>
                    <a:pt x="2645" y="3704"/>
                    <a:pt x="2653" y="3652"/>
                    <a:pt x="2649" y="3626"/>
                  </a:cubicBezTo>
                  <a:lnTo>
                    <a:pt x="2649" y="3626"/>
                  </a:lnTo>
                  <a:cubicBezTo>
                    <a:pt x="2629" y="3669"/>
                    <a:pt x="2596" y="3679"/>
                    <a:pt x="2565" y="3692"/>
                  </a:cubicBezTo>
                  <a:cubicBezTo>
                    <a:pt x="2534" y="3705"/>
                    <a:pt x="2504" y="3719"/>
                    <a:pt x="2491" y="3767"/>
                  </a:cubicBezTo>
                  <a:cubicBezTo>
                    <a:pt x="2486" y="3755"/>
                    <a:pt x="2486" y="3739"/>
                    <a:pt x="2487" y="3726"/>
                  </a:cubicBezTo>
                  <a:lnTo>
                    <a:pt x="2487" y="3726"/>
                  </a:lnTo>
                  <a:cubicBezTo>
                    <a:pt x="2478" y="3735"/>
                    <a:pt x="2452" y="3718"/>
                    <a:pt x="2479" y="3777"/>
                  </a:cubicBezTo>
                  <a:lnTo>
                    <a:pt x="2483" y="3757"/>
                  </a:lnTo>
                  <a:cubicBezTo>
                    <a:pt x="2537" y="3833"/>
                    <a:pt x="2520" y="3949"/>
                    <a:pt x="2533" y="4000"/>
                  </a:cubicBezTo>
                  <a:lnTo>
                    <a:pt x="2533" y="4000"/>
                  </a:lnTo>
                  <a:cubicBezTo>
                    <a:pt x="2480" y="3831"/>
                    <a:pt x="2457" y="3986"/>
                    <a:pt x="2394" y="3756"/>
                  </a:cubicBezTo>
                  <a:lnTo>
                    <a:pt x="2394" y="3756"/>
                  </a:lnTo>
                  <a:cubicBezTo>
                    <a:pt x="2391" y="3770"/>
                    <a:pt x="2394" y="3803"/>
                    <a:pt x="2413" y="3844"/>
                  </a:cubicBezTo>
                  <a:cubicBezTo>
                    <a:pt x="2396" y="3838"/>
                    <a:pt x="2383" y="3814"/>
                    <a:pt x="2374" y="3764"/>
                  </a:cubicBezTo>
                  <a:lnTo>
                    <a:pt x="2374" y="3764"/>
                  </a:lnTo>
                  <a:cubicBezTo>
                    <a:pt x="2347" y="3814"/>
                    <a:pt x="2390" y="3874"/>
                    <a:pt x="2352" y="3888"/>
                  </a:cubicBezTo>
                  <a:cubicBezTo>
                    <a:pt x="2339" y="3858"/>
                    <a:pt x="2342" y="3844"/>
                    <a:pt x="2332" y="3808"/>
                  </a:cubicBezTo>
                  <a:lnTo>
                    <a:pt x="2332" y="3808"/>
                  </a:lnTo>
                  <a:cubicBezTo>
                    <a:pt x="2336" y="3868"/>
                    <a:pt x="2342" y="3929"/>
                    <a:pt x="2310" y="3929"/>
                  </a:cubicBezTo>
                  <a:cubicBezTo>
                    <a:pt x="2307" y="3929"/>
                    <a:pt x="2304" y="3929"/>
                    <a:pt x="2300" y="3928"/>
                  </a:cubicBezTo>
                  <a:cubicBezTo>
                    <a:pt x="2296" y="3912"/>
                    <a:pt x="2283" y="3892"/>
                    <a:pt x="2289" y="3886"/>
                  </a:cubicBezTo>
                  <a:lnTo>
                    <a:pt x="2289" y="3886"/>
                  </a:lnTo>
                  <a:cubicBezTo>
                    <a:pt x="2245" y="3918"/>
                    <a:pt x="2259" y="4053"/>
                    <a:pt x="2197" y="4053"/>
                  </a:cubicBezTo>
                  <a:cubicBezTo>
                    <a:pt x="2191" y="4053"/>
                    <a:pt x="2185" y="4052"/>
                    <a:pt x="2178" y="4049"/>
                  </a:cubicBezTo>
                  <a:cubicBezTo>
                    <a:pt x="2142" y="3911"/>
                    <a:pt x="2141" y="4015"/>
                    <a:pt x="2092" y="3905"/>
                  </a:cubicBezTo>
                  <a:cubicBezTo>
                    <a:pt x="2085" y="3921"/>
                    <a:pt x="2078" y="3936"/>
                    <a:pt x="2073" y="3952"/>
                  </a:cubicBezTo>
                  <a:lnTo>
                    <a:pt x="2109" y="4000"/>
                  </a:lnTo>
                  <a:cubicBezTo>
                    <a:pt x="2082" y="4009"/>
                    <a:pt x="2085" y="4080"/>
                    <a:pt x="2060" y="4080"/>
                  </a:cubicBezTo>
                  <a:cubicBezTo>
                    <a:pt x="2057" y="4080"/>
                    <a:pt x="2052" y="4079"/>
                    <a:pt x="2047" y="4075"/>
                  </a:cubicBezTo>
                  <a:lnTo>
                    <a:pt x="2050" y="4020"/>
                  </a:lnTo>
                  <a:lnTo>
                    <a:pt x="2005" y="4063"/>
                  </a:lnTo>
                  <a:lnTo>
                    <a:pt x="2053" y="4094"/>
                  </a:lnTo>
                  <a:cubicBezTo>
                    <a:pt x="2048" y="4156"/>
                    <a:pt x="2101" y="4221"/>
                    <a:pt x="2074" y="4221"/>
                  </a:cubicBezTo>
                  <a:cubicBezTo>
                    <a:pt x="2071" y="4221"/>
                    <a:pt x="2067" y="4220"/>
                    <a:pt x="2062" y="4218"/>
                  </a:cubicBezTo>
                  <a:cubicBezTo>
                    <a:pt x="2066" y="4205"/>
                    <a:pt x="2032" y="4229"/>
                    <a:pt x="1990" y="4168"/>
                  </a:cubicBezTo>
                  <a:cubicBezTo>
                    <a:pt x="1990" y="4203"/>
                    <a:pt x="1990" y="4238"/>
                    <a:pt x="1972" y="4238"/>
                  </a:cubicBezTo>
                  <a:cubicBezTo>
                    <a:pt x="1968" y="4238"/>
                    <a:pt x="1964" y="4236"/>
                    <a:pt x="1958" y="4233"/>
                  </a:cubicBezTo>
                  <a:cubicBezTo>
                    <a:pt x="1938" y="4200"/>
                    <a:pt x="1913" y="4107"/>
                    <a:pt x="1900" y="4083"/>
                  </a:cubicBezTo>
                  <a:lnTo>
                    <a:pt x="1900" y="4083"/>
                  </a:lnTo>
                  <a:cubicBezTo>
                    <a:pt x="1922" y="4182"/>
                    <a:pt x="1846" y="4137"/>
                    <a:pt x="1864" y="4237"/>
                  </a:cubicBezTo>
                  <a:lnTo>
                    <a:pt x="1864" y="4237"/>
                  </a:lnTo>
                  <a:cubicBezTo>
                    <a:pt x="1858" y="4209"/>
                    <a:pt x="1838" y="4157"/>
                    <a:pt x="1833" y="4148"/>
                  </a:cubicBezTo>
                  <a:lnTo>
                    <a:pt x="1833" y="4148"/>
                  </a:lnTo>
                  <a:lnTo>
                    <a:pt x="1850" y="4229"/>
                  </a:lnTo>
                  <a:cubicBezTo>
                    <a:pt x="1828" y="4210"/>
                    <a:pt x="1820" y="4200"/>
                    <a:pt x="1805" y="4151"/>
                  </a:cubicBezTo>
                  <a:lnTo>
                    <a:pt x="1805" y="4151"/>
                  </a:lnTo>
                  <a:cubicBezTo>
                    <a:pt x="1766" y="4153"/>
                    <a:pt x="1846" y="4254"/>
                    <a:pt x="1822" y="4254"/>
                  </a:cubicBezTo>
                  <a:cubicBezTo>
                    <a:pt x="1819" y="4254"/>
                    <a:pt x="1812" y="4252"/>
                    <a:pt x="1803" y="4246"/>
                  </a:cubicBezTo>
                  <a:cubicBezTo>
                    <a:pt x="1804" y="4238"/>
                    <a:pt x="1797" y="4228"/>
                    <a:pt x="1802" y="4212"/>
                  </a:cubicBezTo>
                  <a:cubicBezTo>
                    <a:pt x="1798" y="4211"/>
                    <a:pt x="1795" y="4211"/>
                    <a:pt x="1791" y="4211"/>
                  </a:cubicBezTo>
                  <a:cubicBezTo>
                    <a:pt x="1745" y="4211"/>
                    <a:pt x="1727" y="4280"/>
                    <a:pt x="1684" y="4280"/>
                  </a:cubicBezTo>
                  <a:cubicBezTo>
                    <a:pt x="1680" y="4280"/>
                    <a:pt x="1674" y="4279"/>
                    <a:pt x="1669" y="4277"/>
                  </a:cubicBezTo>
                  <a:cubicBezTo>
                    <a:pt x="1613" y="4168"/>
                    <a:pt x="1696" y="4234"/>
                    <a:pt x="1646" y="4144"/>
                  </a:cubicBezTo>
                  <a:lnTo>
                    <a:pt x="1646" y="4144"/>
                  </a:lnTo>
                  <a:cubicBezTo>
                    <a:pt x="1618" y="4165"/>
                    <a:pt x="1599" y="4213"/>
                    <a:pt x="1577" y="4253"/>
                  </a:cubicBezTo>
                  <a:cubicBezTo>
                    <a:pt x="1555" y="4293"/>
                    <a:pt x="1531" y="4325"/>
                    <a:pt x="1497" y="4325"/>
                  </a:cubicBezTo>
                  <a:cubicBezTo>
                    <a:pt x="1496" y="4325"/>
                    <a:pt x="1495" y="4325"/>
                    <a:pt x="1494" y="4325"/>
                  </a:cubicBezTo>
                  <a:lnTo>
                    <a:pt x="1494" y="4325"/>
                  </a:lnTo>
                  <a:lnTo>
                    <a:pt x="1509" y="4334"/>
                  </a:lnTo>
                  <a:cubicBezTo>
                    <a:pt x="1523" y="4380"/>
                    <a:pt x="1524" y="4395"/>
                    <a:pt x="1517" y="4395"/>
                  </a:cubicBezTo>
                  <a:cubicBezTo>
                    <a:pt x="1503" y="4395"/>
                    <a:pt x="1462" y="4337"/>
                    <a:pt x="1442" y="4337"/>
                  </a:cubicBezTo>
                  <a:cubicBezTo>
                    <a:pt x="1436" y="4337"/>
                    <a:pt x="1432" y="4341"/>
                    <a:pt x="1431" y="4352"/>
                  </a:cubicBezTo>
                  <a:lnTo>
                    <a:pt x="1431" y="4352"/>
                  </a:lnTo>
                  <a:cubicBezTo>
                    <a:pt x="1430" y="4332"/>
                    <a:pt x="1414" y="4280"/>
                    <a:pt x="1412" y="4280"/>
                  </a:cubicBezTo>
                  <a:lnTo>
                    <a:pt x="1412" y="4280"/>
                  </a:lnTo>
                  <a:cubicBezTo>
                    <a:pt x="1412" y="4280"/>
                    <a:pt x="1412" y="4281"/>
                    <a:pt x="1413" y="4284"/>
                  </a:cubicBezTo>
                  <a:cubicBezTo>
                    <a:pt x="1410" y="4283"/>
                    <a:pt x="1407" y="4283"/>
                    <a:pt x="1404" y="4283"/>
                  </a:cubicBezTo>
                  <a:cubicBezTo>
                    <a:pt x="1358" y="4283"/>
                    <a:pt x="1337" y="4357"/>
                    <a:pt x="1294" y="4428"/>
                  </a:cubicBezTo>
                  <a:lnTo>
                    <a:pt x="1288" y="4383"/>
                  </a:lnTo>
                  <a:cubicBezTo>
                    <a:pt x="1276" y="4374"/>
                    <a:pt x="1263" y="4371"/>
                    <a:pt x="1251" y="4371"/>
                  </a:cubicBezTo>
                  <a:cubicBezTo>
                    <a:pt x="1232" y="4371"/>
                    <a:pt x="1214" y="4378"/>
                    <a:pt x="1197" y="4378"/>
                  </a:cubicBezTo>
                  <a:cubicBezTo>
                    <a:pt x="1191" y="4378"/>
                    <a:pt x="1186" y="4377"/>
                    <a:pt x="1181" y="4376"/>
                  </a:cubicBezTo>
                  <a:lnTo>
                    <a:pt x="1181" y="4376"/>
                  </a:lnTo>
                  <a:cubicBezTo>
                    <a:pt x="1188" y="4419"/>
                    <a:pt x="1170" y="4418"/>
                    <a:pt x="1201" y="4476"/>
                  </a:cubicBezTo>
                  <a:cubicBezTo>
                    <a:pt x="1165" y="4431"/>
                    <a:pt x="1138" y="4414"/>
                    <a:pt x="1118" y="4414"/>
                  </a:cubicBezTo>
                  <a:cubicBezTo>
                    <a:pt x="1093" y="4414"/>
                    <a:pt x="1078" y="4441"/>
                    <a:pt x="1063" y="4469"/>
                  </a:cubicBezTo>
                  <a:cubicBezTo>
                    <a:pt x="1051" y="4493"/>
                    <a:pt x="1039" y="4521"/>
                    <a:pt x="1021" y="4529"/>
                  </a:cubicBezTo>
                  <a:cubicBezTo>
                    <a:pt x="1017" y="4531"/>
                    <a:pt x="1012" y="4533"/>
                    <a:pt x="1007" y="4533"/>
                  </a:cubicBezTo>
                  <a:cubicBezTo>
                    <a:pt x="991" y="4533"/>
                    <a:pt x="971" y="4520"/>
                    <a:pt x="944" y="4487"/>
                  </a:cubicBezTo>
                  <a:cubicBezTo>
                    <a:pt x="953" y="4483"/>
                    <a:pt x="953" y="4445"/>
                    <a:pt x="946" y="4445"/>
                  </a:cubicBezTo>
                  <a:lnTo>
                    <a:pt x="946" y="4445"/>
                  </a:lnTo>
                  <a:cubicBezTo>
                    <a:pt x="946" y="4445"/>
                    <a:pt x="946" y="4445"/>
                    <a:pt x="946" y="4445"/>
                  </a:cubicBezTo>
                  <a:lnTo>
                    <a:pt x="895" y="4503"/>
                  </a:lnTo>
                  <a:cubicBezTo>
                    <a:pt x="923" y="4574"/>
                    <a:pt x="917" y="4544"/>
                    <a:pt x="949" y="4596"/>
                  </a:cubicBezTo>
                  <a:cubicBezTo>
                    <a:pt x="956" y="4641"/>
                    <a:pt x="948" y="4679"/>
                    <a:pt x="933" y="4684"/>
                  </a:cubicBezTo>
                  <a:cubicBezTo>
                    <a:pt x="946" y="4628"/>
                    <a:pt x="895" y="4570"/>
                    <a:pt x="869" y="4534"/>
                  </a:cubicBezTo>
                  <a:lnTo>
                    <a:pt x="869" y="4534"/>
                  </a:lnTo>
                  <a:cubicBezTo>
                    <a:pt x="879" y="4554"/>
                    <a:pt x="882" y="4580"/>
                    <a:pt x="890" y="4602"/>
                  </a:cubicBezTo>
                  <a:cubicBezTo>
                    <a:pt x="876" y="4581"/>
                    <a:pt x="869" y="4572"/>
                    <a:pt x="865" y="4572"/>
                  </a:cubicBezTo>
                  <a:lnTo>
                    <a:pt x="865" y="4572"/>
                  </a:lnTo>
                  <a:cubicBezTo>
                    <a:pt x="853" y="4572"/>
                    <a:pt x="900" y="4689"/>
                    <a:pt x="877" y="4689"/>
                  </a:cubicBezTo>
                  <a:cubicBezTo>
                    <a:pt x="873" y="4689"/>
                    <a:pt x="867" y="4685"/>
                    <a:pt x="858" y="4677"/>
                  </a:cubicBezTo>
                  <a:lnTo>
                    <a:pt x="847" y="4638"/>
                  </a:lnTo>
                  <a:cubicBezTo>
                    <a:pt x="838" y="4662"/>
                    <a:pt x="837" y="4713"/>
                    <a:pt x="817" y="4713"/>
                  </a:cubicBezTo>
                  <a:cubicBezTo>
                    <a:pt x="816" y="4713"/>
                    <a:pt x="815" y="4713"/>
                    <a:pt x="814" y="4713"/>
                  </a:cubicBezTo>
                  <a:cubicBezTo>
                    <a:pt x="781" y="4632"/>
                    <a:pt x="819" y="4668"/>
                    <a:pt x="799" y="4600"/>
                  </a:cubicBezTo>
                  <a:lnTo>
                    <a:pt x="799" y="4600"/>
                  </a:lnTo>
                  <a:cubicBezTo>
                    <a:pt x="779" y="4610"/>
                    <a:pt x="791" y="4717"/>
                    <a:pt x="770" y="4717"/>
                  </a:cubicBezTo>
                  <a:cubicBezTo>
                    <a:pt x="765" y="4717"/>
                    <a:pt x="758" y="4711"/>
                    <a:pt x="749" y="4697"/>
                  </a:cubicBezTo>
                  <a:cubicBezTo>
                    <a:pt x="752" y="4671"/>
                    <a:pt x="768" y="4664"/>
                    <a:pt x="772" y="4638"/>
                  </a:cubicBezTo>
                  <a:cubicBezTo>
                    <a:pt x="715" y="4550"/>
                    <a:pt x="720" y="4575"/>
                    <a:pt x="697" y="4566"/>
                  </a:cubicBezTo>
                  <a:lnTo>
                    <a:pt x="697" y="4566"/>
                  </a:lnTo>
                  <a:lnTo>
                    <a:pt x="699" y="4568"/>
                  </a:lnTo>
                  <a:lnTo>
                    <a:pt x="642" y="4538"/>
                  </a:lnTo>
                  <a:lnTo>
                    <a:pt x="662" y="4560"/>
                  </a:lnTo>
                  <a:cubicBezTo>
                    <a:pt x="697" y="4784"/>
                    <a:pt x="611" y="4624"/>
                    <a:pt x="609" y="4772"/>
                  </a:cubicBezTo>
                  <a:lnTo>
                    <a:pt x="609" y="4772"/>
                  </a:lnTo>
                  <a:cubicBezTo>
                    <a:pt x="610" y="4629"/>
                    <a:pt x="591" y="4696"/>
                    <a:pt x="565" y="4601"/>
                  </a:cubicBezTo>
                  <a:cubicBezTo>
                    <a:pt x="547" y="4579"/>
                    <a:pt x="521" y="4554"/>
                    <a:pt x="518" y="4527"/>
                  </a:cubicBezTo>
                  <a:lnTo>
                    <a:pt x="518" y="4527"/>
                  </a:lnTo>
                  <a:cubicBezTo>
                    <a:pt x="519" y="4550"/>
                    <a:pt x="515" y="4556"/>
                    <a:pt x="510" y="4556"/>
                  </a:cubicBezTo>
                  <a:cubicBezTo>
                    <a:pt x="502" y="4556"/>
                    <a:pt x="492" y="4544"/>
                    <a:pt x="483" y="4544"/>
                  </a:cubicBezTo>
                  <a:cubicBezTo>
                    <a:pt x="475" y="4544"/>
                    <a:pt x="469" y="4555"/>
                    <a:pt x="471" y="4599"/>
                  </a:cubicBezTo>
                  <a:cubicBezTo>
                    <a:pt x="461" y="4569"/>
                    <a:pt x="448" y="4602"/>
                    <a:pt x="430" y="4524"/>
                  </a:cubicBezTo>
                  <a:lnTo>
                    <a:pt x="430" y="4524"/>
                  </a:lnTo>
                  <a:cubicBezTo>
                    <a:pt x="410" y="4557"/>
                    <a:pt x="451" y="4575"/>
                    <a:pt x="461" y="4614"/>
                  </a:cubicBezTo>
                  <a:cubicBezTo>
                    <a:pt x="459" y="4641"/>
                    <a:pt x="450" y="4651"/>
                    <a:pt x="437" y="4651"/>
                  </a:cubicBezTo>
                  <a:cubicBezTo>
                    <a:pt x="436" y="4651"/>
                    <a:pt x="435" y="4651"/>
                    <a:pt x="435" y="4651"/>
                  </a:cubicBezTo>
                  <a:cubicBezTo>
                    <a:pt x="422" y="4649"/>
                    <a:pt x="404" y="4638"/>
                    <a:pt x="387" y="4628"/>
                  </a:cubicBezTo>
                  <a:cubicBezTo>
                    <a:pt x="373" y="4620"/>
                    <a:pt x="358" y="4614"/>
                    <a:pt x="346" y="4614"/>
                  </a:cubicBezTo>
                  <a:cubicBezTo>
                    <a:pt x="328" y="4614"/>
                    <a:pt x="313" y="4628"/>
                    <a:pt x="308" y="4675"/>
                  </a:cubicBezTo>
                  <a:cubicBezTo>
                    <a:pt x="274" y="4747"/>
                    <a:pt x="294" y="4853"/>
                    <a:pt x="259" y="4917"/>
                  </a:cubicBezTo>
                  <a:cubicBezTo>
                    <a:pt x="230" y="4874"/>
                    <a:pt x="242" y="4803"/>
                    <a:pt x="242" y="4803"/>
                  </a:cubicBezTo>
                  <a:cubicBezTo>
                    <a:pt x="226" y="4788"/>
                    <a:pt x="214" y="4782"/>
                    <a:pt x="204" y="4782"/>
                  </a:cubicBezTo>
                  <a:cubicBezTo>
                    <a:pt x="189" y="4782"/>
                    <a:pt x="180" y="4797"/>
                    <a:pt x="170" y="4822"/>
                  </a:cubicBezTo>
                  <a:cubicBezTo>
                    <a:pt x="168" y="4793"/>
                    <a:pt x="156" y="4772"/>
                    <a:pt x="139" y="4741"/>
                  </a:cubicBezTo>
                  <a:lnTo>
                    <a:pt x="139" y="4741"/>
                  </a:lnTo>
                  <a:cubicBezTo>
                    <a:pt x="125" y="4752"/>
                    <a:pt x="148" y="4826"/>
                    <a:pt x="132" y="4826"/>
                  </a:cubicBezTo>
                  <a:cubicBezTo>
                    <a:pt x="129" y="4826"/>
                    <a:pt x="125" y="4823"/>
                    <a:pt x="118" y="4818"/>
                  </a:cubicBezTo>
                  <a:cubicBezTo>
                    <a:pt x="113" y="4782"/>
                    <a:pt x="104" y="4726"/>
                    <a:pt x="104" y="4689"/>
                  </a:cubicBezTo>
                  <a:cubicBezTo>
                    <a:pt x="88" y="4724"/>
                    <a:pt x="82" y="4787"/>
                    <a:pt x="66" y="4822"/>
                  </a:cubicBezTo>
                  <a:cubicBezTo>
                    <a:pt x="45" y="4770"/>
                    <a:pt x="57" y="4737"/>
                    <a:pt x="56" y="4699"/>
                  </a:cubicBezTo>
                  <a:lnTo>
                    <a:pt x="56" y="4699"/>
                  </a:lnTo>
                  <a:cubicBezTo>
                    <a:pt x="35" y="4731"/>
                    <a:pt x="0" y="4767"/>
                    <a:pt x="15" y="4854"/>
                  </a:cubicBezTo>
                  <a:lnTo>
                    <a:pt x="34" y="4872"/>
                  </a:lnTo>
                  <a:lnTo>
                    <a:pt x="34" y="4872"/>
                  </a:lnTo>
                  <a:cubicBezTo>
                    <a:pt x="25" y="4854"/>
                    <a:pt x="16" y="4804"/>
                    <a:pt x="19" y="4791"/>
                  </a:cubicBezTo>
                  <a:cubicBezTo>
                    <a:pt x="20" y="4771"/>
                    <a:pt x="24" y="4763"/>
                    <a:pt x="29" y="4763"/>
                  </a:cubicBezTo>
                  <a:cubicBezTo>
                    <a:pt x="42" y="4763"/>
                    <a:pt x="63" y="4818"/>
                    <a:pt x="70" y="4839"/>
                  </a:cubicBezTo>
                  <a:lnTo>
                    <a:pt x="57" y="4864"/>
                  </a:lnTo>
                  <a:cubicBezTo>
                    <a:pt x="76" y="4913"/>
                    <a:pt x="89" y="4931"/>
                    <a:pt x="99" y="4931"/>
                  </a:cubicBezTo>
                  <a:cubicBezTo>
                    <a:pt x="125" y="4931"/>
                    <a:pt x="129" y="4817"/>
                    <a:pt x="156" y="4817"/>
                  </a:cubicBezTo>
                  <a:lnTo>
                    <a:pt x="179" y="4949"/>
                  </a:lnTo>
                  <a:lnTo>
                    <a:pt x="184" y="4832"/>
                  </a:lnTo>
                  <a:cubicBezTo>
                    <a:pt x="200" y="4863"/>
                    <a:pt x="226" y="4934"/>
                    <a:pt x="215" y="4959"/>
                  </a:cubicBezTo>
                  <a:cubicBezTo>
                    <a:pt x="224" y="4971"/>
                    <a:pt x="230" y="4976"/>
                    <a:pt x="234" y="4976"/>
                  </a:cubicBezTo>
                  <a:cubicBezTo>
                    <a:pt x="242" y="4976"/>
                    <a:pt x="238" y="4951"/>
                    <a:pt x="245" y="4951"/>
                  </a:cubicBezTo>
                  <a:cubicBezTo>
                    <a:pt x="249" y="4951"/>
                    <a:pt x="254" y="4956"/>
                    <a:pt x="265" y="4972"/>
                  </a:cubicBezTo>
                  <a:cubicBezTo>
                    <a:pt x="270" y="4982"/>
                    <a:pt x="272" y="4988"/>
                    <a:pt x="270" y="4994"/>
                  </a:cubicBezTo>
                  <a:lnTo>
                    <a:pt x="270" y="4994"/>
                  </a:lnTo>
                  <a:lnTo>
                    <a:pt x="283" y="4949"/>
                  </a:lnTo>
                  <a:cubicBezTo>
                    <a:pt x="285" y="4975"/>
                    <a:pt x="308" y="5028"/>
                    <a:pt x="298" y="5028"/>
                  </a:cubicBezTo>
                  <a:cubicBezTo>
                    <a:pt x="297" y="5028"/>
                    <a:pt x="296" y="5028"/>
                    <a:pt x="294" y="5026"/>
                  </a:cubicBezTo>
                  <a:lnTo>
                    <a:pt x="294" y="5026"/>
                  </a:lnTo>
                  <a:cubicBezTo>
                    <a:pt x="304" y="5036"/>
                    <a:pt x="312" y="5040"/>
                    <a:pt x="319" y="5040"/>
                  </a:cubicBezTo>
                  <a:cubicBezTo>
                    <a:pt x="345" y="5040"/>
                    <a:pt x="346" y="4976"/>
                    <a:pt x="360" y="4976"/>
                  </a:cubicBezTo>
                  <a:cubicBezTo>
                    <a:pt x="365" y="4976"/>
                    <a:pt x="372" y="4983"/>
                    <a:pt x="382" y="5003"/>
                  </a:cubicBezTo>
                  <a:lnTo>
                    <a:pt x="381" y="5012"/>
                  </a:lnTo>
                  <a:cubicBezTo>
                    <a:pt x="429" y="4951"/>
                    <a:pt x="358" y="4915"/>
                    <a:pt x="371" y="4792"/>
                  </a:cubicBezTo>
                  <a:lnTo>
                    <a:pt x="371" y="4792"/>
                  </a:lnTo>
                  <a:lnTo>
                    <a:pt x="471" y="5017"/>
                  </a:lnTo>
                  <a:lnTo>
                    <a:pt x="449" y="4921"/>
                  </a:lnTo>
                  <a:lnTo>
                    <a:pt x="449" y="4921"/>
                  </a:lnTo>
                  <a:cubicBezTo>
                    <a:pt x="457" y="4922"/>
                    <a:pt x="471" y="4927"/>
                    <a:pt x="480" y="4965"/>
                  </a:cubicBezTo>
                  <a:cubicBezTo>
                    <a:pt x="483" y="4894"/>
                    <a:pt x="464" y="4926"/>
                    <a:pt x="460" y="4860"/>
                  </a:cubicBezTo>
                  <a:lnTo>
                    <a:pt x="460" y="4860"/>
                  </a:lnTo>
                  <a:cubicBezTo>
                    <a:pt x="473" y="4879"/>
                    <a:pt x="484" y="4885"/>
                    <a:pt x="494" y="4885"/>
                  </a:cubicBezTo>
                  <a:cubicBezTo>
                    <a:pt x="509" y="4885"/>
                    <a:pt x="521" y="4873"/>
                    <a:pt x="533" y="4873"/>
                  </a:cubicBezTo>
                  <a:cubicBezTo>
                    <a:pt x="547" y="4873"/>
                    <a:pt x="562" y="4886"/>
                    <a:pt x="582" y="4943"/>
                  </a:cubicBezTo>
                  <a:cubicBezTo>
                    <a:pt x="571" y="4868"/>
                    <a:pt x="537" y="4896"/>
                    <a:pt x="554" y="4837"/>
                  </a:cubicBezTo>
                  <a:lnTo>
                    <a:pt x="554" y="4837"/>
                  </a:lnTo>
                  <a:cubicBezTo>
                    <a:pt x="571" y="4885"/>
                    <a:pt x="581" y="4901"/>
                    <a:pt x="587" y="4901"/>
                  </a:cubicBezTo>
                  <a:cubicBezTo>
                    <a:pt x="598" y="4901"/>
                    <a:pt x="598" y="4850"/>
                    <a:pt x="614" y="4850"/>
                  </a:cubicBezTo>
                  <a:cubicBezTo>
                    <a:pt x="619" y="4850"/>
                    <a:pt x="624" y="4853"/>
                    <a:pt x="632" y="4863"/>
                  </a:cubicBezTo>
                  <a:cubicBezTo>
                    <a:pt x="648" y="4949"/>
                    <a:pt x="610" y="4913"/>
                    <a:pt x="660" y="4979"/>
                  </a:cubicBezTo>
                  <a:cubicBezTo>
                    <a:pt x="651" y="4932"/>
                    <a:pt x="655" y="4917"/>
                    <a:pt x="664" y="4917"/>
                  </a:cubicBezTo>
                  <a:cubicBezTo>
                    <a:pt x="681" y="4917"/>
                    <a:pt x="715" y="4964"/>
                    <a:pt x="731" y="4964"/>
                  </a:cubicBezTo>
                  <a:cubicBezTo>
                    <a:pt x="734" y="4964"/>
                    <a:pt x="736" y="4962"/>
                    <a:pt x="738" y="4959"/>
                  </a:cubicBezTo>
                  <a:cubicBezTo>
                    <a:pt x="704" y="4846"/>
                    <a:pt x="773" y="4896"/>
                    <a:pt x="800" y="4846"/>
                  </a:cubicBezTo>
                  <a:cubicBezTo>
                    <a:pt x="809" y="4885"/>
                    <a:pt x="892" y="4885"/>
                    <a:pt x="943" y="4913"/>
                  </a:cubicBezTo>
                  <a:lnTo>
                    <a:pt x="948" y="4933"/>
                  </a:lnTo>
                  <a:cubicBezTo>
                    <a:pt x="918" y="4818"/>
                    <a:pt x="963" y="4827"/>
                    <a:pt x="981" y="4796"/>
                  </a:cubicBezTo>
                  <a:cubicBezTo>
                    <a:pt x="1002" y="4863"/>
                    <a:pt x="1006" y="4891"/>
                    <a:pt x="1002" y="4927"/>
                  </a:cubicBezTo>
                  <a:lnTo>
                    <a:pt x="1028" y="4917"/>
                  </a:lnTo>
                  <a:cubicBezTo>
                    <a:pt x="1022" y="4880"/>
                    <a:pt x="1025" y="4858"/>
                    <a:pt x="1036" y="4839"/>
                  </a:cubicBezTo>
                  <a:lnTo>
                    <a:pt x="1058" y="4927"/>
                  </a:lnTo>
                  <a:cubicBezTo>
                    <a:pt x="1085" y="4914"/>
                    <a:pt x="1091" y="4838"/>
                    <a:pt x="1130" y="4838"/>
                  </a:cubicBezTo>
                  <a:cubicBezTo>
                    <a:pt x="1137" y="4838"/>
                    <a:pt x="1146" y="4841"/>
                    <a:pt x="1157" y="4848"/>
                  </a:cubicBezTo>
                  <a:cubicBezTo>
                    <a:pt x="1133" y="4768"/>
                    <a:pt x="1050" y="4640"/>
                    <a:pt x="1077" y="4573"/>
                  </a:cubicBezTo>
                  <a:lnTo>
                    <a:pt x="1077" y="4573"/>
                  </a:lnTo>
                  <a:cubicBezTo>
                    <a:pt x="1091" y="4612"/>
                    <a:pt x="1116" y="4680"/>
                    <a:pt x="1114" y="4705"/>
                  </a:cubicBezTo>
                  <a:lnTo>
                    <a:pt x="1114" y="4705"/>
                  </a:lnTo>
                  <a:cubicBezTo>
                    <a:pt x="1115" y="4697"/>
                    <a:pt x="1116" y="4680"/>
                    <a:pt x="1122" y="4680"/>
                  </a:cubicBezTo>
                  <a:cubicBezTo>
                    <a:pt x="1124" y="4680"/>
                    <a:pt x="1126" y="4681"/>
                    <a:pt x="1129" y="4684"/>
                  </a:cubicBezTo>
                  <a:lnTo>
                    <a:pt x="1135" y="4762"/>
                  </a:lnTo>
                  <a:cubicBezTo>
                    <a:pt x="1138" y="4765"/>
                    <a:pt x="1141" y="4766"/>
                    <a:pt x="1143" y="4766"/>
                  </a:cubicBezTo>
                  <a:cubicBezTo>
                    <a:pt x="1156" y="4766"/>
                    <a:pt x="1127" y="4699"/>
                    <a:pt x="1142" y="4699"/>
                  </a:cubicBezTo>
                  <a:lnTo>
                    <a:pt x="1142" y="4699"/>
                  </a:lnTo>
                  <a:cubicBezTo>
                    <a:pt x="1142" y="4699"/>
                    <a:pt x="1142" y="4699"/>
                    <a:pt x="1142" y="4699"/>
                  </a:cubicBezTo>
                  <a:cubicBezTo>
                    <a:pt x="1164" y="4761"/>
                    <a:pt x="1168" y="4739"/>
                    <a:pt x="1182" y="4788"/>
                  </a:cubicBezTo>
                  <a:cubicBezTo>
                    <a:pt x="1182" y="4789"/>
                    <a:pt x="1182" y="4789"/>
                    <a:pt x="1181" y="4789"/>
                  </a:cubicBezTo>
                  <a:cubicBezTo>
                    <a:pt x="1177" y="4789"/>
                    <a:pt x="1170" y="4782"/>
                    <a:pt x="1166" y="4782"/>
                  </a:cubicBezTo>
                  <a:cubicBezTo>
                    <a:pt x="1163" y="4782"/>
                    <a:pt x="1161" y="4784"/>
                    <a:pt x="1162" y="4793"/>
                  </a:cubicBezTo>
                  <a:cubicBezTo>
                    <a:pt x="1185" y="4798"/>
                    <a:pt x="1218" y="4825"/>
                    <a:pt x="1239" y="4870"/>
                  </a:cubicBezTo>
                  <a:cubicBezTo>
                    <a:pt x="1227" y="4835"/>
                    <a:pt x="1211" y="4788"/>
                    <a:pt x="1222" y="4775"/>
                  </a:cubicBezTo>
                  <a:cubicBezTo>
                    <a:pt x="1225" y="4774"/>
                    <a:pt x="1228" y="4773"/>
                    <a:pt x="1230" y="4773"/>
                  </a:cubicBezTo>
                  <a:cubicBezTo>
                    <a:pt x="1255" y="4773"/>
                    <a:pt x="1261" y="4846"/>
                    <a:pt x="1289" y="4868"/>
                  </a:cubicBezTo>
                  <a:cubicBezTo>
                    <a:pt x="1283" y="4823"/>
                    <a:pt x="1319" y="4859"/>
                    <a:pt x="1289" y="4768"/>
                  </a:cubicBezTo>
                  <a:cubicBezTo>
                    <a:pt x="1290" y="4768"/>
                    <a:pt x="1290" y="4768"/>
                    <a:pt x="1290" y="4768"/>
                  </a:cubicBezTo>
                  <a:cubicBezTo>
                    <a:pt x="1300" y="4768"/>
                    <a:pt x="1315" y="4808"/>
                    <a:pt x="1328" y="4830"/>
                  </a:cubicBezTo>
                  <a:cubicBezTo>
                    <a:pt x="1332" y="4783"/>
                    <a:pt x="1405" y="4791"/>
                    <a:pt x="1353" y="4700"/>
                  </a:cubicBezTo>
                  <a:lnTo>
                    <a:pt x="1346" y="4695"/>
                  </a:lnTo>
                  <a:cubicBezTo>
                    <a:pt x="1346" y="4693"/>
                    <a:pt x="1347" y="4693"/>
                    <a:pt x="1347" y="4690"/>
                  </a:cubicBezTo>
                  <a:cubicBezTo>
                    <a:pt x="1356" y="4652"/>
                    <a:pt x="1375" y="4641"/>
                    <a:pt x="1398" y="4641"/>
                  </a:cubicBezTo>
                  <a:cubicBezTo>
                    <a:pt x="1427" y="4641"/>
                    <a:pt x="1462" y="4658"/>
                    <a:pt x="1490" y="4658"/>
                  </a:cubicBezTo>
                  <a:cubicBezTo>
                    <a:pt x="1505" y="4658"/>
                    <a:pt x="1517" y="4654"/>
                    <a:pt x="1527" y="4641"/>
                  </a:cubicBezTo>
                  <a:lnTo>
                    <a:pt x="1536" y="4671"/>
                  </a:lnTo>
                  <a:cubicBezTo>
                    <a:pt x="1557" y="4625"/>
                    <a:pt x="1605" y="4625"/>
                    <a:pt x="1605" y="4550"/>
                  </a:cubicBezTo>
                  <a:cubicBezTo>
                    <a:pt x="1605" y="4550"/>
                    <a:pt x="1605" y="4550"/>
                    <a:pt x="1605" y="4550"/>
                  </a:cubicBezTo>
                  <a:cubicBezTo>
                    <a:pt x="1616" y="4550"/>
                    <a:pt x="1648" y="4598"/>
                    <a:pt x="1657" y="4635"/>
                  </a:cubicBezTo>
                  <a:cubicBezTo>
                    <a:pt x="1669" y="4612"/>
                    <a:pt x="1668" y="4589"/>
                    <a:pt x="1685" y="4589"/>
                  </a:cubicBezTo>
                  <a:cubicBezTo>
                    <a:pt x="1693" y="4589"/>
                    <a:pt x="1704" y="4593"/>
                    <a:pt x="1721" y="4604"/>
                  </a:cubicBezTo>
                  <a:cubicBezTo>
                    <a:pt x="1716" y="4647"/>
                    <a:pt x="1730" y="4651"/>
                    <a:pt x="1727" y="4651"/>
                  </a:cubicBezTo>
                  <a:cubicBezTo>
                    <a:pt x="1726" y="4651"/>
                    <a:pt x="1725" y="4651"/>
                    <a:pt x="1722" y="4651"/>
                  </a:cubicBezTo>
                  <a:cubicBezTo>
                    <a:pt x="1719" y="4651"/>
                    <a:pt x="1715" y="4651"/>
                    <a:pt x="1709" y="4652"/>
                  </a:cubicBezTo>
                  <a:cubicBezTo>
                    <a:pt x="1731" y="4658"/>
                    <a:pt x="1749" y="4674"/>
                    <a:pt x="1761" y="4674"/>
                  </a:cubicBezTo>
                  <a:cubicBezTo>
                    <a:pt x="1773" y="4674"/>
                    <a:pt x="1780" y="4660"/>
                    <a:pt x="1783" y="4614"/>
                  </a:cubicBezTo>
                  <a:cubicBezTo>
                    <a:pt x="1794" y="4667"/>
                    <a:pt x="1817" y="4688"/>
                    <a:pt x="1833" y="4688"/>
                  </a:cubicBezTo>
                  <a:cubicBezTo>
                    <a:pt x="1842" y="4688"/>
                    <a:pt x="1849" y="4682"/>
                    <a:pt x="1851" y="4671"/>
                  </a:cubicBezTo>
                  <a:lnTo>
                    <a:pt x="1808" y="4626"/>
                  </a:lnTo>
                  <a:cubicBezTo>
                    <a:pt x="1818" y="4611"/>
                    <a:pt x="1832" y="4609"/>
                    <a:pt x="1847" y="4609"/>
                  </a:cubicBezTo>
                  <a:cubicBezTo>
                    <a:pt x="1850" y="4609"/>
                    <a:pt x="1853" y="4609"/>
                    <a:pt x="1857" y="4609"/>
                  </a:cubicBezTo>
                  <a:lnTo>
                    <a:pt x="1887" y="4713"/>
                  </a:lnTo>
                  <a:cubicBezTo>
                    <a:pt x="1901" y="4725"/>
                    <a:pt x="1912" y="4729"/>
                    <a:pt x="1921" y="4729"/>
                  </a:cubicBezTo>
                  <a:cubicBezTo>
                    <a:pt x="1949" y="4729"/>
                    <a:pt x="1958" y="4682"/>
                    <a:pt x="1969" y="4642"/>
                  </a:cubicBezTo>
                  <a:cubicBezTo>
                    <a:pt x="1976" y="4612"/>
                    <a:pt x="1983" y="4586"/>
                    <a:pt x="2001" y="4586"/>
                  </a:cubicBezTo>
                  <a:cubicBezTo>
                    <a:pt x="2014" y="4586"/>
                    <a:pt x="2033" y="4601"/>
                    <a:pt x="2062" y="4640"/>
                  </a:cubicBezTo>
                  <a:cubicBezTo>
                    <a:pt x="2053" y="4563"/>
                    <a:pt x="2005" y="4605"/>
                    <a:pt x="1989" y="4517"/>
                  </a:cubicBezTo>
                  <a:lnTo>
                    <a:pt x="1989" y="4517"/>
                  </a:lnTo>
                  <a:cubicBezTo>
                    <a:pt x="2025" y="4518"/>
                    <a:pt x="2113" y="4646"/>
                    <a:pt x="2125" y="4646"/>
                  </a:cubicBezTo>
                  <a:cubicBezTo>
                    <a:pt x="2125" y="4646"/>
                    <a:pt x="2125" y="4646"/>
                    <a:pt x="2125" y="4646"/>
                  </a:cubicBezTo>
                  <a:cubicBezTo>
                    <a:pt x="2131" y="4649"/>
                    <a:pt x="2135" y="4650"/>
                    <a:pt x="2139" y="4650"/>
                  </a:cubicBezTo>
                  <a:cubicBezTo>
                    <a:pt x="2174" y="4650"/>
                    <a:pt x="2118" y="4502"/>
                    <a:pt x="2159" y="4502"/>
                  </a:cubicBezTo>
                  <a:cubicBezTo>
                    <a:pt x="2161" y="4502"/>
                    <a:pt x="2164" y="4502"/>
                    <a:pt x="2167" y="4503"/>
                  </a:cubicBezTo>
                  <a:cubicBezTo>
                    <a:pt x="2147" y="4470"/>
                    <a:pt x="2103" y="4377"/>
                    <a:pt x="2123" y="4330"/>
                  </a:cubicBezTo>
                  <a:lnTo>
                    <a:pt x="2123" y="4330"/>
                  </a:lnTo>
                  <a:cubicBezTo>
                    <a:pt x="2158" y="4331"/>
                    <a:pt x="2222" y="4465"/>
                    <a:pt x="2213" y="4501"/>
                  </a:cubicBezTo>
                  <a:cubicBezTo>
                    <a:pt x="2212" y="4503"/>
                    <a:pt x="2211" y="4503"/>
                    <a:pt x="2209" y="4503"/>
                  </a:cubicBezTo>
                  <a:cubicBezTo>
                    <a:pt x="2204" y="4503"/>
                    <a:pt x="2198" y="4495"/>
                    <a:pt x="2194" y="4486"/>
                  </a:cubicBezTo>
                  <a:lnTo>
                    <a:pt x="2194" y="4486"/>
                  </a:lnTo>
                  <a:cubicBezTo>
                    <a:pt x="2188" y="4502"/>
                    <a:pt x="2182" y="4523"/>
                    <a:pt x="2209" y="4557"/>
                  </a:cubicBezTo>
                  <a:lnTo>
                    <a:pt x="2199" y="4519"/>
                  </a:lnTo>
                  <a:lnTo>
                    <a:pt x="2199" y="4519"/>
                  </a:lnTo>
                  <a:cubicBezTo>
                    <a:pt x="2229" y="4549"/>
                    <a:pt x="2271" y="4528"/>
                    <a:pt x="2285" y="4592"/>
                  </a:cubicBezTo>
                  <a:cubicBezTo>
                    <a:pt x="2294" y="4555"/>
                    <a:pt x="2277" y="4536"/>
                    <a:pt x="2256" y="4523"/>
                  </a:cubicBezTo>
                  <a:lnTo>
                    <a:pt x="2256" y="4523"/>
                  </a:lnTo>
                  <a:cubicBezTo>
                    <a:pt x="2266" y="4528"/>
                    <a:pt x="2274" y="4530"/>
                    <a:pt x="2281" y="4530"/>
                  </a:cubicBezTo>
                  <a:cubicBezTo>
                    <a:pt x="2306" y="4530"/>
                    <a:pt x="2319" y="4509"/>
                    <a:pt x="2346" y="4509"/>
                  </a:cubicBezTo>
                  <a:cubicBezTo>
                    <a:pt x="2352" y="4509"/>
                    <a:pt x="2358" y="4510"/>
                    <a:pt x="2365" y="4512"/>
                  </a:cubicBezTo>
                  <a:cubicBezTo>
                    <a:pt x="2351" y="4495"/>
                    <a:pt x="2327" y="4456"/>
                    <a:pt x="2334" y="4454"/>
                  </a:cubicBezTo>
                  <a:lnTo>
                    <a:pt x="2334" y="4454"/>
                  </a:lnTo>
                  <a:cubicBezTo>
                    <a:pt x="2340" y="4455"/>
                    <a:pt x="2345" y="4456"/>
                    <a:pt x="2350" y="4456"/>
                  </a:cubicBezTo>
                  <a:cubicBezTo>
                    <a:pt x="2399" y="4456"/>
                    <a:pt x="2335" y="4371"/>
                    <a:pt x="2367" y="4342"/>
                  </a:cubicBezTo>
                  <a:lnTo>
                    <a:pt x="2367" y="4342"/>
                  </a:lnTo>
                  <a:cubicBezTo>
                    <a:pt x="2400" y="4375"/>
                    <a:pt x="2409" y="4434"/>
                    <a:pt x="2420" y="4434"/>
                  </a:cubicBezTo>
                  <a:cubicBezTo>
                    <a:pt x="2424" y="4434"/>
                    <a:pt x="2429" y="4427"/>
                    <a:pt x="2434" y="4412"/>
                  </a:cubicBezTo>
                  <a:cubicBezTo>
                    <a:pt x="2474" y="4438"/>
                    <a:pt x="2479" y="4503"/>
                    <a:pt x="2481" y="4537"/>
                  </a:cubicBezTo>
                  <a:cubicBezTo>
                    <a:pt x="2483" y="4511"/>
                    <a:pt x="2492" y="4502"/>
                    <a:pt x="2504" y="4502"/>
                  </a:cubicBezTo>
                  <a:cubicBezTo>
                    <a:pt x="2533" y="4502"/>
                    <a:pt x="2578" y="4551"/>
                    <a:pt x="2596" y="4554"/>
                  </a:cubicBezTo>
                  <a:lnTo>
                    <a:pt x="2588" y="4592"/>
                  </a:lnTo>
                  <a:cubicBezTo>
                    <a:pt x="2593" y="4570"/>
                    <a:pt x="2602" y="4566"/>
                    <a:pt x="2613" y="4563"/>
                  </a:cubicBezTo>
                  <a:lnTo>
                    <a:pt x="2571" y="4496"/>
                  </a:lnTo>
                  <a:lnTo>
                    <a:pt x="2571" y="4496"/>
                  </a:lnTo>
                  <a:cubicBezTo>
                    <a:pt x="2588" y="4503"/>
                    <a:pt x="2598" y="4500"/>
                    <a:pt x="2610" y="4528"/>
                  </a:cubicBezTo>
                  <a:cubicBezTo>
                    <a:pt x="2602" y="4476"/>
                    <a:pt x="2550" y="4414"/>
                    <a:pt x="2546" y="4342"/>
                  </a:cubicBezTo>
                  <a:lnTo>
                    <a:pt x="2546" y="4342"/>
                  </a:lnTo>
                  <a:cubicBezTo>
                    <a:pt x="2551" y="4346"/>
                    <a:pt x="2555" y="4348"/>
                    <a:pt x="2559" y="4348"/>
                  </a:cubicBezTo>
                  <a:cubicBezTo>
                    <a:pt x="2570" y="4348"/>
                    <a:pt x="2576" y="4332"/>
                    <a:pt x="2587" y="4332"/>
                  </a:cubicBezTo>
                  <a:cubicBezTo>
                    <a:pt x="2595" y="4332"/>
                    <a:pt x="2605" y="4341"/>
                    <a:pt x="2622" y="4374"/>
                  </a:cubicBezTo>
                  <a:cubicBezTo>
                    <a:pt x="2619" y="4373"/>
                    <a:pt x="2616" y="4373"/>
                    <a:pt x="2614" y="4373"/>
                  </a:cubicBezTo>
                  <a:cubicBezTo>
                    <a:pt x="2574" y="4373"/>
                    <a:pt x="2648" y="4450"/>
                    <a:pt x="2639" y="4487"/>
                  </a:cubicBezTo>
                  <a:lnTo>
                    <a:pt x="2639" y="4487"/>
                  </a:lnTo>
                  <a:cubicBezTo>
                    <a:pt x="2642" y="4485"/>
                    <a:pt x="2645" y="4484"/>
                    <a:pt x="2649" y="4484"/>
                  </a:cubicBezTo>
                  <a:cubicBezTo>
                    <a:pt x="2653" y="4484"/>
                    <a:pt x="2658" y="4485"/>
                    <a:pt x="2663" y="4488"/>
                  </a:cubicBezTo>
                  <a:cubicBezTo>
                    <a:pt x="2670" y="4498"/>
                    <a:pt x="2670" y="4509"/>
                    <a:pt x="2670" y="4516"/>
                  </a:cubicBezTo>
                  <a:cubicBezTo>
                    <a:pt x="2682" y="4525"/>
                    <a:pt x="2690" y="4529"/>
                    <a:pt x="2695" y="4529"/>
                  </a:cubicBezTo>
                  <a:cubicBezTo>
                    <a:pt x="2724" y="4529"/>
                    <a:pt x="2652" y="4397"/>
                    <a:pt x="2694" y="4382"/>
                  </a:cubicBezTo>
                  <a:lnTo>
                    <a:pt x="2694" y="4382"/>
                  </a:lnTo>
                  <a:cubicBezTo>
                    <a:pt x="2709" y="4430"/>
                    <a:pt x="2738" y="4465"/>
                    <a:pt x="2749" y="4465"/>
                  </a:cubicBezTo>
                  <a:cubicBezTo>
                    <a:pt x="2751" y="4465"/>
                    <a:pt x="2752" y="4464"/>
                    <a:pt x="2753" y="4462"/>
                  </a:cubicBezTo>
                  <a:lnTo>
                    <a:pt x="2753" y="4462"/>
                  </a:lnTo>
                  <a:cubicBezTo>
                    <a:pt x="2752" y="4462"/>
                    <a:pt x="2751" y="4462"/>
                    <a:pt x="2750" y="4462"/>
                  </a:cubicBezTo>
                  <a:cubicBezTo>
                    <a:pt x="2731" y="4462"/>
                    <a:pt x="2705" y="4376"/>
                    <a:pt x="2705" y="4330"/>
                  </a:cubicBezTo>
                  <a:lnTo>
                    <a:pt x="2705" y="4330"/>
                  </a:lnTo>
                  <a:cubicBezTo>
                    <a:pt x="2712" y="4334"/>
                    <a:pt x="2718" y="4336"/>
                    <a:pt x="2722" y="4336"/>
                  </a:cubicBezTo>
                  <a:cubicBezTo>
                    <a:pt x="2745" y="4336"/>
                    <a:pt x="2726" y="4284"/>
                    <a:pt x="2742" y="4284"/>
                  </a:cubicBezTo>
                  <a:lnTo>
                    <a:pt x="2715" y="4272"/>
                  </a:lnTo>
                  <a:cubicBezTo>
                    <a:pt x="2698" y="4216"/>
                    <a:pt x="2716" y="4217"/>
                    <a:pt x="2731" y="4191"/>
                  </a:cubicBezTo>
                  <a:lnTo>
                    <a:pt x="2731" y="4191"/>
                  </a:lnTo>
                  <a:cubicBezTo>
                    <a:pt x="2749" y="4232"/>
                    <a:pt x="2724" y="4228"/>
                    <a:pt x="2740" y="4243"/>
                  </a:cubicBezTo>
                  <a:cubicBezTo>
                    <a:pt x="2736" y="4219"/>
                    <a:pt x="2739" y="4210"/>
                    <a:pt x="2747" y="4210"/>
                  </a:cubicBezTo>
                  <a:cubicBezTo>
                    <a:pt x="2764" y="4210"/>
                    <a:pt x="2806" y="4259"/>
                    <a:pt x="2828" y="4259"/>
                  </a:cubicBezTo>
                  <a:cubicBezTo>
                    <a:pt x="2835" y="4259"/>
                    <a:pt x="2840" y="4254"/>
                    <a:pt x="2841" y="4239"/>
                  </a:cubicBezTo>
                  <a:cubicBezTo>
                    <a:pt x="2872" y="4268"/>
                    <a:pt x="2886" y="4337"/>
                    <a:pt x="2910" y="4356"/>
                  </a:cubicBezTo>
                  <a:cubicBezTo>
                    <a:pt x="2912" y="4335"/>
                    <a:pt x="2918" y="4328"/>
                    <a:pt x="2925" y="4328"/>
                  </a:cubicBezTo>
                  <a:cubicBezTo>
                    <a:pt x="2940" y="4328"/>
                    <a:pt x="2964" y="4358"/>
                    <a:pt x="2980" y="4358"/>
                  </a:cubicBezTo>
                  <a:cubicBezTo>
                    <a:pt x="2987" y="4358"/>
                    <a:pt x="2993" y="4352"/>
                    <a:pt x="2996" y="4335"/>
                  </a:cubicBezTo>
                  <a:cubicBezTo>
                    <a:pt x="2954" y="4270"/>
                    <a:pt x="2959" y="4289"/>
                    <a:pt x="2955" y="4207"/>
                  </a:cubicBezTo>
                  <a:lnTo>
                    <a:pt x="2955" y="4207"/>
                  </a:lnTo>
                  <a:lnTo>
                    <a:pt x="2913" y="4286"/>
                  </a:lnTo>
                  <a:lnTo>
                    <a:pt x="2908" y="4164"/>
                  </a:lnTo>
                  <a:cubicBezTo>
                    <a:pt x="2889" y="4171"/>
                    <a:pt x="2888" y="4222"/>
                    <a:pt x="2873" y="4222"/>
                  </a:cubicBezTo>
                  <a:cubicBezTo>
                    <a:pt x="2872" y="4222"/>
                    <a:pt x="2872" y="4222"/>
                    <a:pt x="2871" y="4221"/>
                  </a:cubicBezTo>
                  <a:cubicBezTo>
                    <a:pt x="2864" y="4155"/>
                    <a:pt x="2869" y="4174"/>
                    <a:pt x="2835" y="4119"/>
                  </a:cubicBezTo>
                  <a:lnTo>
                    <a:pt x="2835" y="4119"/>
                  </a:lnTo>
                  <a:cubicBezTo>
                    <a:pt x="2850" y="4139"/>
                    <a:pt x="2860" y="4146"/>
                    <a:pt x="2867" y="4146"/>
                  </a:cubicBezTo>
                  <a:cubicBezTo>
                    <a:pt x="2887" y="4146"/>
                    <a:pt x="2877" y="4079"/>
                    <a:pt x="2899" y="4079"/>
                  </a:cubicBezTo>
                  <a:cubicBezTo>
                    <a:pt x="2904" y="4079"/>
                    <a:pt x="2911" y="4083"/>
                    <a:pt x="2920" y="4091"/>
                  </a:cubicBezTo>
                  <a:lnTo>
                    <a:pt x="2999" y="4265"/>
                  </a:lnTo>
                  <a:cubicBezTo>
                    <a:pt x="3010" y="4272"/>
                    <a:pt x="3019" y="4276"/>
                    <a:pt x="3026" y="4276"/>
                  </a:cubicBezTo>
                  <a:cubicBezTo>
                    <a:pt x="3069" y="4276"/>
                    <a:pt x="3051" y="4153"/>
                    <a:pt x="3109" y="4153"/>
                  </a:cubicBezTo>
                  <a:cubicBezTo>
                    <a:pt x="3112" y="4153"/>
                    <a:pt x="3115" y="4153"/>
                    <a:pt x="3119" y="4154"/>
                  </a:cubicBezTo>
                  <a:lnTo>
                    <a:pt x="3085" y="4133"/>
                  </a:lnTo>
                  <a:cubicBezTo>
                    <a:pt x="3062" y="4061"/>
                    <a:pt x="3119" y="4106"/>
                    <a:pt x="3124" y="4070"/>
                  </a:cubicBezTo>
                  <a:cubicBezTo>
                    <a:pt x="3150" y="4128"/>
                    <a:pt x="3171" y="4144"/>
                    <a:pt x="3196" y="4176"/>
                  </a:cubicBezTo>
                  <a:cubicBezTo>
                    <a:pt x="3176" y="4133"/>
                    <a:pt x="3241" y="4159"/>
                    <a:pt x="3192" y="4041"/>
                  </a:cubicBezTo>
                  <a:lnTo>
                    <a:pt x="3192" y="4041"/>
                  </a:lnTo>
                  <a:lnTo>
                    <a:pt x="3255" y="4104"/>
                  </a:lnTo>
                  <a:cubicBezTo>
                    <a:pt x="3256" y="4104"/>
                    <a:pt x="3257" y="4104"/>
                    <a:pt x="3259" y="4104"/>
                  </a:cubicBezTo>
                  <a:cubicBezTo>
                    <a:pt x="3313" y="4104"/>
                    <a:pt x="3231" y="3914"/>
                    <a:pt x="3286" y="3912"/>
                  </a:cubicBezTo>
                  <a:lnTo>
                    <a:pt x="3286" y="3912"/>
                  </a:lnTo>
                  <a:cubicBezTo>
                    <a:pt x="3302" y="3982"/>
                    <a:pt x="3343" y="4013"/>
                    <a:pt x="3333" y="4072"/>
                  </a:cubicBezTo>
                  <a:cubicBezTo>
                    <a:pt x="3349" y="4066"/>
                    <a:pt x="3369" y="4070"/>
                    <a:pt x="3349" y="4029"/>
                  </a:cubicBezTo>
                  <a:lnTo>
                    <a:pt x="3349" y="4029"/>
                  </a:lnTo>
                  <a:cubicBezTo>
                    <a:pt x="3352" y="4033"/>
                    <a:pt x="3354" y="4035"/>
                    <a:pt x="3356" y="4035"/>
                  </a:cubicBezTo>
                  <a:cubicBezTo>
                    <a:pt x="3368" y="4035"/>
                    <a:pt x="3362" y="3969"/>
                    <a:pt x="3379" y="3969"/>
                  </a:cubicBezTo>
                  <a:cubicBezTo>
                    <a:pt x="3383" y="3969"/>
                    <a:pt x="3388" y="3972"/>
                    <a:pt x="3395" y="3980"/>
                  </a:cubicBezTo>
                  <a:cubicBezTo>
                    <a:pt x="3388" y="3952"/>
                    <a:pt x="3360" y="3891"/>
                    <a:pt x="3380" y="3886"/>
                  </a:cubicBezTo>
                  <a:lnTo>
                    <a:pt x="3380" y="3886"/>
                  </a:lnTo>
                  <a:cubicBezTo>
                    <a:pt x="3384" y="3892"/>
                    <a:pt x="3388" y="3900"/>
                    <a:pt x="3391" y="3906"/>
                  </a:cubicBezTo>
                  <a:lnTo>
                    <a:pt x="3391" y="3906"/>
                  </a:lnTo>
                  <a:cubicBezTo>
                    <a:pt x="3384" y="3881"/>
                    <a:pt x="3397" y="3857"/>
                    <a:pt x="3355" y="3808"/>
                  </a:cubicBezTo>
                  <a:lnTo>
                    <a:pt x="3355" y="3808"/>
                  </a:lnTo>
                  <a:cubicBezTo>
                    <a:pt x="3391" y="3850"/>
                    <a:pt x="3417" y="3863"/>
                    <a:pt x="3437" y="3863"/>
                  </a:cubicBezTo>
                  <a:cubicBezTo>
                    <a:pt x="3474" y="3863"/>
                    <a:pt x="3494" y="3820"/>
                    <a:pt x="3528" y="3820"/>
                  </a:cubicBezTo>
                  <a:cubicBezTo>
                    <a:pt x="3545" y="3820"/>
                    <a:pt x="3566" y="3830"/>
                    <a:pt x="3594" y="3863"/>
                  </a:cubicBezTo>
                  <a:cubicBezTo>
                    <a:pt x="3617" y="3826"/>
                    <a:pt x="3648" y="3788"/>
                    <a:pt x="3675" y="3769"/>
                  </a:cubicBezTo>
                  <a:cubicBezTo>
                    <a:pt x="3680" y="3785"/>
                    <a:pt x="3688" y="3795"/>
                    <a:pt x="3682" y="3795"/>
                  </a:cubicBezTo>
                  <a:cubicBezTo>
                    <a:pt x="3681" y="3795"/>
                    <a:pt x="3681" y="3795"/>
                    <a:pt x="3680" y="3795"/>
                  </a:cubicBezTo>
                  <a:lnTo>
                    <a:pt x="3680" y="3795"/>
                  </a:lnTo>
                  <a:cubicBezTo>
                    <a:pt x="3685" y="3797"/>
                    <a:pt x="3689" y="3798"/>
                    <a:pt x="3692" y="3798"/>
                  </a:cubicBezTo>
                  <a:cubicBezTo>
                    <a:pt x="3728" y="3798"/>
                    <a:pt x="3643" y="3649"/>
                    <a:pt x="3683" y="3649"/>
                  </a:cubicBezTo>
                  <a:cubicBezTo>
                    <a:pt x="3687" y="3649"/>
                    <a:pt x="3692" y="3650"/>
                    <a:pt x="3697" y="3653"/>
                  </a:cubicBezTo>
                  <a:cubicBezTo>
                    <a:pt x="3769" y="3734"/>
                    <a:pt x="3699" y="3715"/>
                    <a:pt x="3732" y="3743"/>
                  </a:cubicBezTo>
                  <a:cubicBezTo>
                    <a:pt x="3762" y="3797"/>
                    <a:pt x="3778" y="3815"/>
                    <a:pt x="3788" y="3815"/>
                  </a:cubicBezTo>
                  <a:cubicBezTo>
                    <a:pt x="3806" y="3815"/>
                    <a:pt x="3804" y="3759"/>
                    <a:pt x="3828" y="3759"/>
                  </a:cubicBezTo>
                  <a:cubicBezTo>
                    <a:pt x="3836" y="3759"/>
                    <a:pt x="3847" y="3765"/>
                    <a:pt x="3862" y="3782"/>
                  </a:cubicBezTo>
                  <a:lnTo>
                    <a:pt x="3861" y="3796"/>
                  </a:lnTo>
                  <a:cubicBezTo>
                    <a:pt x="3869" y="3803"/>
                    <a:pt x="3876" y="3807"/>
                    <a:pt x="3880" y="3807"/>
                  </a:cubicBezTo>
                  <a:cubicBezTo>
                    <a:pt x="3910" y="3807"/>
                    <a:pt x="3889" y="3694"/>
                    <a:pt x="3929" y="3688"/>
                  </a:cubicBezTo>
                  <a:cubicBezTo>
                    <a:pt x="3929" y="3688"/>
                    <a:pt x="3935" y="3705"/>
                    <a:pt x="3943" y="3717"/>
                  </a:cubicBezTo>
                  <a:cubicBezTo>
                    <a:pt x="3931" y="3662"/>
                    <a:pt x="3934" y="3621"/>
                    <a:pt x="3943" y="3588"/>
                  </a:cubicBezTo>
                  <a:cubicBezTo>
                    <a:pt x="3950" y="3553"/>
                    <a:pt x="3965" y="3527"/>
                    <a:pt x="3976" y="3503"/>
                  </a:cubicBezTo>
                  <a:cubicBezTo>
                    <a:pt x="4003" y="3583"/>
                    <a:pt x="3980" y="3551"/>
                    <a:pt x="4027" y="3621"/>
                  </a:cubicBezTo>
                  <a:cubicBezTo>
                    <a:pt x="4037" y="3601"/>
                    <a:pt x="3959" y="3506"/>
                    <a:pt x="3980" y="3466"/>
                  </a:cubicBezTo>
                  <a:lnTo>
                    <a:pt x="3980" y="3466"/>
                  </a:lnTo>
                  <a:cubicBezTo>
                    <a:pt x="4013" y="3501"/>
                    <a:pt x="4054" y="3522"/>
                    <a:pt x="4101" y="3599"/>
                  </a:cubicBezTo>
                  <a:lnTo>
                    <a:pt x="4073" y="3621"/>
                  </a:lnTo>
                  <a:cubicBezTo>
                    <a:pt x="4093" y="3647"/>
                    <a:pt x="4105" y="3657"/>
                    <a:pt x="4112" y="3657"/>
                  </a:cubicBezTo>
                  <a:cubicBezTo>
                    <a:pt x="4129" y="3657"/>
                    <a:pt x="4120" y="3604"/>
                    <a:pt x="4134" y="3604"/>
                  </a:cubicBezTo>
                  <a:cubicBezTo>
                    <a:pt x="4135" y="3604"/>
                    <a:pt x="4136" y="3604"/>
                    <a:pt x="4137" y="3604"/>
                  </a:cubicBezTo>
                  <a:lnTo>
                    <a:pt x="4159" y="3650"/>
                  </a:lnTo>
                  <a:cubicBezTo>
                    <a:pt x="4199" y="3608"/>
                    <a:pt x="4140" y="3496"/>
                    <a:pt x="4195" y="3476"/>
                  </a:cubicBezTo>
                  <a:lnTo>
                    <a:pt x="4172" y="3445"/>
                  </a:lnTo>
                  <a:cubicBezTo>
                    <a:pt x="4163" y="3409"/>
                    <a:pt x="4164" y="3397"/>
                    <a:pt x="4169" y="3397"/>
                  </a:cubicBezTo>
                  <a:lnTo>
                    <a:pt x="4169" y="3397"/>
                  </a:lnTo>
                  <a:cubicBezTo>
                    <a:pt x="4179" y="3397"/>
                    <a:pt x="4200" y="3428"/>
                    <a:pt x="4210" y="3428"/>
                  </a:cubicBezTo>
                  <a:cubicBezTo>
                    <a:pt x="4215" y="3428"/>
                    <a:pt x="4217" y="3420"/>
                    <a:pt x="4213" y="3397"/>
                  </a:cubicBezTo>
                  <a:lnTo>
                    <a:pt x="4213" y="3397"/>
                  </a:lnTo>
                  <a:lnTo>
                    <a:pt x="4282" y="3505"/>
                  </a:lnTo>
                  <a:cubicBezTo>
                    <a:pt x="4286" y="3466"/>
                    <a:pt x="4287" y="3361"/>
                    <a:pt x="4308" y="3321"/>
                  </a:cubicBezTo>
                  <a:cubicBezTo>
                    <a:pt x="4335" y="3415"/>
                    <a:pt x="4320" y="3479"/>
                    <a:pt x="4324" y="3541"/>
                  </a:cubicBezTo>
                  <a:cubicBezTo>
                    <a:pt x="4343" y="3532"/>
                    <a:pt x="4382" y="3497"/>
                    <a:pt x="4361" y="3437"/>
                  </a:cubicBezTo>
                  <a:lnTo>
                    <a:pt x="4361" y="3437"/>
                  </a:lnTo>
                  <a:cubicBezTo>
                    <a:pt x="4360" y="3449"/>
                    <a:pt x="4364" y="3474"/>
                    <a:pt x="4356" y="3474"/>
                  </a:cubicBezTo>
                  <a:cubicBezTo>
                    <a:pt x="4354" y="3474"/>
                    <a:pt x="4352" y="3473"/>
                    <a:pt x="4349" y="3471"/>
                  </a:cubicBezTo>
                  <a:cubicBezTo>
                    <a:pt x="4323" y="3371"/>
                    <a:pt x="4328" y="3311"/>
                    <a:pt x="4365" y="3293"/>
                  </a:cubicBezTo>
                  <a:cubicBezTo>
                    <a:pt x="4411" y="3380"/>
                    <a:pt x="4440" y="3398"/>
                    <a:pt x="4466" y="3398"/>
                  </a:cubicBezTo>
                  <a:cubicBezTo>
                    <a:pt x="4485" y="3398"/>
                    <a:pt x="4503" y="3388"/>
                    <a:pt x="4525" y="3388"/>
                  </a:cubicBezTo>
                  <a:cubicBezTo>
                    <a:pt x="4548" y="3388"/>
                    <a:pt x="4575" y="3399"/>
                    <a:pt x="4613" y="3446"/>
                  </a:cubicBezTo>
                  <a:cubicBezTo>
                    <a:pt x="4631" y="3328"/>
                    <a:pt x="4759" y="3404"/>
                    <a:pt x="4828" y="3347"/>
                  </a:cubicBezTo>
                  <a:cubicBezTo>
                    <a:pt x="4703" y="3197"/>
                    <a:pt x="4847" y="3329"/>
                    <a:pt x="4742" y="3162"/>
                  </a:cubicBezTo>
                  <a:cubicBezTo>
                    <a:pt x="4748" y="3150"/>
                    <a:pt x="4754" y="3144"/>
                    <a:pt x="4759" y="3144"/>
                  </a:cubicBezTo>
                  <a:cubicBezTo>
                    <a:pt x="4762" y="3144"/>
                    <a:pt x="4765" y="3146"/>
                    <a:pt x="4769" y="3150"/>
                  </a:cubicBezTo>
                  <a:lnTo>
                    <a:pt x="4882" y="3221"/>
                  </a:lnTo>
                  <a:cubicBezTo>
                    <a:pt x="4924" y="3262"/>
                    <a:pt x="4888" y="3267"/>
                    <a:pt x="4911" y="3305"/>
                  </a:cubicBezTo>
                  <a:cubicBezTo>
                    <a:pt x="4914" y="3304"/>
                    <a:pt x="4916" y="3304"/>
                    <a:pt x="4919" y="3304"/>
                  </a:cubicBezTo>
                  <a:cubicBezTo>
                    <a:pt x="4959" y="3304"/>
                    <a:pt x="4974" y="3369"/>
                    <a:pt x="5023" y="3397"/>
                  </a:cubicBezTo>
                  <a:cubicBezTo>
                    <a:pt x="4986" y="3346"/>
                    <a:pt x="4983" y="3311"/>
                    <a:pt x="5009" y="3311"/>
                  </a:cubicBezTo>
                  <a:cubicBezTo>
                    <a:pt x="5012" y="3311"/>
                    <a:pt x="5016" y="3312"/>
                    <a:pt x="5020" y="3313"/>
                  </a:cubicBezTo>
                  <a:lnTo>
                    <a:pt x="4942" y="3253"/>
                  </a:lnTo>
                  <a:cubicBezTo>
                    <a:pt x="4942" y="3226"/>
                    <a:pt x="4948" y="3217"/>
                    <a:pt x="4957" y="3217"/>
                  </a:cubicBezTo>
                  <a:cubicBezTo>
                    <a:pt x="4983" y="3217"/>
                    <a:pt x="5033" y="3282"/>
                    <a:pt x="5058" y="3282"/>
                  </a:cubicBezTo>
                  <a:cubicBezTo>
                    <a:pt x="5068" y="3282"/>
                    <a:pt x="5075" y="3273"/>
                    <a:pt x="5075" y="3247"/>
                  </a:cubicBezTo>
                  <a:lnTo>
                    <a:pt x="5090" y="3310"/>
                  </a:lnTo>
                  <a:cubicBezTo>
                    <a:pt x="5094" y="3287"/>
                    <a:pt x="5120" y="3271"/>
                    <a:pt x="5138" y="3243"/>
                  </a:cubicBezTo>
                  <a:cubicBezTo>
                    <a:pt x="5156" y="3215"/>
                    <a:pt x="5164" y="3174"/>
                    <a:pt x="5136" y="3097"/>
                  </a:cubicBezTo>
                  <a:lnTo>
                    <a:pt x="5136" y="3097"/>
                  </a:lnTo>
                  <a:cubicBezTo>
                    <a:pt x="5152" y="3114"/>
                    <a:pt x="5188" y="3155"/>
                    <a:pt x="5183" y="3175"/>
                  </a:cubicBezTo>
                  <a:cubicBezTo>
                    <a:pt x="5253" y="3156"/>
                    <a:pt x="5241" y="2984"/>
                    <a:pt x="5311" y="2984"/>
                  </a:cubicBezTo>
                  <a:cubicBezTo>
                    <a:pt x="5320" y="2984"/>
                    <a:pt x="5329" y="2986"/>
                    <a:pt x="5340" y="2991"/>
                  </a:cubicBezTo>
                  <a:lnTo>
                    <a:pt x="5361" y="3035"/>
                  </a:lnTo>
                  <a:cubicBezTo>
                    <a:pt x="5365" y="3019"/>
                    <a:pt x="5344" y="2969"/>
                    <a:pt x="5358" y="2969"/>
                  </a:cubicBezTo>
                  <a:cubicBezTo>
                    <a:pt x="5362" y="2969"/>
                    <a:pt x="5367" y="2971"/>
                    <a:pt x="5374" y="2977"/>
                  </a:cubicBezTo>
                  <a:cubicBezTo>
                    <a:pt x="5384" y="2993"/>
                    <a:pt x="5395" y="3019"/>
                    <a:pt x="5402" y="3019"/>
                  </a:cubicBezTo>
                  <a:cubicBezTo>
                    <a:pt x="5402" y="3019"/>
                    <a:pt x="5402" y="3019"/>
                    <a:pt x="5402" y="3019"/>
                  </a:cubicBezTo>
                  <a:cubicBezTo>
                    <a:pt x="5400" y="3003"/>
                    <a:pt x="5390" y="2940"/>
                    <a:pt x="5412" y="2940"/>
                  </a:cubicBezTo>
                  <a:cubicBezTo>
                    <a:pt x="5414" y="2940"/>
                    <a:pt x="5416" y="2940"/>
                    <a:pt x="5419" y="2942"/>
                  </a:cubicBezTo>
                  <a:lnTo>
                    <a:pt x="5434" y="2997"/>
                  </a:lnTo>
                  <a:cubicBezTo>
                    <a:pt x="5438" y="2997"/>
                    <a:pt x="5441" y="2997"/>
                    <a:pt x="5443" y="2997"/>
                  </a:cubicBezTo>
                  <a:cubicBezTo>
                    <a:pt x="5527" y="2997"/>
                    <a:pt x="5460" y="2820"/>
                    <a:pt x="5494" y="2761"/>
                  </a:cubicBezTo>
                  <a:lnTo>
                    <a:pt x="5494" y="2761"/>
                  </a:lnTo>
                  <a:cubicBezTo>
                    <a:pt x="5571" y="2880"/>
                    <a:pt x="5646" y="2889"/>
                    <a:pt x="5683" y="2891"/>
                  </a:cubicBezTo>
                  <a:lnTo>
                    <a:pt x="5694" y="2908"/>
                  </a:lnTo>
                  <a:cubicBezTo>
                    <a:pt x="5776" y="2873"/>
                    <a:pt x="5751" y="2725"/>
                    <a:pt x="5786" y="2635"/>
                  </a:cubicBezTo>
                  <a:cubicBezTo>
                    <a:pt x="5820" y="2661"/>
                    <a:pt x="5849" y="2671"/>
                    <a:pt x="5875" y="2671"/>
                  </a:cubicBezTo>
                  <a:cubicBezTo>
                    <a:pt x="5937" y="2671"/>
                    <a:pt x="5982" y="2616"/>
                    <a:pt x="6050" y="2616"/>
                  </a:cubicBezTo>
                  <a:cubicBezTo>
                    <a:pt x="6060" y="2616"/>
                    <a:pt x="6069" y="2617"/>
                    <a:pt x="6079" y="2619"/>
                  </a:cubicBezTo>
                  <a:cubicBezTo>
                    <a:pt x="6055" y="2605"/>
                    <a:pt x="6017" y="2527"/>
                    <a:pt x="6020" y="2507"/>
                  </a:cubicBezTo>
                  <a:lnTo>
                    <a:pt x="6020" y="2507"/>
                  </a:lnTo>
                  <a:cubicBezTo>
                    <a:pt x="6022" y="2508"/>
                    <a:pt x="6024" y="2508"/>
                    <a:pt x="6025" y="2508"/>
                  </a:cubicBezTo>
                  <a:cubicBezTo>
                    <a:pt x="6041" y="2508"/>
                    <a:pt x="6029" y="2461"/>
                    <a:pt x="6040" y="2461"/>
                  </a:cubicBezTo>
                  <a:lnTo>
                    <a:pt x="6040" y="2461"/>
                  </a:lnTo>
                  <a:cubicBezTo>
                    <a:pt x="6046" y="2461"/>
                    <a:pt x="6057" y="2472"/>
                    <a:pt x="6079" y="2506"/>
                  </a:cubicBezTo>
                  <a:lnTo>
                    <a:pt x="6072" y="2507"/>
                  </a:lnTo>
                  <a:cubicBezTo>
                    <a:pt x="6112" y="2553"/>
                    <a:pt x="6137" y="2566"/>
                    <a:pt x="6154" y="2566"/>
                  </a:cubicBezTo>
                  <a:cubicBezTo>
                    <a:pt x="6173" y="2566"/>
                    <a:pt x="6183" y="2549"/>
                    <a:pt x="6197" y="2540"/>
                  </a:cubicBezTo>
                  <a:lnTo>
                    <a:pt x="6102" y="2397"/>
                  </a:lnTo>
                  <a:lnTo>
                    <a:pt x="6102" y="2397"/>
                  </a:lnTo>
                  <a:cubicBezTo>
                    <a:pt x="6142" y="2427"/>
                    <a:pt x="6170" y="2438"/>
                    <a:pt x="6192" y="2438"/>
                  </a:cubicBezTo>
                  <a:cubicBezTo>
                    <a:pt x="6227" y="2438"/>
                    <a:pt x="6244" y="2407"/>
                    <a:pt x="6258" y="2376"/>
                  </a:cubicBezTo>
                  <a:cubicBezTo>
                    <a:pt x="6273" y="2346"/>
                    <a:pt x="6285" y="2315"/>
                    <a:pt x="6312" y="2315"/>
                  </a:cubicBezTo>
                  <a:cubicBezTo>
                    <a:pt x="6328" y="2315"/>
                    <a:pt x="6350" y="2326"/>
                    <a:pt x="6381" y="2356"/>
                  </a:cubicBezTo>
                  <a:cubicBezTo>
                    <a:pt x="6371" y="2310"/>
                    <a:pt x="6391" y="2297"/>
                    <a:pt x="6381" y="2251"/>
                  </a:cubicBezTo>
                  <a:lnTo>
                    <a:pt x="6381" y="2251"/>
                  </a:lnTo>
                  <a:lnTo>
                    <a:pt x="6434" y="2326"/>
                  </a:lnTo>
                  <a:cubicBezTo>
                    <a:pt x="6491" y="2313"/>
                    <a:pt x="6520" y="2307"/>
                    <a:pt x="6559" y="2251"/>
                  </a:cubicBezTo>
                  <a:lnTo>
                    <a:pt x="6588" y="2312"/>
                  </a:lnTo>
                  <a:cubicBezTo>
                    <a:pt x="6621" y="2294"/>
                    <a:pt x="6466" y="2072"/>
                    <a:pt x="6491" y="2048"/>
                  </a:cubicBezTo>
                  <a:lnTo>
                    <a:pt x="6491" y="2048"/>
                  </a:lnTo>
                  <a:lnTo>
                    <a:pt x="6582" y="2151"/>
                  </a:lnTo>
                  <a:cubicBezTo>
                    <a:pt x="6632" y="2112"/>
                    <a:pt x="6757" y="2167"/>
                    <a:pt x="6731" y="2029"/>
                  </a:cubicBezTo>
                  <a:lnTo>
                    <a:pt x="6731" y="2029"/>
                  </a:lnTo>
                  <a:cubicBezTo>
                    <a:pt x="6743" y="2046"/>
                    <a:pt x="6765" y="2079"/>
                    <a:pt x="6760" y="2089"/>
                  </a:cubicBezTo>
                  <a:cubicBezTo>
                    <a:pt x="6785" y="2074"/>
                    <a:pt x="6900" y="2089"/>
                    <a:pt x="6798" y="1962"/>
                  </a:cubicBezTo>
                  <a:lnTo>
                    <a:pt x="6798" y="1962"/>
                  </a:lnTo>
                  <a:cubicBezTo>
                    <a:pt x="6811" y="1976"/>
                    <a:pt x="6820" y="1982"/>
                    <a:pt x="6827" y="1982"/>
                  </a:cubicBezTo>
                  <a:cubicBezTo>
                    <a:pt x="6853" y="1982"/>
                    <a:pt x="6843" y="1899"/>
                    <a:pt x="6839" y="1852"/>
                  </a:cubicBezTo>
                  <a:lnTo>
                    <a:pt x="6839" y="1852"/>
                  </a:lnTo>
                  <a:lnTo>
                    <a:pt x="6890" y="1925"/>
                  </a:lnTo>
                  <a:cubicBezTo>
                    <a:pt x="6843" y="1816"/>
                    <a:pt x="6823" y="1790"/>
                    <a:pt x="6837" y="1742"/>
                  </a:cubicBezTo>
                  <a:lnTo>
                    <a:pt x="6837" y="1742"/>
                  </a:lnTo>
                  <a:cubicBezTo>
                    <a:pt x="6849" y="1745"/>
                    <a:pt x="6881" y="1784"/>
                    <a:pt x="6869" y="1785"/>
                  </a:cubicBezTo>
                  <a:lnTo>
                    <a:pt x="6869" y="1785"/>
                  </a:lnTo>
                  <a:cubicBezTo>
                    <a:pt x="6868" y="1784"/>
                    <a:pt x="6866" y="1784"/>
                    <a:pt x="6864" y="1783"/>
                  </a:cubicBezTo>
                  <a:lnTo>
                    <a:pt x="6864" y="1783"/>
                  </a:lnTo>
                  <a:cubicBezTo>
                    <a:pt x="6866" y="1784"/>
                    <a:pt x="6868" y="1785"/>
                    <a:pt x="6869" y="1785"/>
                  </a:cubicBezTo>
                  <a:cubicBezTo>
                    <a:pt x="6869" y="1785"/>
                    <a:pt x="6869" y="1785"/>
                    <a:pt x="6869" y="1785"/>
                  </a:cubicBezTo>
                  <a:lnTo>
                    <a:pt x="6869" y="1785"/>
                  </a:lnTo>
                  <a:cubicBezTo>
                    <a:pt x="6871" y="1785"/>
                    <a:pt x="6872" y="1785"/>
                    <a:pt x="6874" y="1785"/>
                  </a:cubicBezTo>
                  <a:cubicBezTo>
                    <a:pt x="6903" y="1785"/>
                    <a:pt x="6843" y="1712"/>
                    <a:pt x="6881" y="1712"/>
                  </a:cubicBezTo>
                  <a:cubicBezTo>
                    <a:pt x="6883" y="1712"/>
                    <a:pt x="6887" y="1713"/>
                    <a:pt x="6890" y="1714"/>
                  </a:cubicBezTo>
                  <a:lnTo>
                    <a:pt x="6915" y="1769"/>
                  </a:lnTo>
                  <a:cubicBezTo>
                    <a:pt x="6945" y="1753"/>
                    <a:pt x="6925" y="1731"/>
                    <a:pt x="6897" y="1667"/>
                  </a:cubicBezTo>
                  <a:cubicBezTo>
                    <a:pt x="6894" y="1652"/>
                    <a:pt x="6902" y="1645"/>
                    <a:pt x="6915" y="1645"/>
                  </a:cubicBezTo>
                  <a:cubicBezTo>
                    <a:pt x="6939" y="1645"/>
                    <a:pt x="6980" y="1668"/>
                    <a:pt x="7015" y="1707"/>
                  </a:cubicBezTo>
                  <a:cubicBezTo>
                    <a:pt x="6989" y="1668"/>
                    <a:pt x="6962" y="1609"/>
                    <a:pt x="6986" y="1609"/>
                  </a:cubicBezTo>
                  <a:cubicBezTo>
                    <a:pt x="6987" y="1609"/>
                    <a:pt x="6989" y="1609"/>
                    <a:pt x="6990" y="1609"/>
                  </a:cubicBezTo>
                  <a:cubicBezTo>
                    <a:pt x="7013" y="1631"/>
                    <a:pt x="7019" y="1650"/>
                    <a:pt x="7021" y="1660"/>
                  </a:cubicBezTo>
                  <a:cubicBezTo>
                    <a:pt x="7025" y="1660"/>
                    <a:pt x="7028" y="1661"/>
                    <a:pt x="7031" y="1661"/>
                  </a:cubicBezTo>
                  <a:cubicBezTo>
                    <a:pt x="7062" y="1661"/>
                    <a:pt x="7062" y="1630"/>
                    <a:pt x="7062" y="1604"/>
                  </a:cubicBezTo>
                  <a:cubicBezTo>
                    <a:pt x="7062" y="1582"/>
                    <a:pt x="7062" y="1563"/>
                    <a:pt x="7078" y="1563"/>
                  </a:cubicBezTo>
                  <a:cubicBezTo>
                    <a:pt x="7084" y="1563"/>
                    <a:pt x="7093" y="1566"/>
                    <a:pt x="7104" y="1572"/>
                  </a:cubicBezTo>
                  <a:cubicBezTo>
                    <a:pt x="7124" y="1593"/>
                    <a:pt x="7135" y="1604"/>
                    <a:pt x="7144" y="1609"/>
                  </a:cubicBezTo>
                  <a:cubicBezTo>
                    <a:pt x="7113" y="1632"/>
                    <a:pt x="7085" y="1650"/>
                    <a:pt x="7078" y="1650"/>
                  </a:cubicBezTo>
                  <a:cubicBezTo>
                    <a:pt x="7078" y="1650"/>
                    <a:pt x="7077" y="1650"/>
                    <a:pt x="7077" y="1649"/>
                  </a:cubicBezTo>
                  <a:lnTo>
                    <a:pt x="7077" y="1649"/>
                  </a:lnTo>
                  <a:cubicBezTo>
                    <a:pt x="7128" y="1713"/>
                    <a:pt x="7166" y="1702"/>
                    <a:pt x="7216" y="1809"/>
                  </a:cubicBezTo>
                  <a:cubicBezTo>
                    <a:pt x="7200" y="1744"/>
                    <a:pt x="7153" y="1613"/>
                    <a:pt x="7197" y="1613"/>
                  </a:cubicBezTo>
                  <a:cubicBezTo>
                    <a:pt x="7198" y="1613"/>
                    <a:pt x="7200" y="1613"/>
                    <a:pt x="7202" y="1613"/>
                  </a:cubicBezTo>
                  <a:cubicBezTo>
                    <a:pt x="7208" y="1618"/>
                    <a:pt x="7215" y="1623"/>
                    <a:pt x="7223" y="1633"/>
                  </a:cubicBezTo>
                  <a:lnTo>
                    <a:pt x="7226" y="1641"/>
                  </a:lnTo>
                  <a:cubicBezTo>
                    <a:pt x="7227" y="1641"/>
                    <a:pt x="7228" y="1641"/>
                    <a:pt x="7229" y="1641"/>
                  </a:cubicBezTo>
                  <a:cubicBezTo>
                    <a:pt x="7238" y="1641"/>
                    <a:pt x="7238" y="1631"/>
                    <a:pt x="7234" y="1617"/>
                  </a:cubicBezTo>
                  <a:lnTo>
                    <a:pt x="7234" y="1617"/>
                  </a:lnTo>
                  <a:cubicBezTo>
                    <a:pt x="7245" y="1619"/>
                    <a:pt x="7253" y="1621"/>
                    <a:pt x="7260" y="1621"/>
                  </a:cubicBezTo>
                  <a:cubicBezTo>
                    <a:pt x="7265" y="1621"/>
                    <a:pt x="7268" y="1620"/>
                    <a:pt x="7272" y="1618"/>
                  </a:cubicBezTo>
                  <a:cubicBezTo>
                    <a:pt x="7288" y="1635"/>
                    <a:pt x="7299" y="1641"/>
                    <a:pt x="7308" y="1641"/>
                  </a:cubicBezTo>
                  <a:cubicBezTo>
                    <a:pt x="7325" y="1641"/>
                    <a:pt x="7332" y="1618"/>
                    <a:pt x="7343" y="1612"/>
                  </a:cubicBezTo>
                  <a:cubicBezTo>
                    <a:pt x="7284" y="1543"/>
                    <a:pt x="7310" y="1540"/>
                    <a:pt x="7248" y="1496"/>
                  </a:cubicBezTo>
                  <a:lnTo>
                    <a:pt x="7248" y="1496"/>
                  </a:lnTo>
                  <a:cubicBezTo>
                    <a:pt x="7252" y="1500"/>
                    <a:pt x="7249" y="1506"/>
                    <a:pt x="7243" y="1516"/>
                  </a:cubicBezTo>
                  <a:cubicBezTo>
                    <a:pt x="7243" y="1520"/>
                    <a:pt x="7242" y="1522"/>
                    <a:pt x="7243" y="1527"/>
                  </a:cubicBezTo>
                  <a:cubicBezTo>
                    <a:pt x="7242" y="1525"/>
                    <a:pt x="7241" y="1524"/>
                    <a:pt x="7239" y="1521"/>
                  </a:cubicBezTo>
                  <a:cubicBezTo>
                    <a:pt x="7232" y="1530"/>
                    <a:pt x="7221" y="1542"/>
                    <a:pt x="7210" y="1553"/>
                  </a:cubicBezTo>
                  <a:cubicBezTo>
                    <a:pt x="7195" y="1519"/>
                    <a:pt x="7183" y="1487"/>
                    <a:pt x="7202" y="1487"/>
                  </a:cubicBezTo>
                  <a:cubicBezTo>
                    <a:pt x="7207" y="1487"/>
                    <a:pt x="7215" y="1490"/>
                    <a:pt x="7225" y="1496"/>
                  </a:cubicBezTo>
                  <a:cubicBezTo>
                    <a:pt x="7195" y="1446"/>
                    <a:pt x="7164" y="1392"/>
                    <a:pt x="7150" y="1368"/>
                  </a:cubicBezTo>
                  <a:lnTo>
                    <a:pt x="7150" y="1368"/>
                  </a:lnTo>
                  <a:cubicBezTo>
                    <a:pt x="7249" y="1449"/>
                    <a:pt x="7330" y="1473"/>
                    <a:pt x="7384" y="1529"/>
                  </a:cubicBezTo>
                  <a:cubicBezTo>
                    <a:pt x="7393" y="1454"/>
                    <a:pt x="7461" y="1421"/>
                    <a:pt x="7377" y="1268"/>
                  </a:cubicBezTo>
                  <a:cubicBezTo>
                    <a:pt x="7376" y="1263"/>
                    <a:pt x="7378" y="1261"/>
                    <a:pt x="7380" y="1261"/>
                  </a:cubicBezTo>
                  <a:cubicBezTo>
                    <a:pt x="7392" y="1261"/>
                    <a:pt x="7427" y="1297"/>
                    <a:pt x="7444" y="1311"/>
                  </a:cubicBezTo>
                  <a:cubicBezTo>
                    <a:pt x="7448" y="1329"/>
                    <a:pt x="7439" y="1334"/>
                    <a:pt x="7450" y="1356"/>
                  </a:cubicBezTo>
                  <a:cubicBezTo>
                    <a:pt x="7445" y="1303"/>
                    <a:pt x="7509" y="1285"/>
                    <a:pt x="7438" y="1189"/>
                  </a:cubicBezTo>
                  <a:lnTo>
                    <a:pt x="7438" y="1189"/>
                  </a:lnTo>
                  <a:cubicBezTo>
                    <a:pt x="7488" y="1201"/>
                    <a:pt x="7493" y="1253"/>
                    <a:pt x="7506" y="1253"/>
                  </a:cubicBezTo>
                  <a:cubicBezTo>
                    <a:pt x="7510" y="1253"/>
                    <a:pt x="7515" y="1248"/>
                    <a:pt x="7521" y="1237"/>
                  </a:cubicBezTo>
                  <a:lnTo>
                    <a:pt x="7539" y="1270"/>
                  </a:lnTo>
                  <a:cubicBezTo>
                    <a:pt x="7555" y="1276"/>
                    <a:pt x="7569" y="1279"/>
                    <a:pt x="7580" y="1279"/>
                  </a:cubicBezTo>
                  <a:cubicBezTo>
                    <a:pt x="7635" y="1279"/>
                    <a:pt x="7621" y="1207"/>
                    <a:pt x="7610" y="1138"/>
                  </a:cubicBezTo>
                  <a:cubicBezTo>
                    <a:pt x="7600" y="1076"/>
                    <a:pt x="7593" y="1016"/>
                    <a:pt x="7648" y="1016"/>
                  </a:cubicBezTo>
                  <a:cubicBezTo>
                    <a:pt x="7660" y="1016"/>
                    <a:pt x="7676" y="1019"/>
                    <a:pt x="7696" y="1026"/>
                  </a:cubicBezTo>
                  <a:lnTo>
                    <a:pt x="7696" y="1026"/>
                  </a:lnTo>
                  <a:cubicBezTo>
                    <a:pt x="7690" y="1023"/>
                    <a:pt x="7684" y="1019"/>
                    <a:pt x="7677" y="1012"/>
                  </a:cubicBezTo>
                  <a:cubicBezTo>
                    <a:pt x="7762" y="1007"/>
                    <a:pt x="7796" y="944"/>
                    <a:pt x="7834" y="886"/>
                  </a:cubicBezTo>
                  <a:cubicBezTo>
                    <a:pt x="7868" y="835"/>
                    <a:pt x="7906" y="791"/>
                    <a:pt x="7983" y="791"/>
                  </a:cubicBezTo>
                  <a:cubicBezTo>
                    <a:pt x="7995" y="791"/>
                    <a:pt x="8008" y="792"/>
                    <a:pt x="8022" y="794"/>
                  </a:cubicBezTo>
                  <a:cubicBezTo>
                    <a:pt x="8073" y="794"/>
                    <a:pt x="8024" y="734"/>
                    <a:pt x="8000" y="677"/>
                  </a:cubicBezTo>
                  <a:lnTo>
                    <a:pt x="8000" y="677"/>
                  </a:lnTo>
                  <a:lnTo>
                    <a:pt x="8073" y="743"/>
                  </a:lnTo>
                  <a:lnTo>
                    <a:pt x="8024" y="634"/>
                  </a:lnTo>
                  <a:cubicBezTo>
                    <a:pt x="8020" y="614"/>
                    <a:pt x="8028" y="607"/>
                    <a:pt x="8042" y="607"/>
                  </a:cubicBezTo>
                  <a:cubicBezTo>
                    <a:pt x="8076" y="607"/>
                    <a:pt x="8145" y="646"/>
                    <a:pt x="8183" y="646"/>
                  </a:cubicBezTo>
                  <a:cubicBezTo>
                    <a:pt x="8206" y="646"/>
                    <a:pt x="8218" y="630"/>
                    <a:pt x="8200" y="581"/>
                  </a:cubicBezTo>
                  <a:lnTo>
                    <a:pt x="8148" y="540"/>
                  </a:lnTo>
                  <a:cubicBezTo>
                    <a:pt x="8168" y="534"/>
                    <a:pt x="8174" y="493"/>
                    <a:pt x="8195" y="493"/>
                  </a:cubicBezTo>
                  <a:cubicBezTo>
                    <a:pt x="8203" y="493"/>
                    <a:pt x="8214" y="499"/>
                    <a:pt x="8227" y="515"/>
                  </a:cubicBezTo>
                  <a:cubicBezTo>
                    <a:pt x="8222" y="506"/>
                    <a:pt x="8196" y="474"/>
                    <a:pt x="8207" y="474"/>
                  </a:cubicBezTo>
                  <a:lnTo>
                    <a:pt x="8207" y="474"/>
                  </a:lnTo>
                  <a:cubicBezTo>
                    <a:pt x="8209" y="474"/>
                    <a:pt x="8212" y="475"/>
                    <a:pt x="8217" y="478"/>
                  </a:cubicBezTo>
                  <a:lnTo>
                    <a:pt x="8253" y="514"/>
                  </a:lnTo>
                  <a:lnTo>
                    <a:pt x="8237" y="409"/>
                  </a:lnTo>
                  <a:cubicBezTo>
                    <a:pt x="8238" y="409"/>
                    <a:pt x="8239" y="409"/>
                    <a:pt x="8241" y="409"/>
                  </a:cubicBezTo>
                  <a:cubicBezTo>
                    <a:pt x="8292" y="409"/>
                    <a:pt x="8357" y="526"/>
                    <a:pt x="8409" y="526"/>
                  </a:cubicBezTo>
                  <a:cubicBezTo>
                    <a:pt x="8416" y="526"/>
                    <a:pt x="8423" y="524"/>
                    <a:pt x="8429" y="519"/>
                  </a:cubicBezTo>
                  <a:cubicBezTo>
                    <a:pt x="8435" y="487"/>
                    <a:pt x="8378" y="362"/>
                    <a:pt x="8347" y="344"/>
                  </a:cubicBezTo>
                  <a:cubicBezTo>
                    <a:pt x="8345" y="345"/>
                    <a:pt x="8343" y="345"/>
                    <a:pt x="8340" y="345"/>
                  </a:cubicBezTo>
                  <a:cubicBezTo>
                    <a:pt x="8326" y="345"/>
                    <a:pt x="8299" y="334"/>
                    <a:pt x="8269" y="303"/>
                  </a:cubicBezTo>
                  <a:lnTo>
                    <a:pt x="8268" y="269"/>
                  </a:lnTo>
                  <a:cubicBezTo>
                    <a:pt x="8165" y="158"/>
                    <a:pt x="8069" y="37"/>
                    <a:pt x="7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4845550" y="1133875"/>
              <a:ext cx="500" cy="650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0"/>
                    <a:pt x="11" y="17"/>
                    <a:pt x="16" y="26"/>
                  </a:cubicBezTo>
                  <a:cubicBezTo>
                    <a:pt x="16" y="22"/>
                    <a:pt x="19" y="21"/>
                    <a:pt x="19" y="20"/>
                  </a:cubicBezTo>
                  <a:cubicBezTo>
                    <a:pt x="19" y="17"/>
                    <a:pt x="18" y="14"/>
                    <a:pt x="19" y="12"/>
                  </a:cubicBezTo>
                  <a:cubicBezTo>
                    <a:pt x="13" y="7"/>
                    <a:pt x="6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4698600" y="1213800"/>
              <a:ext cx="200" cy="325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0" y="1"/>
                  </a:moveTo>
                  <a:cubicBezTo>
                    <a:pt x="1" y="2"/>
                    <a:pt x="2" y="3"/>
                    <a:pt x="2" y="5"/>
                  </a:cubicBezTo>
                  <a:lnTo>
                    <a:pt x="2" y="5"/>
                  </a:lnTo>
                  <a:cubicBezTo>
                    <a:pt x="2" y="3"/>
                    <a:pt x="1" y="2"/>
                    <a:pt x="0" y="1"/>
                  </a:cubicBezTo>
                  <a:close/>
                  <a:moveTo>
                    <a:pt x="2" y="5"/>
                  </a:moveTo>
                  <a:cubicBezTo>
                    <a:pt x="3" y="7"/>
                    <a:pt x="4" y="9"/>
                    <a:pt x="6" y="11"/>
                  </a:cubicBezTo>
                  <a:lnTo>
                    <a:pt x="8" y="12"/>
                  </a:lnTo>
                  <a:cubicBezTo>
                    <a:pt x="6" y="10"/>
                    <a:pt x="4" y="8"/>
                    <a:pt x="2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4812075" y="1139025"/>
              <a:ext cx="400" cy="475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7" y="0"/>
                  </a:moveTo>
                  <a:lnTo>
                    <a:pt x="1" y="1"/>
                  </a:lnTo>
                  <a:lnTo>
                    <a:pt x="15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4686325" y="1209400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7"/>
                    <a:pt x="7" y="13"/>
                    <a:pt x="12" y="21"/>
                  </a:cubicBezTo>
                  <a:cubicBezTo>
                    <a:pt x="10" y="13"/>
                    <a:pt x="5" y="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2"/>
            <p:cNvSpPr/>
            <p:nvPr/>
          </p:nvSpPr>
          <p:spPr>
            <a:xfrm>
              <a:off x="4681525" y="1210150"/>
              <a:ext cx="850" cy="625"/>
            </a:xfrm>
            <a:custGeom>
              <a:avLst/>
              <a:gdLst/>
              <a:ahLst/>
              <a:cxnLst/>
              <a:rect l="l" t="t" r="r" b="b"/>
              <a:pathLst>
                <a:path w="34" h="25" extrusionOk="0">
                  <a:moveTo>
                    <a:pt x="0" y="1"/>
                  </a:moveTo>
                  <a:cubicBezTo>
                    <a:pt x="17" y="15"/>
                    <a:pt x="26" y="20"/>
                    <a:pt x="33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2"/>
            <p:cNvSpPr/>
            <p:nvPr/>
          </p:nvSpPr>
          <p:spPr>
            <a:xfrm>
              <a:off x="4678850" y="1210700"/>
              <a:ext cx="250" cy="950"/>
            </a:xfrm>
            <a:custGeom>
              <a:avLst/>
              <a:gdLst/>
              <a:ahLst/>
              <a:cxnLst/>
              <a:rect l="l" t="t" r="r" b="b"/>
              <a:pathLst>
                <a:path w="10" h="38" extrusionOk="0">
                  <a:moveTo>
                    <a:pt x="0" y="1"/>
                  </a:moveTo>
                  <a:cubicBezTo>
                    <a:pt x="2" y="10"/>
                    <a:pt x="4" y="18"/>
                    <a:pt x="6" y="25"/>
                  </a:cubicBezTo>
                  <a:lnTo>
                    <a:pt x="6" y="25"/>
                  </a:lnTo>
                  <a:lnTo>
                    <a:pt x="0" y="1"/>
                  </a:lnTo>
                  <a:close/>
                  <a:moveTo>
                    <a:pt x="6" y="25"/>
                  </a:moveTo>
                  <a:lnTo>
                    <a:pt x="10" y="38"/>
                  </a:lnTo>
                  <a:cubicBezTo>
                    <a:pt x="9" y="34"/>
                    <a:pt x="8" y="29"/>
                    <a:pt x="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4727150" y="1189350"/>
              <a:ext cx="125" cy="450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3" y="0"/>
                    <a:pt x="2" y="8"/>
                    <a:pt x="0" y="18"/>
                  </a:cubicBezTo>
                  <a:cubicBezTo>
                    <a:pt x="1" y="17"/>
                    <a:pt x="2" y="16"/>
                    <a:pt x="2" y="12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4714350" y="1199550"/>
              <a:ext cx="475" cy="1225"/>
            </a:xfrm>
            <a:custGeom>
              <a:avLst/>
              <a:gdLst/>
              <a:ahLst/>
              <a:cxnLst/>
              <a:rect l="l" t="t" r="r" b="b"/>
              <a:pathLst>
                <a:path w="19" h="49" extrusionOk="0">
                  <a:moveTo>
                    <a:pt x="13" y="0"/>
                  </a:moveTo>
                  <a:cubicBezTo>
                    <a:pt x="4" y="0"/>
                    <a:pt x="0" y="8"/>
                    <a:pt x="16" y="48"/>
                  </a:cubicBezTo>
                  <a:cubicBezTo>
                    <a:pt x="16" y="30"/>
                    <a:pt x="16" y="13"/>
                    <a:pt x="19" y="1"/>
                  </a:cubicBezTo>
                  <a:cubicBezTo>
                    <a:pt x="17" y="0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4741775" y="118002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1"/>
                  </a:moveTo>
                  <a:lnTo>
                    <a:pt x="0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4714825" y="1199175"/>
              <a:ext cx="700" cy="47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3" y="1"/>
                  </a:moveTo>
                  <a:cubicBezTo>
                    <a:pt x="6" y="1"/>
                    <a:pt x="2" y="7"/>
                    <a:pt x="1" y="17"/>
                  </a:cubicBezTo>
                  <a:cubicBezTo>
                    <a:pt x="5" y="18"/>
                    <a:pt x="10" y="19"/>
                    <a:pt x="14" y="19"/>
                  </a:cubicBezTo>
                  <a:cubicBezTo>
                    <a:pt x="20" y="19"/>
                    <a:pt x="25" y="16"/>
                    <a:pt x="28" y="7"/>
                  </a:cubicBezTo>
                  <a:cubicBezTo>
                    <a:pt x="22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4664575" y="1213625"/>
              <a:ext cx="250" cy="400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6"/>
                    <a:pt x="4" y="11"/>
                    <a:pt x="4" y="15"/>
                  </a:cubicBezTo>
                  <a:lnTo>
                    <a:pt x="9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4664575" y="121402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5" y="0"/>
                  </a:moveTo>
                  <a:lnTo>
                    <a:pt x="1" y="13"/>
                  </a:lnTo>
                  <a:cubicBezTo>
                    <a:pt x="4" y="11"/>
                    <a:pt x="6" y="1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4664275" y="1214325"/>
              <a:ext cx="300" cy="675"/>
            </a:xfrm>
            <a:custGeom>
              <a:avLst/>
              <a:gdLst/>
              <a:ahLst/>
              <a:cxnLst/>
              <a:rect l="l" t="t" r="r" b="b"/>
              <a:pathLst>
                <a:path w="12" h="27" extrusionOk="0">
                  <a:moveTo>
                    <a:pt x="12" y="1"/>
                  </a:moveTo>
                  <a:cubicBezTo>
                    <a:pt x="8" y="2"/>
                    <a:pt x="0" y="1"/>
                    <a:pt x="5" y="27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4669100" y="1212700"/>
              <a:ext cx="225" cy="825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0" y="0"/>
                  </a:moveTo>
                  <a:cubicBezTo>
                    <a:pt x="1" y="9"/>
                    <a:pt x="4" y="19"/>
                    <a:pt x="9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4668975" y="1211900"/>
              <a:ext cx="1575" cy="1475"/>
            </a:xfrm>
            <a:custGeom>
              <a:avLst/>
              <a:gdLst/>
              <a:ahLst/>
              <a:cxnLst/>
              <a:rect l="l" t="t" r="r" b="b"/>
              <a:pathLst>
                <a:path w="63" h="59" extrusionOk="0">
                  <a:moveTo>
                    <a:pt x="8" y="1"/>
                  </a:moveTo>
                  <a:cubicBezTo>
                    <a:pt x="5" y="1"/>
                    <a:pt x="2" y="3"/>
                    <a:pt x="0" y="8"/>
                  </a:cubicBezTo>
                  <a:lnTo>
                    <a:pt x="5" y="33"/>
                  </a:lnTo>
                  <a:cubicBezTo>
                    <a:pt x="4" y="24"/>
                    <a:pt x="6" y="21"/>
                    <a:pt x="9" y="21"/>
                  </a:cubicBezTo>
                  <a:cubicBezTo>
                    <a:pt x="19" y="21"/>
                    <a:pt x="45" y="58"/>
                    <a:pt x="56" y="58"/>
                  </a:cubicBezTo>
                  <a:cubicBezTo>
                    <a:pt x="60" y="58"/>
                    <a:pt x="62" y="54"/>
                    <a:pt x="61" y="42"/>
                  </a:cubicBezTo>
                  <a:cubicBezTo>
                    <a:pt x="49" y="38"/>
                    <a:pt x="23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4677525" y="1220875"/>
              <a:ext cx="1675" cy="2825"/>
            </a:xfrm>
            <a:custGeom>
              <a:avLst/>
              <a:gdLst/>
              <a:ahLst/>
              <a:cxnLst/>
              <a:rect l="l" t="t" r="r" b="b"/>
              <a:pathLst>
                <a:path w="67" h="113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31"/>
                    <a:pt x="42" y="74"/>
                    <a:pt x="24" y="88"/>
                  </a:cubicBezTo>
                  <a:cubicBezTo>
                    <a:pt x="42" y="106"/>
                    <a:pt x="51" y="113"/>
                    <a:pt x="54" y="113"/>
                  </a:cubicBezTo>
                  <a:cubicBezTo>
                    <a:pt x="67" y="113"/>
                    <a:pt x="3" y="15"/>
                    <a:pt x="52" y="14"/>
                  </a:cubicBezTo>
                  <a:cubicBezTo>
                    <a:pt x="36" y="9"/>
                    <a:pt x="1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4682075" y="1221325"/>
              <a:ext cx="1175" cy="1750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20" y="1"/>
                  </a:moveTo>
                  <a:cubicBezTo>
                    <a:pt x="1" y="24"/>
                    <a:pt x="35" y="49"/>
                    <a:pt x="39" y="69"/>
                  </a:cubicBezTo>
                  <a:cubicBezTo>
                    <a:pt x="45" y="33"/>
                    <a:pt x="46" y="24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4706850" y="1213075"/>
              <a:ext cx="1025" cy="2000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2"/>
                    <a:pt x="1" y="2"/>
                  </a:cubicBez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1" y="2"/>
                  </a:moveTo>
                  <a:lnTo>
                    <a:pt x="26" y="80"/>
                  </a:lnTo>
                  <a:cubicBezTo>
                    <a:pt x="41" y="62"/>
                    <a:pt x="16" y="49"/>
                    <a:pt x="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4706725" y="1200275"/>
              <a:ext cx="900" cy="1900"/>
            </a:xfrm>
            <a:custGeom>
              <a:avLst/>
              <a:gdLst/>
              <a:ahLst/>
              <a:cxnLst/>
              <a:rect l="l" t="t" r="r" b="b"/>
              <a:pathLst>
                <a:path w="36" h="76" extrusionOk="0">
                  <a:moveTo>
                    <a:pt x="0" y="1"/>
                  </a:moveTo>
                  <a:lnTo>
                    <a:pt x="20" y="75"/>
                  </a:lnTo>
                  <a:lnTo>
                    <a:pt x="35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4715525" y="1213375"/>
              <a:ext cx="500" cy="1025"/>
            </a:xfrm>
            <a:custGeom>
              <a:avLst/>
              <a:gdLst/>
              <a:ahLst/>
              <a:cxnLst/>
              <a:rect l="l" t="t" r="r" b="b"/>
              <a:pathLst>
                <a:path w="20" h="41" extrusionOk="0">
                  <a:moveTo>
                    <a:pt x="19" y="0"/>
                  </a:moveTo>
                  <a:lnTo>
                    <a:pt x="4" y="26"/>
                  </a:lnTo>
                  <a:lnTo>
                    <a:pt x="1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4753650" y="1193550"/>
              <a:ext cx="1400" cy="2425"/>
            </a:xfrm>
            <a:custGeom>
              <a:avLst/>
              <a:gdLst/>
              <a:ahLst/>
              <a:cxnLst/>
              <a:rect l="l" t="t" r="r" b="b"/>
              <a:pathLst>
                <a:path w="56" h="97" extrusionOk="0">
                  <a:moveTo>
                    <a:pt x="4" y="0"/>
                  </a:moveTo>
                  <a:cubicBezTo>
                    <a:pt x="1" y="19"/>
                    <a:pt x="36" y="97"/>
                    <a:pt x="50" y="97"/>
                  </a:cubicBezTo>
                  <a:cubicBezTo>
                    <a:pt x="52" y="97"/>
                    <a:pt x="54" y="94"/>
                    <a:pt x="55" y="8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4770350" y="1184675"/>
              <a:ext cx="1475" cy="1150"/>
            </a:xfrm>
            <a:custGeom>
              <a:avLst/>
              <a:gdLst/>
              <a:ahLst/>
              <a:cxnLst/>
              <a:rect l="l" t="t" r="r" b="b"/>
              <a:pathLst>
                <a:path w="59" h="46" extrusionOk="0">
                  <a:moveTo>
                    <a:pt x="6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18" y="29"/>
                    <a:pt x="37" y="45"/>
                    <a:pt x="48" y="45"/>
                  </a:cubicBezTo>
                  <a:cubicBezTo>
                    <a:pt x="56" y="45"/>
                    <a:pt x="59" y="36"/>
                    <a:pt x="53" y="15"/>
                  </a:cubicBezTo>
                  <a:lnTo>
                    <a:pt x="53" y="15"/>
                  </a:lnTo>
                  <a:cubicBezTo>
                    <a:pt x="53" y="15"/>
                    <a:pt x="52" y="15"/>
                    <a:pt x="52" y="15"/>
                  </a:cubicBezTo>
                  <a:cubicBezTo>
                    <a:pt x="38" y="15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4820125" y="1158450"/>
              <a:ext cx="375" cy="1025"/>
            </a:xfrm>
            <a:custGeom>
              <a:avLst/>
              <a:gdLst/>
              <a:ahLst/>
              <a:cxnLst/>
              <a:rect l="l" t="t" r="r" b="b"/>
              <a:pathLst>
                <a:path w="15" h="41" extrusionOk="0">
                  <a:moveTo>
                    <a:pt x="15" y="1"/>
                  </a:moveTo>
                  <a:lnTo>
                    <a:pt x="0" y="3"/>
                  </a:lnTo>
                  <a:lnTo>
                    <a:pt x="8" y="4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4696450" y="1213175"/>
              <a:ext cx="1125" cy="2525"/>
            </a:xfrm>
            <a:custGeom>
              <a:avLst/>
              <a:gdLst/>
              <a:ahLst/>
              <a:cxnLst/>
              <a:rect l="l" t="t" r="r" b="b"/>
              <a:pathLst>
                <a:path w="45" h="101" extrusionOk="0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lnTo>
                    <a:pt x="45" y="101"/>
                  </a:lnTo>
                  <a:lnTo>
                    <a:pt x="38" y="71"/>
                  </a:lnTo>
                  <a:cubicBezTo>
                    <a:pt x="28" y="47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4694500" y="1210775"/>
              <a:ext cx="2475" cy="5575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50"/>
                    <a:pt x="51" y="135"/>
                    <a:pt x="98" y="223"/>
                  </a:cubicBezTo>
                  <a:cubicBezTo>
                    <a:pt x="59" y="127"/>
                    <a:pt x="78" y="166"/>
                    <a:pt x="31" y="53"/>
                  </a:cubicBezTo>
                  <a:cubicBezTo>
                    <a:pt x="31" y="51"/>
                    <a:pt x="31" y="50"/>
                    <a:pt x="31" y="50"/>
                  </a:cubicBezTo>
                  <a:cubicBezTo>
                    <a:pt x="35" y="50"/>
                    <a:pt x="55" y="85"/>
                    <a:pt x="69" y="117"/>
                  </a:cubicBezTo>
                  <a:cubicBezTo>
                    <a:pt x="66" y="109"/>
                    <a:pt x="66" y="107"/>
                    <a:pt x="67" y="107"/>
                  </a:cubicBezTo>
                  <a:lnTo>
                    <a:pt x="67" y="107"/>
                  </a:lnTo>
                  <a:cubicBezTo>
                    <a:pt x="68" y="107"/>
                    <a:pt x="69" y="108"/>
                    <a:pt x="70" y="108"/>
                  </a:cubicBezTo>
                  <a:cubicBezTo>
                    <a:pt x="72" y="108"/>
                    <a:pt x="72" y="104"/>
                    <a:pt x="59" y="72"/>
                  </a:cubicBezTo>
                  <a:cubicBezTo>
                    <a:pt x="37" y="35"/>
                    <a:pt x="25" y="17"/>
                    <a:pt x="21" y="17"/>
                  </a:cubicBezTo>
                  <a:lnTo>
                    <a:pt x="21" y="17"/>
                  </a:lnTo>
                  <a:cubicBezTo>
                    <a:pt x="17" y="17"/>
                    <a:pt x="21" y="34"/>
                    <a:pt x="32" y="66"/>
                  </a:cubicBezTo>
                  <a:cubicBezTo>
                    <a:pt x="19" y="45"/>
                    <a:pt x="9" y="1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4682550" y="1211350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ubicBezTo>
                    <a:pt x="5" y="6"/>
                    <a:pt x="2" y="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4675550" y="1211600"/>
              <a:ext cx="150" cy="600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1" y="1"/>
                  </a:moveTo>
                  <a:cubicBezTo>
                    <a:pt x="1" y="9"/>
                    <a:pt x="1" y="16"/>
                    <a:pt x="5" y="24"/>
                  </a:cubicBezTo>
                  <a:cubicBezTo>
                    <a:pt x="6" y="22"/>
                    <a:pt x="3" y="1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2"/>
            <p:cNvSpPr/>
            <p:nvPr/>
          </p:nvSpPr>
          <p:spPr>
            <a:xfrm>
              <a:off x="4673650" y="1209625"/>
              <a:ext cx="150" cy="275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1" y="1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7"/>
                    <a:pt x="4" y="8"/>
                    <a:pt x="6" y="10"/>
                  </a:cubicBezTo>
                  <a:cubicBezTo>
                    <a:pt x="4" y="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2"/>
            <p:cNvSpPr/>
            <p:nvPr/>
          </p:nvSpPr>
          <p:spPr>
            <a:xfrm>
              <a:off x="4682075" y="1210625"/>
              <a:ext cx="500" cy="825"/>
            </a:xfrm>
            <a:custGeom>
              <a:avLst/>
              <a:gdLst/>
              <a:ahLst/>
              <a:cxnLst/>
              <a:rect l="l" t="t" r="r" b="b"/>
              <a:pathLst>
                <a:path w="20" h="33" extrusionOk="0">
                  <a:moveTo>
                    <a:pt x="1" y="0"/>
                  </a:moveTo>
                  <a:cubicBezTo>
                    <a:pt x="11" y="33"/>
                    <a:pt x="13" y="24"/>
                    <a:pt x="20" y="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4695625" y="1216675"/>
              <a:ext cx="200" cy="700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0" y="0"/>
                  </a:moveTo>
                  <a:cubicBezTo>
                    <a:pt x="1" y="5"/>
                    <a:pt x="1" y="8"/>
                    <a:pt x="1" y="11"/>
                  </a:cubicBezTo>
                  <a:cubicBezTo>
                    <a:pt x="2" y="17"/>
                    <a:pt x="5" y="21"/>
                    <a:pt x="7" y="27"/>
                  </a:cubicBezTo>
                  <a:cubicBezTo>
                    <a:pt x="6" y="22"/>
                    <a:pt x="3" y="1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4684225" y="1207200"/>
              <a:ext cx="400" cy="1100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" y="1"/>
                  </a:moveTo>
                  <a:lnTo>
                    <a:pt x="12" y="43"/>
                  </a:lnTo>
                  <a:lnTo>
                    <a:pt x="15" y="42"/>
                  </a:lnTo>
                  <a:cubicBezTo>
                    <a:pt x="10" y="29"/>
                    <a:pt x="6" y="1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4686375" y="1207000"/>
              <a:ext cx="1275" cy="2975"/>
            </a:xfrm>
            <a:custGeom>
              <a:avLst/>
              <a:gdLst/>
              <a:ahLst/>
              <a:cxnLst/>
              <a:rect l="l" t="t" r="r" b="b"/>
              <a:pathLst>
                <a:path w="51" h="119" extrusionOk="0">
                  <a:moveTo>
                    <a:pt x="4" y="0"/>
                  </a:moveTo>
                  <a:cubicBezTo>
                    <a:pt x="1" y="0"/>
                    <a:pt x="35" y="83"/>
                    <a:pt x="51" y="118"/>
                  </a:cubicBezTo>
                  <a:cubicBezTo>
                    <a:pt x="38" y="83"/>
                    <a:pt x="31" y="67"/>
                    <a:pt x="30" y="58"/>
                  </a:cubicBezTo>
                  <a:cubicBezTo>
                    <a:pt x="24" y="43"/>
                    <a:pt x="16" y="2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4691375" y="1208825"/>
              <a:ext cx="75" cy="375"/>
            </a:xfrm>
            <a:custGeom>
              <a:avLst/>
              <a:gdLst/>
              <a:ahLst/>
              <a:cxnLst/>
              <a:rect l="l" t="t" r="r" b="b"/>
              <a:pathLst>
                <a:path w="3" h="15" extrusionOk="0">
                  <a:moveTo>
                    <a:pt x="0" y="1"/>
                  </a:moveTo>
                  <a:lnTo>
                    <a:pt x="1" y="8"/>
                  </a:lnTo>
                  <a:lnTo>
                    <a:pt x="1" y="8"/>
                  </a:lnTo>
                  <a:cubicBezTo>
                    <a:pt x="1" y="6"/>
                    <a:pt x="1" y="3"/>
                    <a:pt x="0" y="1"/>
                  </a:cubicBezTo>
                  <a:close/>
                  <a:moveTo>
                    <a:pt x="1" y="8"/>
                  </a:moveTo>
                  <a:cubicBezTo>
                    <a:pt x="1" y="10"/>
                    <a:pt x="2" y="12"/>
                    <a:pt x="2" y="14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4682525" y="1207650"/>
              <a:ext cx="325" cy="775"/>
            </a:xfrm>
            <a:custGeom>
              <a:avLst/>
              <a:gdLst/>
              <a:ahLst/>
              <a:cxnLst/>
              <a:rect l="l" t="t" r="r" b="b"/>
              <a:pathLst>
                <a:path w="13" h="31" extrusionOk="0">
                  <a:moveTo>
                    <a:pt x="1" y="0"/>
                  </a:move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8" y="16"/>
                    <a:pt x="10" y="24"/>
                    <a:pt x="13" y="30"/>
                  </a:cubicBezTo>
                  <a:cubicBezTo>
                    <a:pt x="10" y="22"/>
                    <a:pt x="7" y="15"/>
                    <a:pt x="4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4670875" y="1207350"/>
              <a:ext cx="50" cy="175"/>
            </a:xfrm>
            <a:custGeom>
              <a:avLst/>
              <a:gdLst/>
              <a:ahLst/>
              <a:cxnLst/>
              <a:rect l="l" t="t" r="r" b="b"/>
              <a:pathLst>
                <a:path w="2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0" y="3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4652975" y="1212950"/>
              <a:ext cx="625" cy="4850"/>
            </a:xfrm>
            <a:custGeom>
              <a:avLst/>
              <a:gdLst/>
              <a:ahLst/>
              <a:cxnLst/>
              <a:rect l="l" t="t" r="r" b="b"/>
              <a:pathLst>
                <a:path w="25" h="194" extrusionOk="0">
                  <a:moveTo>
                    <a:pt x="0" y="1"/>
                  </a:moveTo>
                  <a:cubicBezTo>
                    <a:pt x="19" y="80"/>
                    <a:pt x="0" y="106"/>
                    <a:pt x="24" y="194"/>
                  </a:cubicBezTo>
                  <a:cubicBezTo>
                    <a:pt x="19" y="159"/>
                    <a:pt x="18" y="5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4695525" y="1217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cubicBezTo>
                    <a:pt x="2" y="2"/>
                    <a:pt x="2" y="3"/>
                    <a:pt x="0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3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4653575" y="1217775"/>
              <a:ext cx="100" cy="250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1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2" y="6"/>
                    <a:pt x="1" y="3"/>
                    <a:pt x="0" y="1"/>
                  </a:cubicBezTo>
                  <a:close/>
                  <a:moveTo>
                    <a:pt x="2" y="8"/>
                  </a:moveTo>
                  <a:cubicBezTo>
                    <a:pt x="3" y="8"/>
                    <a:pt x="3" y="9"/>
                    <a:pt x="3" y="10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4666700" y="1210050"/>
              <a:ext cx="325" cy="950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1" y="1"/>
                  </a:moveTo>
                  <a:cubicBezTo>
                    <a:pt x="4" y="16"/>
                    <a:pt x="8" y="28"/>
                    <a:pt x="12" y="38"/>
                  </a:cubicBezTo>
                  <a:cubicBezTo>
                    <a:pt x="9" y="29"/>
                    <a:pt x="7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4670800" y="1212025"/>
              <a:ext cx="200" cy="275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cubicBezTo>
                    <a:pt x="4" y="7"/>
                    <a:pt x="6" y="10"/>
                    <a:pt x="8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4665500" y="1213325"/>
              <a:ext cx="200" cy="400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1" y="1"/>
                  </a:moveTo>
                  <a:cubicBezTo>
                    <a:pt x="0" y="1"/>
                    <a:pt x="0" y="2"/>
                    <a:pt x="0" y="5"/>
                  </a:cubicBezTo>
                  <a:cubicBezTo>
                    <a:pt x="2" y="10"/>
                    <a:pt x="3" y="13"/>
                    <a:pt x="4" y="16"/>
                  </a:cubicBezTo>
                  <a:cubicBezTo>
                    <a:pt x="3" y="10"/>
                    <a:pt x="3" y="5"/>
                    <a:pt x="3" y="4"/>
                  </a:cubicBezTo>
                  <a:lnTo>
                    <a:pt x="3" y="4"/>
                  </a:lnTo>
                  <a:cubicBezTo>
                    <a:pt x="4" y="6"/>
                    <a:pt x="6" y="9"/>
                    <a:pt x="7" y="12"/>
                  </a:cubicBezTo>
                  <a:cubicBezTo>
                    <a:pt x="5" y="6"/>
                    <a:pt x="4" y="4"/>
                    <a:pt x="3" y="4"/>
                  </a:cubicBezTo>
                  <a:lnTo>
                    <a:pt x="3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3" y="4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4663775" y="121402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5"/>
                    <a:pt x="5" y="13"/>
                    <a:pt x="6" y="19"/>
                  </a:cubicBezTo>
                  <a:cubicBezTo>
                    <a:pt x="6" y="18"/>
                    <a:pt x="7" y="15"/>
                    <a:pt x="7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4624800" y="1230625"/>
              <a:ext cx="400" cy="2075"/>
            </a:xfrm>
            <a:custGeom>
              <a:avLst/>
              <a:gdLst/>
              <a:ahLst/>
              <a:cxnLst/>
              <a:rect l="l" t="t" r="r" b="b"/>
              <a:pathLst>
                <a:path w="16" h="83" extrusionOk="0">
                  <a:moveTo>
                    <a:pt x="15" y="0"/>
                  </a:moveTo>
                  <a:cubicBezTo>
                    <a:pt x="13" y="59"/>
                    <a:pt x="0" y="82"/>
                    <a:pt x="10" y="82"/>
                  </a:cubicBezTo>
                  <a:cubicBezTo>
                    <a:pt x="11" y="82"/>
                    <a:pt x="12" y="82"/>
                    <a:pt x="13" y="82"/>
                  </a:cubicBezTo>
                  <a:cubicBezTo>
                    <a:pt x="13" y="56"/>
                    <a:pt x="14" y="28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4695250" y="1216175"/>
              <a:ext cx="400" cy="925"/>
            </a:xfrm>
            <a:custGeom>
              <a:avLst/>
              <a:gdLst/>
              <a:ahLst/>
              <a:cxnLst/>
              <a:rect l="l" t="t" r="r" b="b"/>
              <a:pathLst>
                <a:path w="16" h="37" extrusionOk="0">
                  <a:moveTo>
                    <a:pt x="1" y="0"/>
                  </a:moveTo>
                  <a:cubicBezTo>
                    <a:pt x="10" y="21"/>
                    <a:pt x="13" y="31"/>
                    <a:pt x="15" y="37"/>
                  </a:cubicBezTo>
                  <a:lnTo>
                    <a:pt x="15" y="31"/>
                  </a:lnTo>
                  <a:cubicBezTo>
                    <a:pt x="10" y="18"/>
                    <a:pt x="5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4669250" y="1230875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cubicBezTo>
                    <a:pt x="7" y="7"/>
                    <a:pt x="11" y="10"/>
                    <a:pt x="16" y="10"/>
                  </a:cubicBezTo>
                  <a:cubicBezTo>
                    <a:pt x="17" y="10"/>
                    <a:pt x="17" y="10"/>
                    <a:pt x="18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4640725" y="1232675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4" y="1"/>
                  </a:moveTo>
                  <a:lnTo>
                    <a:pt x="1" y="11"/>
                  </a:ln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9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2"/>
            <p:cNvSpPr/>
            <p:nvPr/>
          </p:nvSpPr>
          <p:spPr>
            <a:xfrm>
              <a:off x="4667775" y="1229950"/>
              <a:ext cx="575" cy="1525"/>
            </a:xfrm>
            <a:custGeom>
              <a:avLst/>
              <a:gdLst/>
              <a:ahLst/>
              <a:cxnLst/>
              <a:rect l="l" t="t" r="r" b="b"/>
              <a:pathLst>
                <a:path w="23" h="61" extrusionOk="0">
                  <a:moveTo>
                    <a:pt x="0" y="0"/>
                  </a:moveTo>
                  <a:cubicBezTo>
                    <a:pt x="1" y="6"/>
                    <a:pt x="1" y="14"/>
                    <a:pt x="5" y="24"/>
                  </a:cubicBezTo>
                  <a:lnTo>
                    <a:pt x="22" y="60"/>
                  </a:lnTo>
                  <a:cubicBezTo>
                    <a:pt x="13" y="29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2"/>
            <p:cNvSpPr/>
            <p:nvPr/>
          </p:nvSpPr>
          <p:spPr>
            <a:xfrm>
              <a:off x="4625175" y="123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615850" y="1206450"/>
              <a:ext cx="80450" cy="29350"/>
            </a:xfrm>
            <a:custGeom>
              <a:avLst/>
              <a:gdLst/>
              <a:ahLst/>
              <a:cxnLst/>
              <a:rect l="l" t="t" r="r" b="b"/>
              <a:pathLst>
                <a:path w="3218" h="1174" extrusionOk="0">
                  <a:moveTo>
                    <a:pt x="2216" y="70"/>
                  </a:moveTo>
                  <a:cubicBezTo>
                    <a:pt x="2215" y="72"/>
                    <a:pt x="2215" y="75"/>
                    <a:pt x="2216" y="79"/>
                  </a:cubicBezTo>
                  <a:lnTo>
                    <a:pt x="2216" y="79"/>
                  </a:lnTo>
                  <a:cubicBezTo>
                    <a:pt x="2216" y="78"/>
                    <a:pt x="2217" y="75"/>
                    <a:pt x="2216" y="70"/>
                  </a:cubicBezTo>
                  <a:close/>
                  <a:moveTo>
                    <a:pt x="3033" y="110"/>
                  </a:moveTo>
                  <a:cubicBezTo>
                    <a:pt x="3033" y="111"/>
                    <a:pt x="3033" y="111"/>
                    <a:pt x="3033" y="112"/>
                  </a:cubicBezTo>
                  <a:lnTo>
                    <a:pt x="3033" y="112"/>
                  </a:lnTo>
                  <a:lnTo>
                    <a:pt x="3033" y="110"/>
                  </a:lnTo>
                  <a:close/>
                  <a:moveTo>
                    <a:pt x="3162" y="244"/>
                  </a:moveTo>
                  <a:cubicBezTo>
                    <a:pt x="3162" y="244"/>
                    <a:pt x="3162" y="244"/>
                    <a:pt x="3162" y="244"/>
                  </a:cubicBezTo>
                  <a:lnTo>
                    <a:pt x="3166" y="250"/>
                  </a:lnTo>
                  <a:lnTo>
                    <a:pt x="3166" y="250"/>
                  </a:lnTo>
                  <a:cubicBezTo>
                    <a:pt x="3164" y="246"/>
                    <a:pt x="3163" y="244"/>
                    <a:pt x="3162" y="244"/>
                  </a:cubicBezTo>
                  <a:close/>
                  <a:moveTo>
                    <a:pt x="2211" y="275"/>
                  </a:moveTo>
                  <a:lnTo>
                    <a:pt x="2211" y="275"/>
                  </a:lnTo>
                  <a:cubicBezTo>
                    <a:pt x="2212" y="281"/>
                    <a:pt x="2213" y="285"/>
                    <a:pt x="2214" y="289"/>
                  </a:cubicBezTo>
                  <a:lnTo>
                    <a:pt x="2214" y="289"/>
                  </a:lnTo>
                  <a:cubicBezTo>
                    <a:pt x="2214" y="285"/>
                    <a:pt x="2214" y="283"/>
                    <a:pt x="2211" y="275"/>
                  </a:cubicBezTo>
                  <a:close/>
                  <a:moveTo>
                    <a:pt x="2214" y="289"/>
                  </a:moveTo>
                  <a:cubicBezTo>
                    <a:pt x="2213" y="292"/>
                    <a:pt x="2213" y="295"/>
                    <a:pt x="2214" y="303"/>
                  </a:cubicBezTo>
                  <a:lnTo>
                    <a:pt x="2214" y="303"/>
                  </a:lnTo>
                  <a:cubicBezTo>
                    <a:pt x="2215" y="301"/>
                    <a:pt x="2215" y="297"/>
                    <a:pt x="2214" y="289"/>
                  </a:cubicBezTo>
                  <a:close/>
                  <a:moveTo>
                    <a:pt x="594" y="283"/>
                  </a:moveTo>
                  <a:cubicBezTo>
                    <a:pt x="595" y="283"/>
                    <a:pt x="595" y="296"/>
                    <a:pt x="595" y="311"/>
                  </a:cubicBezTo>
                  <a:cubicBezTo>
                    <a:pt x="594" y="312"/>
                    <a:pt x="591" y="314"/>
                    <a:pt x="589" y="321"/>
                  </a:cubicBezTo>
                  <a:cubicBezTo>
                    <a:pt x="589" y="322"/>
                    <a:pt x="589" y="324"/>
                    <a:pt x="588" y="326"/>
                  </a:cubicBezTo>
                  <a:lnTo>
                    <a:pt x="588" y="326"/>
                  </a:lnTo>
                  <a:cubicBezTo>
                    <a:pt x="590" y="311"/>
                    <a:pt x="590" y="297"/>
                    <a:pt x="591" y="287"/>
                  </a:cubicBezTo>
                  <a:cubicBezTo>
                    <a:pt x="592" y="284"/>
                    <a:pt x="593" y="283"/>
                    <a:pt x="594" y="283"/>
                  </a:cubicBezTo>
                  <a:close/>
                  <a:moveTo>
                    <a:pt x="1995" y="354"/>
                  </a:moveTo>
                  <a:cubicBezTo>
                    <a:pt x="1995" y="354"/>
                    <a:pt x="1997" y="364"/>
                    <a:pt x="1999" y="374"/>
                  </a:cubicBezTo>
                  <a:lnTo>
                    <a:pt x="1999" y="374"/>
                  </a:lnTo>
                  <a:cubicBezTo>
                    <a:pt x="1998" y="368"/>
                    <a:pt x="1997" y="361"/>
                    <a:pt x="1995" y="354"/>
                  </a:cubicBezTo>
                  <a:close/>
                  <a:moveTo>
                    <a:pt x="3166" y="250"/>
                  </a:moveTo>
                  <a:cubicBezTo>
                    <a:pt x="3176" y="266"/>
                    <a:pt x="3197" y="315"/>
                    <a:pt x="3199" y="327"/>
                  </a:cubicBezTo>
                  <a:cubicBezTo>
                    <a:pt x="3205" y="344"/>
                    <a:pt x="3207" y="350"/>
                    <a:pt x="3205" y="350"/>
                  </a:cubicBezTo>
                  <a:cubicBezTo>
                    <a:pt x="3203" y="350"/>
                    <a:pt x="3193" y="335"/>
                    <a:pt x="3183" y="317"/>
                  </a:cubicBezTo>
                  <a:lnTo>
                    <a:pt x="3183" y="317"/>
                  </a:lnTo>
                  <a:cubicBezTo>
                    <a:pt x="3200" y="353"/>
                    <a:pt x="3205" y="378"/>
                    <a:pt x="3215" y="406"/>
                  </a:cubicBezTo>
                  <a:cubicBezTo>
                    <a:pt x="3214" y="380"/>
                    <a:pt x="3217" y="350"/>
                    <a:pt x="3182" y="270"/>
                  </a:cubicBezTo>
                  <a:lnTo>
                    <a:pt x="3166" y="250"/>
                  </a:lnTo>
                  <a:close/>
                  <a:moveTo>
                    <a:pt x="653" y="423"/>
                  </a:moveTo>
                  <a:cubicBezTo>
                    <a:pt x="652" y="424"/>
                    <a:pt x="652" y="424"/>
                    <a:pt x="652" y="425"/>
                  </a:cubicBezTo>
                  <a:cubicBezTo>
                    <a:pt x="653" y="424"/>
                    <a:pt x="653" y="424"/>
                    <a:pt x="653" y="423"/>
                  </a:cubicBezTo>
                  <a:close/>
                  <a:moveTo>
                    <a:pt x="728" y="447"/>
                  </a:moveTo>
                  <a:cubicBezTo>
                    <a:pt x="728" y="448"/>
                    <a:pt x="728" y="449"/>
                    <a:pt x="728" y="451"/>
                  </a:cubicBezTo>
                  <a:cubicBezTo>
                    <a:pt x="728" y="449"/>
                    <a:pt x="728" y="448"/>
                    <a:pt x="728" y="447"/>
                  </a:cubicBezTo>
                  <a:close/>
                  <a:moveTo>
                    <a:pt x="371" y="461"/>
                  </a:moveTo>
                  <a:lnTo>
                    <a:pt x="371" y="461"/>
                  </a:lnTo>
                  <a:cubicBezTo>
                    <a:pt x="372" y="463"/>
                    <a:pt x="372" y="465"/>
                    <a:pt x="372" y="467"/>
                  </a:cubicBezTo>
                  <a:lnTo>
                    <a:pt x="372" y="467"/>
                  </a:lnTo>
                  <a:cubicBezTo>
                    <a:pt x="372" y="465"/>
                    <a:pt x="372" y="463"/>
                    <a:pt x="371" y="461"/>
                  </a:cubicBezTo>
                  <a:close/>
                  <a:moveTo>
                    <a:pt x="2448" y="732"/>
                  </a:moveTo>
                  <a:cubicBezTo>
                    <a:pt x="2448" y="732"/>
                    <a:pt x="2448" y="732"/>
                    <a:pt x="2448" y="733"/>
                  </a:cubicBezTo>
                  <a:cubicBezTo>
                    <a:pt x="2448" y="733"/>
                    <a:pt x="2448" y="732"/>
                    <a:pt x="2448" y="732"/>
                  </a:cubicBezTo>
                  <a:close/>
                  <a:moveTo>
                    <a:pt x="611" y="855"/>
                  </a:moveTo>
                  <a:cubicBezTo>
                    <a:pt x="611" y="855"/>
                    <a:pt x="611" y="855"/>
                    <a:pt x="611" y="855"/>
                  </a:cubicBezTo>
                  <a:cubicBezTo>
                    <a:pt x="609" y="876"/>
                    <a:pt x="614" y="893"/>
                    <a:pt x="616" y="920"/>
                  </a:cubicBezTo>
                  <a:cubicBezTo>
                    <a:pt x="614" y="918"/>
                    <a:pt x="612" y="916"/>
                    <a:pt x="609" y="916"/>
                  </a:cubicBezTo>
                  <a:cubicBezTo>
                    <a:pt x="608" y="916"/>
                    <a:pt x="607" y="917"/>
                    <a:pt x="606" y="917"/>
                  </a:cubicBezTo>
                  <a:cubicBezTo>
                    <a:pt x="606" y="887"/>
                    <a:pt x="609" y="855"/>
                    <a:pt x="611" y="855"/>
                  </a:cubicBezTo>
                  <a:close/>
                  <a:moveTo>
                    <a:pt x="590" y="920"/>
                  </a:moveTo>
                  <a:lnTo>
                    <a:pt x="590" y="922"/>
                  </a:lnTo>
                  <a:cubicBezTo>
                    <a:pt x="589" y="923"/>
                    <a:pt x="588" y="924"/>
                    <a:pt x="587" y="925"/>
                  </a:cubicBezTo>
                  <a:lnTo>
                    <a:pt x="587" y="925"/>
                  </a:lnTo>
                  <a:cubicBezTo>
                    <a:pt x="588" y="924"/>
                    <a:pt x="589" y="922"/>
                    <a:pt x="590" y="920"/>
                  </a:cubicBezTo>
                  <a:close/>
                  <a:moveTo>
                    <a:pt x="377" y="942"/>
                  </a:moveTo>
                  <a:cubicBezTo>
                    <a:pt x="376" y="951"/>
                    <a:pt x="376" y="959"/>
                    <a:pt x="376" y="967"/>
                  </a:cubicBezTo>
                  <a:cubicBezTo>
                    <a:pt x="376" y="960"/>
                    <a:pt x="377" y="951"/>
                    <a:pt x="377" y="942"/>
                  </a:cubicBezTo>
                  <a:close/>
                  <a:moveTo>
                    <a:pt x="1166" y="964"/>
                  </a:moveTo>
                  <a:cubicBezTo>
                    <a:pt x="1166" y="974"/>
                    <a:pt x="1166" y="981"/>
                    <a:pt x="1167" y="987"/>
                  </a:cubicBezTo>
                  <a:lnTo>
                    <a:pt x="1167" y="987"/>
                  </a:lnTo>
                  <a:lnTo>
                    <a:pt x="1166" y="964"/>
                  </a:lnTo>
                  <a:close/>
                  <a:moveTo>
                    <a:pt x="2041" y="1010"/>
                  </a:moveTo>
                  <a:lnTo>
                    <a:pt x="2041" y="1010"/>
                  </a:lnTo>
                  <a:cubicBezTo>
                    <a:pt x="2041" y="1013"/>
                    <a:pt x="2041" y="1016"/>
                    <a:pt x="2041" y="1021"/>
                  </a:cubicBezTo>
                  <a:cubicBezTo>
                    <a:pt x="2041" y="1018"/>
                    <a:pt x="2041" y="1014"/>
                    <a:pt x="2041" y="1010"/>
                  </a:cubicBezTo>
                  <a:close/>
                  <a:moveTo>
                    <a:pt x="67" y="1023"/>
                  </a:moveTo>
                  <a:cubicBezTo>
                    <a:pt x="66" y="1026"/>
                    <a:pt x="65" y="1029"/>
                    <a:pt x="64" y="1032"/>
                  </a:cubicBezTo>
                  <a:cubicBezTo>
                    <a:pt x="65" y="1030"/>
                    <a:pt x="66" y="1027"/>
                    <a:pt x="67" y="1023"/>
                  </a:cubicBezTo>
                  <a:close/>
                  <a:moveTo>
                    <a:pt x="1167" y="987"/>
                  </a:moveTo>
                  <a:lnTo>
                    <a:pt x="1172" y="1045"/>
                  </a:lnTo>
                  <a:cubicBezTo>
                    <a:pt x="1173" y="1008"/>
                    <a:pt x="1170" y="1001"/>
                    <a:pt x="1167" y="987"/>
                  </a:cubicBezTo>
                  <a:close/>
                  <a:moveTo>
                    <a:pt x="1050" y="1077"/>
                  </a:moveTo>
                  <a:cubicBezTo>
                    <a:pt x="1049" y="1081"/>
                    <a:pt x="1048" y="1089"/>
                    <a:pt x="1047" y="1104"/>
                  </a:cubicBezTo>
                  <a:cubicBezTo>
                    <a:pt x="1048" y="1094"/>
                    <a:pt x="1049" y="1086"/>
                    <a:pt x="1050" y="1077"/>
                  </a:cubicBezTo>
                  <a:close/>
                  <a:moveTo>
                    <a:pt x="2222" y="0"/>
                  </a:moveTo>
                  <a:cubicBezTo>
                    <a:pt x="2223" y="18"/>
                    <a:pt x="2219" y="20"/>
                    <a:pt x="2216" y="20"/>
                  </a:cubicBezTo>
                  <a:lnTo>
                    <a:pt x="2240" y="93"/>
                  </a:lnTo>
                  <a:cubicBezTo>
                    <a:pt x="2233" y="80"/>
                    <a:pt x="2230" y="80"/>
                    <a:pt x="2222" y="51"/>
                  </a:cubicBezTo>
                  <a:lnTo>
                    <a:pt x="2222" y="51"/>
                  </a:lnTo>
                  <a:cubicBezTo>
                    <a:pt x="2232" y="100"/>
                    <a:pt x="2260" y="173"/>
                    <a:pt x="2271" y="241"/>
                  </a:cubicBezTo>
                  <a:cubicBezTo>
                    <a:pt x="2268" y="233"/>
                    <a:pt x="2266" y="231"/>
                    <a:pt x="2265" y="231"/>
                  </a:cubicBezTo>
                  <a:cubicBezTo>
                    <a:pt x="2262" y="231"/>
                    <a:pt x="2261" y="239"/>
                    <a:pt x="2259" y="239"/>
                  </a:cubicBezTo>
                  <a:cubicBezTo>
                    <a:pt x="2256" y="239"/>
                    <a:pt x="2251" y="229"/>
                    <a:pt x="2238" y="188"/>
                  </a:cubicBezTo>
                  <a:lnTo>
                    <a:pt x="2238" y="188"/>
                  </a:lnTo>
                  <a:cubicBezTo>
                    <a:pt x="2241" y="191"/>
                    <a:pt x="2242" y="192"/>
                    <a:pt x="2243" y="192"/>
                  </a:cubicBezTo>
                  <a:cubicBezTo>
                    <a:pt x="2251" y="192"/>
                    <a:pt x="2218" y="110"/>
                    <a:pt x="2216" y="79"/>
                  </a:cubicBezTo>
                  <a:lnTo>
                    <a:pt x="2216" y="79"/>
                  </a:lnTo>
                  <a:cubicBezTo>
                    <a:pt x="2215" y="80"/>
                    <a:pt x="2215" y="80"/>
                    <a:pt x="2214" y="80"/>
                  </a:cubicBezTo>
                  <a:cubicBezTo>
                    <a:pt x="2213" y="80"/>
                    <a:pt x="2210" y="77"/>
                    <a:pt x="2207" y="72"/>
                  </a:cubicBezTo>
                  <a:cubicBezTo>
                    <a:pt x="2203" y="62"/>
                    <a:pt x="2202" y="51"/>
                    <a:pt x="2201" y="46"/>
                  </a:cubicBezTo>
                  <a:cubicBezTo>
                    <a:pt x="2194" y="32"/>
                    <a:pt x="2190" y="26"/>
                    <a:pt x="2188" y="26"/>
                  </a:cubicBezTo>
                  <a:lnTo>
                    <a:pt x="2188" y="26"/>
                  </a:lnTo>
                  <a:cubicBezTo>
                    <a:pt x="2181" y="26"/>
                    <a:pt x="2224" y="159"/>
                    <a:pt x="2209" y="161"/>
                  </a:cubicBezTo>
                  <a:cubicBezTo>
                    <a:pt x="2197" y="111"/>
                    <a:pt x="2180" y="67"/>
                    <a:pt x="2177" y="67"/>
                  </a:cubicBezTo>
                  <a:cubicBezTo>
                    <a:pt x="2177" y="67"/>
                    <a:pt x="2177" y="68"/>
                    <a:pt x="2177" y="69"/>
                  </a:cubicBezTo>
                  <a:cubicBezTo>
                    <a:pt x="2183" y="69"/>
                    <a:pt x="2207" y="161"/>
                    <a:pt x="2212" y="205"/>
                  </a:cubicBezTo>
                  <a:cubicBezTo>
                    <a:pt x="2208" y="196"/>
                    <a:pt x="2205" y="193"/>
                    <a:pt x="2203" y="193"/>
                  </a:cubicBezTo>
                  <a:lnTo>
                    <a:pt x="2203" y="193"/>
                  </a:lnTo>
                  <a:cubicBezTo>
                    <a:pt x="2198" y="193"/>
                    <a:pt x="2209" y="236"/>
                    <a:pt x="2204" y="236"/>
                  </a:cubicBezTo>
                  <a:cubicBezTo>
                    <a:pt x="2204" y="236"/>
                    <a:pt x="2204" y="236"/>
                    <a:pt x="2204" y="236"/>
                  </a:cubicBezTo>
                  <a:lnTo>
                    <a:pt x="2204" y="236"/>
                  </a:lnTo>
                  <a:lnTo>
                    <a:pt x="2216" y="255"/>
                  </a:lnTo>
                  <a:cubicBezTo>
                    <a:pt x="2229" y="311"/>
                    <a:pt x="2223" y="305"/>
                    <a:pt x="2219" y="324"/>
                  </a:cubicBezTo>
                  <a:cubicBezTo>
                    <a:pt x="2217" y="315"/>
                    <a:pt x="2215" y="308"/>
                    <a:pt x="2214" y="303"/>
                  </a:cubicBezTo>
                  <a:lnTo>
                    <a:pt x="2214" y="303"/>
                  </a:lnTo>
                  <a:cubicBezTo>
                    <a:pt x="2214" y="304"/>
                    <a:pt x="2214" y="304"/>
                    <a:pt x="2213" y="304"/>
                  </a:cubicBezTo>
                  <a:cubicBezTo>
                    <a:pt x="2207" y="304"/>
                    <a:pt x="2181" y="233"/>
                    <a:pt x="2174" y="233"/>
                  </a:cubicBezTo>
                  <a:cubicBezTo>
                    <a:pt x="2172" y="233"/>
                    <a:pt x="2172" y="237"/>
                    <a:pt x="2173" y="248"/>
                  </a:cubicBezTo>
                  <a:cubicBezTo>
                    <a:pt x="2157" y="212"/>
                    <a:pt x="2145" y="145"/>
                    <a:pt x="2133" y="120"/>
                  </a:cubicBezTo>
                  <a:lnTo>
                    <a:pt x="2133" y="120"/>
                  </a:lnTo>
                  <a:cubicBezTo>
                    <a:pt x="2135" y="136"/>
                    <a:pt x="2134" y="141"/>
                    <a:pt x="2132" y="141"/>
                  </a:cubicBezTo>
                  <a:cubicBezTo>
                    <a:pt x="2127" y="141"/>
                    <a:pt x="2111" y="94"/>
                    <a:pt x="2105" y="94"/>
                  </a:cubicBezTo>
                  <a:cubicBezTo>
                    <a:pt x="2103" y="94"/>
                    <a:pt x="2103" y="98"/>
                    <a:pt x="2103" y="109"/>
                  </a:cubicBezTo>
                  <a:cubicBezTo>
                    <a:pt x="2126" y="183"/>
                    <a:pt x="2123" y="165"/>
                    <a:pt x="2133" y="240"/>
                  </a:cubicBezTo>
                  <a:lnTo>
                    <a:pt x="2140" y="182"/>
                  </a:lnTo>
                  <a:lnTo>
                    <a:pt x="2155" y="293"/>
                  </a:lnTo>
                  <a:cubicBezTo>
                    <a:pt x="2161" y="293"/>
                    <a:pt x="2157" y="253"/>
                    <a:pt x="2161" y="253"/>
                  </a:cubicBezTo>
                  <a:cubicBezTo>
                    <a:pt x="2161" y="253"/>
                    <a:pt x="2162" y="253"/>
                    <a:pt x="2162" y="255"/>
                  </a:cubicBezTo>
                  <a:cubicBezTo>
                    <a:pt x="2173" y="317"/>
                    <a:pt x="2168" y="298"/>
                    <a:pt x="2188" y="359"/>
                  </a:cubicBezTo>
                  <a:cubicBezTo>
                    <a:pt x="2179" y="332"/>
                    <a:pt x="2174" y="323"/>
                    <a:pt x="2172" y="323"/>
                  </a:cubicBezTo>
                  <a:lnTo>
                    <a:pt x="2172" y="323"/>
                  </a:lnTo>
                  <a:cubicBezTo>
                    <a:pt x="2166" y="323"/>
                    <a:pt x="2174" y="374"/>
                    <a:pt x="2168" y="374"/>
                  </a:cubicBezTo>
                  <a:cubicBezTo>
                    <a:pt x="2166" y="374"/>
                    <a:pt x="2163" y="369"/>
                    <a:pt x="2157" y="355"/>
                  </a:cubicBezTo>
                  <a:lnTo>
                    <a:pt x="2110" y="171"/>
                  </a:lnTo>
                  <a:cubicBezTo>
                    <a:pt x="2103" y="156"/>
                    <a:pt x="2099" y="150"/>
                    <a:pt x="2096" y="150"/>
                  </a:cubicBezTo>
                  <a:lnTo>
                    <a:pt x="2096" y="150"/>
                  </a:lnTo>
                  <a:cubicBezTo>
                    <a:pt x="2086" y="150"/>
                    <a:pt x="2098" y="236"/>
                    <a:pt x="2084" y="236"/>
                  </a:cubicBezTo>
                  <a:cubicBezTo>
                    <a:pt x="2082" y="236"/>
                    <a:pt x="2080" y="234"/>
                    <a:pt x="2076" y="230"/>
                  </a:cubicBezTo>
                  <a:lnTo>
                    <a:pt x="2076" y="230"/>
                  </a:lnTo>
                  <a:lnTo>
                    <a:pt x="2090" y="261"/>
                  </a:lnTo>
                  <a:cubicBezTo>
                    <a:pt x="2097" y="293"/>
                    <a:pt x="2096" y="300"/>
                    <a:pt x="2093" y="300"/>
                  </a:cubicBezTo>
                  <a:cubicBezTo>
                    <a:pt x="2091" y="300"/>
                    <a:pt x="2088" y="296"/>
                    <a:pt x="2085" y="296"/>
                  </a:cubicBezTo>
                  <a:cubicBezTo>
                    <a:pt x="2084" y="296"/>
                    <a:pt x="2082" y="298"/>
                    <a:pt x="2083" y="306"/>
                  </a:cubicBezTo>
                  <a:cubicBezTo>
                    <a:pt x="2067" y="244"/>
                    <a:pt x="2058" y="222"/>
                    <a:pt x="2046" y="184"/>
                  </a:cubicBezTo>
                  <a:lnTo>
                    <a:pt x="2046" y="184"/>
                  </a:lnTo>
                  <a:cubicBezTo>
                    <a:pt x="2058" y="230"/>
                    <a:pt x="2031" y="183"/>
                    <a:pt x="2061" y="308"/>
                  </a:cubicBezTo>
                  <a:lnTo>
                    <a:pt x="2032" y="230"/>
                  </a:lnTo>
                  <a:cubicBezTo>
                    <a:pt x="2030" y="228"/>
                    <a:pt x="2029" y="227"/>
                    <a:pt x="2028" y="227"/>
                  </a:cubicBezTo>
                  <a:lnTo>
                    <a:pt x="2028" y="227"/>
                  </a:lnTo>
                  <a:cubicBezTo>
                    <a:pt x="2016" y="227"/>
                    <a:pt x="2052" y="395"/>
                    <a:pt x="2038" y="395"/>
                  </a:cubicBezTo>
                  <a:cubicBezTo>
                    <a:pt x="2037" y="395"/>
                    <a:pt x="2037" y="395"/>
                    <a:pt x="2036" y="395"/>
                  </a:cubicBezTo>
                  <a:cubicBezTo>
                    <a:pt x="2024" y="326"/>
                    <a:pt x="2007" y="283"/>
                    <a:pt x="2006" y="233"/>
                  </a:cubicBezTo>
                  <a:cubicBezTo>
                    <a:pt x="2004" y="233"/>
                    <a:pt x="2002" y="232"/>
                    <a:pt x="2001" y="232"/>
                  </a:cubicBezTo>
                  <a:lnTo>
                    <a:pt x="2001" y="232"/>
                  </a:lnTo>
                  <a:cubicBezTo>
                    <a:pt x="1998" y="232"/>
                    <a:pt x="1997" y="236"/>
                    <a:pt x="2004" y="266"/>
                  </a:cubicBezTo>
                  <a:cubicBezTo>
                    <a:pt x="2002" y="261"/>
                    <a:pt x="2001" y="259"/>
                    <a:pt x="2000" y="259"/>
                  </a:cubicBezTo>
                  <a:lnTo>
                    <a:pt x="2000" y="259"/>
                  </a:lnTo>
                  <a:cubicBezTo>
                    <a:pt x="1996" y="259"/>
                    <a:pt x="2002" y="311"/>
                    <a:pt x="1997" y="311"/>
                  </a:cubicBezTo>
                  <a:cubicBezTo>
                    <a:pt x="1996" y="311"/>
                    <a:pt x="1994" y="307"/>
                    <a:pt x="1990" y="296"/>
                  </a:cubicBezTo>
                  <a:lnTo>
                    <a:pt x="1990" y="296"/>
                  </a:lnTo>
                  <a:cubicBezTo>
                    <a:pt x="1994" y="323"/>
                    <a:pt x="2008" y="385"/>
                    <a:pt x="2002" y="385"/>
                  </a:cubicBezTo>
                  <a:cubicBezTo>
                    <a:pt x="2002" y="385"/>
                    <a:pt x="2002" y="385"/>
                    <a:pt x="2002" y="385"/>
                  </a:cubicBezTo>
                  <a:cubicBezTo>
                    <a:pt x="2001" y="382"/>
                    <a:pt x="2000" y="378"/>
                    <a:pt x="1999" y="374"/>
                  </a:cubicBezTo>
                  <a:lnTo>
                    <a:pt x="1999" y="374"/>
                  </a:lnTo>
                  <a:cubicBezTo>
                    <a:pt x="2002" y="394"/>
                    <a:pt x="2001" y="414"/>
                    <a:pt x="2017" y="466"/>
                  </a:cubicBezTo>
                  <a:lnTo>
                    <a:pt x="2017" y="466"/>
                  </a:lnTo>
                  <a:cubicBezTo>
                    <a:pt x="1995" y="396"/>
                    <a:pt x="1984" y="380"/>
                    <a:pt x="1976" y="380"/>
                  </a:cubicBezTo>
                  <a:cubicBezTo>
                    <a:pt x="1973" y="380"/>
                    <a:pt x="1970" y="383"/>
                    <a:pt x="1967" y="385"/>
                  </a:cubicBezTo>
                  <a:cubicBezTo>
                    <a:pt x="1964" y="388"/>
                    <a:pt x="1961" y="392"/>
                    <a:pt x="1957" y="392"/>
                  </a:cubicBezTo>
                  <a:cubicBezTo>
                    <a:pt x="1950" y="392"/>
                    <a:pt x="1940" y="379"/>
                    <a:pt x="1924" y="326"/>
                  </a:cubicBezTo>
                  <a:cubicBezTo>
                    <a:pt x="1918" y="349"/>
                    <a:pt x="1908" y="373"/>
                    <a:pt x="1900" y="379"/>
                  </a:cubicBezTo>
                  <a:cubicBezTo>
                    <a:pt x="1897" y="363"/>
                    <a:pt x="1894" y="352"/>
                    <a:pt x="1895" y="352"/>
                  </a:cubicBezTo>
                  <a:lnTo>
                    <a:pt x="1895" y="352"/>
                  </a:lnTo>
                  <a:cubicBezTo>
                    <a:pt x="1895" y="352"/>
                    <a:pt x="1895" y="353"/>
                    <a:pt x="1896" y="354"/>
                  </a:cubicBezTo>
                  <a:cubicBezTo>
                    <a:pt x="1893" y="348"/>
                    <a:pt x="1891" y="345"/>
                    <a:pt x="1890" y="345"/>
                  </a:cubicBezTo>
                  <a:lnTo>
                    <a:pt x="1890" y="345"/>
                  </a:lnTo>
                  <a:cubicBezTo>
                    <a:pt x="1882" y="345"/>
                    <a:pt x="1911" y="485"/>
                    <a:pt x="1902" y="485"/>
                  </a:cubicBezTo>
                  <a:cubicBezTo>
                    <a:pt x="1900" y="485"/>
                    <a:pt x="1898" y="481"/>
                    <a:pt x="1895" y="474"/>
                  </a:cubicBezTo>
                  <a:cubicBezTo>
                    <a:pt x="1865" y="375"/>
                    <a:pt x="1892" y="417"/>
                    <a:pt x="1879" y="381"/>
                  </a:cubicBezTo>
                  <a:cubicBezTo>
                    <a:pt x="1864" y="314"/>
                    <a:pt x="1858" y="294"/>
                    <a:pt x="1854" y="294"/>
                  </a:cubicBezTo>
                  <a:cubicBezTo>
                    <a:pt x="1850" y="294"/>
                    <a:pt x="1851" y="331"/>
                    <a:pt x="1845" y="331"/>
                  </a:cubicBezTo>
                  <a:cubicBezTo>
                    <a:pt x="1842" y="331"/>
                    <a:pt x="1838" y="322"/>
                    <a:pt x="1830" y="296"/>
                  </a:cubicBezTo>
                  <a:lnTo>
                    <a:pt x="1830" y="283"/>
                  </a:lnTo>
                  <a:cubicBezTo>
                    <a:pt x="1825" y="270"/>
                    <a:pt x="1823" y="265"/>
                    <a:pt x="1821" y="265"/>
                  </a:cubicBezTo>
                  <a:lnTo>
                    <a:pt x="1821" y="265"/>
                  </a:lnTo>
                  <a:cubicBezTo>
                    <a:pt x="1814" y="265"/>
                    <a:pt x="1821" y="354"/>
                    <a:pt x="1811" y="354"/>
                  </a:cubicBezTo>
                  <a:cubicBezTo>
                    <a:pt x="1810" y="354"/>
                    <a:pt x="1809" y="354"/>
                    <a:pt x="1809" y="353"/>
                  </a:cubicBezTo>
                  <a:cubicBezTo>
                    <a:pt x="1809" y="353"/>
                    <a:pt x="1807" y="334"/>
                    <a:pt x="1803" y="322"/>
                  </a:cubicBezTo>
                  <a:lnTo>
                    <a:pt x="1803" y="322"/>
                  </a:lnTo>
                  <a:cubicBezTo>
                    <a:pt x="1814" y="430"/>
                    <a:pt x="1803" y="467"/>
                    <a:pt x="1794" y="499"/>
                  </a:cubicBezTo>
                  <a:cubicBezTo>
                    <a:pt x="1784" y="417"/>
                    <a:pt x="1792" y="456"/>
                    <a:pt x="1776" y="374"/>
                  </a:cubicBezTo>
                  <a:lnTo>
                    <a:pt x="1776" y="374"/>
                  </a:lnTo>
                  <a:cubicBezTo>
                    <a:pt x="1771" y="386"/>
                    <a:pt x="1802" y="506"/>
                    <a:pt x="1794" y="530"/>
                  </a:cubicBezTo>
                  <a:cubicBezTo>
                    <a:pt x="1783" y="487"/>
                    <a:pt x="1767" y="451"/>
                    <a:pt x="1750" y="362"/>
                  </a:cubicBezTo>
                  <a:lnTo>
                    <a:pt x="1760" y="355"/>
                  </a:lnTo>
                  <a:cubicBezTo>
                    <a:pt x="1752" y="318"/>
                    <a:pt x="1747" y="307"/>
                    <a:pt x="1745" y="307"/>
                  </a:cubicBezTo>
                  <a:cubicBezTo>
                    <a:pt x="1740" y="307"/>
                    <a:pt x="1742" y="345"/>
                    <a:pt x="1738" y="345"/>
                  </a:cubicBezTo>
                  <a:cubicBezTo>
                    <a:pt x="1738" y="345"/>
                    <a:pt x="1737" y="344"/>
                    <a:pt x="1736" y="343"/>
                  </a:cubicBezTo>
                  <a:lnTo>
                    <a:pt x="1729" y="293"/>
                  </a:lnTo>
                  <a:lnTo>
                    <a:pt x="1729" y="293"/>
                  </a:lnTo>
                  <a:cubicBezTo>
                    <a:pt x="1716" y="312"/>
                    <a:pt x="1735" y="432"/>
                    <a:pt x="1718" y="432"/>
                  </a:cubicBezTo>
                  <a:cubicBezTo>
                    <a:pt x="1717" y="432"/>
                    <a:pt x="1717" y="432"/>
                    <a:pt x="1716" y="432"/>
                  </a:cubicBezTo>
                  <a:lnTo>
                    <a:pt x="1716" y="432"/>
                  </a:lnTo>
                  <a:lnTo>
                    <a:pt x="1726" y="469"/>
                  </a:lnTo>
                  <a:cubicBezTo>
                    <a:pt x="1729" y="502"/>
                    <a:pt x="1729" y="513"/>
                    <a:pt x="1727" y="513"/>
                  </a:cubicBezTo>
                  <a:cubicBezTo>
                    <a:pt x="1724" y="513"/>
                    <a:pt x="1715" y="468"/>
                    <a:pt x="1712" y="468"/>
                  </a:cubicBezTo>
                  <a:cubicBezTo>
                    <a:pt x="1710" y="468"/>
                    <a:pt x="1710" y="475"/>
                    <a:pt x="1711" y="495"/>
                  </a:cubicBezTo>
                  <a:lnTo>
                    <a:pt x="1687" y="370"/>
                  </a:lnTo>
                  <a:cubicBezTo>
                    <a:pt x="1685" y="401"/>
                    <a:pt x="1684" y="495"/>
                    <a:pt x="1677" y="521"/>
                  </a:cubicBezTo>
                  <a:cubicBezTo>
                    <a:pt x="1668" y="427"/>
                    <a:pt x="1674" y="376"/>
                    <a:pt x="1673" y="319"/>
                  </a:cubicBezTo>
                  <a:lnTo>
                    <a:pt x="1673" y="319"/>
                  </a:lnTo>
                  <a:cubicBezTo>
                    <a:pt x="1667" y="319"/>
                    <a:pt x="1652" y="332"/>
                    <a:pt x="1659" y="396"/>
                  </a:cubicBezTo>
                  <a:cubicBezTo>
                    <a:pt x="1659" y="386"/>
                    <a:pt x="1659" y="365"/>
                    <a:pt x="1661" y="365"/>
                  </a:cubicBezTo>
                  <a:cubicBezTo>
                    <a:pt x="1662" y="365"/>
                    <a:pt x="1663" y="367"/>
                    <a:pt x="1665" y="371"/>
                  </a:cubicBezTo>
                  <a:cubicBezTo>
                    <a:pt x="1674" y="472"/>
                    <a:pt x="1670" y="523"/>
                    <a:pt x="1657" y="523"/>
                  </a:cubicBezTo>
                  <a:cubicBezTo>
                    <a:pt x="1621" y="277"/>
                    <a:pt x="1613" y="467"/>
                    <a:pt x="1575" y="277"/>
                  </a:cubicBezTo>
                  <a:cubicBezTo>
                    <a:pt x="1573" y="303"/>
                    <a:pt x="1568" y="312"/>
                    <a:pt x="1561" y="312"/>
                  </a:cubicBezTo>
                  <a:cubicBezTo>
                    <a:pt x="1546" y="312"/>
                    <a:pt x="1523" y="262"/>
                    <a:pt x="1507" y="262"/>
                  </a:cubicBezTo>
                  <a:cubicBezTo>
                    <a:pt x="1505" y="262"/>
                    <a:pt x="1503" y="263"/>
                    <a:pt x="1502" y="264"/>
                  </a:cubicBezTo>
                  <a:cubicBezTo>
                    <a:pt x="1537" y="453"/>
                    <a:pt x="1496" y="270"/>
                    <a:pt x="1523" y="466"/>
                  </a:cubicBezTo>
                  <a:cubicBezTo>
                    <a:pt x="1520" y="472"/>
                    <a:pt x="1518" y="474"/>
                    <a:pt x="1517" y="474"/>
                  </a:cubicBezTo>
                  <a:cubicBezTo>
                    <a:pt x="1515" y="474"/>
                    <a:pt x="1514" y="470"/>
                    <a:pt x="1513" y="463"/>
                  </a:cubicBezTo>
                  <a:lnTo>
                    <a:pt x="1480" y="348"/>
                  </a:lnTo>
                  <a:cubicBezTo>
                    <a:pt x="1468" y="291"/>
                    <a:pt x="1480" y="303"/>
                    <a:pt x="1473" y="260"/>
                  </a:cubicBezTo>
                  <a:cubicBezTo>
                    <a:pt x="1457" y="246"/>
                    <a:pt x="1456" y="177"/>
                    <a:pt x="1442" y="126"/>
                  </a:cubicBezTo>
                  <a:lnTo>
                    <a:pt x="1442" y="126"/>
                  </a:lnTo>
                  <a:cubicBezTo>
                    <a:pt x="1450" y="180"/>
                    <a:pt x="1450" y="211"/>
                    <a:pt x="1445" y="211"/>
                  </a:cubicBezTo>
                  <a:cubicBezTo>
                    <a:pt x="1444" y="211"/>
                    <a:pt x="1442" y="208"/>
                    <a:pt x="1440" y="202"/>
                  </a:cubicBezTo>
                  <a:lnTo>
                    <a:pt x="1440" y="202"/>
                  </a:lnTo>
                  <a:lnTo>
                    <a:pt x="1461" y="291"/>
                  </a:lnTo>
                  <a:cubicBezTo>
                    <a:pt x="1460" y="309"/>
                    <a:pt x="1459" y="317"/>
                    <a:pt x="1457" y="317"/>
                  </a:cubicBezTo>
                  <a:cubicBezTo>
                    <a:pt x="1448" y="317"/>
                    <a:pt x="1433" y="208"/>
                    <a:pt x="1424" y="208"/>
                  </a:cubicBezTo>
                  <a:cubicBezTo>
                    <a:pt x="1422" y="208"/>
                    <a:pt x="1420" y="216"/>
                    <a:pt x="1419" y="234"/>
                  </a:cubicBezTo>
                  <a:lnTo>
                    <a:pt x="1418" y="172"/>
                  </a:lnTo>
                  <a:cubicBezTo>
                    <a:pt x="1413" y="209"/>
                    <a:pt x="1383" y="176"/>
                    <a:pt x="1392" y="333"/>
                  </a:cubicBezTo>
                  <a:cubicBezTo>
                    <a:pt x="1388" y="312"/>
                    <a:pt x="1378" y="257"/>
                    <a:pt x="1382" y="243"/>
                  </a:cubicBezTo>
                  <a:cubicBezTo>
                    <a:pt x="1380" y="242"/>
                    <a:pt x="1379" y="241"/>
                    <a:pt x="1377" y="241"/>
                  </a:cubicBezTo>
                  <a:cubicBezTo>
                    <a:pt x="1360" y="241"/>
                    <a:pt x="1350" y="347"/>
                    <a:pt x="1335" y="347"/>
                  </a:cubicBezTo>
                  <a:cubicBezTo>
                    <a:pt x="1330" y="347"/>
                    <a:pt x="1326" y="340"/>
                    <a:pt x="1320" y="321"/>
                  </a:cubicBezTo>
                  <a:lnTo>
                    <a:pt x="1317" y="272"/>
                  </a:lnTo>
                  <a:lnTo>
                    <a:pt x="1317" y="272"/>
                  </a:lnTo>
                  <a:cubicBezTo>
                    <a:pt x="1316" y="283"/>
                    <a:pt x="1318" y="331"/>
                    <a:pt x="1314" y="331"/>
                  </a:cubicBezTo>
                  <a:cubicBezTo>
                    <a:pt x="1313" y="331"/>
                    <a:pt x="1311" y="327"/>
                    <a:pt x="1309" y="316"/>
                  </a:cubicBezTo>
                  <a:cubicBezTo>
                    <a:pt x="1307" y="296"/>
                    <a:pt x="1306" y="267"/>
                    <a:pt x="1304" y="265"/>
                  </a:cubicBezTo>
                  <a:cubicBezTo>
                    <a:pt x="1304" y="279"/>
                    <a:pt x="1301" y="329"/>
                    <a:pt x="1295" y="329"/>
                  </a:cubicBezTo>
                  <a:cubicBezTo>
                    <a:pt x="1294" y="329"/>
                    <a:pt x="1293" y="327"/>
                    <a:pt x="1291" y="323"/>
                  </a:cubicBezTo>
                  <a:lnTo>
                    <a:pt x="1291" y="269"/>
                  </a:lnTo>
                  <a:cubicBezTo>
                    <a:pt x="1288" y="261"/>
                    <a:pt x="1284" y="257"/>
                    <a:pt x="1282" y="257"/>
                  </a:cubicBezTo>
                  <a:cubicBezTo>
                    <a:pt x="1265" y="257"/>
                    <a:pt x="1267" y="410"/>
                    <a:pt x="1253" y="440"/>
                  </a:cubicBezTo>
                  <a:cubicBezTo>
                    <a:pt x="1242" y="297"/>
                    <a:pt x="1219" y="254"/>
                    <a:pt x="1208" y="231"/>
                  </a:cubicBezTo>
                  <a:lnTo>
                    <a:pt x="1207" y="210"/>
                  </a:lnTo>
                  <a:cubicBezTo>
                    <a:pt x="1206" y="209"/>
                    <a:pt x="1204" y="209"/>
                    <a:pt x="1203" y="209"/>
                  </a:cubicBezTo>
                  <a:cubicBezTo>
                    <a:pt x="1179" y="209"/>
                    <a:pt x="1171" y="334"/>
                    <a:pt x="1151" y="388"/>
                  </a:cubicBezTo>
                  <a:cubicBezTo>
                    <a:pt x="1127" y="234"/>
                    <a:pt x="1096" y="326"/>
                    <a:pt x="1067" y="241"/>
                  </a:cubicBezTo>
                  <a:lnTo>
                    <a:pt x="1067" y="241"/>
                  </a:lnTo>
                  <a:cubicBezTo>
                    <a:pt x="1072" y="267"/>
                    <a:pt x="1072" y="353"/>
                    <a:pt x="1068" y="368"/>
                  </a:cubicBezTo>
                  <a:cubicBezTo>
                    <a:pt x="1068" y="364"/>
                    <a:pt x="1067" y="363"/>
                    <a:pt x="1066" y="363"/>
                  </a:cubicBezTo>
                  <a:cubicBezTo>
                    <a:pt x="1063" y="363"/>
                    <a:pt x="1060" y="396"/>
                    <a:pt x="1057" y="396"/>
                  </a:cubicBezTo>
                  <a:cubicBezTo>
                    <a:pt x="1055" y="396"/>
                    <a:pt x="1054" y="382"/>
                    <a:pt x="1052" y="336"/>
                  </a:cubicBezTo>
                  <a:lnTo>
                    <a:pt x="1052" y="336"/>
                  </a:lnTo>
                  <a:lnTo>
                    <a:pt x="1055" y="339"/>
                  </a:lnTo>
                  <a:cubicBezTo>
                    <a:pt x="1048" y="254"/>
                    <a:pt x="1042" y="240"/>
                    <a:pt x="1035" y="240"/>
                  </a:cubicBezTo>
                  <a:cubicBezTo>
                    <a:pt x="1032" y="240"/>
                    <a:pt x="1030" y="243"/>
                    <a:pt x="1027" y="243"/>
                  </a:cubicBezTo>
                  <a:cubicBezTo>
                    <a:pt x="1026" y="243"/>
                    <a:pt x="1026" y="243"/>
                    <a:pt x="1026" y="243"/>
                  </a:cubicBezTo>
                  <a:lnTo>
                    <a:pt x="1026" y="243"/>
                  </a:lnTo>
                  <a:lnTo>
                    <a:pt x="1031" y="414"/>
                  </a:lnTo>
                  <a:cubicBezTo>
                    <a:pt x="1021" y="340"/>
                    <a:pt x="1012" y="318"/>
                    <a:pt x="1003" y="318"/>
                  </a:cubicBezTo>
                  <a:cubicBezTo>
                    <a:pt x="997" y="318"/>
                    <a:pt x="991" y="329"/>
                    <a:pt x="985" y="340"/>
                  </a:cubicBezTo>
                  <a:cubicBezTo>
                    <a:pt x="980" y="351"/>
                    <a:pt x="974" y="364"/>
                    <a:pt x="968" y="364"/>
                  </a:cubicBezTo>
                  <a:cubicBezTo>
                    <a:pt x="962" y="364"/>
                    <a:pt x="956" y="345"/>
                    <a:pt x="951" y="285"/>
                  </a:cubicBezTo>
                  <a:cubicBezTo>
                    <a:pt x="946" y="327"/>
                    <a:pt x="939" y="327"/>
                    <a:pt x="934" y="370"/>
                  </a:cubicBezTo>
                  <a:lnTo>
                    <a:pt x="932" y="277"/>
                  </a:lnTo>
                  <a:cubicBezTo>
                    <a:pt x="922" y="263"/>
                    <a:pt x="915" y="254"/>
                    <a:pt x="907" y="254"/>
                  </a:cubicBezTo>
                  <a:cubicBezTo>
                    <a:pt x="902" y="254"/>
                    <a:pt x="896" y="257"/>
                    <a:pt x="889" y="266"/>
                  </a:cubicBezTo>
                  <a:lnTo>
                    <a:pt x="891" y="200"/>
                  </a:lnTo>
                  <a:cubicBezTo>
                    <a:pt x="891" y="200"/>
                    <a:pt x="891" y="200"/>
                    <a:pt x="891" y="200"/>
                  </a:cubicBezTo>
                  <a:cubicBezTo>
                    <a:pt x="881" y="200"/>
                    <a:pt x="881" y="464"/>
                    <a:pt x="869" y="471"/>
                  </a:cubicBezTo>
                  <a:lnTo>
                    <a:pt x="865" y="333"/>
                  </a:lnTo>
                  <a:cubicBezTo>
                    <a:pt x="865" y="333"/>
                    <a:pt x="865" y="333"/>
                    <a:pt x="864" y="333"/>
                  </a:cubicBezTo>
                  <a:cubicBezTo>
                    <a:pt x="852" y="333"/>
                    <a:pt x="839" y="283"/>
                    <a:pt x="827" y="283"/>
                  </a:cubicBezTo>
                  <a:cubicBezTo>
                    <a:pt x="820" y="283"/>
                    <a:pt x="814" y="297"/>
                    <a:pt x="807" y="340"/>
                  </a:cubicBezTo>
                  <a:cubicBezTo>
                    <a:pt x="807" y="321"/>
                    <a:pt x="808" y="280"/>
                    <a:pt x="811" y="275"/>
                  </a:cubicBezTo>
                  <a:cubicBezTo>
                    <a:pt x="807" y="273"/>
                    <a:pt x="798" y="251"/>
                    <a:pt x="791" y="251"/>
                  </a:cubicBezTo>
                  <a:cubicBezTo>
                    <a:pt x="784" y="251"/>
                    <a:pt x="779" y="270"/>
                    <a:pt x="778" y="343"/>
                  </a:cubicBezTo>
                  <a:lnTo>
                    <a:pt x="778" y="343"/>
                  </a:lnTo>
                  <a:cubicBezTo>
                    <a:pt x="778" y="323"/>
                    <a:pt x="776" y="315"/>
                    <a:pt x="774" y="315"/>
                  </a:cubicBezTo>
                  <a:cubicBezTo>
                    <a:pt x="767" y="315"/>
                    <a:pt x="755" y="376"/>
                    <a:pt x="747" y="411"/>
                  </a:cubicBezTo>
                  <a:lnTo>
                    <a:pt x="750" y="321"/>
                  </a:lnTo>
                  <a:lnTo>
                    <a:pt x="750" y="321"/>
                  </a:lnTo>
                  <a:cubicBezTo>
                    <a:pt x="740" y="436"/>
                    <a:pt x="739" y="467"/>
                    <a:pt x="725" y="499"/>
                  </a:cubicBezTo>
                  <a:cubicBezTo>
                    <a:pt x="723" y="490"/>
                    <a:pt x="724" y="445"/>
                    <a:pt x="726" y="445"/>
                  </a:cubicBezTo>
                  <a:cubicBezTo>
                    <a:pt x="727" y="445"/>
                    <a:pt x="727" y="446"/>
                    <a:pt x="728" y="447"/>
                  </a:cubicBezTo>
                  <a:lnTo>
                    <a:pt x="728" y="447"/>
                  </a:lnTo>
                  <a:cubicBezTo>
                    <a:pt x="726" y="442"/>
                    <a:pt x="725" y="440"/>
                    <a:pt x="724" y="440"/>
                  </a:cubicBezTo>
                  <a:cubicBezTo>
                    <a:pt x="720" y="440"/>
                    <a:pt x="718" y="498"/>
                    <a:pt x="712" y="498"/>
                  </a:cubicBezTo>
                  <a:cubicBezTo>
                    <a:pt x="711" y="498"/>
                    <a:pt x="709" y="495"/>
                    <a:pt x="707" y="488"/>
                  </a:cubicBezTo>
                  <a:lnTo>
                    <a:pt x="714" y="431"/>
                  </a:lnTo>
                  <a:cubicBezTo>
                    <a:pt x="713" y="430"/>
                    <a:pt x="712" y="430"/>
                    <a:pt x="711" y="430"/>
                  </a:cubicBezTo>
                  <a:cubicBezTo>
                    <a:pt x="703" y="430"/>
                    <a:pt x="703" y="460"/>
                    <a:pt x="697" y="521"/>
                  </a:cubicBezTo>
                  <a:cubicBezTo>
                    <a:pt x="695" y="529"/>
                    <a:pt x="693" y="532"/>
                    <a:pt x="692" y="532"/>
                  </a:cubicBezTo>
                  <a:cubicBezTo>
                    <a:pt x="685" y="532"/>
                    <a:pt x="678" y="481"/>
                    <a:pt x="678" y="416"/>
                  </a:cubicBezTo>
                  <a:lnTo>
                    <a:pt x="678" y="416"/>
                  </a:lnTo>
                  <a:cubicBezTo>
                    <a:pt x="677" y="459"/>
                    <a:pt x="670" y="514"/>
                    <a:pt x="665" y="514"/>
                  </a:cubicBezTo>
                  <a:cubicBezTo>
                    <a:pt x="664" y="514"/>
                    <a:pt x="664" y="512"/>
                    <a:pt x="663" y="509"/>
                  </a:cubicBezTo>
                  <a:cubicBezTo>
                    <a:pt x="663" y="478"/>
                    <a:pt x="666" y="458"/>
                    <a:pt x="667" y="448"/>
                  </a:cubicBezTo>
                  <a:cubicBezTo>
                    <a:pt x="664" y="438"/>
                    <a:pt x="662" y="434"/>
                    <a:pt x="659" y="434"/>
                  </a:cubicBezTo>
                  <a:cubicBezTo>
                    <a:pt x="650" y="434"/>
                    <a:pt x="642" y="490"/>
                    <a:pt x="635" y="490"/>
                  </a:cubicBezTo>
                  <a:cubicBezTo>
                    <a:pt x="633" y="490"/>
                    <a:pt x="631" y="483"/>
                    <a:pt x="630" y="463"/>
                  </a:cubicBezTo>
                  <a:cubicBezTo>
                    <a:pt x="631" y="433"/>
                    <a:pt x="631" y="417"/>
                    <a:pt x="630" y="409"/>
                  </a:cubicBezTo>
                  <a:lnTo>
                    <a:pt x="630" y="409"/>
                  </a:lnTo>
                  <a:cubicBezTo>
                    <a:pt x="641" y="411"/>
                    <a:pt x="652" y="416"/>
                    <a:pt x="653" y="423"/>
                  </a:cubicBezTo>
                  <a:lnTo>
                    <a:pt x="653" y="423"/>
                  </a:lnTo>
                  <a:cubicBezTo>
                    <a:pt x="655" y="341"/>
                    <a:pt x="645" y="325"/>
                    <a:pt x="658" y="212"/>
                  </a:cubicBezTo>
                  <a:lnTo>
                    <a:pt x="658" y="212"/>
                  </a:lnTo>
                  <a:cubicBezTo>
                    <a:pt x="649" y="266"/>
                    <a:pt x="632" y="377"/>
                    <a:pt x="621" y="377"/>
                  </a:cubicBezTo>
                  <a:cubicBezTo>
                    <a:pt x="620" y="377"/>
                    <a:pt x="618" y="375"/>
                    <a:pt x="617" y="370"/>
                  </a:cubicBezTo>
                  <a:lnTo>
                    <a:pt x="617" y="342"/>
                  </a:lnTo>
                  <a:lnTo>
                    <a:pt x="619" y="332"/>
                  </a:lnTo>
                  <a:cubicBezTo>
                    <a:pt x="618" y="330"/>
                    <a:pt x="618" y="329"/>
                    <a:pt x="617" y="329"/>
                  </a:cubicBezTo>
                  <a:cubicBezTo>
                    <a:pt x="615" y="329"/>
                    <a:pt x="613" y="335"/>
                    <a:pt x="611" y="345"/>
                  </a:cubicBezTo>
                  <a:cubicBezTo>
                    <a:pt x="609" y="331"/>
                    <a:pt x="607" y="321"/>
                    <a:pt x="604" y="319"/>
                  </a:cubicBezTo>
                  <a:cubicBezTo>
                    <a:pt x="604" y="282"/>
                    <a:pt x="601" y="274"/>
                    <a:pt x="597" y="274"/>
                  </a:cubicBezTo>
                  <a:cubicBezTo>
                    <a:pt x="595" y="274"/>
                    <a:pt x="592" y="278"/>
                    <a:pt x="589" y="278"/>
                  </a:cubicBezTo>
                  <a:cubicBezTo>
                    <a:pt x="589" y="278"/>
                    <a:pt x="589" y="278"/>
                    <a:pt x="588" y="277"/>
                  </a:cubicBezTo>
                  <a:cubicBezTo>
                    <a:pt x="584" y="369"/>
                    <a:pt x="578" y="354"/>
                    <a:pt x="580" y="430"/>
                  </a:cubicBezTo>
                  <a:cubicBezTo>
                    <a:pt x="580" y="423"/>
                    <a:pt x="581" y="419"/>
                    <a:pt x="585" y="415"/>
                  </a:cubicBezTo>
                  <a:cubicBezTo>
                    <a:pt x="586" y="412"/>
                    <a:pt x="588" y="411"/>
                    <a:pt x="588" y="406"/>
                  </a:cubicBezTo>
                  <a:lnTo>
                    <a:pt x="588" y="406"/>
                  </a:lnTo>
                  <a:cubicBezTo>
                    <a:pt x="588" y="409"/>
                    <a:pt x="588" y="411"/>
                    <a:pt x="586" y="414"/>
                  </a:cubicBezTo>
                  <a:cubicBezTo>
                    <a:pt x="590" y="411"/>
                    <a:pt x="595" y="410"/>
                    <a:pt x="601" y="409"/>
                  </a:cubicBezTo>
                  <a:lnTo>
                    <a:pt x="601" y="409"/>
                  </a:lnTo>
                  <a:cubicBezTo>
                    <a:pt x="596" y="439"/>
                    <a:pt x="592" y="466"/>
                    <a:pt x="589" y="466"/>
                  </a:cubicBezTo>
                  <a:cubicBezTo>
                    <a:pt x="587" y="466"/>
                    <a:pt x="585" y="459"/>
                    <a:pt x="584" y="442"/>
                  </a:cubicBezTo>
                  <a:cubicBezTo>
                    <a:pt x="579" y="500"/>
                    <a:pt x="573" y="560"/>
                    <a:pt x="568" y="588"/>
                  </a:cubicBezTo>
                  <a:cubicBezTo>
                    <a:pt x="567" y="462"/>
                    <a:pt x="557" y="391"/>
                    <a:pt x="558" y="314"/>
                  </a:cubicBezTo>
                  <a:lnTo>
                    <a:pt x="558" y="314"/>
                  </a:lnTo>
                  <a:cubicBezTo>
                    <a:pt x="538" y="364"/>
                    <a:pt x="518" y="345"/>
                    <a:pt x="496" y="516"/>
                  </a:cubicBezTo>
                  <a:cubicBezTo>
                    <a:pt x="495" y="519"/>
                    <a:pt x="494" y="520"/>
                    <a:pt x="494" y="520"/>
                  </a:cubicBezTo>
                  <a:cubicBezTo>
                    <a:pt x="490" y="520"/>
                    <a:pt x="493" y="464"/>
                    <a:pt x="493" y="440"/>
                  </a:cubicBezTo>
                  <a:cubicBezTo>
                    <a:pt x="497" y="423"/>
                    <a:pt x="500" y="426"/>
                    <a:pt x="503" y="401"/>
                  </a:cubicBezTo>
                  <a:lnTo>
                    <a:pt x="503" y="401"/>
                  </a:lnTo>
                  <a:cubicBezTo>
                    <a:pt x="491" y="443"/>
                    <a:pt x="474" y="416"/>
                    <a:pt x="464" y="536"/>
                  </a:cubicBezTo>
                  <a:cubicBezTo>
                    <a:pt x="457" y="489"/>
                    <a:pt x="472" y="442"/>
                    <a:pt x="465" y="442"/>
                  </a:cubicBezTo>
                  <a:lnTo>
                    <a:pt x="465" y="442"/>
                  </a:lnTo>
                  <a:cubicBezTo>
                    <a:pt x="464" y="442"/>
                    <a:pt x="462" y="443"/>
                    <a:pt x="460" y="445"/>
                  </a:cubicBezTo>
                  <a:lnTo>
                    <a:pt x="465" y="409"/>
                  </a:lnTo>
                  <a:cubicBezTo>
                    <a:pt x="462" y="376"/>
                    <a:pt x="457" y="362"/>
                    <a:pt x="452" y="362"/>
                  </a:cubicBezTo>
                  <a:cubicBezTo>
                    <a:pt x="443" y="362"/>
                    <a:pt x="431" y="410"/>
                    <a:pt x="418" y="456"/>
                  </a:cubicBezTo>
                  <a:cubicBezTo>
                    <a:pt x="407" y="495"/>
                    <a:pt x="395" y="533"/>
                    <a:pt x="386" y="533"/>
                  </a:cubicBezTo>
                  <a:cubicBezTo>
                    <a:pt x="380" y="533"/>
                    <a:pt x="375" y="515"/>
                    <a:pt x="372" y="467"/>
                  </a:cubicBezTo>
                  <a:lnTo>
                    <a:pt x="372" y="467"/>
                  </a:lnTo>
                  <a:cubicBezTo>
                    <a:pt x="372" y="479"/>
                    <a:pt x="372" y="486"/>
                    <a:pt x="371" y="503"/>
                  </a:cubicBezTo>
                  <a:cubicBezTo>
                    <a:pt x="364" y="477"/>
                    <a:pt x="355" y="468"/>
                    <a:pt x="345" y="468"/>
                  </a:cubicBezTo>
                  <a:cubicBezTo>
                    <a:pt x="333" y="468"/>
                    <a:pt x="321" y="479"/>
                    <a:pt x="309" y="487"/>
                  </a:cubicBezTo>
                  <a:cubicBezTo>
                    <a:pt x="301" y="492"/>
                    <a:pt x="293" y="496"/>
                    <a:pt x="286" y="496"/>
                  </a:cubicBezTo>
                  <a:cubicBezTo>
                    <a:pt x="272" y="496"/>
                    <a:pt x="260" y="480"/>
                    <a:pt x="253" y="422"/>
                  </a:cubicBezTo>
                  <a:cubicBezTo>
                    <a:pt x="252" y="415"/>
                    <a:pt x="251" y="412"/>
                    <a:pt x="249" y="412"/>
                  </a:cubicBezTo>
                  <a:cubicBezTo>
                    <a:pt x="242" y="412"/>
                    <a:pt x="234" y="472"/>
                    <a:pt x="222" y="519"/>
                  </a:cubicBezTo>
                  <a:lnTo>
                    <a:pt x="231" y="422"/>
                  </a:lnTo>
                  <a:lnTo>
                    <a:pt x="205" y="531"/>
                  </a:lnTo>
                  <a:cubicBezTo>
                    <a:pt x="202" y="541"/>
                    <a:pt x="200" y="545"/>
                    <a:pt x="198" y="545"/>
                  </a:cubicBezTo>
                  <a:cubicBezTo>
                    <a:pt x="191" y="545"/>
                    <a:pt x="191" y="499"/>
                    <a:pt x="190" y="459"/>
                  </a:cubicBezTo>
                  <a:cubicBezTo>
                    <a:pt x="189" y="427"/>
                    <a:pt x="188" y="400"/>
                    <a:pt x="182" y="400"/>
                  </a:cubicBezTo>
                  <a:cubicBezTo>
                    <a:pt x="178" y="400"/>
                    <a:pt x="172" y="411"/>
                    <a:pt x="164" y="441"/>
                  </a:cubicBezTo>
                  <a:lnTo>
                    <a:pt x="159" y="508"/>
                  </a:lnTo>
                  <a:cubicBezTo>
                    <a:pt x="158" y="506"/>
                    <a:pt x="157" y="505"/>
                    <a:pt x="155" y="505"/>
                  </a:cubicBezTo>
                  <a:cubicBezTo>
                    <a:pt x="151" y="505"/>
                    <a:pt x="146" y="510"/>
                    <a:pt x="142" y="510"/>
                  </a:cubicBezTo>
                  <a:cubicBezTo>
                    <a:pt x="137" y="510"/>
                    <a:pt x="135" y="502"/>
                    <a:pt x="140" y="467"/>
                  </a:cubicBezTo>
                  <a:lnTo>
                    <a:pt x="140" y="467"/>
                  </a:lnTo>
                  <a:cubicBezTo>
                    <a:pt x="139" y="476"/>
                    <a:pt x="133" y="511"/>
                    <a:pt x="130" y="511"/>
                  </a:cubicBezTo>
                  <a:cubicBezTo>
                    <a:pt x="130" y="511"/>
                    <a:pt x="130" y="508"/>
                    <a:pt x="130" y="500"/>
                  </a:cubicBezTo>
                  <a:lnTo>
                    <a:pt x="137" y="451"/>
                  </a:lnTo>
                  <a:lnTo>
                    <a:pt x="106" y="535"/>
                  </a:lnTo>
                  <a:cubicBezTo>
                    <a:pt x="96" y="495"/>
                    <a:pt x="137" y="333"/>
                    <a:pt x="116" y="321"/>
                  </a:cubicBezTo>
                  <a:lnTo>
                    <a:pt x="116" y="321"/>
                  </a:lnTo>
                  <a:cubicBezTo>
                    <a:pt x="106" y="339"/>
                    <a:pt x="72" y="466"/>
                    <a:pt x="70" y="499"/>
                  </a:cubicBezTo>
                  <a:cubicBezTo>
                    <a:pt x="72" y="502"/>
                    <a:pt x="73" y="531"/>
                    <a:pt x="65" y="582"/>
                  </a:cubicBezTo>
                  <a:lnTo>
                    <a:pt x="54" y="608"/>
                  </a:lnTo>
                  <a:cubicBezTo>
                    <a:pt x="30" y="758"/>
                    <a:pt x="0" y="909"/>
                    <a:pt x="5" y="1017"/>
                  </a:cubicBezTo>
                  <a:lnTo>
                    <a:pt x="33" y="928"/>
                  </a:lnTo>
                  <a:lnTo>
                    <a:pt x="26" y="1000"/>
                  </a:lnTo>
                  <a:lnTo>
                    <a:pt x="14" y="1002"/>
                  </a:lnTo>
                  <a:cubicBezTo>
                    <a:pt x="13" y="1025"/>
                    <a:pt x="13" y="1034"/>
                    <a:pt x="15" y="1034"/>
                  </a:cubicBezTo>
                  <a:cubicBezTo>
                    <a:pt x="19" y="1034"/>
                    <a:pt x="27" y="998"/>
                    <a:pt x="34" y="971"/>
                  </a:cubicBezTo>
                  <a:lnTo>
                    <a:pt x="34" y="971"/>
                  </a:lnTo>
                  <a:cubicBezTo>
                    <a:pt x="30" y="1011"/>
                    <a:pt x="28" y="1038"/>
                    <a:pt x="29" y="1052"/>
                  </a:cubicBezTo>
                  <a:lnTo>
                    <a:pt x="62" y="910"/>
                  </a:lnTo>
                  <a:lnTo>
                    <a:pt x="62" y="910"/>
                  </a:lnTo>
                  <a:cubicBezTo>
                    <a:pt x="56" y="969"/>
                    <a:pt x="41" y="1026"/>
                    <a:pt x="46" y="1059"/>
                  </a:cubicBezTo>
                  <a:cubicBezTo>
                    <a:pt x="61" y="993"/>
                    <a:pt x="57" y="928"/>
                    <a:pt x="75" y="886"/>
                  </a:cubicBezTo>
                  <a:lnTo>
                    <a:pt x="75" y="886"/>
                  </a:lnTo>
                  <a:cubicBezTo>
                    <a:pt x="73" y="935"/>
                    <a:pt x="67" y="977"/>
                    <a:pt x="70" y="977"/>
                  </a:cubicBezTo>
                  <a:cubicBezTo>
                    <a:pt x="71" y="977"/>
                    <a:pt x="73" y="970"/>
                    <a:pt x="78" y="954"/>
                  </a:cubicBezTo>
                  <a:lnTo>
                    <a:pt x="78" y="954"/>
                  </a:lnTo>
                  <a:cubicBezTo>
                    <a:pt x="75" y="985"/>
                    <a:pt x="71" y="1008"/>
                    <a:pt x="67" y="1023"/>
                  </a:cubicBezTo>
                  <a:lnTo>
                    <a:pt x="67" y="1023"/>
                  </a:lnTo>
                  <a:cubicBezTo>
                    <a:pt x="78" y="990"/>
                    <a:pt x="86" y="1010"/>
                    <a:pt x="99" y="936"/>
                  </a:cubicBezTo>
                  <a:lnTo>
                    <a:pt x="99" y="936"/>
                  </a:lnTo>
                  <a:cubicBezTo>
                    <a:pt x="96" y="1021"/>
                    <a:pt x="125" y="917"/>
                    <a:pt x="107" y="1059"/>
                  </a:cubicBezTo>
                  <a:cubicBezTo>
                    <a:pt x="113" y="1026"/>
                    <a:pt x="133" y="949"/>
                    <a:pt x="140" y="944"/>
                  </a:cubicBezTo>
                  <a:lnTo>
                    <a:pt x="140" y="944"/>
                  </a:lnTo>
                  <a:cubicBezTo>
                    <a:pt x="108" y="1112"/>
                    <a:pt x="163" y="957"/>
                    <a:pt x="138" y="1138"/>
                  </a:cubicBezTo>
                  <a:cubicBezTo>
                    <a:pt x="165" y="987"/>
                    <a:pt x="179" y="1075"/>
                    <a:pt x="202" y="992"/>
                  </a:cubicBezTo>
                  <a:lnTo>
                    <a:pt x="202" y="992"/>
                  </a:lnTo>
                  <a:cubicBezTo>
                    <a:pt x="201" y="1001"/>
                    <a:pt x="198" y="1018"/>
                    <a:pt x="197" y="1021"/>
                  </a:cubicBezTo>
                  <a:lnTo>
                    <a:pt x="197" y="1021"/>
                  </a:lnTo>
                  <a:cubicBezTo>
                    <a:pt x="197" y="1021"/>
                    <a:pt x="196" y="1020"/>
                    <a:pt x="196" y="1020"/>
                  </a:cubicBezTo>
                  <a:lnTo>
                    <a:pt x="196" y="1020"/>
                  </a:lnTo>
                  <a:cubicBezTo>
                    <a:pt x="196" y="1021"/>
                    <a:pt x="196" y="1022"/>
                    <a:pt x="196" y="1022"/>
                  </a:cubicBezTo>
                  <a:cubicBezTo>
                    <a:pt x="196" y="1022"/>
                    <a:pt x="197" y="1021"/>
                    <a:pt x="197" y="1021"/>
                  </a:cubicBezTo>
                  <a:lnTo>
                    <a:pt x="197" y="1021"/>
                  </a:lnTo>
                  <a:cubicBezTo>
                    <a:pt x="204" y="1037"/>
                    <a:pt x="201" y="1082"/>
                    <a:pt x="204" y="1110"/>
                  </a:cubicBezTo>
                  <a:cubicBezTo>
                    <a:pt x="220" y="985"/>
                    <a:pt x="236" y="956"/>
                    <a:pt x="251" y="879"/>
                  </a:cubicBezTo>
                  <a:lnTo>
                    <a:pt x="251" y="879"/>
                  </a:lnTo>
                  <a:cubicBezTo>
                    <a:pt x="248" y="1002"/>
                    <a:pt x="228" y="1027"/>
                    <a:pt x="220" y="1143"/>
                  </a:cubicBezTo>
                  <a:cubicBezTo>
                    <a:pt x="230" y="1041"/>
                    <a:pt x="249" y="1043"/>
                    <a:pt x="254" y="957"/>
                  </a:cubicBezTo>
                  <a:lnTo>
                    <a:pt x="254" y="957"/>
                  </a:lnTo>
                  <a:cubicBezTo>
                    <a:pt x="254" y="1033"/>
                    <a:pt x="257" y="994"/>
                    <a:pt x="252" y="1100"/>
                  </a:cubicBezTo>
                  <a:cubicBezTo>
                    <a:pt x="260" y="1026"/>
                    <a:pt x="263" y="1015"/>
                    <a:pt x="265" y="1015"/>
                  </a:cubicBezTo>
                  <a:cubicBezTo>
                    <a:pt x="266" y="1015"/>
                    <a:pt x="267" y="1017"/>
                    <a:pt x="268" y="1017"/>
                  </a:cubicBezTo>
                  <a:cubicBezTo>
                    <a:pt x="270" y="1017"/>
                    <a:pt x="273" y="1011"/>
                    <a:pt x="279" y="977"/>
                  </a:cubicBezTo>
                  <a:lnTo>
                    <a:pt x="279" y="977"/>
                  </a:lnTo>
                  <a:cubicBezTo>
                    <a:pt x="282" y="1039"/>
                    <a:pt x="274" y="1094"/>
                    <a:pt x="278" y="1094"/>
                  </a:cubicBezTo>
                  <a:cubicBezTo>
                    <a:pt x="278" y="1094"/>
                    <a:pt x="279" y="1093"/>
                    <a:pt x="280" y="1092"/>
                  </a:cubicBezTo>
                  <a:lnTo>
                    <a:pt x="280" y="1092"/>
                  </a:lnTo>
                  <a:cubicBezTo>
                    <a:pt x="279" y="1103"/>
                    <a:pt x="278" y="1114"/>
                    <a:pt x="277" y="1124"/>
                  </a:cubicBezTo>
                  <a:lnTo>
                    <a:pt x="277" y="1124"/>
                  </a:lnTo>
                  <a:cubicBezTo>
                    <a:pt x="280" y="1109"/>
                    <a:pt x="283" y="1093"/>
                    <a:pt x="285" y="1079"/>
                  </a:cubicBezTo>
                  <a:lnTo>
                    <a:pt x="285" y="1079"/>
                  </a:lnTo>
                  <a:cubicBezTo>
                    <a:pt x="283" y="1085"/>
                    <a:pt x="281" y="1090"/>
                    <a:pt x="280" y="1092"/>
                  </a:cubicBezTo>
                  <a:lnTo>
                    <a:pt x="280" y="1092"/>
                  </a:lnTo>
                  <a:cubicBezTo>
                    <a:pt x="283" y="1058"/>
                    <a:pt x="286" y="1019"/>
                    <a:pt x="291" y="990"/>
                  </a:cubicBezTo>
                  <a:cubicBezTo>
                    <a:pt x="293" y="986"/>
                    <a:pt x="294" y="984"/>
                    <a:pt x="296" y="984"/>
                  </a:cubicBezTo>
                  <a:lnTo>
                    <a:pt x="296" y="984"/>
                  </a:lnTo>
                  <a:cubicBezTo>
                    <a:pt x="305" y="984"/>
                    <a:pt x="289" y="1085"/>
                    <a:pt x="289" y="1140"/>
                  </a:cubicBezTo>
                  <a:cubicBezTo>
                    <a:pt x="303" y="1110"/>
                    <a:pt x="319" y="1006"/>
                    <a:pt x="326" y="1006"/>
                  </a:cubicBezTo>
                  <a:cubicBezTo>
                    <a:pt x="326" y="1006"/>
                    <a:pt x="327" y="1006"/>
                    <a:pt x="327" y="1006"/>
                  </a:cubicBezTo>
                  <a:cubicBezTo>
                    <a:pt x="326" y="1026"/>
                    <a:pt x="327" y="1033"/>
                    <a:pt x="324" y="1058"/>
                  </a:cubicBezTo>
                  <a:cubicBezTo>
                    <a:pt x="341" y="965"/>
                    <a:pt x="355" y="1057"/>
                    <a:pt x="377" y="938"/>
                  </a:cubicBezTo>
                  <a:lnTo>
                    <a:pt x="377" y="938"/>
                  </a:lnTo>
                  <a:cubicBezTo>
                    <a:pt x="377" y="939"/>
                    <a:pt x="377" y="941"/>
                    <a:pt x="377" y="942"/>
                  </a:cubicBezTo>
                  <a:lnTo>
                    <a:pt x="377" y="942"/>
                  </a:lnTo>
                  <a:cubicBezTo>
                    <a:pt x="379" y="891"/>
                    <a:pt x="383" y="841"/>
                    <a:pt x="387" y="804"/>
                  </a:cubicBezTo>
                  <a:cubicBezTo>
                    <a:pt x="391" y="804"/>
                    <a:pt x="397" y="772"/>
                    <a:pt x="399" y="772"/>
                  </a:cubicBezTo>
                  <a:cubicBezTo>
                    <a:pt x="401" y="772"/>
                    <a:pt x="401" y="781"/>
                    <a:pt x="399" y="808"/>
                  </a:cubicBezTo>
                  <a:cubicBezTo>
                    <a:pt x="399" y="808"/>
                    <a:pt x="399" y="808"/>
                    <a:pt x="399" y="808"/>
                  </a:cubicBezTo>
                  <a:cubicBezTo>
                    <a:pt x="396" y="808"/>
                    <a:pt x="393" y="838"/>
                    <a:pt x="391" y="861"/>
                  </a:cubicBezTo>
                  <a:lnTo>
                    <a:pt x="399" y="827"/>
                  </a:lnTo>
                  <a:lnTo>
                    <a:pt x="399" y="827"/>
                  </a:lnTo>
                  <a:cubicBezTo>
                    <a:pt x="396" y="940"/>
                    <a:pt x="388" y="865"/>
                    <a:pt x="382" y="948"/>
                  </a:cubicBezTo>
                  <a:cubicBezTo>
                    <a:pt x="394" y="918"/>
                    <a:pt x="411" y="846"/>
                    <a:pt x="420" y="846"/>
                  </a:cubicBezTo>
                  <a:cubicBezTo>
                    <a:pt x="421" y="846"/>
                    <a:pt x="422" y="848"/>
                    <a:pt x="423" y="853"/>
                  </a:cubicBezTo>
                  <a:cubicBezTo>
                    <a:pt x="417" y="964"/>
                    <a:pt x="399" y="888"/>
                    <a:pt x="404" y="987"/>
                  </a:cubicBezTo>
                  <a:lnTo>
                    <a:pt x="393" y="944"/>
                  </a:lnTo>
                  <a:cubicBezTo>
                    <a:pt x="392" y="1017"/>
                    <a:pt x="391" y="1026"/>
                    <a:pt x="389" y="1026"/>
                  </a:cubicBezTo>
                  <a:cubicBezTo>
                    <a:pt x="389" y="1026"/>
                    <a:pt x="388" y="1025"/>
                    <a:pt x="388" y="1025"/>
                  </a:cubicBezTo>
                  <a:cubicBezTo>
                    <a:pt x="386" y="1025"/>
                    <a:pt x="384" y="1035"/>
                    <a:pt x="382" y="1117"/>
                  </a:cubicBezTo>
                  <a:cubicBezTo>
                    <a:pt x="385" y="1123"/>
                    <a:pt x="387" y="1126"/>
                    <a:pt x="390" y="1126"/>
                  </a:cubicBezTo>
                  <a:cubicBezTo>
                    <a:pt x="399" y="1126"/>
                    <a:pt x="407" y="1089"/>
                    <a:pt x="416" y="1089"/>
                  </a:cubicBezTo>
                  <a:cubicBezTo>
                    <a:pt x="418" y="1089"/>
                    <a:pt x="421" y="1091"/>
                    <a:pt x="423" y="1097"/>
                  </a:cubicBezTo>
                  <a:cubicBezTo>
                    <a:pt x="433" y="1036"/>
                    <a:pt x="428" y="1006"/>
                    <a:pt x="436" y="945"/>
                  </a:cubicBezTo>
                  <a:cubicBezTo>
                    <a:pt x="440" y="931"/>
                    <a:pt x="443" y="926"/>
                    <a:pt x="446" y="926"/>
                  </a:cubicBezTo>
                  <a:cubicBezTo>
                    <a:pt x="460" y="926"/>
                    <a:pt x="449" y="1111"/>
                    <a:pt x="459" y="1111"/>
                  </a:cubicBezTo>
                  <a:cubicBezTo>
                    <a:pt x="461" y="1111"/>
                    <a:pt x="464" y="1101"/>
                    <a:pt x="469" y="1078"/>
                  </a:cubicBezTo>
                  <a:cubicBezTo>
                    <a:pt x="477" y="1020"/>
                    <a:pt x="484" y="919"/>
                    <a:pt x="492" y="919"/>
                  </a:cubicBezTo>
                  <a:cubicBezTo>
                    <a:pt x="494" y="919"/>
                    <a:pt x="496" y="925"/>
                    <a:pt x="498" y="940"/>
                  </a:cubicBezTo>
                  <a:lnTo>
                    <a:pt x="487" y="1064"/>
                  </a:lnTo>
                  <a:cubicBezTo>
                    <a:pt x="487" y="1065"/>
                    <a:pt x="488" y="1065"/>
                    <a:pt x="488" y="1065"/>
                  </a:cubicBezTo>
                  <a:cubicBezTo>
                    <a:pt x="502" y="1065"/>
                    <a:pt x="506" y="950"/>
                    <a:pt x="515" y="950"/>
                  </a:cubicBezTo>
                  <a:cubicBezTo>
                    <a:pt x="517" y="950"/>
                    <a:pt x="519" y="956"/>
                    <a:pt x="522" y="971"/>
                  </a:cubicBezTo>
                  <a:cubicBezTo>
                    <a:pt x="516" y="1021"/>
                    <a:pt x="505" y="1012"/>
                    <a:pt x="507" y="1027"/>
                  </a:cubicBezTo>
                  <a:cubicBezTo>
                    <a:pt x="509" y="1049"/>
                    <a:pt x="510" y="1058"/>
                    <a:pt x="512" y="1058"/>
                  </a:cubicBezTo>
                  <a:cubicBezTo>
                    <a:pt x="517" y="1058"/>
                    <a:pt x="523" y="957"/>
                    <a:pt x="529" y="957"/>
                  </a:cubicBezTo>
                  <a:lnTo>
                    <a:pt x="529" y="957"/>
                  </a:lnTo>
                  <a:lnTo>
                    <a:pt x="526" y="1068"/>
                  </a:lnTo>
                  <a:cubicBezTo>
                    <a:pt x="547" y="1050"/>
                    <a:pt x="571" y="972"/>
                    <a:pt x="593" y="954"/>
                  </a:cubicBezTo>
                  <a:lnTo>
                    <a:pt x="593" y="954"/>
                  </a:lnTo>
                  <a:cubicBezTo>
                    <a:pt x="590" y="986"/>
                    <a:pt x="585" y="1021"/>
                    <a:pt x="589" y="1054"/>
                  </a:cubicBezTo>
                  <a:cubicBezTo>
                    <a:pt x="596" y="1041"/>
                    <a:pt x="603" y="1035"/>
                    <a:pt x="610" y="1035"/>
                  </a:cubicBezTo>
                  <a:cubicBezTo>
                    <a:pt x="617" y="1035"/>
                    <a:pt x="624" y="1041"/>
                    <a:pt x="632" y="1050"/>
                  </a:cubicBezTo>
                  <a:cubicBezTo>
                    <a:pt x="646" y="1070"/>
                    <a:pt x="659" y="1102"/>
                    <a:pt x="671" y="1136"/>
                  </a:cubicBezTo>
                  <a:lnTo>
                    <a:pt x="684" y="1042"/>
                  </a:lnTo>
                  <a:cubicBezTo>
                    <a:pt x="687" y="1043"/>
                    <a:pt x="688" y="1084"/>
                    <a:pt x="684" y="1102"/>
                  </a:cubicBezTo>
                  <a:cubicBezTo>
                    <a:pt x="685" y="1107"/>
                    <a:pt x="686" y="1110"/>
                    <a:pt x="687" y="1110"/>
                  </a:cubicBezTo>
                  <a:cubicBezTo>
                    <a:pt x="691" y="1110"/>
                    <a:pt x="687" y="1036"/>
                    <a:pt x="692" y="1005"/>
                  </a:cubicBezTo>
                  <a:cubicBezTo>
                    <a:pt x="692" y="1005"/>
                    <a:pt x="693" y="1005"/>
                    <a:pt x="693" y="1005"/>
                  </a:cubicBezTo>
                  <a:cubicBezTo>
                    <a:pt x="698" y="1005"/>
                    <a:pt x="698" y="1061"/>
                    <a:pt x="694" y="1088"/>
                  </a:cubicBezTo>
                  <a:cubicBezTo>
                    <a:pt x="708" y="1033"/>
                    <a:pt x="729" y="972"/>
                    <a:pt x="746" y="972"/>
                  </a:cubicBezTo>
                  <a:cubicBezTo>
                    <a:pt x="753" y="972"/>
                    <a:pt x="760" y="985"/>
                    <a:pt x="765" y="1017"/>
                  </a:cubicBezTo>
                  <a:lnTo>
                    <a:pt x="761" y="1045"/>
                  </a:lnTo>
                  <a:cubicBezTo>
                    <a:pt x="762" y="1048"/>
                    <a:pt x="764" y="1049"/>
                    <a:pt x="765" y="1049"/>
                  </a:cubicBezTo>
                  <a:cubicBezTo>
                    <a:pt x="774" y="1049"/>
                    <a:pt x="779" y="919"/>
                    <a:pt x="787" y="919"/>
                  </a:cubicBezTo>
                  <a:cubicBezTo>
                    <a:pt x="789" y="919"/>
                    <a:pt x="790" y="925"/>
                    <a:pt x="792" y="939"/>
                  </a:cubicBezTo>
                  <a:lnTo>
                    <a:pt x="790" y="956"/>
                  </a:lnTo>
                  <a:cubicBezTo>
                    <a:pt x="798" y="966"/>
                    <a:pt x="806" y="968"/>
                    <a:pt x="814" y="968"/>
                  </a:cubicBezTo>
                  <a:cubicBezTo>
                    <a:pt x="821" y="968"/>
                    <a:pt x="828" y="966"/>
                    <a:pt x="835" y="966"/>
                  </a:cubicBezTo>
                  <a:cubicBezTo>
                    <a:pt x="852" y="966"/>
                    <a:pt x="868" y="977"/>
                    <a:pt x="882" y="1053"/>
                  </a:cubicBezTo>
                  <a:cubicBezTo>
                    <a:pt x="883" y="1011"/>
                    <a:pt x="886" y="1000"/>
                    <a:pt x="890" y="1000"/>
                  </a:cubicBezTo>
                  <a:cubicBezTo>
                    <a:pt x="895" y="1000"/>
                    <a:pt x="900" y="1012"/>
                    <a:pt x="905" y="1012"/>
                  </a:cubicBezTo>
                  <a:cubicBezTo>
                    <a:pt x="911" y="1012"/>
                    <a:pt x="915" y="995"/>
                    <a:pt x="915" y="922"/>
                  </a:cubicBezTo>
                  <a:cubicBezTo>
                    <a:pt x="934" y="1017"/>
                    <a:pt x="930" y="1050"/>
                    <a:pt x="957" y="1114"/>
                  </a:cubicBezTo>
                  <a:cubicBezTo>
                    <a:pt x="958" y="1115"/>
                    <a:pt x="958" y="1115"/>
                    <a:pt x="958" y="1115"/>
                  </a:cubicBezTo>
                  <a:cubicBezTo>
                    <a:pt x="965" y="1115"/>
                    <a:pt x="965" y="994"/>
                    <a:pt x="973" y="974"/>
                  </a:cubicBezTo>
                  <a:lnTo>
                    <a:pt x="975" y="1074"/>
                  </a:lnTo>
                  <a:lnTo>
                    <a:pt x="984" y="969"/>
                  </a:lnTo>
                  <a:lnTo>
                    <a:pt x="994" y="1088"/>
                  </a:lnTo>
                  <a:lnTo>
                    <a:pt x="1001" y="1062"/>
                  </a:lnTo>
                  <a:cubicBezTo>
                    <a:pt x="998" y="1055"/>
                    <a:pt x="994" y="1018"/>
                    <a:pt x="993" y="988"/>
                  </a:cubicBezTo>
                  <a:cubicBezTo>
                    <a:pt x="994" y="981"/>
                    <a:pt x="996" y="978"/>
                    <a:pt x="998" y="978"/>
                  </a:cubicBezTo>
                  <a:cubicBezTo>
                    <a:pt x="1009" y="978"/>
                    <a:pt x="1025" y="1065"/>
                    <a:pt x="1027" y="1109"/>
                  </a:cubicBezTo>
                  <a:lnTo>
                    <a:pt x="1053" y="1023"/>
                  </a:lnTo>
                  <a:lnTo>
                    <a:pt x="1053" y="1023"/>
                  </a:lnTo>
                  <a:cubicBezTo>
                    <a:pt x="1054" y="1048"/>
                    <a:pt x="1053" y="1063"/>
                    <a:pt x="1050" y="1077"/>
                  </a:cubicBezTo>
                  <a:lnTo>
                    <a:pt x="1050" y="1077"/>
                  </a:lnTo>
                  <a:cubicBezTo>
                    <a:pt x="1051" y="1075"/>
                    <a:pt x="1051" y="1075"/>
                    <a:pt x="1052" y="1075"/>
                  </a:cubicBezTo>
                  <a:cubicBezTo>
                    <a:pt x="1055" y="1075"/>
                    <a:pt x="1056" y="1140"/>
                    <a:pt x="1060" y="1140"/>
                  </a:cubicBezTo>
                  <a:cubicBezTo>
                    <a:pt x="1061" y="1140"/>
                    <a:pt x="1063" y="1133"/>
                    <a:pt x="1065" y="1115"/>
                  </a:cubicBezTo>
                  <a:cubicBezTo>
                    <a:pt x="1062" y="1094"/>
                    <a:pt x="1063" y="1055"/>
                    <a:pt x="1063" y="1036"/>
                  </a:cubicBezTo>
                  <a:lnTo>
                    <a:pt x="1063" y="1036"/>
                  </a:lnTo>
                  <a:cubicBezTo>
                    <a:pt x="1069" y="1072"/>
                    <a:pt x="1077" y="1086"/>
                    <a:pt x="1085" y="1086"/>
                  </a:cubicBezTo>
                  <a:cubicBezTo>
                    <a:pt x="1091" y="1086"/>
                    <a:pt x="1097" y="1080"/>
                    <a:pt x="1102" y="1070"/>
                  </a:cubicBezTo>
                  <a:lnTo>
                    <a:pt x="1103" y="1138"/>
                  </a:lnTo>
                  <a:cubicBezTo>
                    <a:pt x="1106" y="1141"/>
                    <a:pt x="1109" y="1142"/>
                    <a:pt x="1112" y="1142"/>
                  </a:cubicBezTo>
                  <a:cubicBezTo>
                    <a:pt x="1132" y="1142"/>
                    <a:pt x="1152" y="1102"/>
                    <a:pt x="1172" y="1102"/>
                  </a:cubicBezTo>
                  <a:cubicBezTo>
                    <a:pt x="1162" y="1071"/>
                    <a:pt x="1156" y="951"/>
                    <a:pt x="1164" y="940"/>
                  </a:cubicBezTo>
                  <a:lnTo>
                    <a:pt x="1164" y="940"/>
                  </a:lnTo>
                  <a:lnTo>
                    <a:pt x="1166" y="964"/>
                  </a:lnTo>
                  <a:lnTo>
                    <a:pt x="1166" y="964"/>
                  </a:lnTo>
                  <a:cubicBezTo>
                    <a:pt x="1165" y="954"/>
                    <a:pt x="1166" y="942"/>
                    <a:pt x="1167" y="926"/>
                  </a:cubicBezTo>
                  <a:lnTo>
                    <a:pt x="1167" y="926"/>
                  </a:lnTo>
                  <a:cubicBezTo>
                    <a:pt x="1176" y="938"/>
                    <a:pt x="1180" y="1045"/>
                    <a:pt x="1177" y="1080"/>
                  </a:cubicBezTo>
                  <a:lnTo>
                    <a:pt x="1187" y="1043"/>
                  </a:lnTo>
                  <a:cubicBezTo>
                    <a:pt x="1190" y="1074"/>
                    <a:pt x="1188" y="1090"/>
                    <a:pt x="1190" y="1131"/>
                  </a:cubicBezTo>
                  <a:cubicBezTo>
                    <a:pt x="1190" y="1119"/>
                    <a:pt x="1190" y="1115"/>
                    <a:pt x="1192" y="1115"/>
                  </a:cubicBezTo>
                  <a:cubicBezTo>
                    <a:pt x="1196" y="1115"/>
                    <a:pt x="1205" y="1162"/>
                    <a:pt x="1211" y="1162"/>
                  </a:cubicBezTo>
                  <a:cubicBezTo>
                    <a:pt x="1214" y="1162"/>
                    <a:pt x="1216" y="1152"/>
                    <a:pt x="1216" y="1122"/>
                  </a:cubicBezTo>
                  <a:lnTo>
                    <a:pt x="1218" y="1153"/>
                  </a:lnTo>
                  <a:cubicBezTo>
                    <a:pt x="1243" y="1152"/>
                    <a:pt x="1252" y="1115"/>
                    <a:pt x="1271" y="1109"/>
                  </a:cubicBezTo>
                  <a:cubicBezTo>
                    <a:pt x="1264" y="1018"/>
                    <a:pt x="1274" y="1038"/>
                    <a:pt x="1274" y="964"/>
                  </a:cubicBezTo>
                  <a:cubicBezTo>
                    <a:pt x="1289" y="989"/>
                    <a:pt x="1310" y="1053"/>
                    <a:pt x="1327" y="1053"/>
                  </a:cubicBezTo>
                  <a:cubicBezTo>
                    <a:pt x="1328" y="1053"/>
                    <a:pt x="1329" y="1053"/>
                    <a:pt x="1330" y="1052"/>
                  </a:cubicBezTo>
                  <a:cubicBezTo>
                    <a:pt x="1338" y="1005"/>
                    <a:pt x="1327" y="974"/>
                    <a:pt x="1327" y="919"/>
                  </a:cubicBezTo>
                  <a:lnTo>
                    <a:pt x="1327" y="919"/>
                  </a:lnTo>
                  <a:cubicBezTo>
                    <a:pt x="1335" y="1002"/>
                    <a:pt x="1351" y="992"/>
                    <a:pt x="1347" y="1053"/>
                  </a:cubicBezTo>
                  <a:cubicBezTo>
                    <a:pt x="1367" y="1038"/>
                    <a:pt x="1373" y="1033"/>
                    <a:pt x="1393" y="965"/>
                  </a:cubicBezTo>
                  <a:cubicBezTo>
                    <a:pt x="1387" y="931"/>
                    <a:pt x="1383" y="917"/>
                    <a:pt x="1382" y="888"/>
                  </a:cubicBezTo>
                  <a:cubicBezTo>
                    <a:pt x="1382" y="886"/>
                    <a:pt x="1382" y="886"/>
                    <a:pt x="1383" y="886"/>
                  </a:cubicBezTo>
                  <a:cubicBezTo>
                    <a:pt x="1387" y="886"/>
                    <a:pt x="1396" y="927"/>
                    <a:pt x="1399" y="962"/>
                  </a:cubicBezTo>
                  <a:lnTo>
                    <a:pt x="1399" y="971"/>
                  </a:lnTo>
                  <a:cubicBezTo>
                    <a:pt x="1402" y="951"/>
                    <a:pt x="1406" y="944"/>
                    <a:pt x="1411" y="944"/>
                  </a:cubicBezTo>
                  <a:cubicBezTo>
                    <a:pt x="1422" y="944"/>
                    <a:pt x="1438" y="982"/>
                    <a:pt x="1454" y="1019"/>
                  </a:cubicBezTo>
                  <a:cubicBezTo>
                    <a:pt x="1467" y="1050"/>
                    <a:pt x="1480" y="1079"/>
                    <a:pt x="1489" y="1079"/>
                  </a:cubicBezTo>
                  <a:cubicBezTo>
                    <a:pt x="1495" y="1079"/>
                    <a:pt x="1500" y="1066"/>
                    <a:pt x="1501" y="1031"/>
                  </a:cubicBezTo>
                  <a:lnTo>
                    <a:pt x="1501" y="1040"/>
                  </a:lnTo>
                  <a:lnTo>
                    <a:pt x="1514" y="946"/>
                  </a:lnTo>
                  <a:cubicBezTo>
                    <a:pt x="1528" y="960"/>
                    <a:pt x="1516" y="1011"/>
                    <a:pt x="1530" y="1059"/>
                  </a:cubicBezTo>
                  <a:cubicBezTo>
                    <a:pt x="1533" y="1010"/>
                    <a:pt x="1540" y="997"/>
                    <a:pt x="1547" y="997"/>
                  </a:cubicBezTo>
                  <a:cubicBezTo>
                    <a:pt x="1556" y="997"/>
                    <a:pt x="1565" y="1012"/>
                    <a:pt x="1573" y="1012"/>
                  </a:cubicBezTo>
                  <a:cubicBezTo>
                    <a:pt x="1578" y="1012"/>
                    <a:pt x="1583" y="1005"/>
                    <a:pt x="1586" y="979"/>
                  </a:cubicBezTo>
                  <a:cubicBezTo>
                    <a:pt x="1603" y="1062"/>
                    <a:pt x="1616" y="1085"/>
                    <a:pt x="1626" y="1085"/>
                  </a:cubicBezTo>
                  <a:cubicBezTo>
                    <a:pt x="1631" y="1085"/>
                    <a:pt x="1635" y="1081"/>
                    <a:pt x="1639" y="1075"/>
                  </a:cubicBezTo>
                  <a:cubicBezTo>
                    <a:pt x="1646" y="1067"/>
                    <a:pt x="1653" y="1055"/>
                    <a:pt x="1661" y="1055"/>
                  </a:cubicBezTo>
                  <a:cubicBezTo>
                    <a:pt x="1669" y="1055"/>
                    <a:pt x="1678" y="1067"/>
                    <a:pt x="1688" y="1105"/>
                  </a:cubicBezTo>
                  <a:lnTo>
                    <a:pt x="1678" y="1048"/>
                  </a:lnTo>
                  <a:cubicBezTo>
                    <a:pt x="1677" y="1034"/>
                    <a:pt x="1678" y="1029"/>
                    <a:pt x="1679" y="1029"/>
                  </a:cubicBezTo>
                  <a:cubicBezTo>
                    <a:pt x="1682" y="1029"/>
                    <a:pt x="1691" y="1082"/>
                    <a:pt x="1696" y="1091"/>
                  </a:cubicBezTo>
                  <a:cubicBezTo>
                    <a:pt x="1688" y="1048"/>
                    <a:pt x="1682" y="1042"/>
                    <a:pt x="1680" y="1011"/>
                  </a:cubicBezTo>
                  <a:cubicBezTo>
                    <a:pt x="1688" y="995"/>
                    <a:pt x="1698" y="989"/>
                    <a:pt x="1709" y="989"/>
                  </a:cubicBezTo>
                  <a:cubicBezTo>
                    <a:pt x="1724" y="989"/>
                    <a:pt x="1743" y="1002"/>
                    <a:pt x="1761" y="1021"/>
                  </a:cubicBezTo>
                  <a:cubicBezTo>
                    <a:pt x="1793" y="1052"/>
                    <a:pt x="1828" y="1099"/>
                    <a:pt x="1860" y="1119"/>
                  </a:cubicBezTo>
                  <a:cubicBezTo>
                    <a:pt x="1860" y="1120"/>
                    <a:pt x="1860" y="1120"/>
                    <a:pt x="1861" y="1120"/>
                  </a:cubicBezTo>
                  <a:cubicBezTo>
                    <a:pt x="1876" y="1120"/>
                    <a:pt x="1838" y="922"/>
                    <a:pt x="1850" y="922"/>
                  </a:cubicBezTo>
                  <a:lnTo>
                    <a:pt x="1850" y="922"/>
                  </a:lnTo>
                  <a:cubicBezTo>
                    <a:pt x="1852" y="922"/>
                    <a:pt x="1857" y="932"/>
                    <a:pt x="1866" y="955"/>
                  </a:cubicBezTo>
                  <a:lnTo>
                    <a:pt x="1879" y="1060"/>
                  </a:lnTo>
                  <a:cubicBezTo>
                    <a:pt x="1887" y="995"/>
                    <a:pt x="1906" y="992"/>
                    <a:pt x="1926" y="992"/>
                  </a:cubicBezTo>
                  <a:cubicBezTo>
                    <a:pt x="1927" y="992"/>
                    <a:pt x="1927" y="992"/>
                    <a:pt x="1928" y="992"/>
                  </a:cubicBezTo>
                  <a:cubicBezTo>
                    <a:pt x="1946" y="992"/>
                    <a:pt x="1966" y="991"/>
                    <a:pt x="1974" y="936"/>
                  </a:cubicBezTo>
                  <a:cubicBezTo>
                    <a:pt x="1976" y="961"/>
                    <a:pt x="1983" y="992"/>
                    <a:pt x="1979" y="993"/>
                  </a:cubicBezTo>
                  <a:cubicBezTo>
                    <a:pt x="1986" y="1015"/>
                    <a:pt x="1991" y="1024"/>
                    <a:pt x="1995" y="1024"/>
                  </a:cubicBezTo>
                  <a:cubicBezTo>
                    <a:pt x="2004" y="1024"/>
                    <a:pt x="2005" y="973"/>
                    <a:pt x="1995" y="929"/>
                  </a:cubicBezTo>
                  <a:lnTo>
                    <a:pt x="1995" y="929"/>
                  </a:lnTo>
                  <a:cubicBezTo>
                    <a:pt x="2004" y="935"/>
                    <a:pt x="2009" y="985"/>
                    <a:pt x="2019" y="1016"/>
                  </a:cubicBezTo>
                  <a:cubicBezTo>
                    <a:pt x="2022" y="1021"/>
                    <a:pt x="2023" y="1024"/>
                    <a:pt x="2024" y="1024"/>
                  </a:cubicBezTo>
                  <a:cubicBezTo>
                    <a:pt x="2030" y="1024"/>
                    <a:pt x="2026" y="967"/>
                    <a:pt x="2030" y="967"/>
                  </a:cubicBezTo>
                  <a:lnTo>
                    <a:pt x="2030" y="967"/>
                  </a:lnTo>
                  <a:cubicBezTo>
                    <a:pt x="2032" y="967"/>
                    <a:pt x="2034" y="974"/>
                    <a:pt x="2038" y="990"/>
                  </a:cubicBezTo>
                  <a:cubicBezTo>
                    <a:pt x="2040" y="997"/>
                    <a:pt x="2041" y="1004"/>
                    <a:pt x="2041" y="1010"/>
                  </a:cubicBezTo>
                  <a:lnTo>
                    <a:pt x="2041" y="1010"/>
                  </a:lnTo>
                  <a:cubicBezTo>
                    <a:pt x="2044" y="991"/>
                    <a:pt x="2064" y="1014"/>
                    <a:pt x="2043" y="938"/>
                  </a:cubicBezTo>
                  <a:lnTo>
                    <a:pt x="2043" y="938"/>
                  </a:lnTo>
                  <a:cubicBezTo>
                    <a:pt x="2048" y="946"/>
                    <a:pt x="2052" y="948"/>
                    <a:pt x="2054" y="948"/>
                  </a:cubicBezTo>
                  <a:cubicBezTo>
                    <a:pt x="2062" y="948"/>
                    <a:pt x="2065" y="927"/>
                    <a:pt x="2072" y="927"/>
                  </a:cubicBezTo>
                  <a:cubicBezTo>
                    <a:pt x="2075" y="927"/>
                    <a:pt x="2078" y="931"/>
                    <a:pt x="2084" y="943"/>
                  </a:cubicBezTo>
                  <a:cubicBezTo>
                    <a:pt x="2079" y="912"/>
                    <a:pt x="2081" y="904"/>
                    <a:pt x="2084" y="904"/>
                  </a:cubicBezTo>
                  <a:cubicBezTo>
                    <a:pt x="2088" y="904"/>
                    <a:pt x="2093" y="911"/>
                    <a:pt x="2096" y="911"/>
                  </a:cubicBezTo>
                  <a:cubicBezTo>
                    <a:pt x="2100" y="911"/>
                    <a:pt x="2100" y="899"/>
                    <a:pt x="2089" y="846"/>
                  </a:cubicBezTo>
                  <a:lnTo>
                    <a:pt x="2089" y="846"/>
                  </a:lnTo>
                  <a:cubicBezTo>
                    <a:pt x="2105" y="918"/>
                    <a:pt x="2118" y="945"/>
                    <a:pt x="2126" y="945"/>
                  </a:cubicBezTo>
                  <a:cubicBezTo>
                    <a:pt x="2133" y="945"/>
                    <a:pt x="2136" y="920"/>
                    <a:pt x="2133" y="886"/>
                  </a:cubicBezTo>
                  <a:lnTo>
                    <a:pt x="2133" y="886"/>
                  </a:lnTo>
                  <a:cubicBezTo>
                    <a:pt x="2140" y="930"/>
                    <a:pt x="2151" y="929"/>
                    <a:pt x="2161" y="990"/>
                  </a:cubicBezTo>
                  <a:cubicBezTo>
                    <a:pt x="2171" y="986"/>
                    <a:pt x="2175" y="956"/>
                    <a:pt x="2155" y="883"/>
                  </a:cubicBezTo>
                  <a:lnTo>
                    <a:pt x="2155" y="883"/>
                  </a:lnTo>
                  <a:cubicBezTo>
                    <a:pt x="2169" y="921"/>
                    <a:pt x="2177" y="934"/>
                    <a:pt x="2181" y="934"/>
                  </a:cubicBezTo>
                  <a:cubicBezTo>
                    <a:pt x="2186" y="934"/>
                    <a:pt x="2187" y="915"/>
                    <a:pt x="2187" y="899"/>
                  </a:cubicBezTo>
                  <a:cubicBezTo>
                    <a:pt x="2188" y="885"/>
                    <a:pt x="2188" y="873"/>
                    <a:pt x="2192" y="873"/>
                  </a:cubicBezTo>
                  <a:cubicBezTo>
                    <a:pt x="2196" y="873"/>
                    <a:pt x="2205" y="892"/>
                    <a:pt x="2223" y="951"/>
                  </a:cubicBezTo>
                  <a:cubicBezTo>
                    <a:pt x="2233" y="867"/>
                    <a:pt x="2247" y="809"/>
                    <a:pt x="2264" y="770"/>
                  </a:cubicBezTo>
                  <a:lnTo>
                    <a:pt x="2264" y="770"/>
                  </a:lnTo>
                  <a:cubicBezTo>
                    <a:pt x="2300" y="912"/>
                    <a:pt x="2239" y="791"/>
                    <a:pt x="2279" y="940"/>
                  </a:cubicBezTo>
                  <a:cubicBezTo>
                    <a:pt x="2288" y="882"/>
                    <a:pt x="2274" y="774"/>
                    <a:pt x="2296" y="774"/>
                  </a:cubicBezTo>
                  <a:cubicBezTo>
                    <a:pt x="2298" y="774"/>
                    <a:pt x="2301" y="776"/>
                    <a:pt x="2305" y="778"/>
                  </a:cubicBezTo>
                  <a:cubicBezTo>
                    <a:pt x="2316" y="796"/>
                    <a:pt x="2317" y="840"/>
                    <a:pt x="2321" y="865"/>
                  </a:cubicBezTo>
                  <a:cubicBezTo>
                    <a:pt x="2330" y="800"/>
                    <a:pt x="2373" y="863"/>
                    <a:pt x="2373" y="782"/>
                  </a:cubicBezTo>
                  <a:cubicBezTo>
                    <a:pt x="2377" y="795"/>
                    <a:pt x="2378" y="810"/>
                    <a:pt x="2379" y="821"/>
                  </a:cubicBezTo>
                  <a:cubicBezTo>
                    <a:pt x="2380" y="820"/>
                    <a:pt x="2380" y="820"/>
                    <a:pt x="2381" y="820"/>
                  </a:cubicBezTo>
                  <a:cubicBezTo>
                    <a:pt x="2382" y="820"/>
                    <a:pt x="2383" y="821"/>
                    <a:pt x="2385" y="821"/>
                  </a:cubicBezTo>
                  <a:cubicBezTo>
                    <a:pt x="2387" y="821"/>
                    <a:pt x="2388" y="815"/>
                    <a:pt x="2377" y="774"/>
                  </a:cubicBezTo>
                  <a:lnTo>
                    <a:pt x="2377" y="774"/>
                  </a:lnTo>
                  <a:lnTo>
                    <a:pt x="2378" y="793"/>
                  </a:lnTo>
                  <a:cubicBezTo>
                    <a:pt x="2348" y="707"/>
                    <a:pt x="2342" y="607"/>
                    <a:pt x="2330" y="555"/>
                  </a:cubicBezTo>
                  <a:lnTo>
                    <a:pt x="2330" y="555"/>
                  </a:lnTo>
                  <a:cubicBezTo>
                    <a:pt x="2373" y="725"/>
                    <a:pt x="2363" y="590"/>
                    <a:pt x="2417" y="820"/>
                  </a:cubicBezTo>
                  <a:cubicBezTo>
                    <a:pt x="2417" y="806"/>
                    <a:pt x="2411" y="775"/>
                    <a:pt x="2399" y="733"/>
                  </a:cubicBezTo>
                  <a:lnTo>
                    <a:pt x="2399" y="733"/>
                  </a:lnTo>
                  <a:cubicBezTo>
                    <a:pt x="2406" y="744"/>
                    <a:pt x="2415" y="769"/>
                    <a:pt x="2425" y="819"/>
                  </a:cubicBezTo>
                  <a:cubicBezTo>
                    <a:pt x="2430" y="779"/>
                    <a:pt x="2405" y="713"/>
                    <a:pt x="2420" y="711"/>
                  </a:cubicBezTo>
                  <a:lnTo>
                    <a:pt x="2420" y="711"/>
                  </a:lnTo>
                  <a:cubicBezTo>
                    <a:pt x="2429" y="742"/>
                    <a:pt x="2429" y="754"/>
                    <a:pt x="2439" y="791"/>
                  </a:cubicBezTo>
                  <a:cubicBezTo>
                    <a:pt x="2431" y="738"/>
                    <a:pt x="2422" y="685"/>
                    <a:pt x="2431" y="685"/>
                  </a:cubicBezTo>
                  <a:lnTo>
                    <a:pt x="2431" y="685"/>
                  </a:lnTo>
                  <a:cubicBezTo>
                    <a:pt x="2432" y="685"/>
                    <a:pt x="2434" y="687"/>
                    <a:pt x="2437" y="690"/>
                  </a:cubicBezTo>
                  <a:cubicBezTo>
                    <a:pt x="2442" y="706"/>
                    <a:pt x="2449" y="728"/>
                    <a:pt x="2448" y="732"/>
                  </a:cubicBezTo>
                  <a:lnTo>
                    <a:pt x="2448" y="732"/>
                  </a:lnTo>
                  <a:cubicBezTo>
                    <a:pt x="2463" y="717"/>
                    <a:pt x="2442" y="604"/>
                    <a:pt x="2460" y="604"/>
                  </a:cubicBezTo>
                  <a:lnTo>
                    <a:pt x="2460" y="604"/>
                  </a:lnTo>
                  <a:cubicBezTo>
                    <a:pt x="2463" y="604"/>
                    <a:pt x="2467" y="607"/>
                    <a:pt x="2473" y="614"/>
                  </a:cubicBezTo>
                  <a:cubicBezTo>
                    <a:pt x="2508" y="751"/>
                    <a:pt x="2493" y="656"/>
                    <a:pt x="2531" y="772"/>
                  </a:cubicBezTo>
                  <a:lnTo>
                    <a:pt x="2533" y="734"/>
                  </a:lnTo>
                  <a:lnTo>
                    <a:pt x="2510" y="680"/>
                  </a:lnTo>
                  <a:cubicBezTo>
                    <a:pt x="2518" y="679"/>
                    <a:pt x="2508" y="618"/>
                    <a:pt x="2517" y="618"/>
                  </a:cubicBezTo>
                  <a:lnTo>
                    <a:pt x="2517" y="618"/>
                  </a:lnTo>
                  <a:cubicBezTo>
                    <a:pt x="2518" y="618"/>
                    <a:pt x="2521" y="621"/>
                    <a:pt x="2524" y="627"/>
                  </a:cubicBezTo>
                  <a:lnTo>
                    <a:pt x="2533" y="677"/>
                  </a:lnTo>
                  <a:lnTo>
                    <a:pt x="2544" y="649"/>
                  </a:lnTo>
                  <a:lnTo>
                    <a:pt x="2519" y="608"/>
                  </a:lnTo>
                  <a:cubicBezTo>
                    <a:pt x="2511" y="554"/>
                    <a:pt x="2481" y="485"/>
                    <a:pt x="2490" y="485"/>
                  </a:cubicBezTo>
                  <a:lnTo>
                    <a:pt x="2490" y="485"/>
                  </a:lnTo>
                  <a:cubicBezTo>
                    <a:pt x="2491" y="485"/>
                    <a:pt x="2493" y="486"/>
                    <a:pt x="2496" y="490"/>
                  </a:cubicBezTo>
                  <a:cubicBezTo>
                    <a:pt x="2497" y="503"/>
                    <a:pt x="2507" y="489"/>
                    <a:pt x="2534" y="555"/>
                  </a:cubicBezTo>
                  <a:cubicBezTo>
                    <a:pt x="2529" y="525"/>
                    <a:pt x="2523" y="495"/>
                    <a:pt x="2528" y="495"/>
                  </a:cubicBezTo>
                  <a:lnTo>
                    <a:pt x="2528" y="495"/>
                  </a:lnTo>
                  <a:cubicBezTo>
                    <a:pt x="2529" y="495"/>
                    <a:pt x="2532" y="497"/>
                    <a:pt x="2536" y="503"/>
                  </a:cubicBezTo>
                  <a:cubicBezTo>
                    <a:pt x="2550" y="540"/>
                    <a:pt x="2576" y="632"/>
                    <a:pt x="2586" y="655"/>
                  </a:cubicBezTo>
                  <a:cubicBezTo>
                    <a:pt x="2560" y="557"/>
                    <a:pt x="2601" y="620"/>
                    <a:pt x="2572" y="516"/>
                  </a:cubicBezTo>
                  <a:lnTo>
                    <a:pt x="2572" y="516"/>
                  </a:lnTo>
                  <a:cubicBezTo>
                    <a:pt x="2579" y="541"/>
                    <a:pt x="2598" y="602"/>
                    <a:pt x="2603" y="613"/>
                  </a:cubicBezTo>
                  <a:lnTo>
                    <a:pt x="2581" y="535"/>
                  </a:lnTo>
                  <a:lnTo>
                    <a:pt x="2581" y="535"/>
                  </a:lnTo>
                  <a:cubicBezTo>
                    <a:pt x="2595" y="557"/>
                    <a:pt x="2600" y="570"/>
                    <a:pt x="2614" y="618"/>
                  </a:cubicBezTo>
                  <a:cubicBezTo>
                    <a:pt x="2614" y="618"/>
                    <a:pt x="2615" y="618"/>
                    <a:pt x="2615" y="618"/>
                  </a:cubicBezTo>
                  <a:cubicBezTo>
                    <a:pt x="2627" y="618"/>
                    <a:pt x="2581" y="518"/>
                    <a:pt x="2588" y="518"/>
                  </a:cubicBezTo>
                  <a:lnTo>
                    <a:pt x="2588" y="518"/>
                  </a:lnTo>
                  <a:cubicBezTo>
                    <a:pt x="2589" y="518"/>
                    <a:pt x="2592" y="521"/>
                    <a:pt x="2598" y="530"/>
                  </a:cubicBezTo>
                  <a:cubicBezTo>
                    <a:pt x="2600" y="537"/>
                    <a:pt x="2603" y="549"/>
                    <a:pt x="2605" y="562"/>
                  </a:cubicBezTo>
                  <a:cubicBezTo>
                    <a:pt x="2609" y="565"/>
                    <a:pt x="2612" y="567"/>
                    <a:pt x="2615" y="567"/>
                  </a:cubicBezTo>
                  <a:cubicBezTo>
                    <a:pt x="2628" y="567"/>
                    <a:pt x="2626" y="527"/>
                    <a:pt x="2638" y="527"/>
                  </a:cubicBezTo>
                  <a:cubicBezTo>
                    <a:pt x="2641" y="527"/>
                    <a:pt x="2644" y="529"/>
                    <a:pt x="2649" y="535"/>
                  </a:cubicBezTo>
                  <a:cubicBezTo>
                    <a:pt x="2693" y="649"/>
                    <a:pt x="2645" y="567"/>
                    <a:pt x="2684" y="663"/>
                  </a:cubicBezTo>
                  <a:cubicBezTo>
                    <a:pt x="2691" y="649"/>
                    <a:pt x="2691" y="609"/>
                    <a:pt x="2693" y="578"/>
                  </a:cubicBezTo>
                  <a:cubicBezTo>
                    <a:pt x="2694" y="551"/>
                    <a:pt x="2696" y="527"/>
                    <a:pt x="2706" y="527"/>
                  </a:cubicBezTo>
                  <a:cubicBezTo>
                    <a:pt x="2708" y="527"/>
                    <a:pt x="2710" y="528"/>
                    <a:pt x="2712" y="529"/>
                  </a:cubicBezTo>
                  <a:lnTo>
                    <a:pt x="2704" y="518"/>
                  </a:lnTo>
                  <a:cubicBezTo>
                    <a:pt x="2689" y="474"/>
                    <a:pt x="2685" y="459"/>
                    <a:pt x="2687" y="459"/>
                  </a:cubicBezTo>
                  <a:lnTo>
                    <a:pt x="2687" y="459"/>
                  </a:lnTo>
                  <a:cubicBezTo>
                    <a:pt x="2692" y="459"/>
                    <a:pt x="2724" y="528"/>
                    <a:pt x="2731" y="528"/>
                  </a:cubicBezTo>
                  <a:cubicBezTo>
                    <a:pt x="2733" y="528"/>
                    <a:pt x="2733" y="525"/>
                    <a:pt x="2732" y="517"/>
                  </a:cubicBezTo>
                  <a:lnTo>
                    <a:pt x="2732" y="517"/>
                  </a:lnTo>
                  <a:cubicBezTo>
                    <a:pt x="2737" y="537"/>
                    <a:pt x="2753" y="586"/>
                    <a:pt x="2754" y="586"/>
                  </a:cubicBezTo>
                  <a:cubicBezTo>
                    <a:pt x="2754" y="586"/>
                    <a:pt x="2754" y="585"/>
                    <a:pt x="2754" y="583"/>
                  </a:cubicBezTo>
                  <a:lnTo>
                    <a:pt x="2754" y="583"/>
                  </a:lnTo>
                  <a:cubicBezTo>
                    <a:pt x="2757" y="586"/>
                    <a:pt x="2759" y="587"/>
                    <a:pt x="2761" y="587"/>
                  </a:cubicBezTo>
                  <a:cubicBezTo>
                    <a:pt x="2776" y="587"/>
                    <a:pt x="2769" y="526"/>
                    <a:pt x="2772" y="473"/>
                  </a:cubicBezTo>
                  <a:lnTo>
                    <a:pt x="2772" y="473"/>
                  </a:lnTo>
                  <a:lnTo>
                    <a:pt x="2785" y="516"/>
                  </a:lnTo>
                  <a:cubicBezTo>
                    <a:pt x="2807" y="550"/>
                    <a:pt x="2816" y="529"/>
                    <a:pt x="2831" y="545"/>
                  </a:cubicBezTo>
                  <a:cubicBezTo>
                    <a:pt x="2819" y="502"/>
                    <a:pt x="2826" y="508"/>
                    <a:pt x="2800" y="448"/>
                  </a:cubicBezTo>
                  <a:lnTo>
                    <a:pt x="2800" y="448"/>
                  </a:lnTo>
                  <a:cubicBezTo>
                    <a:pt x="2830" y="504"/>
                    <a:pt x="2845" y="524"/>
                    <a:pt x="2853" y="524"/>
                  </a:cubicBezTo>
                  <a:cubicBezTo>
                    <a:pt x="2861" y="524"/>
                    <a:pt x="2861" y="504"/>
                    <a:pt x="2860" y="483"/>
                  </a:cubicBezTo>
                  <a:cubicBezTo>
                    <a:pt x="2860" y="459"/>
                    <a:pt x="2858" y="434"/>
                    <a:pt x="2867" y="434"/>
                  </a:cubicBezTo>
                  <a:cubicBezTo>
                    <a:pt x="2873" y="434"/>
                    <a:pt x="2885" y="448"/>
                    <a:pt x="2907" y="488"/>
                  </a:cubicBezTo>
                  <a:cubicBezTo>
                    <a:pt x="2904" y="489"/>
                    <a:pt x="2914" y="525"/>
                    <a:pt x="2916" y="525"/>
                  </a:cubicBezTo>
                  <a:cubicBezTo>
                    <a:pt x="2916" y="525"/>
                    <a:pt x="2916" y="525"/>
                    <a:pt x="2916" y="525"/>
                  </a:cubicBezTo>
                  <a:lnTo>
                    <a:pt x="2923" y="479"/>
                  </a:lnTo>
                  <a:cubicBezTo>
                    <a:pt x="2893" y="410"/>
                    <a:pt x="2903" y="437"/>
                    <a:pt x="2877" y="385"/>
                  </a:cubicBezTo>
                  <a:cubicBezTo>
                    <a:pt x="2862" y="343"/>
                    <a:pt x="2856" y="308"/>
                    <a:pt x="2861" y="306"/>
                  </a:cubicBezTo>
                  <a:lnTo>
                    <a:pt x="2861" y="306"/>
                  </a:lnTo>
                  <a:cubicBezTo>
                    <a:pt x="2871" y="355"/>
                    <a:pt x="2907" y="417"/>
                    <a:pt x="2927" y="454"/>
                  </a:cubicBezTo>
                  <a:cubicBezTo>
                    <a:pt x="2917" y="433"/>
                    <a:pt x="2909" y="409"/>
                    <a:pt x="2899" y="388"/>
                  </a:cubicBezTo>
                  <a:lnTo>
                    <a:pt x="2899" y="388"/>
                  </a:lnTo>
                  <a:cubicBezTo>
                    <a:pt x="2911" y="411"/>
                    <a:pt x="2916" y="420"/>
                    <a:pt x="2917" y="420"/>
                  </a:cubicBezTo>
                  <a:cubicBezTo>
                    <a:pt x="2921" y="420"/>
                    <a:pt x="2874" y="310"/>
                    <a:pt x="2881" y="310"/>
                  </a:cubicBezTo>
                  <a:lnTo>
                    <a:pt x="2881" y="310"/>
                  </a:lnTo>
                  <a:cubicBezTo>
                    <a:pt x="2883" y="310"/>
                    <a:pt x="2886" y="314"/>
                    <a:pt x="2893" y="324"/>
                  </a:cubicBezTo>
                  <a:lnTo>
                    <a:pt x="2907" y="360"/>
                  </a:lnTo>
                  <a:cubicBezTo>
                    <a:pt x="2904" y="341"/>
                    <a:pt x="2892" y="296"/>
                    <a:pt x="2899" y="296"/>
                  </a:cubicBezTo>
                  <a:lnTo>
                    <a:pt x="2899" y="296"/>
                  </a:lnTo>
                  <a:cubicBezTo>
                    <a:pt x="2900" y="296"/>
                    <a:pt x="2900" y="297"/>
                    <a:pt x="2901" y="297"/>
                  </a:cubicBezTo>
                  <a:cubicBezTo>
                    <a:pt x="2935" y="376"/>
                    <a:pt x="2909" y="338"/>
                    <a:pt x="2937" y="404"/>
                  </a:cubicBezTo>
                  <a:cubicBezTo>
                    <a:pt x="2942" y="397"/>
                    <a:pt x="2909" y="300"/>
                    <a:pt x="2917" y="300"/>
                  </a:cubicBezTo>
                  <a:lnTo>
                    <a:pt x="2917" y="300"/>
                  </a:lnTo>
                  <a:cubicBezTo>
                    <a:pt x="2919" y="300"/>
                    <a:pt x="2924" y="306"/>
                    <a:pt x="2932" y="322"/>
                  </a:cubicBezTo>
                  <a:cubicBezTo>
                    <a:pt x="2937" y="345"/>
                    <a:pt x="2933" y="348"/>
                    <a:pt x="2938" y="373"/>
                  </a:cubicBezTo>
                  <a:cubicBezTo>
                    <a:pt x="2984" y="459"/>
                    <a:pt x="2977" y="440"/>
                    <a:pt x="2988" y="449"/>
                  </a:cubicBezTo>
                  <a:lnTo>
                    <a:pt x="2988" y="449"/>
                  </a:lnTo>
                  <a:lnTo>
                    <a:pt x="3020" y="485"/>
                  </a:lnTo>
                  <a:lnTo>
                    <a:pt x="3006" y="462"/>
                  </a:lnTo>
                  <a:cubicBezTo>
                    <a:pt x="2928" y="249"/>
                    <a:pt x="3012" y="415"/>
                    <a:pt x="2968" y="272"/>
                  </a:cubicBezTo>
                  <a:lnTo>
                    <a:pt x="2968" y="272"/>
                  </a:lnTo>
                  <a:cubicBezTo>
                    <a:pt x="3010" y="407"/>
                    <a:pt x="2997" y="348"/>
                    <a:pt x="3036" y="438"/>
                  </a:cubicBezTo>
                  <a:cubicBezTo>
                    <a:pt x="3049" y="462"/>
                    <a:pt x="3068" y="488"/>
                    <a:pt x="3077" y="514"/>
                  </a:cubicBezTo>
                  <a:cubicBezTo>
                    <a:pt x="3071" y="494"/>
                    <a:pt x="3070" y="488"/>
                    <a:pt x="3072" y="488"/>
                  </a:cubicBezTo>
                  <a:lnTo>
                    <a:pt x="3072" y="488"/>
                  </a:lnTo>
                  <a:cubicBezTo>
                    <a:pt x="3075" y="488"/>
                    <a:pt x="3084" y="503"/>
                    <a:pt x="3088" y="503"/>
                  </a:cubicBezTo>
                  <a:cubicBezTo>
                    <a:pt x="3091" y="503"/>
                    <a:pt x="3089" y="493"/>
                    <a:pt x="3077" y="456"/>
                  </a:cubicBezTo>
                  <a:lnTo>
                    <a:pt x="3077" y="456"/>
                  </a:lnTo>
                  <a:cubicBezTo>
                    <a:pt x="3090" y="484"/>
                    <a:pt x="3085" y="456"/>
                    <a:pt x="3115" y="528"/>
                  </a:cubicBezTo>
                  <a:cubicBezTo>
                    <a:pt x="3114" y="502"/>
                    <a:pt x="3091" y="479"/>
                    <a:pt x="3077" y="442"/>
                  </a:cubicBezTo>
                  <a:cubicBezTo>
                    <a:pt x="3071" y="420"/>
                    <a:pt x="3071" y="412"/>
                    <a:pt x="3075" y="412"/>
                  </a:cubicBezTo>
                  <a:lnTo>
                    <a:pt x="3075" y="412"/>
                  </a:lnTo>
                  <a:cubicBezTo>
                    <a:pt x="3080" y="412"/>
                    <a:pt x="3092" y="425"/>
                    <a:pt x="3103" y="437"/>
                  </a:cubicBezTo>
                  <a:cubicBezTo>
                    <a:pt x="3111" y="446"/>
                    <a:pt x="3120" y="455"/>
                    <a:pt x="3125" y="455"/>
                  </a:cubicBezTo>
                  <a:cubicBezTo>
                    <a:pt x="3131" y="455"/>
                    <a:pt x="3132" y="442"/>
                    <a:pt x="3121" y="402"/>
                  </a:cubicBezTo>
                  <a:cubicBezTo>
                    <a:pt x="3113" y="339"/>
                    <a:pt x="3072" y="240"/>
                    <a:pt x="3064" y="186"/>
                  </a:cubicBezTo>
                  <a:lnTo>
                    <a:pt x="3064" y="186"/>
                  </a:lnTo>
                  <a:cubicBezTo>
                    <a:pt x="3090" y="230"/>
                    <a:pt x="3108" y="292"/>
                    <a:pt x="3108" y="292"/>
                  </a:cubicBezTo>
                  <a:cubicBezTo>
                    <a:pt x="3120" y="309"/>
                    <a:pt x="3127" y="316"/>
                    <a:pt x="3131" y="316"/>
                  </a:cubicBezTo>
                  <a:cubicBezTo>
                    <a:pt x="3136" y="316"/>
                    <a:pt x="3136" y="303"/>
                    <a:pt x="3131" y="283"/>
                  </a:cubicBezTo>
                  <a:lnTo>
                    <a:pt x="3131" y="283"/>
                  </a:lnTo>
                  <a:cubicBezTo>
                    <a:pt x="3141" y="308"/>
                    <a:pt x="3153" y="329"/>
                    <a:pt x="3170" y="360"/>
                  </a:cubicBezTo>
                  <a:cubicBezTo>
                    <a:pt x="3172" y="352"/>
                    <a:pt x="3140" y="284"/>
                    <a:pt x="3145" y="284"/>
                  </a:cubicBezTo>
                  <a:lnTo>
                    <a:pt x="3145" y="284"/>
                  </a:lnTo>
                  <a:cubicBezTo>
                    <a:pt x="3146" y="284"/>
                    <a:pt x="3148" y="287"/>
                    <a:pt x="3153" y="293"/>
                  </a:cubicBezTo>
                  <a:cubicBezTo>
                    <a:pt x="3166" y="326"/>
                    <a:pt x="3188" y="378"/>
                    <a:pt x="3199" y="411"/>
                  </a:cubicBezTo>
                  <a:cubicBezTo>
                    <a:pt x="3194" y="382"/>
                    <a:pt x="3179" y="327"/>
                    <a:pt x="3173" y="297"/>
                  </a:cubicBezTo>
                  <a:lnTo>
                    <a:pt x="3173" y="297"/>
                  </a:lnTo>
                  <a:cubicBezTo>
                    <a:pt x="3176" y="304"/>
                    <a:pt x="3180" y="310"/>
                    <a:pt x="3183" y="317"/>
                  </a:cubicBezTo>
                  <a:lnTo>
                    <a:pt x="3183" y="317"/>
                  </a:lnTo>
                  <a:cubicBezTo>
                    <a:pt x="3180" y="310"/>
                    <a:pt x="3177" y="303"/>
                    <a:pt x="3173" y="295"/>
                  </a:cubicBezTo>
                  <a:lnTo>
                    <a:pt x="3173" y="295"/>
                  </a:lnTo>
                  <a:cubicBezTo>
                    <a:pt x="3173" y="296"/>
                    <a:pt x="3173" y="297"/>
                    <a:pt x="3173" y="297"/>
                  </a:cubicBezTo>
                  <a:lnTo>
                    <a:pt x="3173" y="297"/>
                  </a:lnTo>
                  <a:cubicBezTo>
                    <a:pt x="3169" y="289"/>
                    <a:pt x="3165" y="282"/>
                    <a:pt x="3162" y="276"/>
                  </a:cubicBezTo>
                  <a:lnTo>
                    <a:pt x="3160" y="256"/>
                  </a:lnTo>
                  <a:cubicBezTo>
                    <a:pt x="3135" y="208"/>
                    <a:pt x="3124" y="191"/>
                    <a:pt x="3120" y="191"/>
                  </a:cubicBezTo>
                  <a:lnTo>
                    <a:pt x="3120" y="191"/>
                  </a:lnTo>
                  <a:cubicBezTo>
                    <a:pt x="3112" y="191"/>
                    <a:pt x="3145" y="288"/>
                    <a:pt x="3136" y="288"/>
                  </a:cubicBezTo>
                  <a:cubicBezTo>
                    <a:pt x="3136" y="288"/>
                    <a:pt x="3135" y="288"/>
                    <a:pt x="3135" y="288"/>
                  </a:cubicBezTo>
                  <a:lnTo>
                    <a:pt x="3083" y="163"/>
                  </a:lnTo>
                  <a:lnTo>
                    <a:pt x="3120" y="270"/>
                  </a:lnTo>
                  <a:cubicBezTo>
                    <a:pt x="3103" y="239"/>
                    <a:pt x="3069" y="172"/>
                    <a:pt x="3067" y="151"/>
                  </a:cubicBezTo>
                  <a:cubicBezTo>
                    <a:pt x="3059" y="138"/>
                    <a:pt x="3055" y="133"/>
                    <a:pt x="3053" y="133"/>
                  </a:cubicBezTo>
                  <a:lnTo>
                    <a:pt x="3053" y="133"/>
                  </a:lnTo>
                  <a:cubicBezTo>
                    <a:pt x="3051" y="133"/>
                    <a:pt x="3059" y="155"/>
                    <a:pt x="3057" y="155"/>
                  </a:cubicBezTo>
                  <a:cubicBezTo>
                    <a:pt x="3055" y="155"/>
                    <a:pt x="3052" y="149"/>
                    <a:pt x="3042" y="132"/>
                  </a:cubicBezTo>
                  <a:cubicBezTo>
                    <a:pt x="3037" y="123"/>
                    <a:pt x="3034" y="117"/>
                    <a:pt x="3033" y="112"/>
                  </a:cubicBezTo>
                  <a:lnTo>
                    <a:pt x="3033" y="112"/>
                  </a:lnTo>
                  <a:lnTo>
                    <a:pt x="3042" y="151"/>
                  </a:lnTo>
                  <a:cubicBezTo>
                    <a:pt x="3033" y="128"/>
                    <a:pt x="3008" y="78"/>
                    <a:pt x="3010" y="78"/>
                  </a:cubicBezTo>
                  <a:lnTo>
                    <a:pt x="3010" y="78"/>
                  </a:lnTo>
                  <a:cubicBezTo>
                    <a:pt x="3011" y="78"/>
                    <a:pt x="3012" y="79"/>
                    <a:pt x="3013" y="80"/>
                  </a:cubicBezTo>
                  <a:cubicBezTo>
                    <a:pt x="3005" y="69"/>
                    <a:pt x="3001" y="65"/>
                    <a:pt x="2999" y="65"/>
                  </a:cubicBezTo>
                  <a:lnTo>
                    <a:pt x="2999" y="65"/>
                  </a:lnTo>
                  <a:cubicBezTo>
                    <a:pt x="2990" y="65"/>
                    <a:pt x="3009" y="120"/>
                    <a:pt x="3003" y="120"/>
                  </a:cubicBezTo>
                  <a:cubicBezTo>
                    <a:pt x="3001" y="120"/>
                    <a:pt x="2996" y="113"/>
                    <a:pt x="2986" y="93"/>
                  </a:cubicBezTo>
                  <a:lnTo>
                    <a:pt x="2984" y="84"/>
                  </a:lnTo>
                  <a:lnTo>
                    <a:pt x="2984" y="84"/>
                  </a:lnTo>
                  <a:cubicBezTo>
                    <a:pt x="2984" y="135"/>
                    <a:pt x="3022" y="176"/>
                    <a:pt x="3056" y="288"/>
                  </a:cubicBezTo>
                  <a:lnTo>
                    <a:pt x="2947" y="69"/>
                  </a:lnTo>
                  <a:lnTo>
                    <a:pt x="2986" y="160"/>
                  </a:lnTo>
                  <a:cubicBezTo>
                    <a:pt x="2982" y="157"/>
                    <a:pt x="2975" y="152"/>
                    <a:pt x="2960" y="116"/>
                  </a:cubicBezTo>
                  <a:lnTo>
                    <a:pt x="2960" y="116"/>
                  </a:lnTo>
                  <a:cubicBezTo>
                    <a:pt x="2981" y="181"/>
                    <a:pt x="2979" y="155"/>
                    <a:pt x="3000" y="214"/>
                  </a:cubicBezTo>
                  <a:cubicBezTo>
                    <a:pt x="2988" y="192"/>
                    <a:pt x="2981" y="187"/>
                    <a:pt x="2977" y="187"/>
                  </a:cubicBezTo>
                  <a:cubicBezTo>
                    <a:pt x="2973" y="187"/>
                    <a:pt x="2972" y="194"/>
                    <a:pt x="2968" y="194"/>
                  </a:cubicBezTo>
                  <a:cubicBezTo>
                    <a:pt x="2963" y="194"/>
                    <a:pt x="2954" y="181"/>
                    <a:pt x="2927" y="121"/>
                  </a:cubicBezTo>
                  <a:lnTo>
                    <a:pt x="2927" y="121"/>
                  </a:lnTo>
                  <a:cubicBezTo>
                    <a:pt x="2954" y="191"/>
                    <a:pt x="2959" y="171"/>
                    <a:pt x="2969" y="222"/>
                  </a:cubicBezTo>
                  <a:cubicBezTo>
                    <a:pt x="2947" y="174"/>
                    <a:pt x="2939" y="159"/>
                    <a:pt x="2937" y="159"/>
                  </a:cubicBezTo>
                  <a:lnTo>
                    <a:pt x="2937" y="159"/>
                  </a:lnTo>
                  <a:cubicBezTo>
                    <a:pt x="2933" y="159"/>
                    <a:pt x="2946" y="201"/>
                    <a:pt x="2941" y="201"/>
                  </a:cubicBezTo>
                  <a:cubicBezTo>
                    <a:pt x="2939" y="201"/>
                    <a:pt x="2935" y="197"/>
                    <a:pt x="2929" y="186"/>
                  </a:cubicBezTo>
                  <a:cubicBezTo>
                    <a:pt x="2897" y="104"/>
                    <a:pt x="2924" y="143"/>
                    <a:pt x="2883" y="75"/>
                  </a:cubicBezTo>
                  <a:lnTo>
                    <a:pt x="2883" y="75"/>
                  </a:lnTo>
                  <a:cubicBezTo>
                    <a:pt x="2900" y="118"/>
                    <a:pt x="2903" y="132"/>
                    <a:pt x="2901" y="132"/>
                  </a:cubicBezTo>
                  <a:cubicBezTo>
                    <a:pt x="2895" y="132"/>
                    <a:pt x="2865" y="79"/>
                    <a:pt x="2860" y="79"/>
                  </a:cubicBezTo>
                  <a:cubicBezTo>
                    <a:pt x="2859" y="79"/>
                    <a:pt x="2859" y="80"/>
                    <a:pt x="2859" y="82"/>
                  </a:cubicBezTo>
                  <a:cubicBezTo>
                    <a:pt x="2904" y="191"/>
                    <a:pt x="2862" y="134"/>
                    <a:pt x="2866" y="176"/>
                  </a:cubicBezTo>
                  <a:cubicBezTo>
                    <a:pt x="2851" y="139"/>
                    <a:pt x="2818" y="125"/>
                    <a:pt x="2790" y="90"/>
                  </a:cubicBezTo>
                  <a:lnTo>
                    <a:pt x="2783" y="72"/>
                  </a:lnTo>
                  <a:lnTo>
                    <a:pt x="2783" y="72"/>
                  </a:lnTo>
                  <a:cubicBezTo>
                    <a:pt x="2825" y="183"/>
                    <a:pt x="2805" y="166"/>
                    <a:pt x="2805" y="193"/>
                  </a:cubicBezTo>
                  <a:cubicBezTo>
                    <a:pt x="2779" y="127"/>
                    <a:pt x="2771" y="100"/>
                    <a:pt x="2763" y="69"/>
                  </a:cubicBezTo>
                  <a:lnTo>
                    <a:pt x="2756" y="73"/>
                  </a:lnTo>
                  <a:cubicBezTo>
                    <a:pt x="2768" y="109"/>
                    <a:pt x="2773" y="129"/>
                    <a:pt x="2773" y="143"/>
                  </a:cubicBezTo>
                  <a:lnTo>
                    <a:pt x="2742" y="60"/>
                  </a:lnTo>
                  <a:lnTo>
                    <a:pt x="2742" y="60"/>
                  </a:lnTo>
                  <a:cubicBezTo>
                    <a:pt x="2736" y="67"/>
                    <a:pt x="2752" y="130"/>
                    <a:pt x="2740" y="130"/>
                  </a:cubicBezTo>
                  <a:cubicBezTo>
                    <a:pt x="2737" y="130"/>
                    <a:pt x="2733" y="126"/>
                    <a:pt x="2726" y="116"/>
                  </a:cubicBezTo>
                  <a:lnTo>
                    <a:pt x="2726" y="116"/>
                  </a:lnTo>
                  <a:cubicBezTo>
                    <a:pt x="2756" y="193"/>
                    <a:pt x="2821" y="327"/>
                    <a:pt x="2826" y="384"/>
                  </a:cubicBezTo>
                  <a:cubicBezTo>
                    <a:pt x="2810" y="343"/>
                    <a:pt x="2782" y="271"/>
                    <a:pt x="2778" y="254"/>
                  </a:cubicBezTo>
                  <a:lnTo>
                    <a:pt x="2778" y="254"/>
                  </a:lnTo>
                  <a:cubicBezTo>
                    <a:pt x="2779" y="258"/>
                    <a:pt x="2784" y="278"/>
                    <a:pt x="2782" y="278"/>
                  </a:cubicBezTo>
                  <a:cubicBezTo>
                    <a:pt x="2782" y="278"/>
                    <a:pt x="2781" y="276"/>
                    <a:pt x="2778" y="272"/>
                  </a:cubicBezTo>
                  <a:lnTo>
                    <a:pt x="2757" y="200"/>
                  </a:lnTo>
                  <a:cubicBezTo>
                    <a:pt x="2754" y="196"/>
                    <a:pt x="2753" y="194"/>
                    <a:pt x="2752" y="194"/>
                  </a:cubicBezTo>
                  <a:lnTo>
                    <a:pt x="2752" y="194"/>
                  </a:lnTo>
                  <a:cubicBezTo>
                    <a:pt x="2748" y="194"/>
                    <a:pt x="2774" y="256"/>
                    <a:pt x="2769" y="256"/>
                  </a:cubicBezTo>
                  <a:cubicBezTo>
                    <a:pt x="2768" y="256"/>
                    <a:pt x="2768" y="256"/>
                    <a:pt x="2768" y="256"/>
                  </a:cubicBezTo>
                  <a:cubicBezTo>
                    <a:pt x="2745" y="196"/>
                    <a:pt x="2747" y="214"/>
                    <a:pt x="2731" y="167"/>
                  </a:cubicBezTo>
                  <a:cubicBezTo>
                    <a:pt x="2731" y="167"/>
                    <a:pt x="2731" y="167"/>
                    <a:pt x="2731" y="167"/>
                  </a:cubicBezTo>
                  <a:cubicBezTo>
                    <a:pt x="2732" y="167"/>
                    <a:pt x="2738" y="176"/>
                    <a:pt x="2739" y="176"/>
                  </a:cubicBezTo>
                  <a:cubicBezTo>
                    <a:pt x="2740" y="176"/>
                    <a:pt x="2739" y="174"/>
                    <a:pt x="2737" y="166"/>
                  </a:cubicBezTo>
                  <a:cubicBezTo>
                    <a:pt x="2727" y="157"/>
                    <a:pt x="2707" y="125"/>
                    <a:pt x="2686" y="80"/>
                  </a:cubicBezTo>
                  <a:lnTo>
                    <a:pt x="2686" y="80"/>
                  </a:lnTo>
                  <a:cubicBezTo>
                    <a:pt x="2701" y="115"/>
                    <a:pt x="2717" y="161"/>
                    <a:pt x="2716" y="171"/>
                  </a:cubicBezTo>
                  <a:cubicBezTo>
                    <a:pt x="2716" y="171"/>
                    <a:pt x="2715" y="171"/>
                    <a:pt x="2715" y="171"/>
                  </a:cubicBezTo>
                  <a:cubicBezTo>
                    <a:pt x="2705" y="171"/>
                    <a:pt x="2684" y="99"/>
                    <a:pt x="2667" y="72"/>
                  </a:cubicBezTo>
                  <a:lnTo>
                    <a:pt x="2667" y="72"/>
                  </a:lnTo>
                  <a:cubicBezTo>
                    <a:pt x="2680" y="115"/>
                    <a:pt x="2658" y="73"/>
                    <a:pt x="2691" y="162"/>
                  </a:cubicBezTo>
                  <a:cubicBezTo>
                    <a:pt x="2691" y="162"/>
                    <a:pt x="2691" y="162"/>
                    <a:pt x="2691" y="162"/>
                  </a:cubicBezTo>
                  <a:cubicBezTo>
                    <a:pt x="2688" y="162"/>
                    <a:pt x="2673" y="122"/>
                    <a:pt x="2662" y="98"/>
                  </a:cubicBezTo>
                  <a:lnTo>
                    <a:pt x="2662" y="98"/>
                  </a:lnTo>
                  <a:cubicBezTo>
                    <a:pt x="2671" y="139"/>
                    <a:pt x="2642" y="119"/>
                    <a:pt x="2683" y="212"/>
                  </a:cubicBezTo>
                  <a:lnTo>
                    <a:pt x="2686" y="217"/>
                  </a:lnTo>
                  <a:lnTo>
                    <a:pt x="2686" y="220"/>
                  </a:lnTo>
                  <a:cubicBezTo>
                    <a:pt x="2690" y="247"/>
                    <a:pt x="2688" y="256"/>
                    <a:pt x="2682" y="256"/>
                  </a:cubicBezTo>
                  <a:cubicBezTo>
                    <a:pt x="2670" y="256"/>
                    <a:pt x="2644" y="219"/>
                    <a:pt x="2632" y="219"/>
                  </a:cubicBezTo>
                  <a:cubicBezTo>
                    <a:pt x="2629" y="219"/>
                    <a:pt x="2627" y="222"/>
                    <a:pt x="2627" y="229"/>
                  </a:cubicBezTo>
                  <a:lnTo>
                    <a:pt x="2617" y="199"/>
                  </a:lnTo>
                  <a:lnTo>
                    <a:pt x="2617" y="199"/>
                  </a:lnTo>
                  <a:cubicBezTo>
                    <a:pt x="2618" y="238"/>
                    <a:pt x="2600" y="228"/>
                    <a:pt x="2616" y="296"/>
                  </a:cubicBezTo>
                  <a:cubicBezTo>
                    <a:pt x="2616" y="296"/>
                    <a:pt x="2616" y="296"/>
                    <a:pt x="2615" y="296"/>
                  </a:cubicBezTo>
                  <a:cubicBezTo>
                    <a:pt x="2611" y="296"/>
                    <a:pt x="2588" y="244"/>
                    <a:pt x="2576" y="208"/>
                  </a:cubicBezTo>
                  <a:lnTo>
                    <a:pt x="2576" y="208"/>
                  </a:lnTo>
                  <a:cubicBezTo>
                    <a:pt x="2576" y="225"/>
                    <a:pt x="2581" y="244"/>
                    <a:pt x="2576" y="244"/>
                  </a:cubicBezTo>
                  <a:cubicBezTo>
                    <a:pt x="2574" y="244"/>
                    <a:pt x="2569" y="238"/>
                    <a:pt x="2559" y="222"/>
                  </a:cubicBezTo>
                  <a:cubicBezTo>
                    <a:pt x="2552" y="185"/>
                    <a:pt x="2545" y="177"/>
                    <a:pt x="2546" y="177"/>
                  </a:cubicBezTo>
                  <a:lnTo>
                    <a:pt x="2546" y="177"/>
                  </a:lnTo>
                  <a:cubicBezTo>
                    <a:pt x="2546" y="177"/>
                    <a:pt x="2548" y="180"/>
                    <a:pt x="2553" y="181"/>
                  </a:cubicBezTo>
                  <a:cubicBezTo>
                    <a:pt x="2542" y="168"/>
                    <a:pt x="2531" y="147"/>
                    <a:pt x="2527" y="147"/>
                  </a:cubicBezTo>
                  <a:lnTo>
                    <a:pt x="2527" y="147"/>
                  </a:lnTo>
                  <a:cubicBezTo>
                    <a:pt x="2523" y="147"/>
                    <a:pt x="2523" y="160"/>
                    <a:pt x="2531" y="198"/>
                  </a:cubicBezTo>
                  <a:cubicBezTo>
                    <a:pt x="2514" y="141"/>
                    <a:pt x="2500" y="117"/>
                    <a:pt x="2494" y="117"/>
                  </a:cubicBezTo>
                  <a:cubicBezTo>
                    <a:pt x="2492" y="117"/>
                    <a:pt x="2491" y="120"/>
                    <a:pt x="2492" y="127"/>
                  </a:cubicBezTo>
                  <a:lnTo>
                    <a:pt x="2518" y="181"/>
                  </a:lnTo>
                  <a:cubicBezTo>
                    <a:pt x="2518" y="187"/>
                    <a:pt x="2516" y="189"/>
                    <a:pt x="2513" y="189"/>
                  </a:cubicBezTo>
                  <a:cubicBezTo>
                    <a:pt x="2510" y="189"/>
                    <a:pt x="2505" y="186"/>
                    <a:pt x="2502" y="183"/>
                  </a:cubicBezTo>
                  <a:lnTo>
                    <a:pt x="2468" y="80"/>
                  </a:lnTo>
                  <a:cubicBezTo>
                    <a:pt x="2459" y="63"/>
                    <a:pt x="2453" y="55"/>
                    <a:pt x="2449" y="55"/>
                  </a:cubicBezTo>
                  <a:lnTo>
                    <a:pt x="2449" y="55"/>
                  </a:lnTo>
                  <a:cubicBezTo>
                    <a:pt x="2442" y="55"/>
                    <a:pt x="2447" y="92"/>
                    <a:pt x="2451" y="124"/>
                  </a:cubicBezTo>
                  <a:cubicBezTo>
                    <a:pt x="2453" y="147"/>
                    <a:pt x="2455" y="168"/>
                    <a:pt x="2450" y="168"/>
                  </a:cubicBezTo>
                  <a:cubicBezTo>
                    <a:pt x="2446" y="168"/>
                    <a:pt x="2436" y="151"/>
                    <a:pt x="2415" y="103"/>
                  </a:cubicBezTo>
                  <a:lnTo>
                    <a:pt x="2415" y="103"/>
                  </a:lnTo>
                  <a:cubicBezTo>
                    <a:pt x="2434" y="177"/>
                    <a:pt x="2445" y="150"/>
                    <a:pt x="2466" y="235"/>
                  </a:cubicBezTo>
                  <a:cubicBezTo>
                    <a:pt x="2458" y="230"/>
                    <a:pt x="2440" y="191"/>
                    <a:pt x="2424" y="155"/>
                  </a:cubicBezTo>
                  <a:cubicBezTo>
                    <a:pt x="2406" y="119"/>
                    <a:pt x="2391" y="82"/>
                    <a:pt x="2390" y="82"/>
                  </a:cubicBezTo>
                  <a:cubicBezTo>
                    <a:pt x="2386" y="77"/>
                    <a:pt x="2384" y="74"/>
                    <a:pt x="2382" y="74"/>
                  </a:cubicBezTo>
                  <a:lnTo>
                    <a:pt x="2382" y="74"/>
                  </a:lnTo>
                  <a:cubicBezTo>
                    <a:pt x="2373" y="74"/>
                    <a:pt x="2414" y="206"/>
                    <a:pt x="2404" y="206"/>
                  </a:cubicBezTo>
                  <a:cubicBezTo>
                    <a:pt x="2402" y="206"/>
                    <a:pt x="2401" y="204"/>
                    <a:pt x="2399" y="202"/>
                  </a:cubicBezTo>
                  <a:lnTo>
                    <a:pt x="2399" y="202"/>
                  </a:lnTo>
                  <a:cubicBezTo>
                    <a:pt x="2411" y="238"/>
                    <a:pt x="2446" y="334"/>
                    <a:pt x="2446" y="373"/>
                  </a:cubicBezTo>
                  <a:cubicBezTo>
                    <a:pt x="2431" y="362"/>
                    <a:pt x="2384" y="223"/>
                    <a:pt x="2380" y="191"/>
                  </a:cubicBezTo>
                  <a:cubicBezTo>
                    <a:pt x="2381" y="191"/>
                    <a:pt x="2381" y="190"/>
                    <a:pt x="2381" y="190"/>
                  </a:cubicBezTo>
                  <a:cubicBezTo>
                    <a:pt x="2384" y="190"/>
                    <a:pt x="2388" y="200"/>
                    <a:pt x="2391" y="210"/>
                  </a:cubicBezTo>
                  <a:cubicBezTo>
                    <a:pt x="2390" y="196"/>
                    <a:pt x="2390" y="179"/>
                    <a:pt x="2373" y="140"/>
                  </a:cubicBezTo>
                  <a:lnTo>
                    <a:pt x="2373" y="140"/>
                  </a:lnTo>
                  <a:lnTo>
                    <a:pt x="2383" y="178"/>
                  </a:lnTo>
                  <a:cubicBezTo>
                    <a:pt x="2367" y="142"/>
                    <a:pt x="2354" y="151"/>
                    <a:pt x="2338" y="90"/>
                  </a:cubicBezTo>
                  <a:lnTo>
                    <a:pt x="2338" y="90"/>
                  </a:lnTo>
                  <a:cubicBezTo>
                    <a:pt x="2341" y="123"/>
                    <a:pt x="2351" y="145"/>
                    <a:pt x="2361" y="162"/>
                  </a:cubicBezTo>
                  <a:lnTo>
                    <a:pt x="2361" y="162"/>
                  </a:lnTo>
                  <a:cubicBezTo>
                    <a:pt x="2353" y="150"/>
                    <a:pt x="2348" y="147"/>
                    <a:pt x="2345" y="147"/>
                  </a:cubicBezTo>
                  <a:cubicBezTo>
                    <a:pt x="2341" y="147"/>
                    <a:pt x="2338" y="152"/>
                    <a:pt x="2334" y="152"/>
                  </a:cubicBezTo>
                  <a:cubicBezTo>
                    <a:pt x="2331" y="152"/>
                    <a:pt x="2327" y="150"/>
                    <a:pt x="2321" y="142"/>
                  </a:cubicBezTo>
                  <a:lnTo>
                    <a:pt x="2321" y="142"/>
                  </a:lnTo>
                  <a:cubicBezTo>
                    <a:pt x="2328" y="161"/>
                    <a:pt x="2344" y="204"/>
                    <a:pt x="2342" y="204"/>
                  </a:cubicBezTo>
                  <a:cubicBezTo>
                    <a:pt x="2337" y="198"/>
                    <a:pt x="2333" y="195"/>
                    <a:pt x="2331" y="195"/>
                  </a:cubicBezTo>
                  <a:lnTo>
                    <a:pt x="2331" y="195"/>
                  </a:lnTo>
                  <a:cubicBezTo>
                    <a:pt x="2320" y="195"/>
                    <a:pt x="2353" y="279"/>
                    <a:pt x="2346" y="296"/>
                  </a:cubicBezTo>
                  <a:cubicBezTo>
                    <a:pt x="2327" y="253"/>
                    <a:pt x="2314" y="196"/>
                    <a:pt x="2310" y="196"/>
                  </a:cubicBezTo>
                  <a:cubicBezTo>
                    <a:pt x="2308" y="196"/>
                    <a:pt x="2308" y="201"/>
                    <a:pt x="2308" y="212"/>
                  </a:cubicBezTo>
                  <a:cubicBezTo>
                    <a:pt x="2289" y="176"/>
                    <a:pt x="2277" y="115"/>
                    <a:pt x="2270" y="83"/>
                  </a:cubicBezTo>
                  <a:lnTo>
                    <a:pt x="2270" y="83"/>
                  </a:lnTo>
                  <a:cubicBezTo>
                    <a:pt x="2273" y="101"/>
                    <a:pt x="2272" y="108"/>
                    <a:pt x="2269" y="108"/>
                  </a:cubicBezTo>
                  <a:cubicBezTo>
                    <a:pt x="2260" y="108"/>
                    <a:pt x="2231" y="40"/>
                    <a:pt x="2224" y="32"/>
                  </a:cubicBezTo>
                  <a:lnTo>
                    <a:pt x="2222" y="0"/>
                  </a:lnTo>
                  <a:close/>
                  <a:moveTo>
                    <a:pt x="277" y="1124"/>
                  </a:moveTo>
                  <a:lnTo>
                    <a:pt x="277" y="1124"/>
                  </a:lnTo>
                  <a:cubicBezTo>
                    <a:pt x="270" y="1151"/>
                    <a:pt x="264" y="1173"/>
                    <a:pt x="264" y="1173"/>
                  </a:cubicBezTo>
                  <a:cubicBezTo>
                    <a:pt x="264" y="1173"/>
                    <a:pt x="264" y="1173"/>
                    <a:pt x="264" y="1173"/>
                  </a:cubicBezTo>
                  <a:cubicBezTo>
                    <a:pt x="270" y="1173"/>
                    <a:pt x="273" y="1153"/>
                    <a:pt x="277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30300" y="1216550"/>
              <a:ext cx="125" cy="725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5" y="1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6"/>
                    <a:pt x="2" y="24"/>
                    <a:pt x="2" y="29"/>
                  </a:cubicBezTo>
                  <a:cubicBezTo>
                    <a:pt x="3" y="21"/>
                    <a:pt x="3" y="10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682700" y="121162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3"/>
                    <a:pt x="5" y="7"/>
                    <a:pt x="6" y="12"/>
                  </a:cubicBezTo>
                  <a:cubicBezTo>
                    <a:pt x="5" y="7"/>
                    <a:pt x="4" y="6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40050" y="1233250"/>
              <a:ext cx="100" cy="600"/>
            </a:xfrm>
            <a:custGeom>
              <a:avLst/>
              <a:gdLst/>
              <a:ahLst/>
              <a:cxnLst/>
              <a:rect l="l" t="t" r="r" b="b"/>
              <a:pathLst>
                <a:path w="4" h="24" extrusionOk="0">
                  <a:moveTo>
                    <a:pt x="2" y="1"/>
                  </a:moveTo>
                  <a:lnTo>
                    <a:pt x="1" y="22"/>
                  </a:lnTo>
                  <a:lnTo>
                    <a:pt x="4" y="2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4688750" y="1217725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8"/>
                    <a:pt x="7" y="15"/>
                    <a:pt x="11" y="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4690300" y="1217625"/>
              <a:ext cx="550" cy="700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1" y="1"/>
                  </a:moveTo>
                  <a:lnTo>
                    <a:pt x="21" y="27"/>
                  </a:lnTo>
                  <a:cubicBezTo>
                    <a:pt x="11" y="11"/>
                    <a:pt x="4" y="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4691475" y="1217275"/>
              <a:ext cx="350" cy="975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0" y="1"/>
                  </a:moveTo>
                  <a:cubicBezTo>
                    <a:pt x="2" y="9"/>
                    <a:pt x="6" y="16"/>
                    <a:pt x="9" y="26"/>
                  </a:cubicBezTo>
                  <a:lnTo>
                    <a:pt x="9" y="26"/>
                  </a:lnTo>
                  <a:lnTo>
                    <a:pt x="0" y="1"/>
                  </a:lnTo>
                  <a:close/>
                  <a:moveTo>
                    <a:pt x="9" y="26"/>
                  </a:moveTo>
                  <a:lnTo>
                    <a:pt x="14" y="38"/>
                  </a:lnTo>
                  <a:cubicBezTo>
                    <a:pt x="12" y="34"/>
                    <a:pt x="11" y="29"/>
                    <a:pt x="9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675125" y="1226925"/>
              <a:ext cx="50" cy="125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2" y="1"/>
                  </a:moveTo>
                  <a:cubicBezTo>
                    <a:pt x="2" y="1"/>
                    <a:pt x="1" y="2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678850" y="1220250"/>
              <a:ext cx="375" cy="1175"/>
            </a:xfrm>
            <a:custGeom>
              <a:avLst/>
              <a:gdLst/>
              <a:ahLst/>
              <a:cxnLst/>
              <a:rect l="l" t="t" r="r" b="b"/>
              <a:pathLst>
                <a:path w="15" h="4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8"/>
                    <a:pt x="5" y="33"/>
                    <a:pt x="7" y="44"/>
                  </a:cubicBezTo>
                  <a:cubicBezTo>
                    <a:pt x="9" y="45"/>
                    <a:pt x="11" y="46"/>
                    <a:pt x="12" y="46"/>
                  </a:cubicBezTo>
                  <a:cubicBezTo>
                    <a:pt x="14" y="46"/>
                    <a:pt x="13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669700" y="123110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1"/>
                  </a:moveTo>
                  <a:lnTo>
                    <a:pt x="1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678775" y="1221150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3" y="1"/>
                  </a:moveTo>
                  <a:cubicBezTo>
                    <a:pt x="2" y="1"/>
                    <a:pt x="1" y="3"/>
                    <a:pt x="1" y="9"/>
                  </a:cubicBezTo>
                  <a:cubicBezTo>
                    <a:pt x="5" y="16"/>
                    <a:pt x="8" y="19"/>
                    <a:pt x="10" y="19"/>
                  </a:cubicBezTo>
                  <a:cubicBezTo>
                    <a:pt x="12" y="19"/>
                    <a:pt x="12" y="15"/>
                    <a:pt x="12" y="8"/>
                  </a:cubicBezTo>
                  <a:cubicBezTo>
                    <a:pt x="8" y="5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696775" y="1216825"/>
              <a:ext cx="200" cy="325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1" y="0"/>
                  </a:moveTo>
                  <a:lnTo>
                    <a:pt x="3" y="11"/>
                  </a:lnTo>
                  <a:lnTo>
                    <a:pt x="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696675" y="1216550"/>
              <a:ext cx="125" cy="30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" y="2"/>
                    <a:pt x="5" y="1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96575" y="1215975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" y="0"/>
                  </a:moveTo>
                  <a:lnTo>
                    <a:pt x="6" y="24"/>
                  </a:lnTo>
                  <a:cubicBezTo>
                    <a:pt x="9" y="23"/>
                    <a:pt x="11" y="2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695000" y="1216800"/>
              <a:ext cx="325" cy="750"/>
            </a:xfrm>
            <a:custGeom>
              <a:avLst/>
              <a:gdLst/>
              <a:ahLst/>
              <a:cxnLst/>
              <a:rect l="l" t="t" r="r" b="b"/>
              <a:pathLst>
                <a:path w="13" h="30" extrusionOk="0">
                  <a:moveTo>
                    <a:pt x="0" y="0"/>
                  </a:moveTo>
                  <a:lnTo>
                    <a:pt x="13" y="29"/>
                  </a:lnTo>
                  <a:cubicBezTo>
                    <a:pt x="11" y="23"/>
                    <a:pt x="7" y="1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694550" y="12168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" y="1"/>
                  </a:moveTo>
                  <a:cubicBezTo>
                    <a:pt x="1" y="1"/>
                    <a:pt x="1" y="5"/>
                    <a:pt x="5" y="15"/>
                  </a:cubicBezTo>
                  <a:cubicBezTo>
                    <a:pt x="12" y="19"/>
                    <a:pt x="34" y="57"/>
                    <a:pt x="40" y="57"/>
                  </a:cubicBezTo>
                  <a:cubicBezTo>
                    <a:pt x="41" y="57"/>
                    <a:pt x="42" y="56"/>
                    <a:pt x="41" y="52"/>
                  </a:cubicBezTo>
                  <a:lnTo>
                    <a:pt x="31" y="27"/>
                  </a:lnTo>
                  <a:lnTo>
                    <a:pt x="31" y="27"/>
                  </a:lnTo>
                  <a:cubicBezTo>
                    <a:pt x="34" y="36"/>
                    <a:pt x="35" y="39"/>
                    <a:pt x="34" y="39"/>
                  </a:cubicBezTo>
                  <a:cubicBezTo>
                    <a:pt x="30" y="39"/>
                    <a:pt x="7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687900" y="1206350"/>
              <a:ext cx="1525" cy="2775"/>
            </a:xfrm>
            <a:custGeom>
              <a:avLst/>
              <a:gdLst/>
              <a:ahLst/>
              <a:cxnLst/>
              <a:rect l="l" t="t" r="r" b="b"/>
              <a:pathLst>
                <a:path w="61" h="1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0"/>
                    <a:pt x="51" y="93"/>
                    <a:pt x="37" y="93"/>
                  </a:cubicBezTo>
                  <a:cubicBezTo>
                    <a:pt x="37" y="93"/>
                    <a:pt x="37" y="93"/>
                    <a:pt x="36" y="93"/>
                  </a:cubicBezTo>
                  <a:lnTo>
                    <a:pt x="36" y="93"/>
                  </a:lnTo>
                  <a:lnTo>
                    <a:pt x="60" y="110"/>
                  </a:lnTo>
                  <a:cubicBezTo>
                    <a:pt x="43" y="79"/>
                    <a:pt x="21" y="38"/>
                    <a:pt x="24" y="27"/>
                  </a:cubicBezTo>
                  <a:cubicBezTo>
                    <a:pt x="11" y="8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686575" y="1206300"/>
              <a:ext cx="725" cy="1625"/>
            </a:xfrm>
            <a:custGeom>
              <a:avLst/>
              <a:gdLst/>
              <a:ahLst/>
              <a:cxnLst/>
              <a:rect l="l" t="t" r="r" b="b"/>
              <a:pathLst>
                <a:path w="29" h="65" extrusionOk="0">
                  <a:moveTo>
                    <a:pt x="0" y="0"/>
                  </a:moveTo>
                  <a:cubicBezTo>
                    <a:pt x="8" y="31"/>
                    <a:pt x="11" y="39"/>
                    <a:pt x="27" y="65"/>
                  </a:cubicBezTo>
                  <a:cubicBezTo>
                    <a:pt x="28" y="47"/>
                    <a:pt x="6" y="1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679050" y="1208900"/>
              <a:ext cx="725" cy="1975"/>
            </a:xfrm>
            <a:custGeom>
              <a:avLst/>
              <a:gdLst/>
              <a:ahLst/>
              <a:cxnLst/>
              <a:rect l="l" t="t" r="r" b="b"/>
              <a:pathLst>
                <a:path w="29" h="79" extrusionOk="0">
                  <a:moveTo>
                    <a:pt x="2" y="1"/>
                  </a:moveTo>
                  <a:cubicBezTo>
                    <a:pt x="1" y="13"/>
                    <a:pt x="12" y="31"/>
                    <a:pt x="29" y="79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681775" y="1220850"/>
              <a:ext cx="575" cy="1825"/>
            </a:xfrm>
            <a:custGeom>
              <a:avLst/>
              <a:gdLst/>
              <a:ahLst/>
              <a:cxnLst/>
              <a:rect l="l" t="t" r="r" b="b"/>
              <a:pathLst>
                <a:path w="23" h="73" extrusionOk="0">
                  <a:moveTo>
                    <a:pt x="0" y="0"/>
                  </a:moveTo>
                  <a:lnTo>
                    <a:pt x="0" y="26"/>
                  </a:lnTo>
                  <a:lnTo>
                    <a:pt x="2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2"/>
            <p:cNvSpPr/>
            <p:nvPr/>
          </p:nvSpPr>
          <p:spPr>
            <a:xfrm>
              <a:off x="4676125" y="1207475"/>
              <a:ext cx="75" cy="825"/>
            </a:xfrm>
            <a:custGeom>
              <a:avLst/>
              <a:gdLst/>
              <a:ahLst/>
              <a:cxnLst/>
              <a:rect l="l" t="t" r="r" b="b"/>
              <a:pathLst>
                <a:path w="3" h="33" extrusionOk="0">
                  <a:moveTo>
                    <a:pt x="0" y="1"/>
                  </a:moveTo>
                  <a:lnTo>
                    <a:pt x="0" y="32"/>
                  </a:lnTo>
                  <a:lnTo>
                    <a:pt x="2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2"/>
            <p:cNvSpPr/>
            <p:nvPr/>
          </p:nvSpPr>
          <p:spPr>
            <a:xfrm>
              <a:off x="4663675" y="1211850"/>
              <a:ext cx="625" cy="2650"/>
            </a:xfrm>
            <a:custGeom>
              <a:avLst/>
              <a:gdLst/>
              <a:ahLst/>
              <a:cxnLst/>
              <a:rect l="l" t="t" r="r" b="b"/>
              <a:pathLst>
                <a:path w="25" h="106" extrusionOk="0">
                  <a:moveTo>
                    <a:pt x="1" y="1"/>
                  </a:moveTo>
                  <a:cubicBezTo>
                    <a:pt x="1" y="1"/>
                    <a:pt x="1" y="3"/>
                    <a:pt x="1" y="6"/>
                  </a:cubicBezTo>
                  <a:lnTo>
                    <a:pt x="24" y="106"/>
                  </a:lnTo>
                  <a:cubicBezTo>
                    <a:pt x="24" y="90"/>
                    <a:pt x="6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>
              <a:off x="4658025" y="1214225"/>
              <a:ext cx="550" cy="1525"/>
            </a:xfrm>
            <a:custGeom>
              <a:avLst/>
              <a:gdLst/>
              <a:ahLst/>
              <a:cxnLst/>
              <a:rect l="l" t="t" r="r" b="b"/>
              <a:pathLst>
                <a:path w="22" h="61" extrusionOk="0">
                  <a:moveTo>
                    <a:pt x="3" y="1"/>
                  </a:moveTo>
                  <a:cubicBezTo>
                    <a:pt x="1" y="1"/>
                    <a:pt x="1" y="8"/>
                    <a:pt x="3" y="27"/>
                  </a:cubicBezTo>
                  <a:cubicBezTo>
                    <a:pt x="8" y="32"/>
                    <a:pt x="18" y="61"/>
                    <a:pt x="20" y="61"/>
                  </a:cubicBezTo>
                  <a:cubicBezTo>
                    <a:pt x="21" y="61"/>
                    <a:pt x="21" y="60"/>
                    <a:pt x="21" y="58"/>
                  </a:cubicBezTo>
                  <a:cubicBezTo>
                    <a:pt x="13" y="26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>
              <a:off x="4640975" y="1212475"/>
              <a:ext cx="225" cy="900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8" y="0"/>
                  </a:moveTo>
                  <a:lnTo>
                    <a:pt x="0" y="29"/>
                  </a:lnTo>
                  <a:lnTo>
                    <a:pt x="4" y="3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>
              <a:off x="4750900" y="1176825"/>
              <a:ext cx="350" cy="2750"/>
            </a:xfrm>
            <a:custGeom>
              <a:avLst/>
              <a:gdLst/>
              <a:ahLst/>
              <a:cxnLst/>
              <a:rect l="l" t="t" r="r" b="b"/>
              <a:pathLst>
                <a:path w="14" h="110" extrusionOk="0">
                  <a:moveTo>
                    <a:pt x="9" y="0"/>
                  </a:moveTo>
                  <a:lnTo>
                    <a:pt x="0" y="30"/>
                  </a:lnTo>
                  <a:cubicBezTo>
                    <a:pt x="0" y="56"/>
                    <a:pt x="7" y="110"/>
                    <a:pt x="12" y="110"/>
                  </a:cubicBezTo>
                  <a:cubicBezTo>
                    <a:pt x="13" y="110"/>
                    <a:pt x="13" y="109"/>
                    <a:pt x="14" y="10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>
              <a:off x="4751475" y="1176350"/>
              <a:ext cx="1125" cy="6075"/>
            </a:xfrm>
            <a:custGeom>
              <a:avLst/>
              <a:gdLst/>
              <a:ahLst/>
              <a:cxnLst/>
              <a:rect l="l" t="t" r="r" b="b"/>
              <a:pathLst>
                <a:path w="45" h="2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3" y="104"/>
                    <a:pt x="27" y="61"/>
                    <a:pt x="29" y="184"/>
                  </a:cubicBezTo>
                  <a:cubicBezTo>
                    <a:pt x="28" y="186"/>
                    <a:pt x="28" y="186"/>
                    <a:pt x="27" y="186"/>
                  </a:cubicBezTo>
                  <a:cubicBezTo>
                    <a:pt x="22" y="186"/>
                    <a:pt x="13" y="146"/>
                    <a:pt x="12" y="111"/>
                  </a:cubicBezTo>
                  <a:cubicBezTo>
                    <a:pt x="12" y="119"/>
                    <a:pt x="11" y="120"/>
                    <a:pt x="10" y="120"/>
                  </a:cubicBezTo>
                  <a:cubicBezTo>
                    <a:pt x="9" y="120"/>
                    <a:pt x="7" y="119"/>
                    <a:pt x="6" y="119"/>
                  </a:cubicBezTo>
                  <a:cubicBezTo>
                    <a:pt x="3" y="119"/>
                    <a:pt x="1" y="125"/>
                    <a:pt x="2" y="157"/>
                  </a:cubicBezTo>
                  <a:cubicBezTo>
                    <a:pt x="11" y="200"/>
                    <a:pt x="18" y="221"/>
                    <a:pt x="24" y="221"/>
                  </a:cubicBezTo>
                  <a:cubicBezTo>
                    <a:pt x="29" y="221"/>
                    <a:pt x="33" y="205"/>
                    <a:pt x="35" y="173"/>
                  </a:cubicBezTo>
                  <a:cubicBezTo>
                    <a:pt x="39" y="194"/>
                    <a:pt x="39" y="223"/>
                    <a:pt x="40" y="242"/>
                  </a:cubicBezTo>
                  <a:cubicBezTo>
                    <a:pt x="45" y="190"/>
                    <a:pt x="45" y="99"/>
                    <a:pt x="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>
              <a:off x="4769325" y="1184900"/>
              <a:ext cx="150" cy="350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1" y="1"/>
                  </a:moveTo>
                  <a:cubicBezTo>
                    <a:pt x="3" y="8"/>
                    <a:pt x="4" y="12"/>
                    <a:pt x="6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>
              <a:off x="4779750" y="11860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3"/>
                    <a:pt x="0" y="14"/>
                    <a:pt x="2" y="24"/>
                  </a:cubicBezTo>
                  <a:cubicBezTo>
                    <a:pt x="3" y="16"/>
                    <a:pt x="6" y="1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>
              <a:off x="4781650" y="11886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7"/>
                    <a:pt x="3" y="11"/>
                    <a:pt x="4" y="11"/>
                  </a:cubicBezTo>
                  <a:cubicBezTo>
                    <a:pt x="5" y="11"/>
                    <a:pt x="5" y="10"/>
                    <a:pt x="5" y="6"/>
                  </a:cubicBezTo>
                  <a:cubicBezTo>
                    <a:pt x="4" y="2"/>
                    <a:pt x="3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>
              <a:off x="4769450" y="1185175"/>
              <a:ext cx="375" cy="875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1" y="2"/>
                  </a:moveTo>
                  <a:lnTo>
                    <a:pt x="14" y="34"/>
                  </a:lnTo>
                  <a:cubicBezTo>
                    <a:pt x="13" y="0"/>
                    <a:pt x="6" y="10"/>
                    <a:pt x="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>
              <a:off x="4754125" y="1175750"/>
              <a:ext cx="175" cy="725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5" y="1"/>
                  </a:moveTo>
                  <a:cubicBezTo>
                    <a:pt x="4" y="6"/>
                    <a:pt x="2" y="16"/>
                    <a:pt x="1" y="29"/>
                  </a:cubicBezTo>
                  <a:cubicBezTo>
                    <a:pt x="2" y="23"/>
                    <a:pt x="4" y="20"/>
                    <a:pt x="6" y="17"/>
                  </a:cubicBezTo>
                  <a:cubicBezTo>
                    <a:pt x="5" y="12"/>
                    <a:pt x="5" y="7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>
              <a:off x="4765000" y="1187700"/>
              <a:ext cx="125" cy="1150"/>
            </a:xfrm>
            <a:custGeom>
              <a:avLst/>
              <a:gdLst/>
              <a:ahLst/>
              <a:cxnLst/>
              <a:rect l="l" t="t" r="r" b="b"/>
              <a:pathLst>
                <a:path w="5" h="46" extrusionOk="0">
                  <a:moveTo>
                    <a:pt x="0" y="1"/>
                  </a:moveTo>
                  <a:lnTo>
                    <a:pt x="0" y="4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>
              <a:off x="4761500" y="1185225"/>
              <a:ext cx="275" cy="3200"/>
            </a:xfrm>
            <a:custGeom>
              <a:avLst/>
              <a:gdLst/>
              <a:ahLst/>
              <a:cxnLst/>
              <a:rect l="l" t="t" r="r" b="b"/>
              <a:pathLst>
                <a:path w="11" h="128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37"/>
                    <a:pt x="1" y="56"/>
                    <a:pt x="0" y="62"/>
                  </a:cubicBezTo>
                  <a:cubicBezTo>
                    <a:pt x="1" y="81"/>
                    <a:pt x="5" y="102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1" y="128"/>
                    <a:pt x="4" y="4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>
              <a:off x="4755775" y="1184900"/>
              <a:ext cx="75" cy="350"/>
            </a:xfrm>
            <a:custGeom>
              <a:avLst/>
              <a:gdLst/>
              <a:ahLst/>
              <a:cxnLst/>
              <a:rect l="l" t="t" r="r" b="b"/>
              <a:pathLst>
                <a:path w="3" h="14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6"/>
                    <a:pt x="0" y="8"/>
                    <a:pt x="0" y="1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>
              <a:off x="4767625" y="1188050"/>
              <a:ext cx="125" cy="825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0" y="0"/>
                  </a:moveTo>
                  <a:cubicBezTo>
                    <a:pt x="1" y="13"/>
                    <a:pt x="3" y="26"/>
                    <a:pt x="4" y="32"/>
                  </a:cubicBezTo>
                  <a:cubicBezTo>
                    <a:pt x="3" y="21"/>
                    <a:pt x="1" y="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>
              <a:off x="4867425" y="1170650"/>
              <a:ext cx="175" cy="400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5" y="0"/>
                  </a:moveTo>
                  <a:lnTo>
                    <a:pt x="5" y="0"/>
                  </a:lnTo>
                  <a:cubicBezTo>
                    <a:pt x="4" y="6"/>
                    <a:pt x="2" y="11"/>
                    <a:pt x="1" y="16"/>
                  </a:cubicBezTo>
                  <a:cubicBezTo>
                    <a:pt x="5" y="6"/>
                    <a:pt x="6" y="1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>
              <a:off x="4867975" y="1182725"/>
              <a:ext cx="600" cy="1325"/>
            </a:xfrm>
            <a:custGeom>
              <a:avLst/>
              <a:gdLst/>
              <a:ahLst/>
              <a:cxnLst/>
              <a:rect l="l" t="t" r="r" b="b"/>
              <a:pathLst>
                <a:path w="24" h="53" extrusionOk="0">
                  <a:moveTo>
                    <a:pt x="23" y="1"/>
                  </a:moveTo>
                  <a:lnTo>
                    <a:pt x="19" y="5"/>
                  </a:lnTo>
                  <a:cubicBezTo>
                    <a:pt x="14" y="18"/>
                    <a:pt x="10" y="30"/>
                    <a:pt x="5" y="42"/>
                  </a:cubicBezTo>
                  <a:lnTo>
                    <a:pt x="5" y="42"/>
                  </a:lnTo>
                  <a:lnTo>
                    <a:pt x="23" y="1"/>
                  </a:lnTo>
                  <a:close/>
                  <a:moveTo>
                    <a:pt x="5" y="42"/>
                  </a:moveTo>
                  <a:lnTo>
                    <a:pt x="1" y="52"/>
                  </a:lnTo>
                  <a:cubicBezTo>
                    <a:pt x="2" y="49"/>
                    <a:pt x="4" y="46"/>
                    <a:pt x="5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>
              <a:off x="4785075" y="1191525"/>
              <a:ext cx="100" cy="200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2" y="0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2" y="5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>
              <a:off x="4813975" y="1183775"/>
              <a:ext cx="950" cy="4850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4" y="0"/>
                  </a:moveTo>
                  <a:cubicBezTo>
                    <a:pt x="18" y="35"/>
                    <a:pt x="0" y="142"/>
                    <a:pt x="18" y="194"/>
                  </a:cubicBezTo>
                  <a:cubicBezTo>
                    <a:pt x="2" y="113"/>
                    <a:pt x="38" y="89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>
              <a:off x="4754350" y="11759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>
              <a:off x="4814250" y="1183525"/>
              <a:ext cx="75" cy="275"/>
            </a:xfrm>
            <a:custGeom>
              <a:avLst/>
              <a:gdLst/>
              <a:ahLst/>
              <a:cxnLst/>
              <a:rect l="l" t="t" r="r" b="b"/>
              <a:pathLst>
                <a:path w="3" h="11" extrusionOk="0">
                  <a:moveTo>
                    <a:pt x="1" y="1"/>
                  </a:moveTo>
                  <a:lnTo>
                    <a:pt x="3" y="10"/>
                  </a:lnTo>
                  <a:cubicBezTo>
                    <a:pt x="3" y="7"/>
                    <a:pt x="2" y="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>
              <a:off x="4792325" y="1188800"/>
              <a:ext cx="150" cy="1000"/>
            </a:xfrm>
            <a:custGeom>
              <a:avLst/>
              <a:gdLst/>
              <a:ahLst/>
              <a:cxnLst/>
              <a:rect l="l" t="t" r="r" b="b"/>
              <a:pathLst>
                <a:path w="6" h="40" extrusionOk="0">
                  <a:moveTo>
                    <a:pt x="0" y="0"/>
                  </a:moveTo>
                  <a:cubicBezTo>
                    <a:pt x="0" y="11"/>
                    <a:pt x="1" y="21"/>
                    <a:pt x="6" y="40"/>
                  </a:cubicBezTo>
                  <a:cubicBezTo>
                    <a:pt x="4" y="24"/>
                    <a:pt x="3" y="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>
              <a:off x="4786775" y="1186850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1" y="0"/>
                  </a:moveTo>
                  <a:lnTo>
                    <a:pt x="7" y="12"/>
                  </a:lnTo>
                  <a:cubicBezTo>
                    <a:pt x="3" y="4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>
              <a:off x="4795125" y="1186325"/>
              <a:ext cx="225" cy="450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6"/>
                  </a:moveTo>
                  <a:lnTo>
                    <a:pt x="0" y="6"/>
                  </a:lnTo>
                  <a:cubicBezTo>
                    <a:pt x="2" y="11"/>
                    <a:pt x="3" y="13"/>
                    <a:pt x="4" y="13"/>
                  </a:cubicBezTo>
                  <a:lnTo>
                    <a:pt x="4" y="13"/>
                  </a:lnTo>
                  <a:cubicBezTo>
                    <a:pt x="3" y="11"/>
                    <a:pt x="2" y="8"/>
                    <a:pt x="0" y="6"/>
                  </a:cubicBezTo>
                  <a:close/>
                  <a:moveTo>
                    <a:pt x="8" y="1"/>
                  </a:moveTo>
                  <a:cubicBezTo>
                    <a:pt x="6" y="8"/>
                    <a:pt x="6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4" y="13"/>
                  </a:lnTo>
                  <a:cubicBezTo>
                    <a:pt x="5" y="16"/>
                    <a:pt x="6" y="17"/>
                    <a:pt x="6" y="17"/>
                  </a:cubicBezTo>
                  <a:cubicBezTo>
                    <a:pt x="7" y="17"/>
                    <a:pt x="8" y="16"/>
                    <a:pt x="9" y="12"/>
                  </a:cubicBezTo>
                  <a:cubicBezTo>
                    <a:pt x="9" y="7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4797950" y="118582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5" y="1"/>
                  </a:moveTo>
                  <a:cubicBezTo>
                    <a:pt x="4" y="2"/>
                    <a:pt x="2" y="5"/>
                    <a:pt x="0" y="6"/>
                  </a:cubicBezTo>
                  <a:lnTo>
                    <a:pt x="7" y="19"/>
                  </a:lnTo>
                  <a:cubicBezTo>
                    <a:pt x="6" y="12"/>
                    <a:pt x="5" y="7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4856800" y="1169850"/>
              <a:ext cx="625" cy="2075"/>
            </a:xfrm>
            <a:custGeom>
              <a:avLst/>
              <a:gdLst/>
              <a:ahLst/>
              <a:cxnLst/>
              <a:rect l="l" t="t" r="r" b="b"/>
              <a:pathLst>
                <a:path w="25" h="83" extrusionOk="0">
                  <a:moveTo>
                    <a:pt x="8" y="1"/>
                  </a:moveTo>
                  <a:cubicBezTo>
                    <a:pt x="7" y="1"/>
                    <a:pt x="5" y="1"/>
                    <a:pt x="4" y="1"/>
                  </a:cubicBezTo>
                  <a:cubicBezTo>
                    <a:pt x="4" y="27"/>
                    <a:pt x="2" y="55"/>
                    <a:pt x="1" y="82"/>
                  </a:cubicBezTo>
                  <a:cubicBezTo>
                    <a:pt x="5" y="23"/>
                    <a:pt x="2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4754250" y="1176025"/>
              <a:ext cx="125" cy="1025"/>
            </a:xfrm>
            <a:custGeom>
              <a:avLst/>
              <a:gdLst/>
              <a:ahLst/>
              <a:cxnLst/>
              <a:rect l="l" t="t" r="r" b="b"/>
              <a:pathLst>
                <a:path w="5" h="41" extrusionOk="0">
                  <a:moveTo>
                    <a:pt x="4" y="1"/>
                  </a:moveTo>
                  <a:cubicBezTo>
                    <a:pt x="2" y="3"/>
                    <a:pt x="1" y="4"/>
                    <a:pt x="0" y="6"/>
                  </a:cubicBezTo>
                  <a:cubicBezTo>
                    <a:pt x="1" y="20"/>
                    <a:pt x="2" y="32"/>
                    <a:pt x="4" y="40"/>
                  </a:cubicBezTo>
                  <a:cubicBezTo>
                    <a:pt x="2" y="17"/>
                    <a:pt x="2" y="5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4794425" y="1168500"/>
              <a:ext cx="525" cy="350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0" y="0"/>
                  </a:moveTo>
                  <a:lnTo>
                    <a:pt x="20" y="14"/>
                  </a:lnTo>
                  <a:cubicBezTo>
                    <a:pt x="15" y="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4834325" y="1169300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3" y="1"/>
                  </a:moveTo>
                  <a:cubicBezTo>
                    <a:pt x="2" y="1"/>
                    <a:pt x="1" y="4"/>
                    <a:pt x="1" y="13"/>
                  </a:cubicBezTo>
                  <a:lnTo>
                    <a:pt x="4" y="1"/>
                  </a:ln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>
              <a:off x="4796350" y="1168400"/>
              <a:ext cx="400" cy="1575"/>
            </a:xfrm>
            <a:custGeom>
              <a:avLst/>
              <a:gdLst/>
              <a:ahLst/>
              <a:cxnLst/>
              <a:rect l="l" t="t" r="r" b="b"/>
              <a:pathLst>
                <a:path w="16" h="63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33"/>
                    <a:pt x="8" y="51"/>
                    <a:pt x="14" y="62"/>
                  </a:cubicBezTo>
                  <a:cubicBezTo>
                    <a:pt x="14" y="56"/>
                    <a:pt x="16" y="50"/>
                    <a:pt x="16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>
              <a:off x="4856800" y="117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4752525" y="1166125"/>
              <a:ext cx="118700" cy="26350"/>
            </a:xfrm>
            <a:custGeom>
              <a:avLst/>
              <a:gdLst/>
              <a:ahLst/>
              <a:cxnLst/>
              <a:rect l="l" t="t" r="r" b="b"/>
              <a:pathLst>
                <a:path w="4748" h="1054" extrusionOk="0">
                  <a:moveTo>
                    <a:pt x="4340" y="37"/>
                  </a:moveTo>
                  <a:cubicBezTo>
                    <a:pt x="4335" y="37"/>
                    <a:pt x="4331" y="45"/>
                    <a:pt x="4327" y="57"/>
                  </a:cubicBezTo>
                  <a:lnTo>
                    <a:pt x="4327" y="57"/>
                  </a:lnTo>
                  <a:cubicBezTo>
                    <a:pt x="4337" y="46"/>
                    <a:pt x="4342" y="37"/>
                    <a:pt x="4342" y="37"/>
                  </a:cubicBezTo>
                  <a:cubicBezTo>
                    <a:pt x="4341" y="37"/>
                    <a:pt x="4341" y="37"/>
                    <a:pt x="4340" y="37"/>
                  </a:cubicBezTo>
                  <a:close/>
                  <a:moveTo>
                    <a:pt x="1838" y="71"/>
                  </a:moveTo>
                  <a:cubicBezTo>
                    <a:pt x="1838" y="73"/>
                    <a:pt x="1837" y="76"/>
                    <a:pt x="1836" y="80"/>
                  </a:cubicBezTo>
                  <a:lnTo>
                    <a:pt x="1836" y="80"/>
                  </a:lnTo>
                  <a:cubicBezTo>
                    <a:pt x="1837" y="78"/>
                    <a:pt x="1838" y="75"/>
                    <a:pt x="1838" y="71"/>
                  </a:cubicBezTo>
                  <a:close/>
                  <a:moveTo>
                    <a:pt x="3211" y="81"/>
                  </a:moveTo>
                  <a:lnTo>
                    <a:pt x="3211" y="81"/>
                  </a:lnTo>
                  <a:cubicBezTo>
                    <a:pt x="3209" y="91"/>
                    <a:pt x="3207" y="99"/>
                    <a:pt x="3204" y="108"/>
                  </a:cubicBezTo>
                  <a:lnTo>
                    <a:pt x="3204" y="108"/>
                  </a:lnTo>
                  <a:cubicBezTo>
                    <a:pt x="3206" y="104"/>
                    <a:pt x="3208" y="95"/>
                    <a:pt x="3211" y="81"/>
                  </a:cubicBezTo>
                  <a:close/>
                  <a:moveTo>
                    <a:pt x="4657" y="233"/>
                  </a:moveTo>
                  <a:cubicBezTo>
                    <a:pt x="4655" y="236"/>
                    <a:pt x="4653" y="238"/>
                    <a:pt x="4651" y="242"/>
                  </a:cubicBezTo>
                  <a:lnTo>
                    <a:pt x="4651" y="242"/>
                  </a:lnTo>
                  <a:cubicBezTo>
                    <a:pt x="4653" y="239"/>
                    <a:pt x="4655" y="236"/>
                    <a:pt x="4657" y="233"/>
                  </a:cubicBezTo>
                  <a:close/>
                  <a:moveTo>
                    <a:pt x="4172" y="233"/>
                  </a:moveTo>
                  <a:lnTo>
                    <a:pt x="4172" y="233"/>
                  </a:lnTo>
                  <a:cubicBezTo>
                    <a:pt x="4171" y="237"/>
                    <a:pt x="4171" y="241"/>
                    <a:pt x="4171" y="245"/>
                  </a:cubicBezTo>
                  <a:lnTo>
                    <a:pt x="4171" y="245"/>
                  </a:lnTo>
                  <a:cubicBezTo>
                    <a:pt x="4171" y="241"/>
                    <a:pt x="4171" y="237"/>
                    <a:pt x="4172" y="233"/>
                  </a:cubicBezTo>
                  <a:close/>
                  <a:moveTo>
                    <a:pt x="3858" y="264"/>
                  </a:moveTo>
                  <a:lnTo>
                    <a:pt x="3858" y="264"/>
                  </a:lnTo>
                  <a:cubicBezTo>
                    <a:pt x="3856" y="265"/>
                    <a:pt x="3854" y="266"/>
                    <a:pt x="3849" y="270"/>
                  </a:cubicBezTo>
                  <a:lnTo>
                    <a:pt x="3849" y="269"/>
                  </a:lnTo>
                  <a:cubicBezTo>
                    <a:pt x="3853" y="266"/>
                    <a:pt x="3856" y="265"/>
                    <a:pt x="3858" y="264"/>
                  </a:cubicBezTo>
                  <a:close/>
                  <a:moveTo>
                    <a:pt x="1210" y="283"/>
                  </a:moveTo>
                  <a:cubicBezTo>
                    <a:pt x="1209" y="283"/>
                    <a:pt x="1209" y="283"/>
                    <a:pt x="1209" y="283"/>
                  </a:cubicBezTo>
                  <a:lnTo>
                    <a:pt x="1209" y="283"/>
                  </a:lnTo>
                  <a:cubicBezTo>
                    <a:pt x="1209" y="283"/>
                    <a:pt x="1209" y="283"/>
                    <a:pt x="1210" y="283"/>
                  </a:cubicBezTo>
                  <a:close/>
                  <a:moveTo>
                    <a:pt x="3813" y="270"/>
                  </a:moveTo>
                  <a:cubicBezTo>
                    <a:pt x="3817" y="275"/>
                    <a:pt x="3823" y="275"/>
                    <a:pt x="3828" y="275"/>
                  </a:cubicBezTo>
                  <a:cubicBezTo>
                    <a:pt x="3828" y="305"/>
                    <a:pt x="3827" y="337"/>
                    <a:pt x="3823" y="337"/>
                  </a:cubicBezTo>
                  <a:cubicBezTo>
                    <a:pt x="3823" y="337"/>
                    <a:pt x="3823" y="337"/>
                    <a:pt x="3823" y="337"/>
                  </a:cubicBezTo>
                  <a:cubicBezTo>
                    <a:pt x="3825" y="316"/>
                    <a:pt x="3818" y="297"/>
                    <a:pt x="3813" y="270"/>
                  </a:cubicBezTo>
                  <a:close/>
                  <a:moveTo>
                    <a:pt x="32" y="405"/>
                  </a:moveTo>
                  <a:cubicBezTo>
                    <a:pt x="19" y="431"/>
                    <a:pt x="1" y="458"/>
                    <a:pt x="4" y="545"/>
                  </a:cubicBezTo>
                  <a:lnTo>
                    <a:pt x="13" y="567"/>
                  </a:lnTo>
                  <a:lnTo>
                    <a:pt x="13" y="567"/>
                  </a:lnTo>
                  <a:cubicBezTo>
                    <a:pt x="9" y="547"/>
                    <a:pt x="7" y="497"/>
                    <a:pt x="9" y="484"/>
                  </a:cubicBezTo>
                  <a:cubicBezTo>
                    <a:pt x="10" y="467"/>
                    <a:pt x="12" y="460"/>
                    <a:pt x="14" y="460"/>
                  </a:cubicBezTo>
                  <a:cubicBezTo>
                    <a:pt x="19" y="460"/>
                    <a:pt x="24" y="487"/>
                    <a:pt x="28" y="511"/>
                  </a:cubicBezTo>
                  <a:lnTo>
                    <a:pt x="28" y="511"/>
                  </a:lnTo>
                  <a:cubicBezTo>
                    <a:pt x="24" y="465"/>
                    <a:pt x="30" y="438"/>
                    <a:pt x="32" y="405"/>
                  </a:cubicBezTo>
                  <a:close/>
                  <a:moveTo>
                    <a:pt x="13" y="567"/>
                  </a:moveTo>
                  <a:cubicBezTo>
                    <a:pt x="14" y="572"/>
                    <a:pt x="15" y="575"/>
                    <a:pt x="16" y="575"/>
                  </a:cubicBezTo>
                  <a:cubicBezTo>
                    <a:pt x="16" y="575"/>
                    <a:pt x="16" y="574"/>
                    <a:pt x="16" y="574"/>
                  </a:cubicBezTo>
                  <a:lnTo>
                    <a:pt x="13" y="567"/>
                  </a:lnTo>
                  <a:close/>
                  <a:moveTo>
                    <a:pt x="553" y="671"/>
                  </a:moveTo>
                  <a:lnTo>
                    <a:pt x="553" y="671"/>
                  </a:lnTo>
                  <a:cubicBezTo>
                    <a:pt x="553" y="673"/>
                    <a:pt x="552" y="675"/>
                    <a:pt x="552" y="676"/>
                  </a:cubicBezTo>
                  <a:cubicBezTo>
                    <a:pt x="553" y="675"/>
                    <a:pt x="553" y="673"/>
                    <a:pt x="553" y="671"/>
                  </a:cubicBezTo>
                  <a:close/>
                  <a:moveTo>
                    <a:pt x="124" y="734"/>
                  </a:moveTo>
                  <a:lnTo>
                    <a:pt x="123" y="740"/>
                  </a:lnTo>
                  <a:cubicBezTo>
                    <a:pt x="124" y="738"/>
                    <a:pt x="124" y="736"/>
                    <a:pt x="124" y="734"/>
                  </a:cubicBezTo>
                  <a:close/>
                  <a:moveTo>
                    <a:pt x="1719" y="738"/>
                  </a:moveTo>
                  <a:cubicBezTo>
                    <a:pt x="1719" y="740"/>
                    <a:pt x="1719" y="741"/>
                    <a:pt x="1719" y="743"/>
                  </a:cubicBezTo>
                  <a:cubicBezTo>
                    <a:pt x="1719" y="743"/>
                    <a:pt x="1719" y="741"/>
                    <a:pt x="1719" y="738"/>
                  </a:cubicBezTo>
                  <a:close/>
                  <a:moveTo>
                    <a:pt x="3663" y="744"/>
                  </a:moveTo>
                  <a:cubicBezTo>
                    <a:pt x="3664" y="746"/>
                    <a:pt x="3664" y="747"/>
                    <a:pt x="3665" y="748"/>
                  </a:cubicBezTo>
                  <a:lnTo>
                    <a:pt x="3665" y="748"/>
                  </a:lnTo>
                  <a:cubicBezTo>
                    <a:pt x="3664" y="747"/>
                    <a:pt x="3664" y="746"/>
                    <a:pt x="3663" y="744"/>
                  </a:cubicBezTo>
                  <a:close/>
                  <a:moveTo>
                    <a:pt x="1374" y="759"/>
                  </a:moveTo>
                  <a:lnTo>
                    <a:pt x="1374" y="759"/>
                  </a:lnTo>
                  <a:cubicBezTo>
                    <a:pt x="1373" y="761"/>
                    <a:pt x="1373" y="764"/>
                    <a:pt x="1372" y="769"/>
                  </a:cubicBezTo>
                  <a:lnTo>
                    <a:pt x="1372" y="769"/>
                  </a:lnTo>
                  <a:cubicBezTo>
                    <a:pt x="1373" y="767"/>
                    <a:pt x="1374" y="764"/>
                    <a:pt x="1374" y="759"/>
                  </a:cubicBezTo>
                  <a:close/>
                  <a:moveTo>
                    <a:pt x="3882" y="765"/>
                  </a:moveTo>
                  <a:cubicBezTo>
                    <a:pt x="3882" y="767"/>
                    <a:pt x="3883" y="769"/>
                    <a:pt x="3883" y="771"/>
                  </a:cubicBezTo>
                  <a:lnTo>
                    <a:pt x="3883" y="771"/>
                  </a:lnTo>
                  <a:cubicBezTo>
                    <a:pt x="3883" y="769"/>
                    <a:pt x="3883" y="767"/>
                    <a:pt x="3882" y="765"/>
                  </a:cubicBezTo>
                  <a:close/>
                  <a:moveTo>
                    <a:pt x="3777" y="770"/>
                  </a:moveTo>
                  <a:cubicBezTo>
                    <a:pt x="3776" y="771"/>
                    <a:pt x="3776" y="771"/>
                    <a:pt x="3777" y="772"/>
                  </a:cubicBezTo>
                  <a:lnTo>
                    <a:pt x="3777" y="772"/>
                  </a:lnTo>
                  <a:cubicBezTo>
                    <a:pt x="3777" y="771"/>
                    <a:pt x="3777" y="771"/>
                    <a:pt x="3777" y="770"/>
                  </a:cubicBezTo>
                  <a:close/>
                  <a:moveTo>
                    <a:pt x="1372" y="769"/>
                  </a:moveTo>
                  <a:cubicBezTo>
                    <a:pt x="1370" y="773"/>
                    <a:pt x="1368" y="775"/>
                    <a:pt x="1371" y="785"/>
                  </a:cubicBezTo>
                  <a:cubicBezTo>
                    <a:pt x="1371" y="778"/>
                    <a:pt x="1371" y="773"/>
                    <a:pt x="1372" y="769"/>
                  </a:cubicBezTo>
                  <a:close/>
                  <a:moveTo>
                    <a:pt x="3871" y="863"/>
                  </a:moveTo>
                  <a:cubicBezTo>
                    <a:pt x="3870" y="879"/>
                    <a:pt x="3869" y="894"/>
                    <a:pt x="3867" y="904"/>
                  </a:cubicBezTo>
                  <a:cubicBezTo>
                    <a:pt x="3866" y="907"/>
                    <a:pt x="3865" y="909"/>
                    <a:pt x="3864" y="909"/>
                  </a:cubicBezTo>
                  <a:cubicBezTo>
                    <a:pt x="3861" y="909"/>
                    <a:pt x="3861" y="894"/>
                    <a:pt x="3861" y="880"/>
                  </a:cubicBezTo>
                  <a:cubicBezTo>
                    <a:pt x="3864" y="879"/>
                    <a:pt x="3866" y="877"/>
                    <a:pt x="3870" y="870"/>
                  </a:cubicBezTo>
                  <a:cubicBezTo>
                    <a:pt x="3870" y="868"/>
                    <a:pt x="3870" y="866"/>
                    <a:pt x="3871" y="863"/>
                  </a:cubicBezTo>
                  <a:close/>
                  <a:moveTo>
                    <a:pt x="1293" y="976"/>
                  </a:moveTo>
                  <a:cubicBezTo>
                    <a:pt x="1292" y="977"/>
                    <a:pt x="1290" y="980"/>
                    <a:pt x="1289" y="985"/>
                  </a:cubicBezTo>
                  <a:cubicBezTo>
                    <a:pt x="1291" y="983"/>
                    <a:pt x="1292" y="980"/>
                    <a:pt x="1293" y="976"/>
                  </a:cubicBezTo>
                  <a:close/>
                  <a:moveTo>
                    <a:pt x="2102" y="0"/>
                  </a:moveTo>
                  <a:cubicBezTo>
                    <a:pt x="2082" y="0"/>
                    <a:pt x="2093" y="197"/>
                    <a:pt x="2077" y="197"/>
                  </a:cubicBezTo>
                  <a:cubicBezTo>
                    <a:pt x="2073" y="197"/>
                    <a:pt x="2068" y="187"/>
                    <a:pt x="2061" y="163"/>
                  </a:cubicBezTo>
                  <a:lnTo>
                    <a:pt x="2066" y="55"/>
                  </a:lnTo>
                  <a:lnTo>
                    <a:pt x="2066" y="55"/>
                  </a:lnTo>
                  <a:cubicBezTo>
                    <a:pt x="2047" y="109"/>
                    <a:pt x="2024" y="118"/>
                    <a:pt x="2002" y="118"/>
                  </a:cubicBezTo>
                  <a:cubicBezTo>
                    <a:pt x="1990" y="118"/>
                    <a:pt x="1979" y="116"/>
                    <a:pt x="1968" y="116"/>
                  </a:cubicBezTo>
                  <a:cubicBezTo>
                    <a:pt x="1948" y="116"/>
                    <a:pt x="1928" y="123"/>
                    <a:pt x="1910" y="165"/>
                  </a:cubicBezTo>
                  <a:cubicBezTo>
                    <a:pt x="1912" y="141"/>
                    <a:pt x="1911" y="108"/>
                    <a:pt x="1916" y="108"/>
                  </a:cubicBezTo>
                  <a:cubicBezTo>
                    <a:pt x="1912" y="84"/>
                    <a:pt x="1906" y="75"/>
                    <a:pt x="1901" y="75"/>
                  </a:cubicBezTo>
                  <a:cubicBezTo>
                    <a:pt x="1888" y="75"/>
                    <a:pt x="1875" y="125"/>
                    <a:pt x="1878" y="169"/>
                  </a:cubicBezTo>
                  <a:cubicBezTo>
                    <a:pt x="1869" y="163"/>
                    <a:pt x="1873" y="112"/>
                    <a:pt x="1867" y="80"/>
                  </a:cubicBezTo>
                  <a:cubicBezTo>
                    <a:pt x="1865" y="73"/>
                    <a:pt x="1864" y="71"/>
                    <a:pt x="1862" y="71"/>
                  </a:cubicBezTo>
                  <a:cubicBezTo>
                    <a:pt x="1854" y="71"/>
                    <a:pt x="1847" y="125"/>
                    <a:pt x="1840" y="125"/>
                  </a:cubicBezTo>
                  <a:cubicBezTo>
                    <a:pt x="1838" y="125"/>
                    <a:pt x="1836" y="119"/>
                    <a:pt x="1834" y="102"/>
                  </a:cubicBezTo>
                  <a:cubicBezTo>
                    <a:pt x="1833" y="95"/>
                    <a:pt x="1835" y="87"/>
                    <a:pt x="1836" y="80"/>
                  </a:cubicBezTo>
                  <a:lnTo>
                    <a:pt x="1836" y="80"/>
                  </a:lnTo>
                  <a:cubicBezTo>
                    <a:pt x="1828" y="102"/>
                    <a:pt x="1806" y="73"/>
                    <a:pt x="1815" y="153"/>
                  </a:cubicBezTo>
                  <a:cubicBezTo>
                    <a:pt x="1811" y="144"/>
                    <a:pt x="1806" y="141"/>
                    <a:pt x="1802" y="141"/>
                  </a:cubicBezTo>
                  <a:cubicBezTo>
                    <a:pt x="1792" y="141"/>
                    <a:pt x="1783" y="161"/>
                    <a:pt x="1774" y="161"/>
                  </a:cubicBezTo>
                  <a:cubicBezTo>
                    <a:pt x="1770" y="161"/>
                    <a:pt x="1766" y="156"/>
                    <a:pt x="1761" y="143"/>
                  </a:cubicBezTo>
                  <a:cubicBezTo>
                    <a:pt x="1760" y="174"/>
                    <a:pt x="1756" y="181"/>
                    <a:pt x="1751" y="181"/>
                  </a:cubicBezTo>
                  <a:cubicBezTo>
                    <a:pt x="1746" y="181"/>
                    <a:pt x="1741" y="172"/>
                    <a:pt x="1736" y="172"/>
                  </a:cubicBezTo>
                  <a:cubicBezTo>
                    <a:pt x="1731" y="172"/>
                    <a:pt x="1728" y="184"/>
                    <a:pt x="1729" y="237"/>
                  </a:cubicBezTo>
                  <a:cubicBezTo>
                    <a:pt x="1727" y="161"/>
                    <a:pt x="1716" y="133"/>
                    <a:pt x="1705" y="133"/>
                  </a:cubicBezTo>
                  <a:cubicBezTo>
                    <a:pt x="1695" y="133"/>
                    <a:pt x="1685" y="157"/>
                    <a:pt x="1681" y="191"/>
                  </a:cubicBezTo>
                  <a:cubicBezTo>
                    <a:pt x="1683" y="147"/>
                    <a:pt x="1667" y="146"/>
                    <a:pt x="1670" y="85"/>
                  </a:cubicBezTo>
                  <a:lnTo>
                    <a:pt x="1670" y="85"/>
                  </a:lnTo>
                  <a:cubicBezTo>
                    <a:pt x="1656" y="87"/>
                    <a:pt x="1644" y="116"/>
                    <a:pt x="1651" y="190"/>
                  </a:cubicBezTo>
                  <a:cubicBezTo>
                    <a:pt x="1642" y="149"/>
                    <a:pt x="1635" y="135"/>
                    <a:pt x="1629" y="135"/>
                  </a:cubicBezTo>
                  <a:cubicBezTo>
                    <a:pt x="1617" y="135"/>
                    <a:pt x="1608" y="193"/>
                    <a:pt x="1598" y="193"/>
                  </a:cubicBezTo>
                  <a:cubicBezTo>
                    <a:pt x="1592" y="193"/>
                    <a:pt x="1586" y="173"/>
                    <a:pt x="1579" y="110"/>
                  </a:cubicBezTo>
                  <a:cubicBezTo>
                    <a:pt x="1542" y="190"/>
                    <a:pt x="1505" y="246"/>
                    <a:pt x="1469" y="282"/>
                  </a:cubicBezTo>
                  <a:cubicBezTo>
                    <a:pt x="1463" y="136"/>
                    <a:pt x="1511" y="265"/>
                    <a:pt x="1500" y="112"/>
                  </a:cubicBezTo>
                  <a:lnTo>
                    <a:pt x="1500" y="112"/>
                  </a:lnTo>
                  <a:cubicBezTo>
                    <a:pt x="1472" y="167"/>
                    <a:pt x="1457" y="273"/>
                    <a:pt x="1428" y="273"/>
                  </a:cubicBezTo>
                  <a:cubicBezTo>
                    <a:pt x="1424" y="273"/>
                    <a:pt x="1420" y="271"/>
                    <a:pt x="1416" y="267"/>
                  </a:cubicBezTo>
                  <a:cubicBezTo>
                    <a:pt x="1406" y="248"/>
                    <a:pt x="1417" y="204"/>
                    <a:pt x="1419" y="179"/>
                  </a:cubicBezTo>
                  <a:lnTo>
                    <a:pt x="1419" y="179"/>
                  </a:lnTo>
                  <a:cubicBezTo>
                    <a:pt x="1405" y="206"/>
                    <a:pt x="1390" y="208"/>
                    <a:pt x="1376" y="208"/>
                  </a:cubicBezTo>
                  <a:cubicBezTo>
                    <a:pt x="1373" y="208"/>
                    <a:pt x="1371" y="208"/>
                    <a:pt x="1369" y="208"/>
                  </a:cubicBezTo>
                  <a:cubicBezTo>
                    <a:pt x="1352" y="208"/>
                    <a:pt x="1336" y="210"/>
                    <a:pt x="1323" y="251"/>
                  </a:cubicBezTo>
                  <a:cubicBezTo>
                    <a:pt x="1321" y="237"/>
                    <a:pt x="1324" y="222"/>
                    <a:pt x="1328" y="210"/>
                  </a:cubicBezTo>
                  <a:lnTo>
                    <a:pt x="1328" y="210"/>
                  </a:lnTo>
                  <a:cubicBezTo>
                    <a:pt x="1327" y="211"/>
                    <a:pt x="1326" y="211"/>
                    <a:pt x="1326" y="211"/>
                  </a:cubicBezTo>
                  <a:cubicBezTo>
                    <a:pt x="1324" y="211"/>
                    <a:pt x="1321" y="209"/>
                    <a:pt x="1320" y="209"/>
                  </a:cubicBezTo>
                  <a:cubicBezTo>
                    <a:pt x="1316" y="209"/>
                    <a:pt x="1314" y="216"/>
                    <a:pt x="1316" y="256"/>
                  </a:cubicBezTo>
                  <a:lnTo>
                    <a:pt x="1321" y="237"/>
                  </a:lnTo>
                  <a:lnTo>
                    <a:pt x="1321" y="237"/>
                  </a:lnTo>
                  <a:cubicBezTo>
                    <a:pt x="1336" y="330"/>
                    <a:pt x="1310" y="432"/>
                    <a:pt x="1309" y="485"/>
                  </a:cubicBezTo>
                  <a:lnTo>
                    <a:pt x="1309" y="485"/>
                  </a:lnTo>
                  <a:cubicBezTo>
                    <a:pt x="1309" y="302"/>
                    <a:pt x="1276" y="441"/>
                    <a:pt x="1278" y="203"/>
                  </a:cubicBezTo>
                  <a:lnTo>
                    <a:pt x="1278" y="203"/>
                  </a:lnTo>
                  <a:cubicBezTo>
                    <a:pt x="1274" y="215"/>
                    <a:pt x="1272" y="247"/>
                    <a:pt x="1274" y="292"/>
                  </a:cubicBezTo>
                  <a:cubicBezTo>
                    <a:pt x="1268" y="279"/>
                    <a:pt x="1264" y="253"/>
                    <a:pt x="1268" y="203"/>
                  </a:cubicBezTo>
                  <a:lnTo>
                    <a:pt x="1268" y="203"/>
                  </a:lnTo>
                  <a:cubicBezTo>
                    <a:pt x="1247" y="240"/>
                    <a:pt x="1261" y="310"/>
                    <a:pt x="1240" y="310"/>
                  </a:cubicBezTo>
                  <a:cubicBezTo>
                    <a:pt x="1238" y="278"/>
                    <a:pt x="1241" y="265"/>
                    <a:pt x="1241" y="227"/>
                  </a:cubicBezTo>
                  <a:lnTo>
                    <a:pt x="1241" y="227"/>
                  </a:lnTo>
                  <a:cubicBezTo>
                    <a:pt x="1236" y="281"/>
                    <a:pt x="1230" y="334"/>
                    <a:pt x="1217" y="334"/>
                  </a:cubicBezTo>
                  <a:cubicBezTo>
                    <a:pt x="1215" y="334"/>
                    <a:pt x="1212" y="332"/>
                    <a:pt x="1209" y="327"/>
                  </a:cubicBezTo>
                  <a:cubicBezTo>
                    <a:pt x="1209" y="309"/>
                    <a:pt x="1205" y="287"/>
                    <a:pt x="1209" y="283"/>
                  </a:cubicBezTo>
                  <a:lnTo>
                    <a:pt x="1209" y="283"/>
                  </a:lnTo>
                  <a:cubicBezTo>
                    <a:pt x="1185" y="296"/>
                    <a:pt x="1173" y="408"/>
                    <a:pt x="1148" y="408"/>
                  </a:cubicBezTo>
                  <a:cubicBezTo>
                    <a:pt x="1144" y="408"/>
                    <a:pt x="1139" y="404"/>
                    <a:pt x="1133" y="395"/>
                  </a:cubicBezTo>
                  <a:cubicBezTo>
                    <a:pt x="1134" y="255"/>
                    <a:pt x="1119" y="349"/>
                    <a:pt x="1110" y="229"/>
                  </a:cubicBezTo>
                  <a:lnTo>
                    <a:pt x="1095" y="266"/>
                  </a:lnTo>
                  <a:lnTo>
                    <a:pt x="1105" y="324"/>
                  </a:lnTo>
                  <a:cubicBezTo>
                    <a:pt x="1105" y="324"/>
                    <a:pt x="1105" y="324"/>
                    <a:pt x="1105" y="324"/>
                  </a:cubicBezTo>
                  <a:cubicBezTo>
                    <a:pt x="1092" y="324"/>
                    <a:pt x="1084" y="384"/>
                    <a:pt x="1073" y="384"/>
                  </a:cubicBezTo>
                  <a:cubicBezTo>
                    <a:pt x="1071" y="384"/>
                    <a:pt x="1068" y="381"/>
                    <a:pt x="1066" y="374"/>
                  </a:cubicBezTo>
                  <a:lnTo>
                    <a:pt x="1074" y="323"/>
                  </a:lnTo>
                  <a:lnTo>
                    <a:pt x="1046" y="348"/>
                  </a:lnTo>
                  <a:lnTo>
                    <a:pt x="1066" y="393"/>
                  </a:lnTo>
                  <a:cubicBezTo>
                    <a:pt x="1056" y="448"/>
                    <a:pt x="1071" y="521"/>
                    <a:pt x="1062" y="521"/>
                  </a:cubicBezTo>
                  <a:cubicBezTo>
                    <a:pt x="1060" y="521"/>
                    <a:pt x="1058" y="519"/>
                    <a:pt x="1054" y="514"/>
                  </a:cubicBezTo>
                  <a:cubicBezTo>
                    <a:pt x="1058" y="501"/>
                    <a:pt x="1039" y="514"/>
                    <a:pt x="1027" y="443"/>
                  </a:cubicBezTo>
                  <a:cubicBezTo>
                    <a:pt x="1023" y="472"/>
                    <a:pt x="1019" y="503"/>
                    <a:pt x="1012" y="503"/>
                  </a:cubicBezTo>
                  <a:cubicBezTo>
                    <a:pt x="1009" y="503"/>
                    <a:pt x="1007" y="500"/>
                    <a:pt x="1003" y="493"/>
                  </a:cubicBezTo>
                  <a:cubicBezTo>
                    <a:pt x="998" y="454"/>
                    <a:pt x="997" y="360"/>
                    <a:pt x="993" y="334"/>
                  </a:cubicBezTo>
                  <a:cubicBezTo>
                    <a:pt x="992" y="433"/>
                    <a:pt x="961" y="365"/>
                    <a:pt x="957" y="469"/>
                  </a:cubicBezTo>
                  <a:lnTo>
                    <a:pt x="957" y="469"/>
                  </a:lnTo>
                  <a:cubicBezTo>
                    <a:pt x="958" y="442"/>
                    <a:pt x="955" y="384"/>
                    <a:pt x="953" y="371"/>
                  </a:cubicBezTo>
                  <a:lnTo>
                    <a:pt x="952" y="454"/>
                  </a:lnTo>
                  <a:cubicBezTo>
                    <a:pt x="942" y="428"/>
                    <a:pt x="941" y="416"/>
                    <a:pt x="939" y="365"/>
                  </a:cubicBezTo>
                  <a:cubicBezTo>
                    <a:pt x="938" y="364"/>
                    <a:pt x="937" y="364"/>
                    <a:pt x="937" y="364"/>
                  </a:cubicBezTo>
                  <a:lnTo>
                    <a:pt x="937" y="364"/>
                  </a:lnTo>
                  <a:cubicBezTo>
                    <a:pt x="922" y="364"/>
                    <a:pt x="944" y="468"/>
                    <a:pt x="935" y="468"/>
                  </a:cubicBezTo>
                  <a:cubicBezTo>
                    <a:pt x="934" y="468"/>
                    <a:pt x="931" y="463"/>
                    <a:pt x="926" y="453"/>
                  </a:cubicBezTo>
                  <a:cubicBezTo>
                    <a:pt x="927" y="447"/>
                    <a:pt x="926" y="433"/>
                    <a:pt x="929" y="422"/>
                  </a:cubicBezTo>
                  <a:cubicBezTo>
                    <a:pt x="924" y="417"/>
                    <a:pt x="920" y="415"/>
                    <a:pt x="916" y="415"/>
                  </a:cubicBezTo>
                  <a:cubicBezTo>
                    <a:pt x="900" y="415"/>
                    <a:pt x="886" y="449"/>
                    <a:pt x="871" y="449"/>
                  </a:cubicBezTo>
                  <a:cubicBezTo>
                    <a:pt x="867" y="449"/>
                    <a:pt x="862" y="446"/>
                    <a:pt x="857" y="438"/>
                  </a:cubicBezTo>
                  <a:cubicBezTo>
                    <a:pt x="842" y="318"/>
                    <a:pt x="875" y="407"/>
                    <a:pt x="861" y="305"/>
                  </a:cubicBezTo>
                  <a:lnTo>
                    <a:pt x="861" y="305"/>
                  </a:lnTo>
                  <a:cubicBezTo>
                    <a:pt x="831" y="327"/>
                    <a:pt x="806" y="433"/>
                    <a:pt x="777" y="433"/>
                  </a:cubicBezTo>
                  <a:cubicBezTo>
                    <a:pt x="774" y="433"/>
                    <a:pt x="771" y="432"/>
                    <a:pt x="768" y="429"/>
                  </a:cubicBezTo>
                  <a:lnTo>
                    <a:pt x="768" y="429"/>
                  </a:lnTo>
                  <a:lnTo>
                    <a:pt x="774" y="443"/>
                  </a:lnTo>
                  <a:cubicBezTo>
                    <a:pt x="776" y="488"/>
                    <a:pt x="775" y="503"/>
                    <a:pt x="772" y="503"/>
                  </a:cubicBezTo>
                  <a:cubicBezTo>
                    <a:pt x="765" y="503"/>
                    <a:pt x="750" y="425"/>
                    <a:pt x="740" y="425"/>
                  </a:cubicBezTo>
                  <a:cubicBezTo>
                    <a:pt x="738" y="425"/>
                    <a:pt x="736" y="429"/>
                    <a:pt x="734" y="438"/>
                  </a:cubicBezTo>
                  <a:lnTo>
                    <a:pt x="734" y="438"/>
                  </a:lnTo>
                  <a:cubicBezTo>
                    <a:pt x="736" y="419"/>
                    <a:pt x="733" y="362"/>
                    <a:pt x="733" y="362"/>
                  </a:cubicBezTo>
                  <a:cubicBezTo>
                    <a:pt x="733" y="362"/>
                    <a:pt x="733" y="363"/>
                    <a:pt x="733" y="365"/>
                  </a:cubicBezTo>
                  <a:cubicBezTo>
                    <a:pt x="729" y="361"/>
                    <a:pt x="726" y="359"/>
                    <a:pt x="722" y="359"/>
                  </a:cubicBezTo>
                  <a:cubicBezTo>
                    <a:pt x="702" y="359"/>
                    <a:pt x="686" y="418"/>
                    <a:pt x="661" y="465"/>
                  </a:cubicBezTo>
                  <a:lnTo>
                    <a:pt x="662" y="422"/>
                  </a:lnTo>
                  <a:cubicBezTo>
                    <a:pt x="647" y="382"/>
                    <a:pt x="626" y="401"/>
                    <a:pt x="610" y="382"/>
                  </a:cubicBezTo>
                  <a:cubicBezTo>
                    <a:pt x="609" y="427"/>
                    <a:pt x="602" y="421"/>
                    <a:pt x="610" y="484"/>
                  </a:cubicBezTo>
                  <a:cubicBezTo>
                    <a:pt x="594" y="420"/>
                    <a:pt x="581" y="398"/>
                    <a:pt x="571" y="398"/>
                  </a:cubicBezTo>
                  <a:cubicBezTo>
                    <a:pt x="549" y="398"/>
                    <a:pt x="535" y="482"/>
                    <a:pt x="515" y="482"/>
                  </a:cubicBezTo>
                  <a:cubicBezTo>
                    <a:pt x="506" y="482"/>
                    <a:pt x="496" y="465"/>
                    <a:pt x="484" y="419"/>
                  </a:cubicBezTo>
                  <a:cubicBezTo>
                    <a:pt x="489" y="418"/>
                    <a:pt x="491" y="380"/>
                    <a:pt x="488" y="380"/>
                  </a:cubicBezTo>
                  <a:lnTo>
                    <a:pt x="488" y="380"/>
                  </a:lnTo>
                  <a:lnTo>
                    <a:pt x="458" y="423"/>
                  </a:lnTo>
                  <a:cubicBezTo>
                    <a:pt x="465" y="497"/>
                    <a:pt x="465" y="469"/>
                    <a:pt x="478" y="526"/>
                  </a:cubicBezTo>
                  <a:cubicBezTo>
                    <a:pt x="476" y="569"/>
                    <a:pt x="469" y="604"/>
                    <a:pt x="462" y="605"/>
                  </a:cubicBezTo>
                  <a:cubicBezTo>
                    <a:pt x="472" y="556"/>
                    <a:pt x="453" y="486"/>
                    <a:pt x="442" y="445"/>
                  </a:cubicBezTo>
                  <a:lnTo>
                    <a:pt x="442" y="445"/>
                  </a:lnTo>
                  <a:cubicBezTo>
                    <a:pt x="444" y="469"/>
                    <a:pt x="444" y="493"/>
                    <a:pt x="448" y="516"/>
                  </a:cubicBezTo>
                  <a:cubicBezTo>
                    <a:pt x="442" y="491"/>
                    <a:pt x="439" y="481"/>
                    <a:pt x="438" y="481"/>
                  </a:cubicBezTo>
                  <a:lnTo>
                    <a:pt x="438" y="481"/>
                  </a:lnTo>
                  <a:cubicBezTo>
                    <a:pt x="433" y="481"/>
                    <a:pt x="445" y="596"/>
                    <a:pt x="435" y="596"/>
                  </a:cubicBezTo>
                  <a:cubicBezTo>
                    <a:pt x="433" y="596"/>
                    <a:pt x="430" y="591"/>
                    <a:pt x="426" y="578"/>
                  </a:cubicBezTo>
                  <a:lnTo>
                    <a:pt x="424" y="540"/>
                  </a:lnTo>
                  <a:cubicBezTo>
                    <a:pt x="417" y="559"/>
                    <a:pt x="413" y="604"/>
                    <a:pt x="405" y="604"/>
                  </a:cubicBezTo>
                  <a:cubicBezTo>
                    <a:pt x="405" y="604"/>
                    <a:pt x="404" y="603"/>
                    <a:pt x="403" y="602"/>
                  </a:cubicBezTo>
                  <a:cubicBezTo>
                    <a:pt x="393" y="516"/>
                    <a:pt x="410" y="561"/>
                    <a:pt x="405" y="490"/>
                  </a:cubicBezTo>
                  <a:lnTo>
                    <a:pt x="405" y="490"/>
                  </a:lnTo>
                  <a:cubicBezTo>
                    <a:pt x="394" y="495"/>
                    <a:pt x="392" y="596"/>
                    <a:pt x="382" y="596"/>
                  </a:cubicBezTo>
                  <a:cubicBezTo>
                    <a:pt x="379" y="596"/>
                    <a:pt x="376" y="589"/>
                    <a:pt x="372" y="571"/>
                  </a:cubicBezTo>
                  <a:cubicBezTo>
                    <a:pt x="376" y="546"/>
                    <a:pt x="384" y="545"/>
                    <a:pt x="387" y="520"/>
                  </a:cubicBezTo>
                  <a:cubicBezTo>
                    <a:pt x="367" y="421"/>
                    <a:pt x="367" y="447"/>
                    <a:pt x="356" y="431"/>
                  </a:cubicBezTo>
                  <a:lnTo>
                    <a:pt x="356" y="431"/>
                  </a:lnTo>
                  <a:lnTo>
                    <a:pt x="358" y="433"/>
                  </a:lnTo>
                  <a:lnTo>
                    <a:pt x="332" y="390"/>
                  </a:lnTo>
                  <a:lnTo>
                    <a:pt x="340" y="417"/>
                  </a:lnTo>
                  <a:cubicBezTo>
                    <a:pt x="341" y="641"/>
                    <a:pt x="310" y="464"/>
                    <a:pt x="300" y="605"/>
                  </a:cubicBezTo>
                  <a:lnTo>
                    <a:pt x="300" y="605"/>
                  </a:lnTo>
                  <a:cubicBezTo>
                    <a:pt x="309" y="470"/>
                    <a:pt x="297" y="527"/>
                    <a:pt x="291" y="431"/>
                  </a:cubicBezTo>
                  <a:cubicBezTo>
                    <a:pt x="283" y="403"/>
                    <a:pt x="271" y="374"/>
                    <a:pt x="271" y="346"/>
                  </a:cubicBezTo>
                  <a:cubicBezTo>
                    <a:pt x="270" y="366"/>
                    <a:pt x="268" y="373"/>
                    <a:pt x="266" y="373"/>
                  </a:cubicBezTo>
                  <a:cubicBezTo>
                    <a:pt x="261" y="373"/>
                    <a:pt x="256" y="354"/>
                    <a:pt x="251" y="354"/>
                  </a:cubicBezTo>
                  <a:cubicBezTo>
                    <a:pt x="247" y="354"/>
                    <a:pt x="244" y="365"/>
                    <a:pt x="242" y="402"/>
                  </a:cubicBezTo>
                  <a:cubicBezTo>
                    <a:pt x="239" y="371"/>
                    <a:pt x="231" y="400"/>
                    <a:pt x="227" y="320"/>
                  </a:cubicBezTo>
                  <a:lnTo>
                    <a:pt x="227" y="320"/>
                  </a:lnTo>
                  <a:cubicBezTo>
                    <a:pt x="215" y="346"/>
                    <a:pt x="235" y="375"/>
                    <a:pt x="237" y="416"/>
                  </a:cubicBezTo>
                  <a:cubicBezTo>
                    <a:pt x="235" y="438"/>
                    <a:pt x="231" y="445"/>
                    <a:pt x="226" y="445"/>
                  </a:cubicBezTo>
                  <a:cubicBezTo>
                    <a:pt x="213" y="445"/>
                    <a:pt x="193" y="387"/>
                    <a:pt x="177" y="387"/>
                  </a:cubicBezTo>
                  <a:cubicBezTo>
                    <a:pt x="170" y="387"/>
                    <a:pt x="163" y="400"/>
                    <a:pt x="158" y="438"/>
                  </a:cubicBezTo>
                  <a:cubicBezTo>
                    <a:pt x="137" y="502"/>
                    <a:pt x="142" y="609"/>
                    <a:pt x="122" y="662"/>
                  </a:cubicBezTo>
                  <a:cubicBezTo>
                    <a:pt x="109" y="614"/>
                    <a:pt x="120" y="547"/>
                    <a:pt x="120" y="547"/>
                  </a:cubicBezTo>
                  <a:cubicBezTo>
                    <a:pt x="112" y="526"/>
                    <a:pt x="105" y="517"/>
                    <a:pt x="100" y="517"/>
                  </a:cubicBezTo>
                  <a:cubicBezTo>
                    <a:pt x="94" y="517"/>
                    <a:pt x="89" y="529"/>
                    <a:pt x="84" y="548"/>
                  </a:cubicBezTo>
                  <a:cubicBezTo>
                    <a:pt x="84" y="521"/>
                    <a:pt x="79" y="499"/>
                    <a:pt x="71" y="463"/>
                  </a:cubicBezTo>
                  <a:lnTo>
                    <a:pt x="71" y="463"/>
                  </a:lnTo>
                  <a:cubicBezTo>
                    <a:pt x="64" y="471"/>
                    <a:pt x="71" y="544"/>
                    <a:pt x="64" y="544"/>
                  </a:cubicBezTo>
                  <a:cubicBezTo>
                    <a:pt x="63" y="544"/>
                    <a:pt x="61" y="541"/>
                    <a:pt x="58" y="533"/>
                  </a:cubicBezTo>
                  <a:cubicBezTo>
                    <a:pt x="56" y="499"/>
                    <a:pt x="54" y="442"/>
                    <a:pt x="56" y="406"/>
                  </a:cubicBezTo>
                  <a:lnTo>
                    <a:pt x="56" y="406"/>
                  </a:lnTo>
                  <a:cubicBezTo>
                    <a:pt x="47" y="436"/>
                    <a:pt x="40" y="494"/>
                    <a:pt x="30" y="524"/>
                  </a:cubicBezTo>
                  <a:lnTo>
                    <a:pt x="30" y="524"/>
                  </a:lnTo>
                  <a:cubicBezTo>
                    <a:pt x="29" y="520"/>
                    <a:pt x="29" y="516"/>
                    <a:pt x="28" y="511"/>
                  </a:cubicBezTo>
                  <a:lnTo>
                    <a:pt x="28" y="511"/>
                  </a:lnTo>
                  <a:cubicBezTo>
                    <a:pt x="28" y="516"/>
                    <a:pt x="29" y="521"/>
                    <a:pt x="30" y="526"/>
                  </a:cubicBezTo>
                  <a:cubicBezTo>
                    <a:pt x="30" y="525"/>
                    <a:pt x="30" y="525"/>
                    <a:pt x="30" y="524"/>
                  </a:cubicBezTo>
                  <a:lnTo>
                    <a:pt x="30" y="524"/>
                  </a:lnTo>
                  <a:cubicBezTo>
                    <a:pt x="31" y="532"/>
                    <a:pt x="32" y="538"/>
                    <a:pt x="33" y="543"/>
                  </a:cubicBezTo>
                  <a:lnTo>
                    <a:pt x="26" y="564"/>
                  </a:lnTo>
                  <a:cubicBezTo>
                    <a:pt x="34" y="619"/>
                    <a:pt x="40" y="639"/>
                    <a:pt x="45" y="639"/>
                  </a:cubicBezTo>
                  <a:cubicBezTo>
                    <a:pt x="57" y="639"/>
                    <a:pt x="64" y="541"/>
                    <a:pt x="75" y="541"/>
                  </a:cubicBezTo>
                  <a:cubicBezTo>
                    <a:pt x="76" y="541"/>
                    <a:pt x="76" y="541"/>
                    <a:pt x="76" y="541"/>
                  </a:cubicBezTo>
                  <a:lnTo>
                    <a:pt x="80" y="676"/>
                  </a:lnTo>
                  <a:lnTo>
                    <a:pt x="89" y="563"/>
                  </a:lnTo>
                  <a:cubicBezTo>
                    <a:pt x="95" y="598"/>
                    <a:pt x="104" y="672"/>
                    <a:pt x="97" y="693"/>
                  </a:cubicBezTo>
                  <a:cubicBezTo>
                    <a:pt x="102" y="708"/>
                    <a:pt x="104" y="714"/>
                    <a:pt x="106" y="714"/>
                  </a:cubicBezTo>
                  <a:cubicBezTo>
                    <a:pt x="110" y="714"/>
                    <a:pt x="110" y="692"/>
                    <a:pt x="113" y="692"/>
                  </a:cubicBezTo>
                  <a:cubicBezTo>
                    <a:pt x="115" y="692"/>
                    <a:pt x="117" y="698"/>
                    <a:pt x="122" y="717"/>
                  </a:cubicBezTo>
                  <a:cubicBezTo>
                    <a:pt x="124" y="725"/>
                    <a:pt x="125" y="730"/>
                    <a:pt x="124" y="734"/>
                  </a:cubicBezTo>
                  <a:lnTo>
                    <a:pt x="124" y="734"/>
                  </a:lnTo>
                  <a:lnTo>
                    <a:pt x="132" y="699"/>
                  </a:lnTo>
                  <a:cubicBezTo>
                    <a:pt x="132" y="724"/>
                    <a:pt x="140" y="779"/>
                    <a:pt x="136" y="779"/>
                  </a:cubicBezTo>
                  <a:cubicBezTo>
                    <a:pt x="135" y="779"/>
                    <a:pt x="134" y="778"/>
                    <a:pt x="133" y="776"/>
                  </a:cubicBezTo>
                  <a:lnTo>
                    <a:pt x="133" y="776"/>
                  </a:lnTo>
                  <a:cubicBezTo>
                    <a:pt x="139" y="789"/>
                    <a:pt x="143" y="795"/>
                    <a:pt x="147" y="795"/>
                  </a:cubicBezTo>
                  <a:cubicBezTo>
                    <a:pt x="158" y="795"/>
                    <a:pt x="162" y="741"/>
                    <a:pt x="169" y="741"/>
                  </a:cubicBezTo>
                  <a:cubicBezTo>
                    <a:pt x="171" y="741"/>
                    <a:pt x="174" y="750"/>
                    <a:pt x="178" y="773"/>
                  </a:cubicBezTo>
                  <a:lnTo>
                    <a:pt x="177" y="781"/>
                  </a:lnTo>
                  <a:cubicBezTo>
                    <a:pt x="203" y="733"/>
                    <a:pt x="172" y="682"/>
                    <a:pt x="184" y="564"/>
                  </a:cubicBezTo>
                  <a:lnTo>
                    <a:pt x="184" y="564"/>
                  </a:lnTo>
                  <a:lnTo>
                    <a:pt x="220" y="807"/>
                  </a:lnTo>
                  <a:lnTo>
                    <a:pt x="215" y="708"/>
                  </a:lnTo>
                  <a:lnTo>
                    <a:pt x="215" y="708"/>
                  </a:lnTo>
                  <a:cubicBezTo>
                    <a:pt x="219" y="712"/>
                    <a:pt x="226" y="718"/>
                    <a:pt x="229" y="758"/>
                  </a:cubicBezTo>
                  <a:cubicBezTo>
                    <a:pt x="235" y="688"/>
                    <a:pt x="224" y="714"/>
                    <a:pt x="225" y="650"/>
                  </a:cubicBezTo>
                  <a:lnTo>
                    <a:pt x="225" y="650"/>
                  </a:lnTo>
                  <a:cubicBezTo>
                    <a:pt x="231" y="677"/>
                    <a:pt x="237" y="683"/>
                    <a:pt x="243" y="683"/>
                  </a:cubicBezTo>
                  <a:cubicBezTo>
                    <a:pt x="248" y="683"/>
                    <a:pt x="252" y="679"/>
                    <a:pt x="256" y="679"/>
                  </a:cubicBezTo>
                  <a:cubicBezTo>
                    <a:pt x="264" y="679"/>
                    <a:pt x="271" y="692"/>
                    <a:pt x="278" y="761"/>
                  </a:cubicBezTo>
                  <a:cubicBezTo>
                    <a:pt x="277" y="686"/>
                    <a:pt x="260" y="704"/>
                    <a:pt x="271" y="651"/>
                  </a:cubicBezTo>
                  <a:lnTo>
                    <a:pt x="271" y="651"/>
                  </a:lnTo>
                  <a:cubicBezTo>
                    <a:pt x="277" y="705"/>
                    <a:pt x="281" y="721"/>
                    <a:pt x="284" y="721"/>
                  </a:cubicBezTo>
                  <a:cubicBezTo>
                    <a:pt x="289" y="721"/>
                    <a:pt x="292" y="678"/>
                    <a:pt x="299" y="678"/>
                  </a:cubicBezTo>
                  <a:cubicBezTo>
                    <a:pt x="301" y="678"/>
                    <a:pt x="304" y="683"/>
                    <a:pt x="308" y="697"/>
                  </a:cubicBezTo>
                  <a:cubicBezTo>
                    <a:pt x="310" y="785"/>
                    <a:pt x="293" y="739"/>
                    <a:pt x="314" y="816"/>
                  </a:cubicBezTo>
                  <a:cubicBezTo>
                    <a:pt x="313" y="771"/>
                    <a:pt x="315" y="756"/>
                    <a:pt x="319" y="756"/>
                  </a:cubicBezTo>
                  <a:cubicBezTo>
                    <a:pt x="327" y="756"/>
                    <a:pt x="343" y="820"/>
                    <a:pt x="351" y="820"/>
                  </a:cubicBezTo>
                  <a:cubicBezTo>
                    <a:pt x="352" y="820"/>
                    <a:pt x="352" y="819"/>
                    <a:pt x="353" y="817"/>
                  </a:cubicBezTo>
                  <a:cubicBezTo>
                    <a:pt x="344" y="699"/>
                    <a:pt x="374" y="766"/>
                    <a:pt x="390" y="725"/>
                  </a:cubicBezTo>
                  <a:cubicBezTo>
                    <a:pt x="392" y="764"/>
                    <a:pt x="432" y="786"/>
                    <a:pt x="454" y="827"/>
                  </a:cubicBezTo>
                  <a:lnTo>
                    <a:pt x="455" y="847"/>
                  </a:lnTo>
                  <a:cubicBezTo>
                    <a:pt x="449" y="728"/>
                    <a:pt x="469" y="749"/>
                    <a:pt x="481" y="724"/>
                  </a:cubicBezTo>
                  <a:cubicBezTo>
                    <a:pt x="486" y="795"/>
                    <a:pt x="486" y="823"/>
                    <a:pt x="481" y="856"/>
                  </a:cubicBezTo>
                  <a:lnTo>
                    <a:pt x="494" y="854"/>
                  </a:lnTo>
                  <a:cubicBezTo>
                    <a:pt x="494" y="816"/>
                    <a:pt x="496" y="796"/>
                    <a:pt x="505" y="782"/>
                  </a:cubicBezTo>
                  <a:lnTo>
                    <a:pt x="509" y="872"/>
                  </a:lnTo>
                  <a:cubicBezTo>
                    <a:pt x="522" y="866"/>
                    <a:pt x="530" y="804"/>
                    <a:pt x="546" y="804"/>
                  </a:cubicBezTo>
                  <a:cubicBezTo>
                    <a:pt x="550" y="804"/>
                    <a:pt x="556" y="809"/>
                    <a:pt x="562" y="822"/>
                  </a:cubicBezTo>
                  <a:cubicBezTo>
                    <a:pt x="556" y="739"/>
                    <a:pt x="526" y="593"/>
                    <a:pt x="546" y="536"/>
                  </a:cubicBezTo>
                  <a:lnTo>
                    <a:pt x="546" y="536"/>
                  </a:lnTo>
                  <a:cubicBezTo>
                    <a:pt x="549" y="576"/>
                    <a:pt x="555" y="646"/>
                    <a:pt x="553" y="671"/>
                  </a:cubicBezTo>
                  <a:lnTo>
                    <a:pt x="553" y="671"/>
                  </a:lnTo>
                  <a:cubicBezTo>
                    <a:pt x="554" y="663"/>
                    <a:pt x="556" y="651"/>
                    <a:pt x="559" y="651"/>
                  </a:cubicBezTo>
                  <a:cubicBezTo>
                    <a:pt x="560" y="651"/>
                    <a:pt x="561" y="652"/>
                    <a:pt x="563" y="656"/>
                  </a:cubicBezTo>
                  <a:lnTo>
                    <a:pt x="558" y="733"/>
                  </a:lnTo>
                  <a:cubicBezTo>
                    <a:pt x="560" y="738"/>
                    <a:pt x="562" y="740"/>
                    <a:pt x="563" y="740"/>
                  </a:cubicBezTo>
                  <a:cubicBezTo>
                    <a:pt x="568" y="740"/>
                    <a:pt x="560" y="676"/>
                    <a:pt x="567" y="676"/>
                  </a:cubicBezTo>
                  <a:lnTo>
                    <a:pt x="567" y="676"/>
                  </a:lnTo>
                  <a:cubicBezTo>
                    <a:pt x="567" y="676"/>
                    <a:pt x="568" y="676"/>
                    <a:pt x="568" y="676"/>
                  </a:cubicBezTo>
                  <a:cubicBezTo>
                    <a:pt x="573" y="739"/>
                    <a:pt x="577" y="722"/>
                    <a:pt x="579" y="771"/>
                  </a:cubicBezTo>
                  <a:cubicBezTo>
                    <a:pt x="579" y="772"/>
                    <a:pt x="579" y="772"/>
                    <a:pt x="579" y="772"/>
                  </a:cubicBezTo>
                  <a:cubicBezTo>
                    <a:pt x="577" y="772"/>
                    <a:pt x="574" y="761"/>
                    <a:pt x="571" y="761"/>
                  </a:cubicBezTo>
                  <a:cubicBezTo>
                    <a:pt x="570" y="761"/>
                    <a:pt x="569" y="764"/>
                    <a:pt x="569" y="771"/>
                  </a:cubicBezTo>
                  <a:cubicBezTo>
                    <a:pt x="579" y="783"/>
                    <a:pt x="593" y="820"/>
                    <a:pt x="600" y="868"/>
                  </a:cubicBezTo>
                  <a:cubicBezTo>
                    <a:pt x="597" y="832"/>
                    <a:pt x="594" y="783"/>
                    <a:pt x="600" y="773"/>
                  </a:cubicBezTo>
                  <a:cubicBezTo>
                    <a:pt x="601" y="773"/>
                    <a:pt x="601" y="773"/>
                    <a:pt x="602" y="773"/>
                  </a:cubicBezTo>
                  <a:cubicBezTo>
                    <a:pt x="616" y="773"/>
                    <a:pt x="613" y="851"/>
                    <a:pt x="624" y="882"/>
                  </a:cubicBezTo>
                  <a:cubicBezTo>
                    <a:pt x="625" y="838"/>
                    <a:pt x="639" y="882"/>
                    <a:pt x="631" y="787"/>
                  </a:cubicBezTo>
                  <a:lnTo>
                    <a:pt x="631" y="787"/>
                  </a:lnTo>
                  <a:cubicBezTo>
                    <a:pt x="636" y="787"/>
                    <a:pt x="640" y="832"/>
                    <a:pt x="645" y="857"/>
                  </a:cubicBezTo>
                  <a:cubicBezTo>
                    <a:pt x="650" y="815"/>
                    <a:pt x="685" y="842"/>
                    <a:pt x="667" y="742"/>
                  </a:cubicBezTo>
                  <a:lnTo>
                    <a:pt x="665" y="735"/>
                  </a:lnTo>
                  <a:cubicBezTo>
                    <a:pt x="665" y="733"/>
                    <a:pt x="666" y="733"/>
                    <a:pt x="666" y="732"/>
                  </a:cubicBezTo>
                  <a:cubicBezTo>
                    <a:pt x="672" y="707"/>
                    <a:pt x="679" y="698"/>
                    <a:pt x="687" y="698"/>
                  </a:cubicBezTo>
                  <a:cubicBezTo>
                    <a:pt x="705" y="698"/>
                    <a:pt x="727" y="746"/>
                    <a:pt x="744" y="746"/>
                  </a:cubicBezTo>
                  <a:cubicBezTo>
                    <a:pt x="748" y="746"/>
                    <a:pt x="752" y="744"/>
                    <a:pt x="756" y="738"/>
                  </a:cubicBezTo>
                  <a:lnTo>
                    <a:pt x="759" y="770"/>
                  </a:lnTo>
                  <a:cubicBezTo>
                    <a:pt x="772" y="733"/>
                    <a:pt x="795" y="745"/>
                    <a:pt x="802" y="677"/>
                  </a:cubicBezTo>
                  <a:cubicBezTo>
                    <a:pt x="807" y="677"/>
                    <a:pt x="818" y="734"/>
                    <a:pt x="819" y="773"/>
                  </a:cubicBezTo>
                  <a:cubicBezTo>
                    <a:pt x="827" y="758"/>
                    <a:pt x="829" y="738"/>
                    <a:pt x="835" y="738"/>
                  </a:cubicBezTo>
                  <a:cubicBezTo>
                    <a:pt x="838" y="738"/>
                    <a:pt x="843" y="745"/>
                    <a:pt x="852" y="764"/>
                  </a:cubicBezTo>
                  <a:cubicBezTo>
                    <a:pt x="846" y="801"/>
                    <a:pt x="851" y="811"/>
                    <a:pt x="850" y="811"/>
                  </a:cubicBezTo>
                  <a:cubicBezTo>
                    <a:pt x="850" y="811"/>
                    <a:pt x="848" y="808"/>
                    <a:pt x="842" y="806"/>
                  </a:cubicBezTo>
                  <a:lnTo>
                    <a:pt x="842" y="806"/>
                  </a:lnTo>
                  <a:cubicBezTo>
                    <a:pt x="852" y="821"/>
                    <a:pt x="859" y="844"/>
                    <a:pt x="866" y="844"/>
                  </a:cubicBezTo>
                  <a:cubicBezTo>
                    <a:pt x="870" y="844"/>
                    <a:pt x="875" y="832"/>
                    <a:pt x="880" y="794"/>
                  </a:cubicBezTo>
                  <a:cubicBezTo>
                    <a:pt x="880" y="854"/>
                    <a:pt x="891" y="881"/>
                    <a:pt x="899" y="881"/>
                  </a:cubicBezTo>
                  <a:cubicBezTo>
                    <a:pt x="902" y="881"/>
                    <a:pt x="904" y="878"/>
                    <a:pt x="906" y="872"/>
                  </a:cubicBezTo>
                  <a:lnTo>
                    <a:pt x="890" y="813"/>
                  </a:lnTo>
                  <a:cubicBezTo>
                    <a:pt x="894" y="808"/>
                    <a:pt x="897" y="806"/>
                    <a:pt x="900" y="806"/>
                  </a:cubicBezTo>
                  <a:cubicBezTo>
                    <a:pt x="905" y="806"/>
                    <a:pt x="910" y="811"/>
                    <a:pt x="915" y="815"/>
                  </a:cubicBezTo>
                  <a:lnTo>
                    <a:pt x="917" y="922"/>
                  </a:lnTo>
                  <a:cubicBezTo>
                    <a:pt x="924" y="943"/>
                    <a:pt x="930" y="951"/>
                    <a:pt x="936" y="951"/>
                  </a:cubicBezTo>
                  <a:cubicBezTo>
                    <a:pt x="955" y="951"/>
                    <a:pt x="966" y="841"/>
                    <a:pt x="982" y="841"/>
                  </a:cubicBezTo>
                  <a:cubicBezTo>
                    <a:pt x="988" y="841"/>
                    <a:pt x="996" y="860"/>
                    <a:pt x="1005" y="913"/>
                  </a:cubicBezTo>
                  <a:cubicBezTo>
                    <a:pt x="1010" y="837"/>
                    <a:pt x="984" y="862"/>
                    <a:pt x="987" y="773"/>
                  </a:cubicBezTo>
                  <a:lnTo>
                    <a:pt x="987" y="773"/>
                  </a:lnTo>
                  <a:cubicBezTo>
                    <a:pt x="1003" y="786"/>
                    <a:pt x="1030" y="940"/>
                    <a:pt x="1035" y="940"/>
                  </a:cubicBezTo>
                  <a:cubicBezTo>
                    <a:pt x="1038" y="947"/>
                    <a:pt x="1040" y="950"/>
                    <a:pt x="1042" y="950"/>
                  </a:cubicBezTo>
                  <a:cubicBezTo>
                    <a:pt x="1056" y="950"/>
                    <a:pt x="1050" y="817"/>
                    <a:pt x="1065" y="817"/>
                  </a:cubicBezTo>
                  <a:cubicBezTo>
                    <a:pt x="1067" y="817"/>
                    <a:pt x="1069" y="818"/>
                    <a:pt x="1071" y="821"/>
                  </a:cubicBezTo>
                  <a:cubicBezTo>
                    <a:pt x="1066" y="784"/>
                    <a:pt x="1056" y="681"/>
                    <a:pt x="1071" y="644"/>
                  </a:cubicBezTo>
                  <a:cubicBezTo>
                    <a:pt x="1087" y="656"/>
                    <a:pt x="1101" y="804"/>
                    <a:pt x="1093" y="836"/>
                  </a:cubicBezTo>
                  <a:cubicBezTo>
                    <a:pt x="1092" y="836"/>
                    <a:pt x="1092" y="836"/>
                    <a:pt x="1091" y="836"/>
                  </a:cubicBezTo>
                  <a:cubicBezTo>
                    <a:pt x="1088" y="836"/>
                    <a:pt x="1086" y="825"/>
                    <a:pt x="1086" y="814"/>
                  </a:cubicBezTo>
                  <a:cubicBezTo>
                    <a:pt x="1082" y="827"/>
                    <a:pt x="1076" y="845"/>
                    <a:pt x="1085" y="886"/>
                  </a:cubicBezTo>
                  <a:lnTo>
                    <a:pt x="1085" y="847"/>
                  </a:lnTo>
                  <a:cubicBezTo>
                    <a:pt x="1096" y="886"/>
                    <a:pt x="1117" y="881"/>
                    <a:pt x="1116" y="945"/>
                  </a:cubicBezTo>
                  <a:cubicBezTo>
                    <a:pt x="1125" y="914"/>
                    <a:pt x="1120" y="891"/>
                    <a:pt x="1112" y="873"/>
                  </a:cubicBezTo>
                  <a:lnTo>
                    <a:pt x="1112" y="873"/>
                  </a:lnTo>
                  <a:cubicBezTo>
                    <a:pt x="1119" y="884"/>
                    <a:pt x="1124" y="887"/>
                    <a:pt x="1129" y="887"/>
                  </a:cubicBezTo>
                  <a:cubicBezTo>
                    <a:pt x="1134" y="887"/>
                    <a:pt x="1139" y="884"/>
                    <a:pt x="1145" y="884"/>
                  </a:cubicBezTo>
                  <a:cubicBezTo>
                    <a:pt x="1150" y="884"/>
                    <a:pt x="1156" y="887"/>
                    <a:pt x="1163" y="898"/>
                  </a:cubicBezTo>
                  <a:cubicBezTo>
                    <a:pt x="1158" y="877"/>
                    <a:pt x="1153" y="832"/>
                    <a:pt x="1156" y="832"/>
                  </a:cubicBezTo>
                  <a:lnTo>
                    <a:pt x="1156" y="832"/>
                  </a:lnTo>
                  <a:cubicBezTo>
                    <a:pt x="1161" y="839"/>
                    <a:pt x="1165" y="842"/>
                    <a:pt x="1168" y="842"/>
                  </a:cubicBezTo>
                  <a:cubicBezTo>
                    <a:pt x="1183" y="842"/>
                    <a:pt x="1168" y="755"/>
                    <a:pt x="1186" y="739"/>
                  </a:cubicBezTo>
                  <a:cubicBezTo>
                    <a:pt x="1198" y="785"/>
                    <a:pt x="1194" y="845"/>
                    <a:pt x="1200" y="845"/>
                  </a:cubicBezTo>
                  <a:cubicBezTo>
                    <a:pt x="1201" y="845"/>
                    <a:pt x="1204" y="840"/>
                    <a:pt x="1208" y="829"/>
                  </a:cubicBezTo>
                  <a:cubicBezTo>
                    <a:pt x="1223" y="868"/>
                    <a:pt x="1217" y="930"/>
                    <a:pt x="1213" y="962"/>
                  </a:cubicBezTo>
                  <a:cubicBezTo>
                    <a:pt x="1216" y="945"/>
                    <a:pt x="1220" y="938"/>
                    <a:pt x="1224" y="938"/>
                  </a:cubicBezTo>
                  <a:cubicBezTo>
                    <a:pt x="1238" y="938"/>
                    <a:pt x="1255" y="1012"/>
                    <a:pt x="1264" y="1022"/>
                  </a:cubicBezTo>
                  <a:lnTo>
                    <a:pt x="1256" y="1053"/>
                  </a:lnTo>
                  <a:cubicBezTo>
                    <a:pt x="1262" y="1035"/>
                    <a:pt x="1267" y="1035"/>
                    <a:pt x="1272" y="1035"/>
                  </a:cubicBezTo>
                  <a:lnTo>
                    <a:pt x="1262" y="959"/>
                  </a:lnTo>
                  <a:lnTo>
                    <a:pt x="1262" y="959"/>
                  </a:lnTo>
                  <a:cubicBezTo>
                    <a:pt x="1268" y="972"/>
                    <a:pt x="1273" y="972"/>
                    <a:pt x="1274" y="1004"/>
                  </a:cubicBezTo>
                  <a:cubicBezTo>
                    <a:pt x="1277" y="954"/>
                    <a:pt x="1263" y="877"/>
                    <a:pt x="1270" y="807"/>
                  </a:cubicBezTo>
                  <a:lnTo>
                    <a:pt x="1270" y="807"/>
                  </a:lnTo>
                  <a:cubicBezTo>
                    <a:pt x="1272" y="816"/>
                    <a:pt x="1275" y="818"/>
                    <a:pt x="1277" y="818"/>
                  </a:cubicBezTo>
                  <a:cubicBezTo>
                    <a:pt x="1281" y="818"/>
                    <a:pt x="1285" y="812"/>
                    <a:pt x="1288" y="812"/>
                  </a:cubicBezTo>
                  <a:cubicBezTo>
                    <a:pt x="1293" y="812"/>
                    <a:pt x="1297" y="822"/>
                    <a:pt x="1300" y="866"/>
                  </a:cubicBezTo>
                  <a:cubicBezTo>
                    <a:pt x="1297" y="862"/>
                    <a:pt x="1295" y="860"/>
                    <a:pt x="1293" y="860"/>
                  </a:cubicBezTo>
                  <a:lnTo>
                    <a:pt x="1293" y="860"/>
                  </a:lnTo>
                  <a:cubicBezTo>
                    <a:pt x="1282" y="860"/>
                    <a:pt x="1301" y="945"/>
                    <a:pt x="1293" y="976"/>
                  </a:cubicBezTo>
                  <a:lnTo>
                    <a:pt x="1293" y="976"/>
                  </a:lnTo>
                  <a:cubicBezTo>
                    <a:pt x="1294" y="975"/>
                    <a:pt x="1294" y="975"/>
                    <a:pt x="1295" y="975"/>
                  </a:cubicBezTo>
                  <a:cubicBezTo>
                    <a:pt x="1297" y="975"/>
                    <a:pt x="1300" y="979"/>
                    <a:pt x="1304" y="986"/>
                  </a:cubicBezTo>
                  <a:cubicBezTo>
                    <a:pt x="1305" y="997"/>
                    <a:pt x="1304" y="1007"/>
                    <a:pt x="1303" y="1013"/>
                  </a:cubicBezTo>
                  <a:cubicBezTo>
                    <a:pt x="1308" y="1029"/>
                    <a:pt x="1311" y="1036"/>
                    <a:pt x="1314" y="1036"/>
                  </a:cubicBezTo>
                  <a:cubicBezTo>
                    <a:pt x="1324" y="1036"/>
                    <a:pt x="1311" y="898"/>
                    <a:pt x="1331" y="898"/>
                  </a:cubicBezTo>
                  <a:cubicBezTo>
                    <a:pt x="1331" y="949"/>
                    <a:pt x="1340" y="995"/>
                    <a:pt x="1345" y="995"/>
                  </a:cubicBezTo>
                  <a:cubicBezTo>
                    <a:pt x="1346" y="995"/>
                    <a:pt x="1346" y="995"/>
                    <a:pt x="1347" y="993"/>
                  </a:cubicBezTo>
                  <a:cubicBezTo>
                    <a:pt x="1336" y="993"/>
                    <a:pt x="1336" y="898"/>
                    <a:pt x="1343" y="853"/>
                  </a:cubicBezTo>
                  <a:lnTo>
                    <a:pt x="1343" y="853"/>
                  </a:lnTo>
                  <a:cubicBezTo>
                    <a:pt x="1347" y="863"/>
                    <a:pt x="1350" y="867"/>
                    <a:pt x="1352" y="867"/>
                  </a:cubicBezTo>
                  <a:cubicBezTo>
                    <a:pt x="1360" y="867"/>
                    <a:pt x="1361" y="824"/>
                    <a:pt x="1366" y="824"/>
                  </a:cubicBezTo>
                  <a:cubicBezTo>
                    <a:pt x="1366" y="824"/>
                    <a:pt x="1366" y="824"/>
                    <a:pt x="1366" y="824"/>
                  </a:cubicBezTo>
                  <a:lnTo>
                    <a:pt x="1356" y="804"/>
                  </a:lnTo>
                  <a:cubicBezTo>
                    <a:pt x="1356" y="746"/>
                    <a:pt x="1364" y="753"/>
                    <a:pt x="1374" y="734"/>
                  </a:cubicBezTo>
                  <a:lnTo>
                    <a:pt x="1374" y="734"/>
                  </a:lnTo>
                  <a:cubicBezTo>
                    <a:pt x="1375" y="746"/>
                    <a:pt x="1375" y="754"/>
                    <a:pt x="1374" y="759"/>
                  </a:cubicBezTo>
                  <a:lnTo>
                    <a:pt x="1374" y="759"/>
                  </a:lnTo>
                  <a:cubicBezTo>
                    <a:pt x="1375" y="757"/>
                    <a:pt x="1376" y="756"/>
                    <a:pt x="1377" y="756"/>
                  </a:cubicBezTo>
                  <a:cubicBezTo>
                    <a:pt x="1385" y="756"/>
                    <a:pt x="1400" y="833"/>
                    <a:pt x="1410" y="833"/>
                  </a:cubicBezTo>
                  <a:cubicBezTo>
                    <a:pt x="1413" y="833"/>
                    <a:pt x="1415" y="829"/>
                    <a:pt x="1417" y="819"/>
                  </a:cubicBezTo>
                  <a:cubicBezTo>
                    <a:pt x="1428" y="857"/>
                    <a:pt x="1423" y="926"/>
                    <a:pt x="1433" y="952"/>
                  </a:cubicBezTo>
                  <a:cubicBezTo>
                    <a:pt x="1436" y="936"/>
                    <a:pt x="1439" y="931"/>
                    <a:pt x="1442" y="931"/>
                  </a:cubicBezTo>
                  <a:cubicBezTo>
                    <a:pt x="1450" y="931"/>
                    <a:pt x="1457" y="983"/>
                    <a:pt x="1466" y="983"/>
                  </a:cubicBezTo>
                  <a:cubicBezTo>
                    <a:pt x="1469" y="983"/>
                    <a:pt x="1471" y="978"/>
                    <a:pt x="1474" y="967"/>
                  </a:cubicBezTo>
                  <a:cubicBezTo>
                    <a:pt x="1464" y="892"/>
                    <a:pt x="1464" y="909"/>
                    <a:pt x="1474" y="835"/>
                  </a:cubicBezTo>
                  <a:lnTo>
                    <a:pt x="1474" y="835"/>
                  </a:lnTo>
                  <a:lnTo>
                    <a:pt x="1444" y="890"/>
                  </a:lnTo>
                  <a:lnTo>
                    <a:pt x="1460" y="778"/>
                  </a:lnTo>
                  <a:lnTo>
                    <a:pt x="1460" y="778"/>
                  </a:lnTo>
                  <a:cubicBezTo>
                    <a:pt x="1451" y="778"/>
                    <a:pt x="1444" y="816"/>
                    <a:pt x="1437" y="816"/>
                  </a:cubicBezTo>
                  <a:cubicBezTo>
                    <a:pt x="1436" y="816"/>
                    <a:pt x="1436" y="815"/>
                    <a:pt x="1435" y="814"/>
                  </a:cubicBezTo>
                  <a:cubicBezTo>
                    <a:pt x="1442" y="750"/>
                    <a:pt x="1442" y="769"/>
                    <a:pt x="1434" y="706"/>
                  </a:cubicBezTo>
                  <a:lnTo>
                    <a:pt x="1434" y="706"/>
                  </a:lnTo>
                  <a:cubicBezTo>
                    <a:pt x="1439" y="735"/>
                    <a:pt x="1443" y="745"/>
                    <a:pt x="1446" y="745"/>
                  </a:cubicBezTo>
                  <a:cubicBezTo>
                    <a:pt x="1454" y="745"/>
                    <a:pt x="1460" y="694"/>
                    <a:pt x="1469" y="694"/>
                  </a:cubicBezTo>
                  <a:cubicBezTo>
                    <a:pt x="1471" y="694"/>
                    <a:pt x="1475" y="700"/>
                    <a:pt x="1478" y="713"/>
                  </a:cubicBezTo>
                  <a:lnTo>
                    <a:pt x="1487" y="905"/>
                  </a:lnTo>
                  <a:cubicBezTo>
                    <a:pt x="1492" y="921"/>
                    <a:pt x="1497" y="928"/>
                    <a:pt x="1501" y="928"/>
                  </a:cubicBezTo>
                  <a:cubicBezTo>
                    <a:pt x="1517" y="928"/>
                    <a:pt x="1528" y="844"/>
                    <a:pt x="1547" y="844"/>
                  </a:cubicBezTo>
                  <a:cubicBezTo>
                    <a:pt x="1550" y="844"/>
                    <a:pt x="1554" y="846"/>
                    <a:pt x="1557" y="851"/>
                  </a:cubicBezTo>
                  <a:lnTo>
                    <a:pt x="1546" y="819"/>
                  </a:lnTo>
                  <a:cubicBezTo>
                    <a:pt x="1546" y="787"/>
                    <a:pt x="1549" y="779"/>
                    <a:pt x="1553" y="779"/>
                  </a:cubicBezTo>
                  <a:cubicBezTo>
                    <a:pt x="1557" y="779"/>
                    <a:pt x="1561" y="785"/>
                    <a:pt x="1565" y="785"/>
                  </a:cubicBezTo>
                  <a:cubicBezTo>
                    <a:pt x="1568" y="785"/>
                    <a:pt x="1571" y="783"/>
                    <a:pt x="1573" y="776"/>
                  </a:cubicBezTo>
                  <a:cubicBezTo>
                    <a:pt x="1575" y="840"/>
                    <a:pt x="1582" y="863"/>
                    <a:pt x="1588" y="903"/>
                  </a:cubicBezTo>
                  <a:cubicBezTo>
                    <a:pt x="1585" y="855"/>
                    <a:pt x="1611" y="907"/>
                    <a:pt x="1608" y="779"/>
                  </a:cubicBezTo>
                  <a:lnTo>
                    <a:pt x="1608" y="779"/>
                  </a:lnTo>
                  <a:lnTo>
                    <a:pt x="1626" y="862"/>
                  </a:lnTo>
                  <a:cubicBezTo>
                    <a:pt x="1627" y="864"/>
                    <a:pt x="1629" y="865"/>
                    <a:pt x="1631" y="865"/>
                  </a:cubicBezTo>
                  <a:cubicBezTo>
                    <a:pt x="1650" y="865"/>
                    <a:pt x="1647" y="696"/>
                    <a:pt x="1668" y="696"/>
                  </a:cubicBezTo>
                  <a:cubicBezTo>
                    <a:pt x="1669" y="696"/>
                    <a:pt x="1670" y="697"/>
                    <a:pt x="1671" y="698"/>
                  </a:cubicBezTo>
                  <a:cubicBezTo>
                    <a:pt x="1667" y="768"/>
                    <a:pt x="1681" y="812"/>
                    <a:pt x="1666" y="863"/>
                  </a:cubicBezTo>
                  <a:cubicBezTo>
                    <a:pt x="1669" y="863"/>
                    <a:pt x="1671" y="864"/>
                    <a:pt x="1674" y="864"/>
                  </a:cubicBezTo>
                  <a:cubicBezTo>
                    <a:pt x="1678" y="864"/>
                    <a:pt x="1681" y="859"/>
                    <a:pt x="1681" y="830"/>
                  </a:cubicBezTo>
                  <a:lnTo>
                    <a:pt x="1681" y="830"/>
                  </a:lnTo>
                  <a:cubicBezTo>
                    <a:pt x="1681" y="836"/>
                    <a:pt x="1682" y="839"/>
                    <a:pt x="1684" y="839"/>
                  </a:cubicBezTo>
                  <a:cubicBezTo>
                    <a:pt x="1689" y="839"/>
                    <a:pt x="1695" y="787"/>
                    <a:pt x="1702" y="787"/>
                  </a:cubicBezTo>
                  <a:cubicBezTo>
                    <a:pt x="1704" y="787"/>
                    <a:pt x="1707" y="792"/>
                    <a:pt x="1709" y="804"/>
                  </a:cubicBezTo>
                  <a:cubicBezTo>
                    <a:pt x="1712" y="775"/>
                    <a:pt x="1709" y="712"/>
                    <a:pt x="1717" y="712"/>
                  </a:cubicBezTo>
                  <a:cubicBezTo>
                    <a:pt x="1717" y="712"/>
                    <a:pt x="1718" y="712"/>
                    <a:pt x="1718" y="712"/>
                  </a:cubicBezTo>
                  <a:cubicBezTo>
                    <a:pt x="1719" y="721"/>
                    <a:pt x="1719" y="731"/>
                    <a:pt x="1719" y="738"/>
                  </a:cubicBezTo>
                  <a:lnTo>
                    <a:pt x="1719" y="738"/>
                  </a:lnTo>
                  <a:cubicBezTo>
                    <a:pt x="1719" y="710"/>
                    <a:pt x="1730" y="695"/>
                    <a:pt x="1720" y="629"/>
                  </a:cubicBezTo>
                  <a:lnTo>
                    <a:pt x="1720" y="629"/>
                  </a:lnTo>
                  <a:cubicBezTo>
                    <a:pt x="1733" y="704"/>
                    <a:pt x="1746" y="720"/>
                    <a:pt x="1759" y="720"/>
                  </a:cubicBezTo>
                  <a:cubicBezTo>
                    <a:pt x="1768" y="720"/>
                    <a:pt x="1777" y="711"/>
                    <a:pt x="1786" y="711"/>
                  </a:cubicBezTo>
                  <a:cubicBezTo>
                    <a:pt x="1797" y="711"/>
                    <a:pt x="1808" y="724"/>
                    <a:pt x="1817" y="783"/>
                  </a:cubicBezTo>
                  <a:cubicBezTo>
                    <a:pt x="1834" y="760"/>
                    <a:pt x="1854" y="738"/>
                    <a:pt x="1869" y="733"/>
                  </a:cubicBezTo>
                  <a:lnTo>
                    <a:pt x="1869" y="733"/>
                  </a:lnTo>
                  <a:cubicBezTo>
                    <a:pt x="1869" y="749"/>
                    <a:pt x="1870" y="761"/>
                    <a:pt x="1869" y="761"/>
                  </a:cubicBezTo>
                  <a:cubicBezTo>
                    <a:pt x="1868" y="761"/>
                    <a:pt x="1868" y="760"/>
                    <a:pt x="1867" y="759"/>
                  </a:cubicBezTo>
                  <a:lnTo>
                    <a:pt x="1867" y="759"/>
                  </a:lnTo>
                  <a:cubicBezTo>
                    <a:pt x="1870" y="765"/>
                    <a:pt x="1872" y="768"/>
                    <a:pt x="1874" y="768"/>
                  </a:cubicBezTo>
                  <a:cubicBezTo>
                    <a:pt x="1886" y="768"/>
                    <a:pt x="1878" y="629"/>
                    <a:pt x="1892" y="629"/>
                  </a:cubicBezTo>
                  <a:cubicBezTo>
                    <a:pt x="1894" y="629"/>
                    <a:pt x="1897" y="632"/>
                    <a:pt x="1900" y="640"/>
                  </a:cubicBezTo>
                  <a:cubicBezTo>
                    <a:pt x="1917" y="742"/>
                    <a:pt x="1890" y="697"/>
                    <a:pt x="1899" y="734"/>
                  </a:cubicBezTo>
                  <a:cubicBezTo>
                    <a:pt x="1903" y="805"/>
                    <a:pt x="1908" y="825"/>
                    <a:pt x="1913" y="825"/>
                  </a:cubicBezTo>
                  <a:cubicBezTo>
                    <a:pt x="1919" y="825"/>
                    <a:pt x="1927" y="790"/>
                    <a:pt x="1936" y="790"/>
                  </a:cubicBezTo>
                  <a:cubicBezTo>
                    <a:pt x="1940" y="790"/>
                    <a:pt x="1945" y="799"/>
                    <a:pt x="1950" y="826"/>
                  </a:cubicBezTo>
                  <a:lnTo>
                    <a:pt x="1946" y="840"/>
                  </a:lnTo>
                  <a:cubicBezTo>
                    <a:pt x="1949" y="853"/>
                    <a:pt x="1952" y="859"/>
                    <a:pt x="1955" y="859"/>
                  </a:cubicBezTo>
                  <a:cubicBezTo>
                    <a:pt x="1966" y="859"/>
                    <a:pt x="1977" y="771"/>
                    <a:pt x="1992" y="771"/>
                  </a:cubicBezTo>
                  <a:cubicBezTo>
                    <a:pt x="1993" y="771"/>
                    <a:pt x="1994" y="772"/>
                    <a:pt x="1995" y="772"/>
                  </a:cubicBezTo>
                  <a:cubicBezTo>
                    <a:pt x="1995" y="772"/>
                    <a:pt x="1995" y="790"/>
                    <a:pt x="1997" y="805"/>
                  </a:cubicBezTo>
                  <a:cubicBezTo>
                    <a:pt x="2007" y="697"/>
                    <a:pt x="2033" y="660"/>
                    <a:pt x="2051" y="629"/>
                  </a:cubicBezTo>
                  <a:lnTo>
                    <a:pt x="2051" y="629"/>
                  </a:lnTo>
                  <a:cubicBezTo>
                    <a:pt x="2049" y="712"/>
                    <a:pt x="2044" y="674"/>
                    <a:pt x="2051" y="757"/>
                  </a:cubicBezTo>
                  <a:cubicBezTo>
                    <a:pt x="2060" y="744"/>
                    <a:pt x="2044" y="622"/>
                    <a:pt x="2060" y="598"/>
                  </a:cubicBezTo>
                  <a:cubicBezTo>
                    <a:pt x="2067" y="644"/>
                    <a:pt x="2082" y="682"/>
                    <a:pt x="2087" y="770"/>
                  </a:cubicBezTo>
                  <a:lnTo>
                    <a:pt x="2071" y="776"/>
                  </a:lnTo>
                  <a:cubicBezTo>
                    <a:pt x="2075" y="814"/>
                    <a:pt x="2078" y="827"/>
                    <a:pt x="2082" y="827"/>
                  </a:cubicBezTo>
                  <a:cubicBezTo>
                    <a:pt x="2088" y="827"/>
                    <a:pt x="2094" y="789"/>
                    <a:pt x="2099" y="789"/>
                  </a:cubicBezTo>
                  <a:cubicBezTo>
                    <a:pt x="2100" y="789"/>
                    <a:pt x="2101" y="789"/>
                    <a:pt x="2102" y="791"/>
                  </a:cubicBezTo>
                  <a:lnTo>
                    <a:pt x="2103" y="842"/>
                  </a:lnTo>
                  <a:cubicBezTo>
                    <a:pt x="2128" y="826"/>
                    <a:pt x="2124" y="706"/>
                    <a:pt x="2150" y="706"/>
                  </a:cubicBezTo>
                  <a:cubicBezTo>
                    <a:pt x="2150" y="706"/>
                    <a:pt x="2151" y="706"/>
                    <a:pt x="2152" y="706"/>
                  </a:cubicBezTo>
                  <a:lnTo>
                    <a:pt x="2148" y="669"/>
                  </a:lnTo>
                  <a:cubicBezTo>
                    <a:pt x="2151" y="635"/>
                    <a:pt x="2153" y="624"/>
                    <a:pt x="2156" y="624"/>
                  </a:cubicBezTo>
                  <a:cubicBezTo>
                    <a:pt x="2160" y="624"/>
                    <a:pt x="2164" y="671"/>
                    <a:pt x="2169" y="671"/>
                  </a:cubicBezTo>
                  <a:cubicBezTo>
                    <a:pt x="2171" y="671"/>
                    <a:pt x="2173" y="664"/>
                    <a:pt x="2175" y="645"/>
                  </a:cubicBezTo>
                  <a:lnTo>
                    <a:pt x="2185" y="773"/>
                  </a:lnTo>
                  <a:cubicBezTo>
                    <a:pt x="2194" y="742"/>
                    <a:pt x="2216" y="649"/>
                    <a:pt x="2233" y="624"/>
                  </a:cubicBezTo>
                  <a:lnTo>
                    <a:pt x="2233" y="624"/>
                  </a:lnTo>
                  <a:cubicBezTo>
                    <a:pt x="2226" y="718"/>
                    <a:pt x="2206" y="768"/>
                    <a:pt x="2196" y="825"/>
                  </a:cubicBezTo>
                  <a:cubicBezTo>
                    <a:pt x="2206" y="825"/>
                    <a:pt x="2230" y="815"/>
                    <a:pt x="2232" y="752"/>
                  </a:cubicBezTo>
                  <a:lnTo>
                    <a:pt x="2232" y="752"/>
                  </a:lnTo>
                  <a:cubicBezTo>
                    <a:pt x="2229" y="761"/>
                    <a:pt x="2227" y="782"/>
                    <a:pt x="2223" y="782"/>
                  </a:cubicBezTo>
                  <a:cubicBezTo>
                    <a:pt x="2222" y="782"/>
                    <a:pt x="2221" y="780"/>
                    <a:pt x="2220" y="776"/>
                  </a:cubicBezTo>
                  <a:cubicBezTo>
                    <a:pt x="2228" y="677"/>
                    <a:pt x="2242" y="627"/>
                    <a:pt x="2262" y="627"/>
                  </a:cubicBezTo>
                  <a:cubicBezTo>
                    <a:pt x="2263" y="627"/>
                    <a:pt x="2263" y="627"/>
                    <a:pt x="2263" y="627"/>
                  </a:cubicBezTo>
                  <a:cubicBezTo>
                    <a:pt x="2268" y="874"/>
                    <a:pt x="2318" y="687"/>
                    <a:pt x="2339" y="879"/>
                  </a:cubicBezTo>
                  <a:cubicBezTo>
                    <a:pt x="2348" y="854"/>
                    <a:pt x="2357" y="845"/>
                    <a:pt x="2366" y="845"/>
                  </a:cubicBezTo>
                  <a:cubicBezTo>
                    <a:pt x="2390" y="845"/>
                    <a:pt x="2416" y="901"/>
                    <a:pt x="2443" y="901"/>
                  </a:cubicBezTo>
                  <a:cubicBezTo>
                    <a:pt x="2445" y="901"/>
                    <a:pt x="2448" y="901"/>
                    <a:pt x="2450" y="900"/>
                  </a:cubicBezTo>
                  <a:cubicBezTo>
                    <a:pt x="2430" y="708"/>
                    <a:pt x="2462" y="895"/>
                    <a:pt x="2454" y="697"/>
                  </a:cubicBezTo>
                  <a:cubicBezTo>
                    <a:pt x="2458" y="691"/>
                    <a:pt x="2461" y="688"/>
                    <a:pt x="2464" y="688"/>
                  </a:cubicBezTo>
                  <a:cubicBezTo>
                    <a:pt x="2466" y="688"/>
                    <a:pt x="2468" y="692"/>
                    <a:pt x="2469" y="700"/>
                  </a:cubicBezTo>
                  <a:lnTo>
                    <a:pt x="2501" y="817"/>
                  </a:lnTo>
                  <a:cubicBezTo>
                    <a:pt x="2508" y="874"/>
                    <a:pt x="2493" y="862"/>
                    <a:pt x="2495" y="905"/>
                  </a:cubicBezTo>
                  <a:cubicBezTo>
                    <a:pt x="2515" y="920"/>
                    <a:pt x="2505" y="990"/>
                    <a:pt x="2521" y="1042"/>
                  </a:cubicBezTo>
                  <a:cubicBezTo>
                    <a:pt x="2517" y="988"/>
                    <a:pt x="2522" y="957"/>
                    <a:pt x="2529" y="957"/>
                  </a:cubicBezTo>
                  <a:cubicBezTo>
                    <a:pt x="2532" y="957"/>
                    <a:pt x="2534" y="960"/>
                    <a:pt x="2537" y="966"/>
                  </a:cubicBezTo>
                  <a:lnTo>
                    <a:pt x="2518" y="876"/>
                  </a:lnTo>
                  <a:cubicBezTo>
                    <a:pt x="2522" y="858"/>
                    <a:pt x="2526" y="851"/>
                    <a:pt x="2529" y="851"/>
                  </a:cubicBezTo>
                  <a:cubicBezTo>
                    <a:pt x="2543" y="851"/>
                    <a:pt x="2549" y="961"/>
                    <a:pt x="2562" y="961"/>
                  </a:cubicBezTo>
                  <a:cubicBezTo>
                    <a:pt x="2565" y="961"/>
                    <a:pt x="2569" y="954"/>
                    <a:pt x="2574" y="936"/>
                  </a:cubicBezTo>
                  <a:lnTo>
                    <a:pt x="2574" y="936"/>
                  </a:lnTo>
                  <a:lnTo>
                    <a:pt x="2565" y="998"/>
                  </a:lnTo>
                  <a:cubicBezTo>
                    <a:pt x="2580" y="961"/>
                    <a:pt x="2621" y="998"/>
                    <a:pt x="2633" y="840"/>
                  </a:cubicBezTo>
                  <a:cubicBezTo>
                    <a:pt x="2636" y="863"/>
                    <a:pt x="2641" y="916"/>
                    <a:pt x="2635" y="930"/>
                  </a:cubicBezTo>
                  <a:cubicBezTo>
                    <a:pt x="2637" y="931"/>
                    <a:pt x="2639" y="932"/>
                    <a:pt x="2641" y="932"/>
                  </a:cubicBezTo>
                  <a:cubicBezTo>
                    <a:pt x="2668" y="932"/>
                    <a:pt x="2697" y="829"/>
                    <a:pt x="2722" y="829"/>
                  </a:cubicBezTo>
                  <a:cubicBezTo>
                    <a:pt x="2729" y="829"/>
                    <a:pt x="2735" y="837"/>
                    <a:pt x="2742" y="856"/>
                  </a:cubicBezTo>
                  <a:lnTo>
                    <a:pt x="2740" y="904"/>
                  </a:lnTo>
                  <a:cubicBezTo>
                    <a:pt x="2745" y="893"/>
                    <a:pt x="2749" y="846"/>
                    <a:pt x="2754" y="846"/>
                  </a:cubicBezTo>
                  <a:cubicBezTo>
                    <a:pt x="2756" y="846"/>
                    <a:pt x="2758" y="850"/>
                    <a:pt x="2760" y="862"/>
                  </a:cubicBezTo>
                  <a:cubicBezTo>
                    <a:pt x="2760" y="881"/>
                    <a:pt x="2759" y="909"/>
                    <a:pt x="2761" y="912"/>
                  </a:cubicBezTo>
                  <a:cubicBezTo>
                    <a:pt x="2764" y="898"/>
                    <a:pt x="2774" y="848"/>
                    <a:pt x="2782" y="848"/>
                  </a:cubicBezTo>
                  <a:cubicBezTo>
                    <a:pt x="2784" y="848"/>
                    <a:pt x="2786" y="850"/>
                    <a:pt x="2787" y="855"/>
                  </a:cubicBezTo>
                  <a:lnTo>
                    <a:pt x="2781" y="909"/>
                  </a:lnTo>
                  <a:cubicBezTo>
                    <a:pt x="2786" y="918"/>
                    <a:pt x="2790" y="921"/>
                    <a:pt x="2795" y="921"/>
                  </a:cubicBezTo>
                  <a:cubicBezTo>
                    <a:pt x="2822" y="921"/>
                    <a:pt x="2837" y="771"/>
                    <a:pt x="2861" y="742"/>
                  </a:cubicBezTo>
                  <a:cubicBezTo>
                    <a:pt x="2864" y="884"/>
                    <a:pt x="2892" y="930"/>
                    <a:pt x="2906" y="954"/>
                  </a:cubicBezTo>
                  <a:lnTo>
                    <a:pt x="2906" y="975"/>
                  </a:lnTo>
                  <a:cubicBezTo>
                    <a:pt x="2909" y="976"/>
                    <a:pt x="2911" y="976"/>
                    <a:pt x="2913" y="976"/>
                  </a:cubicBezTo>
                  <a:cubicBezTo>
                    <a:pt x="2951" y="976"/>
                    <a:pt x="2976" y="852"/>
                    <a:pt x="3011" y="798"/>
                  </a:cubicBezTo>
                  <a:cubicBezTo>
                    <a:pt x="3037" y="952"/>
                    <a:pt x="3092" y="862"/>
                    <a:pt x="3130" y="949"/>
                  </a:cubicBezTo>
                  <a:cubicBezTo>
                    <a:pt x="3124" y="923"/>
                    <a:pt x="3130" y="837"/>
                    <a:pt x="3138" y="822"/>
                  </a:cubicBezTo>
                  <a:cubicBezTo>
                    <a:pt x="3139" y="825"/>
                    <a:pt x="3140" y="827"/>
                    <a:pt x="3141" y="827"/>
                  </a:cubicBezTo>
                  <a:cubicBezTo>
                    <a:pt x="3146" y="827"/>
                    <a:pt x="3152" y="793"/>
                    <a:pt x="3156" y="793"/>
                  </a:cubicBezTo>
                  <a:cubicBezTo>
                    <a:pt x="3159" y="793"/>
                    <a:pt x="3160" y="807"/>
                    <a:pt x="3160" y="853"/>
                  </a:cubicBezTo>
                  <a:lnTo>
                    <a:pt x="3158" y="851"/>
                  </a:lnTo>
                  <a:lnTo>
                    <a:pt x="3158" y="851"/>
                  </a:lnTo>
                  <a:cubicBezTo>
                    <a:pt x="3163" y="938"/>
                    <a:pt x="3173" y="951"/>
                    <a:pt x="3184" y="951"/>
                  </a:cubicBezTo>
                  <a:cubicBezTo>
                    <a:pt x="3188" y="951"/>
                    <a:pt x="3192" y="948"/>
                    <a:pt x="3196" y="948"/>
                  </a:cubicBezTo>
                  <a:cubicBezTo>
                    <a:pt x="3197" y="948"/>
                    <a:pt x="3197" y="949"/>
                    <a:pt x="3198" y="949"/>
                  </a:cubicBezTo>
                  <a:lnTo>
                    <a:pt x="3200" y="778"/>
                  </a:lnTo>
                  <a:cubicBezTo>
                    <a:pt x="3211" y="852"/>
                    <a:pt x="3224" y="873"/>
                    <a:pt x="3238" y="873"/>
                  </a:cubicBezTo>
                  <a:cubicBezTo>
                    <a:pt x="3257" y="873"/>
                    <a:pt x="3277" y="828"/>
                    <a:pt x="3293" y="828"/>
                  </a:cubicBezTo>
                  <a:cubicBezTo>
                    <a:pt x="3304" y="828"/>
                    <a:pt x="3313" y="847"/>
                    <a:pt x="3319" y="908"/>
                  </a:cubicBezTo>
                  <a:cubicBezTo>
                    <a:pt x="3327" y="866"/>
                    <a:pt x="3338" y="866"/>
                    <a:pt x="3347" y="822"/>
                  </a:cubicBezTo>
                  <a:lnTo>
                    <a:pt x="3347" y="914"/>
                  </a:lnTo>
                  <a:cubicBezTo>
                    <a:pt x="3363" y="929"/>
                    <a:pt x="3374" y="940"/>
                    <a:pt x="3387" y="940"/>
                  </a:cubicBezTo>
                  <a:cubicBezTo>
                    <a:pt x="3395" y="940"/>
                    <a:pt x="3404" y="936"/>
                    <a:pt x="3416" y="928"/>
                  </a:cubicBezTo>
                  <a:lnTo>
                    <a:pt x="3416" y="928"/>
                  </a:lnTo>
                  <a:lnTo>
                    <a:pt x="3409" y="993"/>
                  </a:lnTo>
                  <a:cubicBezTo>
                    <a:pt x="3410" y="993"/>
                    <a:pt x="3410" y="993"/>
                    <a:pt x="3410" y="993"/>
                  </a:cubicBezTo>
                  <a:cubicBezTo>
                    <a:pt x="3426" y="993"/>
                    <a:pt x="3430" y="729"/>
                    <a:pt x="3447" y="724"/>
                  </a:cubicBezTo>
                  <a:lnTo>
                    <a:pt x="3452" y="862"/>
                  </a:lnTo>
                  <a:cubicBezTo>
                    <a:pt x="3452" y="862"/>
                    <a:pt x="3453" y="862"/>
                    <a:pt x="3453" y="862"/>
                  </a:cubicBezTo>
                  <a:cubicBezTo>
                    <a:pt x="3473" y="862"/>
                    <a:pt x="3492" y="912"/>
                    <a:pt x="3512" y="912"/>
                  </a:cubicBezTo>
                  <a:cubicBezTo>
                    <a:pt x="3523" y="912"/>
                    <a:pt x="3533" y="898"/>
                    <a:pt x="3543" y="855"/>
                  </a:cubicBezTo>
                  <a:lnTo>
                    <a:pt x="3543" y="855"/>
                  </a:lnTo>
                  <a:cubicBezTo>
                    <a:pt x="3543" y="876"/>
                    <a:pt x="3542" y="914"/>
                    <a:pt x="3537" y="920"/>
                  </a:cubicBezTo>
                  <a:cubicBezTo>
                    <a:pt x="3544" y="922"/>
                    <a:pt x="3557" y="944"/>
                    <a:pt x="3568" y="944"/>
                  </a:cubicBezTo>
                  <a:cubicBezTo>
                    <a:pt x="3578" y="944"/>
                    <a:pt x="3587" y="924"/>
                    <a:pt x="3586" y="847"/>
                  </a:cubicBezTo>
                  <a:lnTo>
                    <a:pt x="3586" y="847"/>
                  </a:lnTo>
                  <a:cubicBezTo>
                    <a:pt x="3587" y="871"/>
                    <a:pt x="3590" y="880"/>
                    <a:pt x="3594" y="880"/>
                  </a:cubicBezTo>
                  <a:cubicBezTo>
                    <a:pt x="3605" y="880"/>
                    <a:pt x="3622" y="819"/>
                    <a:pt x="3633" y="784"/>
                  </a:cubicBezTo>
                  <a:lnTo>
                    <a:pt x="3633" y="784"/>
                  </a:lnTo>
                  <a:lnTo>
                    <a:pt x="3631" y="874"/>
                  </a:lnTo>
                  <a:cubicBezTo>
                    <a:pt x="3646" y="759"/>
                    <a:pt x="3647" y="728"/>
                    <a:pt x="3667" y="696"/>
                  </a:cubicBezTo>
                  <a:lnTo>
                    <a:pt x="3667" y="696"/>
                  </a:lnTo>
                  <a:cubicBezTo>
                    <a:pt x="3669" y="705"/>
                    <a:pt x="3670" y="750"/>
                    <a:pt x="3666" y="750"/>
                  </a:cubicBezTo>
                  <a:cubicBezTo>
                    <a:pt x="3666" y="750"/>
                    <a:pt x="3665" y="749"/>
                    <a:pt x="3665" y="748"/>
                  </a:cubicBezTo>
                  <a:lnTo>
                    <a:pt x="3665" y="748"/>
                  </a:lnTo>
                  <a:cubicBezTo>
                    <a:pt x="3667" y="753"/>
                    <a:pt x="3668" y="755"/>
                    <a:pt x="3669" y="755"/>
                  </a:cubicBezTo>
                  <a:cubicBezTo>
                    <a:pt x="3676" y="755"/>
                    <a:pt x="3679" y="697"/>
                    <a:pt x="3687" y="697"/>
                  </a:cubicBezTo>
                  <a:cubicBezTo>
                    <a:pt x="3689" y="697"/>
                    <a:pt x="3691" y="700"/>
                    <a:pt x="3694" y="707"/>
                  </a:cubicBezTo>
                  <a:lnTo>
                    <a:pt x="3685" y="764"/>
                  </a:lnTo>
                  <a:cubicBezTo>
                    <a:pt x="3687" y="765"/>
                    <a:pt x="3688" y="765"/>
                    <a:pt x="3690" y="765"/>
                  </a:cubicBezTo>
                  <a:cubicBezTo>
                    <a:pt x="3701" y="765"/>
                    <a:pt x="3701" y="734"/>
                    <a:pt x="3709" y="674"/>
                  </a:cubicBezTo>
                  <a:cubicBezTo>
                    <a:pt x="3711" y="666"/>
                    <a:pt x="3714" y="663"/>
                    <a:pt x="3716" y="663"/>
                  </a:cubicBezTo>
                  <a:cubicBezTo>
                    <a:pt x="3727" y="663"/>
                    <a:pt x="3739" y="714"/>
                    <a:pt x="3739" y="779"/>
                  </a:cubicBezTo>
                  <a:cubicBezTo>
                    <a:pt x="3741" y="736"/>
                    <a:pt x="3749" y="681"/>
                    <a:pt x="3756" y="681"/>
                  </a:cubicBezTo>
                  <a:cubicBezTo>
                    <a:pt x="3757" y="681"/>
                    <a:pt x="3759" y="683"/>
                    <a:pt x="3760" y="686"/>
                  </a:cubicBezTo>
                  <a:cubicBezTo>
                    <a:pt x="3760" y="717"/>
                    <a:pt x="3757" y="737"/>
                    <a:pt x="3755" y="746"/>
                  </a:cubicBezTo>
                  <a:cubicBezTo>
                    <a:pt x="3759" y="757"/>
                    <a:pt x="3762" y="761"/>
                    <a:pt x="3766" y="761"/>
                  </a:cubicBezTo>
                  <a:cubicBezTo>
                    <a:pt x="3779" y="761"/>
                    <a:pt x="3790" y="704"/>
                    <a:pt x="3799" y="704"/>
                  </a:cubicBezTo>
                  <a:cubicBezTo>
                    <a:pt x="3803" y="704"/>
                    <a:pt x="3806" y="712"/>
                    <a:pt x="3810" y="731"/>
                  </a:cubicBezTo>
                  <a:cubicBezTo>
                    <a:pt x="3810" y="760"/>
                    <a:pt x="3810" y="776"/>
                    <a:pt x="3812" y="785"/>
                  </a:cubicBezTo>
                  <a:cubicBezTo>
                    <a:pt x="3792" y="783"/>
                    <a:pt x="3777" y="778"/>
                    <a:pt x="3777" y="772"/>
                  </a:cubicBezTo>
                  <a:lnTo>
                    <a:pt x="3777" y="772"/>
                  </a:lnTo>
                  <a:cubicBezTo>
                    <a:pt x="3776" y="853"/>
                    <a:pt x="3791" y="869"/>
                    <a:pt x="3775" y="983"/>
                  </a:cubicBezTo>
                  <a:cubicBezTo>
                    <a:pt x="3787" y="929"/>
                    <a:pt x="3809" y="818"/>
                    <a:pt x="3823" y="818"/>
                  </a:cubicBezTo>
                  <a:cubicBezTo>
                    <a:pt x="3826" y="818"/>
                    <a:pt x="3828" y="820"/>
                    <a:pt x="3829" y="825"/>
                  </a:cubicBezTo>
                  <a:cubicBezTo>
                    <a:pt x="3829" y="833"/>
                    <a:pt x="3830" y="841"/>
                    <a:pt x="3830" y="853"/>
                  </a:cubicBezTo>
                  <a:lnTo>
                    <a:pt x="3829" y="863"/>
                  </a:lnTo>
                  <a:cubicBezTo>
                    <a:pt x="3831" y="865"/>
                    <a:pt x="3832" y="866"/>
                    <a:pt x="3833" y="866"/>
                  </a:cubicBezTo>
                  <a:cubicBezTo>
                    <a:pt x="3835" y="866"/>
                    <a:pt x="3837" y="860"/>
                    <a:pt x="3840" y="850"/>
                  </a:cubicBezTo>
                  <a:cubicBezTo>
                    <a:pt x="3844" y="864"/>
                    <a:pt x="3848" y="874"/>
                    <a:pt x="3851" y="876"/>
                  </a:cubicBezTo>
                  <a:cubicBezTo>
                    <a:pt x="3851" y="913"/>
                    <a:pt x="3856" y="921"/>
                    <a:pt x="3862" y="921"/>
                  </a:cubicBezTo>
                  <a:cubicBezTo>
                    <a:pt x="3866" y="921"/>
                    <a:pt x="3871" y="917"/>
                    <a:pt x="3874" y="917"/>
                  </a:cubicBezTo>
                  <a:cubicBezTo>
                    <a:pt x="3875" y="917"/>
                    <a:pt x="3876" y="917"/>
                    <a:pt x="3876" y="918"/>
                  </a:cubicBezTo>
                  <a:cubicBezTo>
                    <a:pt x="3879" y="829"/>
                    <a:pt x="3889" y="840"/>
                    <a:pt x="3883" y="771"/>
                  </a:cubicBezTo>
                  <a:lnTo>
                    <a:pt x="3883" y="771"/>
                  </a:lnTo>
                  <a:cubicBezTo>
                    <a:pt x="3882" y="774"/>
                    <a:pt x="3879" y="777"/>
                    <a:pt x="3875" y="780"/>
                  </a:cubicBezTo>
                  <a:cubicBezTo>
                    <a:pt x="3874" y="783"/>
                    <a:pt x="3872" y="784"/>
                    <a:pt x="3871" y="789"/>
                  </a:cubicBezTo>
                  <a:cubicBezTo>
                    <a:pt x="3871" y="786"/>
                    <a:pt x="3871" y="784"/>
                    <a:pt x="3872" y="781"/>
                  </a:cubicBezTo>
                  <a:lnTo>
                    <a:pt x="3872" y="781"/>
                  </a:lnTo>
                  <a:cubicBezTo>
                    <a:pt x="3867" y="784"/>
                    <a:pt x="3859" y="785"/>
                    <a:pt x="3851" y="786"/>
                  </a:cubicBezTo>
                  <a:cubicBezTo>
                    <a:pt x="3857" y="755"/>
                    <a:pt x="3863" y="728"/>
                    <a:pt x="3868" y="728"/>
                  </a:cubicBezTo>
                  <a:cubicBezTo>
                    <a:pt x="3870" y="728"/>
                    <a:pt x="3873" y="735"/>
                    <a:pt x="3875" y="753"/>
                  </a:cubicBezTo>
                  <a:cubicBezTo>
                    <a:pt x="3881" y="695"/>
                    <a:pt x="3890" y="634"/>
                    <a:pt x="3892" y="606"/>
                  </a:cubicBezTo>
                  <a:cubicBezTo>
                    <a:pt x="3898" y="733"/>
                    <a:pt x="3915" y="804"/>
                    <a:pt x="3913" y="882"/>
                  </a:cubicBezTo>
                  <a:cubicBezTo>
                    <a:pt x="3941" y="832"/>
                    <a:pt x="3970" y="852"/>
                    <a:pt x="3998" y="682"/>
                  </a:cubicBezTo>
                  <a:cubicBezTo>
                    <a:pt x="4000" y="679"/>
                    <a:pt x="4000" y="678"/>
                    <a:pt x="4001" y="678"/>
                  </a:cubicBezTo>
                  <a:cubicBezTo>
                    <a:pt x="4006" y="678"/>
                    <a:pt x="4004" y="735"/>
                    <a:pt x="4004" y="759"/>
                  </a:cubicBezTo>
                  <a:cubicBezTo>
                    <a:pt x="3998" y="776"/>
                    <a:pt x="3993" y="773"/>
                    <a:pt x="3990" y="798"/>
                  </a:cubicBezTo>
                  <a:cubicBezTo>
                    <a:pt x="4007" y="755"/>
                    <a:pt x="4032" y="784"/>
                    <a:pt x="4045" y="666"/>
                  </a:cubicBezTo>
                  <a:lnTo>
                    <a:pt x="4045" y="666"/>
                  </a:lnTo>
                  <a:cubicBezTo>
                    <a:pt x="4056" y="714"/>
                    <a:pt x="4033" y="760"/>
                    <a:pt x="4044" y="760"/>
                  </a:cubicBezTo>
                  <a:cubicBezTo>
                    <a:pt x="4045" y="760"/>
                    <a:pt x="4048" y="759"/>
                    <a:pt x="4051" y="757"/>
                  </a:cubicBezTo>
                  <a:lnTo>
                    <a:pt x="4051" y="757"/>
                  </a:lnTo>
                  <a:lnTo>
                    <a:pt x="4045" y="793"/>
                  </a:lnTo>
                  <a:cubicBezTo>
                    <a:pt x="4050" y="826"/>
                    <a:pt x="4056" y="839"/>
                    <a:pt x="4063" y="839"/>
                  </a:cubicBezTo>
                  <a:cubicBezTo>
                    <a:pt x="4076" y="839"/>
                    <a:pt x="4093" y="793"/>
                    <a:pt x="4110" y="749"/>
                  </a:cubicBezTo>
                  <a:cubicBezTo>
                    <a:pt x="4124" y="715"/>
                    <a:pt x="4138" y="684"/>
                    <a:pt x="4150" y="676"/>
                  </a:cubicBezTo>
                  <a:cubicBezTo>
                    <a:pt x="4151" y="675"/>
                    <a:pt x="4153" y="674"/>
                    <a:pt x="4155" y="674"/>
                  </a:cubicBezTo>
                  <a:cubicBezTo>
                    <a:pt x="4164" y="674"/>
                    <a:pt x="4172" y="694"/>
                    <a:pt x="4177" y="748"/>
                  </a:cubicBezTo>
                  <a:cubicBezTo>
                    <a:pt x="4176" y="732"/>
                    <a:pt x="4175" y="726"/>
                    <a:pt x="4176" y="705"/>
                  </a:cubicBezTo>
                  <a:lnTo>
                    <a:pt x="4176" y="705"/>
                  </a:lnTo>
                  <a:cubicBezTo>
                    <a:pt x="4187" y="734"/>
                    <a:pt x="4201" y="743"/>
                    <a:pt x="4216" y="743"/>
                  </a:cubicBezTo>
                  <a:cubicBezTo>
                    <a:pt x="4231" y="743"/>
                    <a:pt x="4247" y="735"/>
                    <a:pt x="4264" y="729"/>
                  </a:cubicBezTo>
                  <a:cubicBezTo>
                    <a:pt x="4274" y="725"/>
                    <a:pt x="4283" y="722"/>
                    <a:pt x="4292" y="722"/>
                  </a:cubicBezTo>
                  <a:cubicBezTo>
                    <a:pt x="4298" y="722"/>
                    <a:pt x="4304" y="724"/>
                    <a:pt x="4310" y="728"/>
                  </a:cubicBezTo>
                  <a:cubicBezTo>
                    <a:pt x="4322" y="737"/>
                    <a:pt x="4333" y="758"/>
                    <a:pt x="4339" y="804"/>
                  </a:cubicBezTo>
                  <a:cubicBezTo>
                    <a:pt x="4340" y="810"/>
                    <a:pt x="4342" y="813"/>
                    <a:pt x="4344" y="813"/>
                  </a:cubicBezTo>
                  <a:cubicBezTo>
                    <a:pt x="4354" y="813"/>
                    <a:pt x="4369" y="755"/>
                    <a:pt x="4387" y="711"/>
                  </a:cubicBezTo>
                  <a:lnTo>
                    <a:pt x="4387" y="711"/>
                  </a:lnTo>
                  <a:lnTo>
                    <a:pt x="4369" y="807"/>
                  </a:lnTo>
                  <a:cubicBezTo>
                    <a:pt x="4383" y="772"/>
                    <a:pt x="4396" y="736"/>
                    <a:pt x="4410" y="701"/>
                  </a:cubicBezTo>
                  <a:cubicBezTo>
                    <a:pt x="4415" y="693"/>
                    <a:pt x="4418" y="689"/>
                    <a:pt x="4421" y="689"/>
                  </a:cubicBezTo>
                  <a:cubicBezTo>
                    <a:pt x="4431" y="689"/>
                    <a:pt x="4428" y="735"/>
                    <a:pt x="4427" y="778"/>
                  </a:cubicBezTo>
                  <a:cubicBezTo>
                    <a:pt x="4426" y="810"/>
                    <a:pt x="4425" y="838"/>
                    <a:pt x="4433" y="838"/>
                  </a:cubicBezTo>
                  <a:cubicBezTo>
                    <a:pt x="4438" y="838"/>
                    <a:pt x="4447" y="828"/>
                    <a:pt x="4460" y="800"/>
                  </a:cubicBezTo>
                  <a:lnTo>
                    <a:pt x="4473" y="736"/>
                  </a:lnTo>
                  <a:cubicBezTo>
                    <a:pt x="4475" y="739"/>
                    <a:pt x="4477" y="740"/>
                    <a:pt x="4480" y="740"/>
                  </a:cubicBezTo>
                  <a:cubicBezTo>
                    <a:pt x="4484" y="740"/>
                    <a:pt x="4491" y="737"/>
                    <a:pt x="4495" y="737"/>
                  </a:cubicBezTo>
                  <a:cubicBezTo>
                    <a:pt x="4503" y="737"/>
                    <a:pt x="4506" y="744"/>
                    <a:pt x="4494" y="781"/>
                  </a:cubicBezTo>
                  <a:cubicBezTo>
                    <a:pt x="4497" y="772"/>
                    <a:pt x="4510" y="739"/>
                    <a:pt x="4512" y="739"/>
                  </a:cubicBezTo>
                  <a:lnTo>
                    <a:pt x="4512" y="739"/>
                  </a:lnTo>
                  <a:cubicBezTo>
                    <a:pt x="4513" y="739"/>
                    <a:pt x="4513" y="742"/>
                    <a:pt x="4512" y="750"/>
                  </a:cubicBezTo>
                  <a:lnTo>
                    <a:pt x="4497" y="799"/>
                  </a:lnTo>
                  <a:cubicBezTo>
                    <a:pt x="4514" y="773"/>
                    <a:pt x="4530" y="749"/>
                    <a:pt x="4549" y="723"/>
                  </a:cubicBezTo>
                  <a:lnTo>
                    <a:pt x="4549" y="723"/>
                  </a:lnTo>
                  <a:cubicBezTo>
                    <a:pt x="4553" y="743"/>
                    <a:pt x="4538" y="791"/>
                    <a:pt x="4523" y="837"/>
                  </a:cubicBezTo>
                  <a:cubicBezTo>
                    <a:pt x="4509" y="882"/>
                    <a:pt x="4496" y="925"/>
                    <a:pt x="4508" y="934"/>
                  </a:cubicBezTo>
                  <a:cubicBezTo>
                    <a:pt x="4515" y="926"/>
                    <a:pt x="4535" y="894"/>
                    <a:pt x="4553" y="858"/>
                  </a:cubicBezTo>
                  <a:cubicBezTo>
                    <a:pt x="4571" y="824"/>
                    <a:pt x="4590" y="786"/>
                    <a:pt x="4593" y="769"/>
                  </a:cubicBezTo>
                  <a:cubicBezTo>
                    <a:pt x="4590" y="765"/>
                    <a:pt x="4593" y="736"/>
                    <a:pt x="4608" y="686"/>
                  </a:cubicBezTo>
                  <a:lnTo>
                    <a:pt x="4628" y="665"/>
                  </a:lnTo>
                  <a:cubicBezTo>
                    <a:pt x="4654" y="593"/>
                    <a:pt x="4683" y="524"/>
                    <a:pt x="4706" y="456"/>
                  </a:cubicBezTo>
                  <a:cubicBezTo>
                    <a:pt x="4730" y="389"/>
                    <a:pt x="4746" y="326"/>
                    <a:pt x="4747" y="270"/>
                  </a:cubicBezTo>
                  <a:lnTo>
                    <a:pt x="4747" y="270"/>
                  </a:lnTo>
                  <a:cubicBezTo>
                    <a:pt x="4731" y="296"/>
                    <a:pt x="4712" y="323"/>
                    <a:pt x="4695" y="350"/>
                  </a:cubicBezTo>
                  <a:lnTo>
                    <a:pt x="4711" y="280"/>
                  </a:lnTo>
                  <a:lnTo>
                    <a:pt x="4732" y="281"/>
                  </a:lnTo>
                  <a:cubicBezTo>
                    <a:pt x="4736" y="257"/>
                    <a:pt x="4735" y="248"/>
                    <a:pt x="4732" y="248"/>
                  </a:cubicBezTo>
                  <a:cubicBezTo>
                    <a:pt x="4725" y="248"/>
                    <a:pt x="4709" y="280"/>
                    <a:pt x="4696" y="304"/>
                  </a:cubicBezTo>
                  <a:cubicBezTo>
                    <a:pt x="4707" y="266"/>
                    <a:pt x="4712" y="239"/>
                    <a:pt x="4712" y="224"/>
                  </a:cubicBezTo>
                  <a:lnTo>
                    <a:pt x="4712" y="224"/>
                  </a:lnTo>
                  <a:cubicBezTo>
                    <a:pt x="4690" y="266"/>
                    <a:pt x="4668" y="311"/>
                    <a:pt x="4648" y="354"/>
                  </a:cubicBezTo>
                  <a:cubicBezTo>
                    <a:pt x="4662" y="297"/>
                    <a:pt x="4691" y="246"/>
                    <a:pt x="4686" y="209"/>
                  </a:cubicBezTo>
                  <a:lnTo>
                    <a:pt x="4686" y="209"/>
                  </a:lnTo>
                  <a:cubicBezTo>
                    <a:pt x="4657" y="270"/>
                    <a:pt x="4657" y="339"/>
                    <a:pt x="4628" y="376"/>
                  </a:cubicBezTo>
                  <a:cubicBezTo>
                    <a:pt x="4635" y="327"/>
                    <a:pt x="4647" y="286"/>
                    <a:pt x="4642" y="286"/>
                  </a:cubicBezTo>
                  <a:lnTo>
                    <a:pt x="4642" y="286"/>
                  </a:lnTo>
                  <a:cubicBezTo>
                    <a:pt x="4641" y="286"/>
                    <a:pt x="4636" y="293"/>
                    <a:pt x="4628" y="308"/>
                  </a:cubicBezTo>
                  <a:cubicBezTo>
                    <a:pt x="4636" y="277"/>
                    <a:pt x="4643" y="256"/>
                    <a:pt x="4651" y="242"/>
                  </a:cubicBezTo>
                  <a:lnTo>
                    <a:pt x="4651" y="242"/>
                  </a:lnTo>
                  <a:cubicBezTo>
                    <a:pt x="4630" y="270"/>
                    <a:pt x="4620" y="249"/>
                    <a:pt x="4595" y="318"/>
                  </a:cubicBezTo>
                  <a:cubicBezTo>
                    <a:pt x="4606" y="233"/>
                    <a:pt x="4553" y="330"/>
                    <a:pt x="4590" y="193"/>
                  </a:cubicBezTo>
                  <a:lnTo>
                    <a:pt x="4590" y="193"/>
                  </a:lnTo>
                  <a:cubicBezTo>
                    <a:pt x="4576" y="225"/>
                    <a:pt x="4541" y="296"/>
                    <a:pt x="4530" y="298"/>
                  </a:cubicBezTo>
                  <a:cubicBezTo>
                    <a:pt x="4591" y="137"/>
                    <a:pt x="4496" y="280"/>
                    <a:pt x="4543" y="103"/>
                  </a:cubicBezTo>
                  <a:lnTo>
                    <a:pt x="4543" y="103"/>
                  </a:lnTo>
                  <a:cubicBezTo>
                    <a:pt x="4518" y="177"/>
                    <a:pt x="4502" y="190"/>
                    <a:pt x="4487" y="195"/>
                  </a:cubicBezTo>
                  <a:cubicBezTo>
                    <a:pt x="4471" y="200"/>
                    <a:pt x="4456" y="197"/>
                    <a:pt x="4435" y="236"/>
                  </a:cubicBezTo>
                  <a:cubicBezTo>
                    <a:pt x="4438" y="227"/>
                    <a:pt x="4444" y="211"/>
                    <a:pt x="4446" y="208"/>
                  </a:cubicBezTo>
                  <a:lnTo>
                    <a:pt x="4446" y="208"/>
                  </a:lnTo>
                  <a:cubicBezTo>
                    <a:pt x="4446" y="209"/>
                    <a:pt x="4446" y="209"/>
                    <a:pt x="4446" y="209"/>
                  </a:cubicBezTo>
                  <a:cubicBezTo>
                    <a:pt x="4446" y="208"/>
                    <a:pt x="4446" y="208"/>
                    <a:pt x="4446" y="208"/>
                  </a:cubicBezTo>
                  <a:cubicBezTo>
                    <a:pt x="4446" y="208"/>
                    <a:pt x="4446" y="208"/>
                    <a:pt x="4446" y="208"/>
                  </a:cubicBezTo>
                  <a:lnTo>
                    <a:pt x="4446" y="208"/>
                  </a:lnTo>
                  <a:cubicBezTo>
                    <a:pt x="4435" y="192"/>
                    <a:pt x="4440" y="147"/>
                    <a:pt x="4437" y="117"/>
                  </a:cubicBezTo>
                  <a:lnTo>
                    <a:pt x="4437" y="117"/>
                  </a:lnTo>
                  <a:cubicBezTo>
                    <a:pt x="4411" y="241"/>
                    <a:pt x="4385" y="266"/>
                    <a:pt x="4361" y="342"/>
                  </a:cubicBezTo>
                  <a:cubicBezTo>
                    <a:pt x="4367" y="219"/>
                    <a:pt x="4398" y="197"/>
                    <a:pt x="4413" y="80"/>
                  </a:cubicBezTo>
                  <a:lnTo>
                    <a:pt x="4413" y="80"/>
                  </a:lnTo>
                  <a:cubicBezTo>
                    <a:pt x="4395" y="181"/>
                    <a:pt x="4365" y="176"/>
                    <a:pt x="4357" y="261"/>
                  </a:cubicBezTo>
                  <a:cubicBezTo>
                    <a:pt x="4357" y="184"/>
                    <a:pt x="4352" y="224"/>
                    <a:pt x="4363" y="119"/>
                  </a:cubicBezTo>
                  <a:lnTo>
                    <a:pt x="4363" y="119"/>
                  </a:lnTo>
                  <a:cubicBezTo>
                    <a:pt x="4351" y="191"/>
                    <a:pt x="4346" y="202"/>
                    <a:pt x="4342" y="202"/>
                  </a:cubicBezTo>
                  <a:cubicBezTo>
                    <a:pt x="4341" y="202"/>
                    <a:pt x="4339" y="200"/>
                    <a:pt x="4338" y="200"/>
                  </a:cubicBezTo>
                  <a:cubicBezTo>
                    <a:pt x="4334" y="200"/>
                    <a:pt x="4330" y="206"/>
                    <a:pt x="4321" y="238"/>
                  </a:cubicBezTo>
                  <a:cubicBezTo>
                    <a:pt x="4316" y="175"/>
                    <a:pt x="4330" y="120"/>
                    <a:pt x="4322" y="120"/>
                  </a:cubicBezTo>
                  <a:lnTo>
                    <a:pt x="4322" y="120"/>
                  </a:lnTo>
                  <a:cubicBezTo>
                    <a:pt x="4321" y="120"/>
                    <a:pt x="4318" y="123"/>
                    <a:pt x="4314" y="129"/>
                  </a:cubicBezTo>
                  <a:lnTo>
                    <a:pt x="4314" y="129"/>
                  </a:lnTo>
                  <a:cubicBezTo>
                    <a:pt x="4318" y="101"/>
                    <a:pt x="4322" y="74"/>
                    <a:pt x="4327" y="57"/>
                  </a:cubicBezTo>
                  <a:lnTo>
                    <a:pt x="4327" y="57"/>
                  </a:lnTo>
                  <a:cubicBezTo>
                    <a:pt x="4325" y="59"/>
                    <a:pt x="4323" y="62"/>
                    <a:pt x="4321" y="64"/>
                  </a:cubicBezTo>
                  <a:cubicBezTo>
                    <a:pt x="4316" y="84"/>
                    <a:pt x="4310" y="110"/>
                    <a:pt x="4311" y="135"/>
                  </a:cubicBezTo>
                  <a:cubicBezTo>
                    <a:pt x="4312" y="132"/>
                    <a:pt x="4313" y="130"/>
                    <a:pt x="4314" y="129"/>
                  </a:cubicBezTo>
                  <a:lnTo>
                    <a:pt x="4314" y="129"/>
                  </a:lnTo>
                  <a:cubicBezTo>
                    <a:pt x="4310" y="160"/>
                    <a:pt x="4306" y="193"/>
                    <a:pt x="4300" y="219"/>
                  </a:cubicBezTo>
                  <a:cubicBezTo>
                    <a:pt x="4297" y="222"/>
                    <a:pt x="4295" y="223"/>
                    <a:pt x="4293" y="223"/>
                  </a:cubicBezTo>
                  <a:cubicBezTo>
                    <a:pt x="4277" y="223"/>
                    <a:pt x="4301" y="123"/>
                    <a:pt x="4301" y="68"/>
                  </a:cubicBezTo>
                  <a:lnTo>
                    <a:pt x="4301" y="68"/>
                  </a:lnTo>
                  <a:cubicBezTo>
                    <a:pt x="4281" y="98"/>
                    <a:pt x="4256" y="199"/>
                    <a:pt x="4245" y="199"/>
                  </a:cubicBezTo>
                  <a:cubicBezTo>
                    <a:pt x="4245" y="199"/>
                    <a:pt x="4244" y="199"/>
                    <a:pt x="4244" y="199"/>
                  </a:cubicBezTo>
                  <a:cubicBezTo>
                    <a:pt x="4245" y="179"/>
                    <a:pt x="4244" y="172"/>
                    <a:pt x="4250" y="147"/>
                  </a:cubicBezTo>
                  <a:lnTo>
                    <a:pt x="4250" y="147"/>
                  </a:lnTo>
                  <a:cubicBezTo>
                    <a:pt x="4223" y="239"/>
                    <a:pt x="4202" y="146"/>
                    <a:pt x="4171" y="262"/>
                  </a:cubicBezTo>
                  <a:cubicBezTo>
                    <a:pt x="4171" y="256"/>
                    <a:pt x="4171" y="251"/>
                    <a:pt x="4171" y="245"/>
                  </a:cubicBezTo>
                  <a:lnTo>
                    <a:pt x="4171" y="245"/>
                  </a:lnTo>
                  <a:cubicBezTo>
                    <a:pt x="4167" y="300"/>
                    <a:pt x="4162" y="356"/>
                    <a:pt x="4157" y="396"/>
                  </a:cubicBezTo>
                  <a:cubicBezTo>
                    <a:pt x="4151" y="397"/>
                    <a:pt x="4143" y="427"/>
                    <a:pt x="4140" y="427"/>
                  </a:cubicBezTo>
                  <a:cubicBezTo>
                    <a:pt x="4138" y="427"/>
                    <a:pt x="4138" y="418"/>
                    <a:pt x="4139" y="391"/>
                  </a:cubicBezTo>
                  <a:lnTo>
                    <a:pt x="4139" y="391"/>
                  </a:lnTo>
                  <a:cubicBezTo>
                    <a:pt x="4140" y="391"/>
                    <a:pt x="4140" y="391"/>
                    <a:pt x="4140" y="391"/>
                  </a:cubicBezTo>
                  <a:cubicBezTo>
                    <a:pt x="4145" y="391"/>
                    <a:pt x="4149" y="362"/>
                    <a:pt x="4152" y="338"/>
                  </a:cubicBezTo>
                  <a:lnTo>
                    <a:pt x="4152" y="338"/>
                  </a:lnTo>
                  <a:lnTo>
                    <a:pt x="4139" y="370"/>
                  </a:lnTo>
                  <a:cubicBezTo>
                    <a:pt x="4142" y="257"/>
                    <a:pt x="4155" y="333"/>
                    <a:pt x="4164" y="250"/>
                  </a:cubicBezTo>
                  <a:lnTo>
                    <a:pt x="4164" y="250"/>
                  </a:lnTo>
                  <a:cubicBezTo>
                    <a:pt x="4145" y="279"/>
                    <a:pt x="4122" y="349"/>
                    <a:pt x="4109" y="349"/>
                  </a:cubicBezTo>
                  <a:cubicBezTo>
                    <a:pt x="4107" y="349"/>
                    <a:pt x="4105" y="347"/>
                    <a:pt x="4103" y="342"/>
                  </a:cubicBezTo>
                  <a:cubicBezTo>
                    <a:pt x="4109" y="231"/>
                    <a:pt x="4138" y="308"/>
                    <a:pt x="4129" y="208"/>
                  </a:cubicBezTo>
                  <a:lnTo>
                    <a:pt x="4129" y="208"/>
                  </a:lnTo>
                  <a:lnTo>
                    <a:pt x="4146" y="252"/>
                  </a:lnTo>
                  <a:cubicBezTo>
                    <a:pt x="4146" y="178"/>
                    <a:pt x="4148" y="169"/>
                    <a:pt x="4150" y="169"/>
                  </a:cubicBezTo>
                  <a:cubicBezTo>
                    <a:pt x="4151" y="169"/>
                    <a:pt x="4152" y="170"/>
                    <a:pt x="4153" y="170"/>
                  </a:cubicBezTo>
                  <a:cubicBezTo>
                    <a:pt x="4156" y="170"/>
                    <a:pt x="4159" y="160"/>
                    <a:pt x="4161" y="79"/>
                  </a:cubicBezTo>
                  <a:cubicBezTo>
                    <a:pt x="4157" y="73"/>
                    <a:pt x="4152" y="70"/>
                    <a:pt x="4149" y="70"/>
                  </a:cubicBezTo>
                  <a:cubicBezTo>
                    <a:pt x="4134" y="70"/>
                    <a:pt x="4124" y="105"/>
                    <a:pt x="4110" y="105"/>
                  </a:cubicBezTo>
                  <a:cubicBezTo>
                    <a:pt x="4106" y="105"/>
                    <a:pt x="4102" y="102"/>
                    <a:pt x="4098" y="96"/>
                  </a:cubicBezTo>
                  <a:cubicBezTo>
                    <a:pt x="4087" y="157"/>
                    <a:pt x="4093" y="187"/>
                    <a:pt x="4081" y="247"/>
                  </a:cubicBezTo>
                  <a:cubicBezTo>
                    <a:pt x="4075" y="260"/>
                    <a:pt x="4071" y="265"/>
                    <a:pt x="4067" y="265"/>
                  </a:cubicBezTo>
                  <a:cubicBezTo>
                    <a:pt x="4056" y="265"/>
                    <a:pt x="4055" y="214"/>
                    <a:pt x="4052" y="165"/>
                  </a:cubicBezTo>
                  <a:cubicBezTo>
                    <a:pt x="4052" y="121"/>
                    <a:pt x="4050" y="79"/>
                    <a:pt x="4043" y="79"/>
                  </a:cubicBezTo>
                  <a:cubicBezTo>
                    <a:pt x="4040" y="79"/>
                    <a:pt x="4036" y="89"/>
                    <a:pt x="4030" y="112"/>
                  </a:cubicBezTo>
                  <a:cubicBezTo>
                    <a:pt x="4019" y="170"/>
                    <a:pt x="4010" y="270"/>
                    <a:pt x="3999" y="270"/>
                  </a:cubicBezTo>
                  <a:cubicBezTo>
                    <a:pt x="3996" y="270"/>
                    <a:pt x="3992" y="263"/>
                    <a:pt x="3989" y="248"/>
                  </a:cubicBezTo>
                  <a:lnTo>
                    <a:pt x="4004" y="125"/>
                  </a:lnTo>
                  <a:cubicBezTo>
                    <a:pt x="4003" y="125"/>
                    <a:pt x="4002" y="124"/>
                    <a:pt x="4001" y="124"/>
                  </a:cubicBezTo>
                  <a:cubicBezTo>
                    <a:pt x="3981" y="124"/>
                    <a:pt x="3977" y="239"/>
                    <a:pt x="3965" y="239"/>
                  </a:cubicBezTo>
                  <a:cubicBezTo>
                    <a:pt x="3962" y="239"/>
                    <a:pt x="3958" y="232"/>
                    <a:pt x="3954" y="217"/>
                  </a:cubicBezTo>
                  <a:cubicBezTo>
                    <a:pt x="3962" y="169"/>
                    <a:pt x="3978" y="177"/>
                    <a:pt x="3974" y="162"/>
                  </a:cubicBezTo>
                  <a:cubicBezTo>
                    <a:pt x="3971" y="139"/>
                    <a:pt x="3968" y="131"/>
                    <a:pt x="3966" y="131"/>
                  </a:cubicBezTo>
                  <a:cubicBezTo>
                    <a:pt x="3958" y="131"/>
                    <a:pt x="3954" y="230"/>
                    <a:pt x="3943" y="230"/>
                  </a:cubicBezTo>
                  <a:cubicBezTo>
                    <a:pt x="3943" y="230"/>
                    <a:pt x="3942" y="230"/>
                    <a:pt x="3942" y="230"/>
                  </a:cubicBezTo>
                  <a:lnTo>
                    <a:pt x="3945" y="120"/>
                  </a:lnTo>
                  <a:lnTo>
                    <a:pt x="3945" y="120"/>
                  </a:lnTo>
                  <a:cubicBezTo>
                    <a:pt x="3915" y="136"/>
                    <a:pt x="3880" y="214"/>
                    <a:pt x="3849" y="232"/>
                  </a:cubicBezTo>
                  <a:cubicBezTo>
                    <a:pt x="3851" y="200"/>
                    <a:pt x="3858" y="165"/>
                    <a:pt x="3851" y="131"/>
                  </a:cubicBezTo>
                  <a:lnTo>
                    <a:pt x="3851" y="131"/>
                  </a:lnTo>
                  <a:cubicBezTo>
                    <a:pt x="3841" y="145"/>
                    <a:pt x="3830" y="151"/>
                    <a:pt x="3820" y="151"/>
                  </a:cubicBezTo>
                  <a:cubicBezTo>
                    <a:pt x="3810" y="151"/>
                    <a:pt x="3799" y="145"/>
                    <a:pt x="3789" y="136"/>
                  </a:cubicBezTo>
                  <a:cubicBezTo>
                    <a:pt x="3768" y="116"/>
                    <a:pt x="3750" y="82"/>
                    <a:pt x="3730" y="50"/>
                  </a:cubicBezTo>
                  <a:lnTo>
                    <a:pt x="3714" y="144"/>
                  </a:lnTo>
                  <a:cubicBezTo>
                    <a:pt x="3710" y="143"/>
                    <a:pt x="3709" y="101"/>
                    <a:pt x="3713" y="84"/>
                  </a:cubicBezTo>
                  <a:cubicBezTo>
                    <a:pt x="3711" y="78"/>
                    <a:pt x="3709" y="76"/>
                    <a:pt x="3708" y="76"/>
                  </a:cubicBezTo>
                  <a:lnTo>
                    <a:pt x="3708" y="76"/>
                  </a:lnTo>
                  <a:cubicBezTo>
                    <a:pt x="3702" y="76"/>
                    <a:pt x="3710" y="150"/>
                    <a:pt x="3704" y="180"/>
                  </a:cubicBezTo>
                  <a:cubicBezTo>
                    <a:pt x="3703" y="181"/>
                    <a:pt x="3703" y="181"/>
                    <a:pt x="3703" y="181"/>
                  </a:cubicBezTo>
                  <a:cubicBezTo>
                    <a:pt x="3695" y="181"/>
                    <a:pt x="3694" y="125"/>
                    <a:pt x="3699" y="97"/>
                  </a:cubicBezTo>
                  <a:lnTo>
                    <a:pt x="3699" y="97"/>
                  </a:lnTo>
                  <a:cubicBezTo>
                    <a:pt x="3680" y="153"/>
                    <a:pt x="3653" y="214"/>
                    <a:pt x="3629" y="214"/>
                  </a:cubicBezTo>
                  <a:cubicBezTo>
                    <a:pt x="3618" y="214"/>
                    <a:pt x="3607" y="201"/>
                    <a:pt x="3599" y="169"/>
                  </a:cubicBezTo>
                  <a:lnTo>
                    <a:pt x="3604" y="141"/>
                  </a:lnTo>
                  <a:cubicBezTo>
                    <a:pt x="3603" y="138"/>
                    <a:pt x="3601" y="136"/>
                    <a:pt x="3600" y="136"/>
                  </a:cubicBezTo>
                  <a:cubicBezTo>
                    <a:pt x="3586" y="136"/>
                    <a:pt x="3581" y="267"/>
                    <a:pt x="3569" y="267"/>
                  </a:cubicBezTo>
                  <a:cubicBezTo>
                    <a:pt x="3567" y="267"/>
                    <a:pt x="3564" y="261"/>
                    <a:pt x="3561" y="247"/>
                  </a:cubicBezTo>
                  <a:lnTo>
                    <a:pt x="3565" y="230"/>
                  </a:lnTo>
                  <a:cubicBezTo>
                    <a:pt x="3554" y="220"/>
                    <a:pt x="3543" y="218"/>
                    <a:pt x="3532" y="218"/>
                  </a:cubicBezTo>
                  <a:cubicBezTo>
                    <a:pt x="3521" y="218"/>
                    <a:pt x="3510" y="220"/>
                    <a:pt x="3500" y="220"/>
                  </a:cubicBezTo>
                  <a:cubicBezTo>
                    <a:pt x="3477" y="220"/>
                    <a:pt x="3455" y="208"/>
                    <a:pt x="3436" y="133"/>
                  </a:cubicBezTo>
                  <a:cubicBezTo>
                    <a:pt x="3434" y="175"/>
                    <a:pt x="3430" y="185"/>
                    <a:pt x="3424" y="185"/>
                  </a:cubicBezTo>
                  <a:cubicBezTo>
                    <a:pt x="3418" y="185"/>
                    <a:pt x="3411" y="174"/>
                    <a:pt x="3404" y="174"/>
                  </a:cubicBezTo>
                  <a:cubicBezTo>
                    <a:pt x="3397" y="174"/>
                    <a:pt x="3391" y="190"/>
                    <a:pt x="3390" y="262"/>
                  </a:cubicBezTo>
                  <a:cubicBezTo>
                    <a:pt x="3364" y="168"/>
                    <a:pt x="3372" y="134"/>
                    <a:pt x="3336" y="70"/>
                  </a:cubicBezTo>
                  <a:cubicBezTo>
                    <a:pt x="3335" y="70"/>
                    <a:pt x="3335" y="70"/>
                    <a:pt x="3335" y="70"/>
                  </a:cubicBezTo>
                  <a:cubicBezTo>
                    <a:pt x="3326" y="70"/>
                    <a:pt x="3321" y="190"/>
                    <a:pt x="3310" y="210"/>
                  </a:cubicBezTo>
                  <a:lnTo>
                    <a:pt x="3309" y="111"/>
                  </a:lnTo>
                  <a:lnTo>
                    <a:pt x="3292" y="215"/>
                  </a:lnTo>
                  <a:lnTo>
                    <a:pt x="3284" y="96"/>
                  </a:lnTo>
                  <a:lnTo>
                    <a:pt x="3274" y="122"/>
                  </a:lnTo>
                  <a:cubicBezTo>
                    <a:pt x="3277" y="128"/>
                    <a:pt x="3283" y="168"/>
                    <a:pt x="3283" y="196"/>
                  </a:cubicBezTo>
                  <a:cubicBezTo>
                    <a:pt x="3280" y="203"/>
                    <a:pt x="3277" y="206"/>
                    <a:pt x="3274" y="206"/>
                  </a:cubicBezTo>
                  <a:cubicBezTo>
                    <a:pt x="3258" y="206"/>
                    <a:pt x="3239" y="119"/>
                    <a:pt x="3238" y="75"/>
                  </a:cubicBezTo>
                  <a:lnTo>
                    <a:pt x="3198" y="159"/>
                  </a:lnTo>
                  <a:cubicBezTo>
                    <a:pt x="3198" y="136"/>
                    <a:pt x="3201" y="121"/>
                    <a:pt x="3204" y="108"/>
                  </a:cubicBezTo>
                  <a:lnTo>
                    <a:pt x="3204" y="108"/>
                  </a:lnTo>
                  <a:cubicBezTo>
                    <a:pt x="3204" y="109"/>
                    <a:pt x="3203" y="110"/>
                    <a:pt x="3202" y="110"/>
                  </a:cubicBezTo>
                  <a:cubicBezTo>
                    <a:pt x="3197" y="110"/>
                    <a:pt x="3200" y="44"/>
                    <a:pt x="3194" y="44"/>
                  </a:cubicBezTo>
                  <a:cubicBezTo>
                    <a:pt x="3193" y="44"/>
                    <a:pt x="3190" y="51"/>
                    <a:pt x="3186" y="69"/>
                  </a:cubicBezTo>
                  <a:cubicBezTo>
                    <a:pt x="3190" y="92"/>
                    <a:pt x="3185" y="128"/>
                    <a:pt x="3185" y="148"/>
                  </a:cubicBezTo>
                  <a:cubicBezTo>
                    <a:pt x="3179" y="111"/>
                    <a:pt x="3168" y="96"/>
                    <a:pt x="3156" y="96"/>
                  </a:cubicBezTo>
                  <a:cubicBezTo>
                    <a:pt x="3149" y="96"/>
                    <a:pt x="3141" y="103"/>
                    <a:pt x="3135" y="113"/>
                  </a:cubicBezTo>
                  <a:lnTo>
                    <a:pt x="3138" y="44"/>
                  </a:lnTo>
                  <a:cubicBezTo>
                    <a:pt x="3133" y="42"/>
                    <a:pt x="3129" y="41"/>
                    <a:pt x="3124" y="41"/>
                  </a:cubicBezTo>
                  <a:cubicBezTo>
                    <a:pt x="3098" y="41"/>
                    <a:pt x="3070" y="77"/>
                    <a:pt x="3041" y="77"/>
                  </a:cubicBezTo>
                  <a:cubicBezTo>
                    <a:pt x="3041" y="77"/>
                    <a:pt x="3040" y="77"/>
                    <a:pt x="3039" y="77"/>
                  </a:cubicBezTo>
                  <a:lnTo>
                    <a:pt x="3039" y="77"/>
                  </a:lnTo>
                  <a:cubicBezTo>
                    <a:pt x="3052" y="110"/>
                    <a:pt x="3051" y="229"/>
                    <a:pt x="3040" y="240"/>
                  </a:cubicBezTo>
                  <a:lnTo>
                    <a:pt x="3035" y="136"/>
                  </a:lnTo>
                  <a:lnTo>
                    <a:pt x="3035" y="136"/>
                  </a:lnTo>
                  <a:cubicBezTo>
                    <a:pt x="3030" y="200"/>
                    <a:pt x="3045" y="175"/>
                    <a:pt x="3034" y="255"/>
                  </a:cubicBezTo>
                  <a:cubicBezTo>
                    <a:pt x="3020" y="242"/>
                    <a:pt x="3024" y="136"/>
                    <a:pt x="3031" y="100"/>
                  </a:cubicBezTo>
                  <a:lnTo>
                    <a:pt x="3031" y="100"/>
                  </a:lnTo>
                  <a:lnTo>
                    <a:pt x="3015" y="137"/>
                  </a:lnTo>
                  <a:cubicBezTo>
                    <a:pt x="3014" y="106"/>
                    <a:pt x="3018" y="89"/>
                    <a:pt x="3018" y="49"/>
                  </a:cubicBezTo>
                  <a:lnTo>
                    <a:pt x="3018" y="49"/>
                  </a:lnTo>
                  <a:cubicBezTo>
                    <a:pt x="3018" y="60"/>
                    <a:pt x="3016" y="64"/>
                    <a:pt x="3014" y="64"/>
                  </a:cubicBezTo>
                  <a:cubicBezTo>
                    <a:pt x="3008" y="64"/>
                    <a:pt x="2998" y="17"/>
                    <a:pt x="2991" y="17"/>
                  </a:cubicBezTo>
                  <a:cubicBezTo>
                    <a:pt x="2987" y="17"/>
                    <a:pt x="2984" y="27"/>
                    <a:pt x="2982" y="56"/>
                  </a:cubicBezTo>
                  <a:lnTo>
                    <a:pt x="2980" y="25"/>
                  </a:lnTo>
                  <a:cubicBezTo>
                    <a:pt x="2947" y="25"/>
                    <a:pt x="2931" y="61"/>
                    <a:pt x="2904" y="66"/>
                  </a:cubicBezTo>
                  <a:cubicBezTo>
                    <a:pt x="2905" y="157"/>
                    <a:pt x="2894" y="138"/>
                    <a:pt x="2887" y="211"/>
                  </a:cubicBezTo>
                  <a:cubicBezTo>
                    <a:pt x="2867" y="185"/>
                    <a:pt x="2845" y="119"/>
                    <a:pt x="2822" y="119"/>
                  </a:cubicBezTo>
                  <a:cubicBezTo>
                    <a:pt x="2821" y="119"/>
                    <a:pt x="2820" y="120"/>
                    <a:pt x="2818" y="120"/>
                  </a:cubicBezTo>
                  <a:cubicBezTo>
                    <a:pt x="2802" y="165"/>
                    <a:pt x="2814" y="198"/>
                    <a:pt x="2808" y="252"/>
                  </a:cubicBezTo>
                  <a:cubicBezTo>
                    <a:pt x="2806" y="169"/>
                    <a:pt x="2781" y="177"/>
                    <a:pt x="2792" y="117"/>
                  </a:cubicBezTo>
                  <a:lnTo>
                    <a:pt x="2792" y="117"/>
                  </a:lnTo>
                  <a:cubicBezTo>
                    <a:pt x="2762" y="131"/>
                    <a:pt x="2755" y="134"/>
                    <a:pt x="2719" y="203"/>
                  </a:cubicBezTo>
                  <a:cubicBezTo>
                    <a:pt x="2724" y="236"/>
                    <a:pt x="2728" y="251"/>
                    <a:pt x="2726" y="279"/>
                  </a:cubicBezTo>
                  <a:cubicBezTo>
                    <a:pt x="2725" y="281"/>
                    <a:pt x="2724" y="281"/>
                    <a:pt x="2724" y="281"/>
                  </a:cubicBezTo>
                  <a:cubicBezTo>
                    <a:pt x="2718" y="281"/>
                    <a:pt x="2710" y="240"/>
                    <a:pt x="2710" y="205"/>
                  </a:cubicBezTo>
                  <a:lnTo>
                    <a:pt x="2712" y="196"/>
                  </a:lnTo>
                  <a:lnTo>
                    <a:pt x="2712" y="196"/>
                  </a:lnTo>
                  <a:cubicBezTo>
                    <a:pt x="2706" y="215"/>
                    <a:pt x="2700" y="223"/>
                    <a:pt x="2693" y="223"/>
                  </a:cubicBezTo>
                  <a:cubicBezTo>
                    <a:pt x="2664" y="223"/>
                    <a:pt x="2628" y="82"/>
                    <a:pt x="2601" y="82"/>
                  </a:cubicBezTo>
                  <a:cubicBezTo>
                    <a:pt x="2593" y="82"/>
                    <a:pt x="2586" y="96"/>
                    <a:pt x="2580" y="130"/>
                  </a:cubicBezTo>
                  <a:lnTo>
                    <a:pt x="2581" y="121"/>
                  </a:lnTo>
                  <a:lnTo>
                    <a:pt x="2549" y="211"/>
                  </a:lnTo>
                  <a:cubicBezTo>
                    <a:pt x="2532" y="198"/>
                    <a:pt x="2557" y="149"/>
                    <a:pt x="2543" y="97"/>
                  </a:cubicBezTo>
                  <a:lnTo>
                    <a:pt x="2543" y="97"/>
                  </a:lnTo>
                  <a:cubicBezTo>
                    <a:pt x="2532" y="145"/>
                    <a:pt x="2521" y="158"/>
                    <a:pt x="2511" y="158"/>
                  </a:cubicBezTo>
                  <a:cubicBezTo>
                    <a:pt x="2500" y="158"/>
                    <a:pt x="2489" y="141"/>
                    <a:pt x="2477" y="141"/>
                  </a:cubicBezTo>
                  <a:cubicBezTo>
                    <a:pt x="2470" y="141"/>
                    <a:pt x="2463" y="148"/>
                    <a:pt x="2455" y="172"/>
                  </a:cubicBezTo>
                  <a:cubicBezTo>
                    <a:pt x="2444" y="85"/>
                    <a:pt x="2430" y="62"/>
                    <a:pt x="2415" y="62"/>
                  </a:cubicBezTo>
                  <a:cubicBezTo>
                    <a:pt x="2399" y="62"/>
                    <a:pt x="2382" y="88"/>
                    <a:pt x="2366" y="88"/>
                  </a:cubicBezTo>
                  <a:cubicBezTo>
                    <a:pt x="2355" y="88"/>
                    <a:pt x="2345" y="76"/>
                    <a:pt x="2335" y="35"/>
                  </a:cubicBezTo>
                  <a:lnTo>
                    <a:pt x="2335" y="35"/>
                  </a:lnTo>
                  <a:lnTo>
                    <a:pt x="2339" y="92"/>
                  </a:lnTo>
                  <a:cubicBezTo>
                    <a:pt x="2337" y="106"/>
                    <a:pt x="2336" y="111"/>
                    <a:pt x="2334" y="111"/>
                  </a:cubicBezTo>
                  <a:cubicBezTo>
                    <a:pt x="2329" y="111"/>
                    <a:pt x="2325" y="57"/>
                    <a:pt x="2320" y="47"/>
                  </a:cubicBezTo>
                  <a:lnTo>
                    <a:pt x="2320" y="47"/>
                  </a:lnTo>
                  <a:cubicBezTo>
                    <a:pt x="2324" y="92"/>
                    <a:pt x="2331" y="99"/>
                    <a:pt x="2327" y="130"/>
                  </a:cubicBezTo>
                  <a:cubicBezTo>
                    <a:pt x="2314" y="143"/>
                    <a:pt x="2301" y="149"/>
                    <a:pt x="2288" y="149"/>
                  </a:cubicBezTo>
                  <a:cubicBezTo>
                    <a:pt x="2229" y="149"/>
                    <a:pt x="2166" y="41"/>
                    <a:pt x="2104" y="1"/>
                  </a:cubicBezTo>
                  <a:cubicBezTo>
                    <a:pt x="2103" y="0"/>
                    <a:pt x="2103" y="0"/>
                    <a:pt x="2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4849500" y="1185050"/>
              <a:ext cx="150" cy="725"/>
            </a:xfrm>
            <a:custGeom>
              <a:avLst/>
              <a:gdLst/>
              <a:ahLst/>
              <a:cxnLst/>
              <a:rect l="l" t="t" r="r" b="b"/>
              <a:pathLst>
                <a:path w="6" h="29" extrusionOk="0">
                  <a:moveTo>
                    <a:pt x="2" y="1"/>
                  </a:moveTo>
                  <a:cubicBezTo>
                    <a:pt x="1" y="11"/>
                    <a:pt x="0" y="21"/>
                    <a:pt x="0" y="29"/>
                  </a:cubicBezTo>
                  <a:cubicBezTo>
                    <a:pt x="0" y="29"/>
                    <a:pt x="1" y="29"/>
                    <a:pt x="2" y="28"/>
                  </a:cubicBezTo>
                  <a:cubicBezTo>
                    <a:pt x="3" y="26"/>
                    <a:pt x="3" y="23"/>
                    <a:pt x="5" y="22"/>
                  </a:cubicBezTo>
                  <a:cubicBezTo>
                    <a:pt x="3" y="13"/>
                    <a:pt x="3" y="6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4769275" y="1184600"/>
              <a:ext cx="75" cy="350"/>
            </a:xfrm>
            <a:custGeom>
              <a:avLst/>
              <a:gdLst/>
              <a:ahLst/>
              <a:cxnLst/>
              <a:rect l="l" t="t" r="r" b="b"/>
              <a:pathLst>
                <a:path w="3" h="14" extrusionOk="0">
                  <a:moveTo>
                    <a:pt x="1" y="0"/>
                  </a:moveTo>
                  <a:cubicBezTo>
                    <a:pt x="1" y="4"/>
                    <a:pt x="2" y="7"/>
                    <a:pt x="2" y="11"/>
                  </a:cubicBezTo>
                  <a:lnTo>
                    <a:pt x="3" y="14"/>
                  </a:lnTo>
                  <a:cubicBezTo>
                    <a:pt x="2" y="10"/>
                    <a:pt x="2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4835275" y="1168475"/>
              <a:ext cx="150" cy="575"/>
            </a:xfrm>
            <a:custGeom>
              <a:avLst/>
              <a:gdLst/>
              <a:ahLst/>
              <a:cxnLst/>
              <a:rect l="l" t="t" r="r" b="b"/>
              <a:pathLst>
                <a:path w="6" h="23" extrusionOk="0">
                  <a:moveTo>
                    <a:pt x="1" y="0"/>
                  </a:moveTo>
                  <a:lnTo>
                    <a:pt x="2" y="23"/>
                  </a:ln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>
              <a:off x="4763725" y="1176875"/>
              <a:ext cx="125" cy="575"/>
            </a:xfrm>
            <a:custGeom>
              <a:avLst/>
              <a:gdLst/>
              <a:ahLst/>
              <a:cxnLst/>
              <a:rect l="l" t="t" r="r" b="b"/>
              <a:pathLst>
                <a:path w="5" h="23" extrusionOk="0">
                  <a:moveTo>
                    <a:pt x="1" y="0"/>
                  </a:moveTo>
                  <a:cubicBezTo>
                    <a:pt x="1" y="6"/>
                    <a:pt x="2" y="14"/>
                    <a:pt x="5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>
              <a:off x="4761300" y="117630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9"/>
                    <a:pt x="10" y="26"/>
                    <a:pt x="1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>
              <a:off x="4759950" y="1176125"/>
              <a:ext cx="50" cy="975"/>
            </a:xfrm>
            <a:custGeom>
              <a:avLst/>
              <a:gdLst/>
              <a:ahLst/>
              <a:cxnLst/>
              <a:rect l="l" t="t" r="r" b="b"/>
              <a:pathLst>
                <a:path w="2" h="39" extrusionOk="0">
                  <a:moveTo>
                    <a:pt x="0" y="0"/>
                  </a:moveTo>
                  <a:cubicBezTo>
                    <a:pt x="0" y="9"/>
                    <a:pt x="1" y="18"/>
                    <a:pt x="1" y="25"/>
                  </a:cubicBezTo>
                  <a:lnTo>
                    <a:pt x="1" y="25"/>
                  </a:lnTo>
                  <a:lnTo>
                    <a:pt x="0" y="0"/>
                  </a:lnTo>
                  <a:close/>
                  <a:moveTo>
                    <a:pt x="1" y="25"/>
                  </a:moveTo>
                  <a:lnTo>
                    <a:pt x="1" y="38"/>
                  </a:lnTo>
                  <a:cubicBezTo>
                    <a:pt x="1" y="34"/>
                    <a:pt x="1" y="30"/>
                    <a:pt x="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>
              <a:off x="4785800" y="117127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5" y="0"/>
                  </a:moveTo>
                  <a:cubicBezTo>
                    <a:pt x="5" y="0"/>
                    <a:pt x="2" y="6"/>
                    <a:pt x="0" y="15"/>
                  </a:cubicBezTo>
                  <a:cubicBezTo>
                    <a:pt x="2" y="15"/>
                    <a:pt x="2" y="14"/>
                    <a:pt x="3" y="12"/>
                  </a:cubicBezTo>
                  <a:cubicBezTo>
                    <a:pt x="5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>
              <a:off x="4778300" y="1176225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7" y="0"/>
                  </a:moveTo>
                  <a:cubicBezTo>
                    <a:pt x="2" y="0"/>
                    <a:pt x="0" y="10"/>
                    <a:pt x="4" y="48"/>
                  </a:cubicBezTo>
                  <a:cubicBezTo>
                    <a:pt x="7" y="31"/>
                    <a:pt x="8" y="14"/>
                    <a:pt x="12" y="3"/>
                  </a:cubicBezTo>
                  <a:cubicBezTo>
                    <a:pt x="10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>
              <a:off x="4794350" y="11684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>
              <a:off x="4778525" y="11760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8" y="0"/>
                  </a:moveTo>
                  <a:cubicBezTo>
                    <a:pt x="5" y="0"/>
                    <a:pt x="3" y="5"/>
                    <a:pt x="1" y="12"/>
                  </a:cubicBezTo>
                  <a:cubicBezTo>
                    <a:pt x="4" y="16"/>
                    <a:pt x="8" y="20"/>
                    <a:pt x="11" y="20"/>
                  </a:cubicBezTo>
                  <a:cubicBezTo>
                    <a:pt x="13" y="20"/>
                    <a:pt x="14" y="18"/>
                    <a:pt x="15" y="12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>
              <a:off x="4752650" y="1175600"/>
              <a:ext cx="100" cy="375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1" y="0"/>
                  </a:moveTo>
                  <a:cubicBezTo>
                    <a:pt x="1" y="7"/>
                    <a:pt x="2" y="11"/>
                    <a:pt x="2" y="15"/>
                  </a:cubicBezTo>
                  <a:lnTo>
                    <a:pt x="4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4752600" y="1175950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4" y="1"/>
                  </a:moveTo>
                  <a:lnTo>
                    <a:pt x="1" y="12"/>
                  </a:lnTo>
                  <a:cubicBezTo>
                    <a:pt x="3" y="12"/>
                    <a:pt x="4" y="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>
              <a:off x="4752475" y="1176250"/>
              <a:ext cx="150" cy="600"/>
            </a:xfrm>
            <a:custGeom>
              <a:avLst/>
              <a:gdLst/>
              <a:ahLst/>
              <a:cxnLst/>
              <a:rect l="l" t="t" r="r" b="b"/>
              <a:pathLst>
                <a:path w="6" h="24" extrusionOk="0">
                  <a:moveTo>
                    <a:pt x="4" y="0"/>
                  </a:moveTo>
                  <a:cubicBezTo>
                    <a:pt x="3" y="0"/>
                    <a:pt x="0" y="2"/>
                    <a:pt x="0" y="23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>
              <a:off x="4754950" y="1175725"/>
              <a:ext cx="100" cy="825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2" y="1"/>
                  </a:moveTo>
                  <a:cubicBezTo>
                    <a:pt x="0" y="7"/>
                    <a:pt x="2" y="17"/>
                    <a:pt x="3" y="3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>
              <a:off x="4754900" y="1174950"/>
              <a:ext cx="750" cy="1675"/>
            </a:xfrm>
            <a:custGeom>
              <a:avLst/>
              <a:gdLst/>
              <a:ahLst/>
              <a:cxnLst/>
              <a:rect l="l" t="t" r="r" b="b"/>
              <a:pathLst>
                <a:path w="30" h="67" extrusionOk="0">
                  <a:moveTo>
                    <a:pt x="4" y="0"/>
                  </a:moveTo>
                  <a:cubicBezTo>
                    <a:pt x="3" y="0"/>
                    <a:pt x="2" y="1"/>
                    <a:pt x="1" y="5"/>
                  </a:cubicBezTo>
                  <a:lnTo>
                    <a:pt x="2" y="30"/>
                  </a:lnTo>
                  <a:cubicBezTo>
                    <a:pt x="2" y="22"/>
                    <a:pt x="3" y="19"/>
                    <a:pt x="4" y="19"/>
                  </a:cubicBezTo>
                  <a:cubicBezTo>
                    <a:pt x="9" y="19"/>
                    <a:pt x="22" y="67"/>
                    <a:pt x="27" y="67"/>
                  </a:cubicBezTo>
                  <a:cubicBezTo>
                    <a:pt x="29" y="67"/>
                    <a:pt x="30" y="63"/>
                    <a:pt x="30" y="52"/>
                  </a:cubicBezTo>
                  <a:cubicBezTo>
                    <a:pt x="24" y="47"/>
                    <a:pt x="12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>
              <a:off x="4758625" y="1185575"/>
              <a:ext cx="650" cy="3075"/>
            </a:xfrm>
            <a:custGeom>
              <a:avLst/>
              <a:gdLst/>
              <a:ahLst/>
              <a:cxnLst/>
              <a:rect l="l" t="t" r="r" b="b"/>
              <a:pathLst>
                <a:path w="26" h="123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6"/>
                    <a:pt x="16" y="83"/>
                    <a:pt x="6" y="91"/>
                  </a:cubicBezTo>
                  <a:cubicBezTo>
                    <a:pt x="15" y="114"/>
                    <a:pt x="19" y="123"/>
                    <a:pt x="20" y="123"/>
                  </a:cubicBezTo>
                  <a:cubicBezTo>
                    <a:pt x="26" y="123"/>
                    <a:pt x="4" y="25"/>
                    <a:pt x="21" y="25"/>
                  </a:cubicBezTo>
                  <a:lnTo>
                    <a:pt x="21" y="25"/>
                  </a:lnTo>
                  <a:cubicBezTo>
                    <a:pt x="22" y="25"/>
                    <a:pt x="23" y="25"/>
                    <a:pt x="24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>
              <a:off x="4760775" y="1187325"/>
              <a:ext cx="550" cy="1800"/>
            </a:xfrm>
            <a:custGeom>
              <a:avLst/>
              <a:gdLst/>
              <a:ahLst/>
              <a:cxnLst/>
              <a:rect l="l" t="t" r="r" b="b"/>
              <a:pathLst>
                <a:path w="22" h="7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8"/>
                    <a:pt x="15" y="51"/>
                    <a:pt x="16" y="72"/>
                  </a:cubicBezTo>
                  <a:cubicBezTo>
                    <a:pt x="21" y="38"/>
                    <a:pt x="21" y="3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>
              <a:off x="4773275" y="1186375"/>
              <a:ext cx="300" cy="2100"/>
            </a:xfrm>
            <a:custGeom>
              <a:avLst/>
              <a:gdLst/>
              <a:ahLst/>
              <a:cxnLst/>
              <a:rect l="l" t="t" r="r" b="b"/>
              <a:pathLst>
                <a:path w="12" h="84" extrusionOk="0">
                  <a:moveTo>
                    <a:pt x="0" y="1"/>
                  </a:moveTo>
                  <a:cubicBezTo>
                    <a:pt x="0" y="7"/>
                    <a:pt x="1" y="13"/>
                    <a:pt x="1" y="18"/>
                  </a:cubicBezTo>
                  <a:lnTo>
                    <a:pt x="1" y="18"/>
                  </a:lnTo>
                  <a:lnTo>
                    <a:pt x="0" y="1"/>
                  </a:lnTo>
                  <a:close/>
                  <a:moveTo>
                    <a:pt x="1" y="18"/>
                  </a:moveTo>
                  <a:lnTo>
                    <a:pt x="5" y="84"/>
                  </a:lnTo>
                  <a:cubicBezTo>
                    <a:pt x="12" y="73"/>
                    <a:pt x="5" y="56"/>
                    <a:pt x="1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>
              <a:off x="4774575" y="1174275"/>
              <a:ext cx="325" cy="1925"/>
            </a:xfrm>
            <a:custGeom>
              <a:avLst/>
              <a:gdLst/>
              <a:ahLst/>
              <a:cxnLst/>
              <a:rect l="l" t="t" r="r" b="b"/>
              <a:pathLst>
                <a:path w="13" h="77" extrusionOk="0">
                  <a:moveTo>
                    <a:pt x="0" y="0"/>
                  </a:moveTo>
                  <a:lnTo>
                    <a:pt x="1" y="76"/>
                  </a:lnTo>
                  <a:lnTo>
                    <a:pt x="1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>
              <a:off x="4777150" y="1189725"/>
              <a:ext cx="350" cy="800"/>
            </a:xfrm>
            <a:custGeom>
              <a:avLst/>
              <a:gdLst/>
              <a:ahLst/>
              <a:cxnLst/>
              <a:rect l="l" t="t" r="r" b="b"/>
              <a:pathLst>
                <a:path w="14" h="32" extrusionOk="0">
                  <a:moveTo>
                    <a:pt x="13" y="1"/>
                  </a:moveTo>
                  <a:lnTo>
                    <a:pt x="4" y="18"/>
                  </a:lnTo>
                  <a:lnTo>
                    <a:pt x="1" y="3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4797350" y="1185750"/>
              <a:ext cx="350" cy="2725"/>
            </a:xfrm>
            <a:custGeom>
              <a:avLst/>
              <a:gdLst/>
              <a:ahLst/>
              <a:cxnLst/>
              <a:rect l="l" t="t" r="r" b="b"/>
              <a:pathLst>
                <a:path w="14" h="109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8"/>
                    <a:pt x="3" y="109"/>
                    <a:pt x="10" y="109"/>
                  </a:cubicBezTo>
                  <a:cubicBezTo>
                    <a:pt x="11" y="109"/>
                    <a:pt x="12" y="107"/>
                    <a:pt x="13" y="10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4806400" y="1185300"/>
              <a:ext cx="550" cy="1550"/>
            </a:xfrm>
            <a:custGeom>
              <a:avLst/>
              <a:gdLst/>
              <a:ahLst/>
              <a:cxnLst/>
              <a:rect l="l" t="t" r="r" b="b"/>
              <a:pathLst>
                <a:path w="22" h="62" extrusionOk="0"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4" y="36"/>
                    <a:pt x="10" y="61"/>
                    <a:pt x="15" y="61"/>
                  </a:cubicBezTo>
                  <a:cubicBezTo>
                    <a:pt x="18" y="61"/>
                    <a:pt x="20" y="54"/>
                    <a:pt x="21" y="37"/>
                  </a:cubicBezTo>
                  <a:cubicBezTo>
                    <a:pt x="15" y="30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4832900" y="1188975"/>
              <a:ext cx="350" cy="875"/>
            </a:xfrm>
            <a:custGeom>
              <a:avLst/>
              <a:gdLst/>
              <a:ahLst/>
              <a:cxnLst/>
              <a:rect l="l" t="t" r="r" b="b"/>
              <a:pathLst>
                <a:path w="14" h="35" extrusionOk="0">
                  <a:moveTo>
                    <a:pt x="8" y="0"/>
                  </a:moveTo>
                  <a:lnTo>
                    <a:pt x="0" y="35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4868600" y="1190850"/>
              <a:ext cx="1750" cy="2125"/>
            </a:xfrm>
            <a:custGeom>
              <a:avLst/>
              <a:gdLst/>
              <a:ahLst/>
              <a:cxnLst/>
              <a:rect l="l" t="t" r="r" b="b"/>
              <a:pathLst>
                <a:path w="70" h="85" extrusionOk="0">
                  <a:moveTo>
                    <a:pt x="2" y="0"/>
                  </a:moveTo>
                  <a:cubicBezTo>
                    <a:pt x="1" y="0"/>
                    <a:pt x="0" y="1"/>
                    <a:pt x="1" y="3"/>
                  </a:cubicBezTo>
                  <a:lnTo>
                    <a:pt x="70" y="84"/>
                  </a:lnTo>
                  <a:lnTo>
                    <a:pt x="62" y="54"/>
                  </a:lnTo>
                  <a:cubicBezTo>
                    <a:pt x="47" y="35"/>
                    <a:pt x="11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4865475" y="1189775"/>
              <a:ext cx="3925" cy="4675"/>
            </a:xfrm>
            <a:custGeom>
              <a:avLst/>
              <a:gdLst/>
              <a:ahLst/>
              <a:cxnLst/>
              <a:rect l="l" t="t" r="r" b="b"/>
              <a:pathLst>
                <a:path w="157" h="187" extrusionOk="0">
                  <a:moveTo>
                    <a:pt x="38" y="1"/>
                  </a:moveTo>
                  <a:cubicBezTo>
                    <a:pt x="26" y="1"/>
                    <a:pt x="30" y="18"/>
                    <a:pt x="51" y="52"/>
                  </a:cubicBezTo>
                  <a:cubicBezTo>
                    <a:pt x="31" y="39"/>
                    <a:pt x="12" y="16"/>
                    <a:pt x="0" y="3"/>
                  </a:cubicBezTo>
                  <a:lnTo>
                    <a:pt x="0" y="3"/>
                  </a:lnTo>
                  <a:cubicBezTo>
                    <a:pt x="28" y="47"/>
                    <a:pt x="83" y="122"/>
                    <a:pt x="157" y="186"/>
                  </a:cubicBezTo>
                  <a:cubicBezTo>
                    <a:pt x="93" y="104"/>
                    <a:pt x="124" y="133"/>
                    <a:pt x="48" y="37"/>
                  </a:cubicBezTo>
                  <a:cubicBezTo>
                    <a:pt x="48" y="34"/>
                    <a:pt x="49" y="33"/>
                    <a:pt x="51" y="33"/>
                  </a:cubicBezTo>
                  <a:cubicBezTo>
                    <a:pt x="61" y="33"/>
                    <a:pt x="89" y="56"/>
                    <a:pt x="111" y="78"/>
                  </a:cubicBezTo>
                  <a:cubicBezTo>
                    <a:pt x="94" y="57"/>
                    <a:pt x="139" y="85"/>
                    <a:pt x="95" y="33"/>
                  </a:cubicBezTo>
                  <a:cubicBezTo>
                    <a:pt x="66" y="11"/>
                    <a:pt x="47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4845400" y="1202675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lnTo>
                    <a:pt x="14" y="5"/>
                  </a:lnTo>
                  <a:cubicBezTo>
                    <a:pt x="7" y="2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4833150" y="1210250"/>
              <a:ext cx="300" cy="600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9"/>
                    <a:pt x="3" y="16"/>
                    <a:pt x="9" y="24"/>
                  </a:cubicBezTo>
                  <a:cubicBezTo>
                    <a:pt x="11" y="19"/>
                    <a:pt x="6" y="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4829575" y="1209925"/>
              <a:ext cx="300" cy="2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2" y="1"/>
                  </a:moveTo>
                  <a:cubicBezTo>
                    <a:pt x="1" y="1"/>
                    <a:pt x="1" y="2"/>
                    <a:pt x="2" y="6"/>
                  </a:cubicBezTo>
                  <a:cubicBezTo>
                    <a:pt x="6" y="7"/>
                    <a:pt x="9" y="7"/>
                    <a:pt x="11" y="8"/>
                  </a:cubicBezTo>
                  <a:cubicBezTo>
                    <a:pt x="7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4844575" y="120227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5"/>
                    <a:pt x="17" y="19"/>
                    <a:pt x="21" y="19"/>
                  </a:cubicBezTo>
                  <a:cubicBezTo>
                    <a:pt x="25" y="19"/>
                    <a:pt x="28" y="16"/>
                    <a:pt x="33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4867300" y="1196075"/>
              <a:ext cx="375" cy="675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1" y="1"/>
                  </a:moveTo>
                  <a:cubicBezTo>
                    <a:pt x="2" y="6"/>
                    <a:pt x="4" y="11"/>
                    <a:pt x="4" y="15"/>
                  </a:cubicBezTo>
                  <a:cubicBezTo>
                    <a:pt x="6" y="17"/>
                    <a:pt x="9" y="21"/>
                    <a:pt x="14" y="27"/>
                  </a:cubicBezTo>
                  <a:cubicBezTo>
                    <a:pt x="12" y="20"/>
                    <a:pt x="7" y="1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4848150" y="1195875"/>
              <a:ext cx="675" cy="1000"/>
            </a:xfrm>
            <a:custGeom>
              <a:avLst/>
              <a:gdLst/>
              <a:ahLst/>
              <a:cxnLst/>
              <a:rect l="l" t="t" r="r" b="b"/>
              <a:pathLst>
                <a:path w="27" h="40" extrusionOk="0">
                  <a:moveTo>
                    <a:pt x="0" y="0"/>
                  </a:moveTo>
                  <a:lnTo>
                    <a:pt x="23" y="40"/>
                  </a:lnTo>
                  <a:lnTo>
                    <a:pt x="26" y="36"/>
                  </a:lnTo>
                  <a:cubicBezTo>
                    <a:pt x="19" y="25"/>
                    <a:pt x="11" y="1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4851875" y="1193250"/>
              <a:ext cx="2200" cy="2500"/>
            </a:xfrm>
            <a:custGeom>
              <a:avLst/>
              <a:gdLst/>
              <a:ahLst/>
              <a:cxnLst/>
              <a:rect l="l" t="t" r="r" b="b"/>
              <a:pathLst>
                <a:path w="88" h="100" extrusionOk="0">
                  <a:moveTo>
                    <a:pt x="7" y="1"/>
                  </a:moveTo>
                  <a:cubicBezTo>
                    <a:pt x="1" y="1"/>
                    <a:pt x="62" y="68"/>
                    <a:pt x="88" y="99"/>
                  </a:cubicBezTo>
                  <a:cubicBezTo>
                    <a:pt x="64" y="69"/>
                    <a:pt x="53" y="55"/>
                    <a:pt x="52" y="47"/>
                  </a:cubicBezTo>
                  <a:cubicBezTo>
                    <a:pt x="40" y="35"/>
                    <a:pt x="25" y="19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4860275" y="1190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"/>
                  </a:moveTo>
                  <a:lnTo>
                    <a:pt x="2" y="4"/>
                  </a:lnTo>
                  <a:lnTo>
                    <a:pt x="2" y="4"/>
                  </a:lnTo>
                  <a:cubicBezTo>
                    <a:pt x="2" y="3"/>
                    <a:pt x="1" y="2"/>
                    <a:pt x="1" y="1"/>
                  </a:cubicBezTo>
                  <a:close/>
                  <a:moveTo>
                    <a:pt x="2" y="4"/>
                  </a:moveTo>
                  <a:cubicBezTo>
                    <a:pt x="3" y="7"/>
                    <a:pt x="4" y="11"/>
                    <a:pt x="6" y="1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4845225" y="1198200"/>
              <a:ext cx="575" cy="625"/>
            </a:xfrm>
            <a:custGeom>
              <a:avLst/>
              <a:gdLst/>
              <a:ahLst/>
              <a:cxnLst/>
              <a:rect l="l" t="t" r="r" b="b"/>
              <a:pathLst>
                <a:path w="23" h="25" extrusionOk="0">
                  <a:moveTo>
                    <a:pt x="0" y="1"/>
                  </a:moveTo>
                  <a:lnTo>
                    <a:pt x="23" y="25"/>
                  </a:lnTo>
                  <a:cubicBezTo>
                    <a:pt x="14" y="14"/>
                    <a:pt x="5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4735925" y="12841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10"/>
                    <a:pt x="4" y="16"/>
                    <a:pt x="6" y="16"/>
                  </a:cubicBezTo>
                  <a:cubicBezTo>
                    <a:pt x="3" y="10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726350" y="1274650"/>
              <a:ext cx="425" cy="1350"/>
            </a:xfrm>
            <a:custGeom>
              <a:avLst/>
              <a:gdLst/>
              <a:ahLst/>
              <a:cxnLst/>
              <a:rect l="l" t="t" r="r" b="b"/>
              <a:pathLst>
                <a:path w="17" h="54" extrusionOk="0">
                  <a:moveTo>
                    <a:pt x="0" y="1"/>
                  </a:moveTo>
                  <a:lnTo>
                    <a:pt x="16" y="54"/>
                  </a:lnTo>
                  <a:lnTo>
                    <a:pt x="17" y="49"/>
                  </a:lnTo>
                  <a:cubicBezTo>
                    <a:pt x="10" y="32"/>
                    <a:pt x="5" y="1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4824275" y="1210325"/>
              <a:ext cx="100" cy="200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0"/>
                  </a:moveTo>
                  <a:cubicBezTo>
                    <a:pt x="1" y="0"/>
                    <a:pt x="1" y="3"/>
                    <a:pt x="1" y="6"/>
                  </a:cubicBezTo>
                  <a:cubicBezTo>
                    <a:pt x="2" y="6"/>
                    <a:pt x="3" y="6"/>
                    <a:pt x="3" y="6"/>
                  </a:cubicBezTo>
                  <a:lnTo>
                    <a:pt x="3" y="6"/>
                  </a:lnTo>
                  <a:cubicBezTo>
                    <a:pt x="2" y="2"/>
                    <a:pt x="2" y="0"/>
                    <a:pt x="1" y="0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4791700" y="1235000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1" y="0"/>
                  </a:moveTo>
                  <a:cubicBezTo>
                    <a:pt x="59" y="60"/>
                    <a:pt x="29" y="105"/>
                    <a:pt x="100" y="167"/>
                  </a:cubicBezTo>
                  <a:cubicBezTo>
                    <a:pt x="79" y="139"/>
                    <a:pt x="48" y="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4867175" y="119660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2"/>
                    <a:pt x="4" y="6"/>
                    <a:pt x="0" y="7"/>
                  </a:cubicBezTo>
                  <a:cubicBezTo>
                    <a:pt x="6" y="6"/>
                    <a:pt x="7" y="5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4794200" y="1239175"/>
              <a:ext cx="225" cy="2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0" y="0"/>
                  </a:moveTo>
                  <a:cubicBezTo>
                    <a:pt x="2" y="2"/>
                    <a:pt x="3" y="3"/>
                    <a:pt x="4" y="4"/>
                  </a:cubicBezTo>
                  <a:lnTo>
                    <a:pt x="4" y="4"/>
                  </a:lnTo>
                  <a:lnTo>
                    <a:pt x="0" y="0"/>
                  </a:lnTo>
                  <a:close/>
                  <a:moveTo>
                    <a:pt x="4" y="4"/>
                  </a:moveTo>
                  <a:lnTo>
                    <a:pt x="8" y="8"/>
                  </a:lnTo>
                  <a:cubicBezTo>
                    <a:pt x="7" y="6"/>
                    <a:pt x="6" y="5"/>
                    <a:pt x="4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4816950" y="1217725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3"/>
                    <a:pt x="18" y="21"/>
                    <a:pt x="28" y="31"/>
                  </a:cubicBezTo>
                  <a:cubicBezTo>
                    <a:pt x="22" y="22"/>
                    <a:pt x="14" y="1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4824725" y="121557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" y="1"/>
                  </a:moveTo>
                  <a:cubicBezTo>
                    <a:pt x="5" y="4"/>
                    <a:pt x="9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4815275" y="1222525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2" y="1"/>
                  </a:moveTo>
                  <a:cubicBezTo>
                    <a:pt x="1" y="1"/>
                    <a:pt x="0" y="2"/>
                    <a:pt x="1" y="7"/>
                  </a:cubicBezTo>
                  <a:cubicBezTo>
                    <a:pt x="3" y="11"/>
                    <a:pt x="6" y="12"/>
                    <a:pt x="9" y="15"/>
                  </a:cubicBezTo>
                  <a:cubicBezTo>
                    <a:pt x="6" y="8"/>
                    <a:pt x="4" y="3"/>
                    <a:pt x="5" y="2"/>
                  </a:cubicBezTo>
                  <a:lnTo>
                    <a:pt x="5" y="2"/>
                  </a:lnTo>
                  <a:cubicBezTo>
                    <a:pt x="8" y="4"/>
                    <a:pt x="11" y="6"/>
                    <a:pt x="14" y="7"/>
                  </a:cubicBezTo>
                  <a:cubicBezTo>
                    <a:pt x="10" y="3"/>
                    <a:pt x="7" y="2"/>
                    <a:pt x="6" y="2"/>
                  </a:cubicBezTo>
                  <a:lnTo>
                    <a:pt x="6" y="2"/>
                  </a:lnTo>
                  <a:cubicBezTo>
                    <a:pt x="6" y="2"/>
                    <a:pt x="5" y="2"/>
                    <a:pt x="5" y="2"/>
                  </a:cubicBezTo>
                  <a:lnTo>
                    <a:pt x="5" y="2"/>
                  </a:ln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4812200" y="1225050"/>
              <a:ext cx="400" cy="350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1" y="0"/>
                  </a:moveTo>
                  <a:lnTo>
                    <a:pt x="14" y="14"/>
                  </a:lnTo>
                  <a:cubicBezTo>
                    <a:pt x="14" y="10"/>
                    <a:pt x="15" y="8"/>
                    <a:pt x="15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4746975" y="1276850"/>
              <a:ext cx="975" cy="1950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1" y="0"/>
                  </a:moveTo>
                  <a:cubicBezTo>
                    <a:pt x="23" y="48"/>
                    <a:pt x="16" y="78"/>
                    <a:pt x="28" y="78"/>
                  </a:cubicBezTo>
                  <a:cubicBezTo>
                    <a:pt x="30" y="78"/>
                    <a:pt x="34" y="76"/>
                    <a:pt x="39" y="73"/>
                  </a:cubicBezTo>
                  <a:cubicBezTo>
                    <a:pt x="27" y="51"/>
                    <a:pt x="13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4866725" y="1195800"/>
              <a:ext cx="625" cy="800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1" y="0"/>
                  </a:moveTo>
                  <a:cubicBezTo>
                    <a:pt x="16" y="17"/>
                    <a:pt x="23" y="26"/>
                    <a:pt x="24" y="31"/>
                  </a:cubicBezTo>
                  <a:cubicBezTo>
                    <a:pt x="25" y="28"/>
                    <a:pt x="25" y="26"/>
                    <a:pt x="25" y="23"/>
                  </a:cubicBezTo>
                  <a:cubicBezTo>
                    <a:pt x="16" y="14"/>
                    <a:pt x="7" y="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2"/>
            <p:cNvSpPr/>
            <p:nvPr/>
          </p:nvSpPr>
          <p:spPr>
            <a:xfrm>
              <a:off x="4825175" y="1237400"/>
              <a:ext cx="775" cy="175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30" y="1"/>
                  </a:moveTo>
                  <a:lnTo>
                    <a:pt x="0" y="6"/>
                  </a:lnTo>
                  <a:cubicBezTo>
                    <a:pt x="3" y="6"/>
                    <a:pt x="6" y="7"/>
                    <a:pt x="9" y="7"/>
                  </a:cubicBezTo>
                  <a:cubicBezTo>
                    <a:pt x="17" y="7"/>
                    <a:pt x="24" y="5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2"/>
            <p:cNvSpPr/>
            <p:nvPr/>
          </p:nvSpPr>
          <p:spPr>
            <a:xfrm>
              <a:off x="4776000" y="1265225"/>
              <a:ext cx="125" cy="37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0" y="14"/>
                  </a:lnTo>
                  <a:cubicBezTo>
                    <a:pt x="0" y="14"/>
                    <a:pt x="1" y="14"/>
                    <a:pt x="1" y="14"/>
                  </a:cubicBezTo>
                  <a:cubicBezTo>
                    <a:pt x="4" y="14"/>
                    <a:pt x="5" y="1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2"/>
            <p:cNvSpPr/>
            <p:nvPr/>
          </p:nvSpPr>
          <p:spPr>
            <a:xfrm>
              <a:off x="4822450" y="1237925"/>
              <a:ext cx="1275" cy="1075"/>
            </a:xfrm>
            <a:custGeom>
              <a:avLst/>
              <a:gdLst/>
              <a:ahLst/>
              <a:cxnLst/>
              <a:rect l="l" t="t" r="r" b="b"/>
              <a:pathLst>
                <a:path w="51" h="43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"/>
                    <a:pt x="6" y="12"/>
                    <a:pt x="11" y="21"/>
                  </a:cubicBezTo>
                  <a:lnTo>
                    <a:pt x="50" y="43"/>
                  </a:lnTo>
                  <a:cubicBezTo>
                    <a:pt x="27" y="19"/>
                    <a:pt x="12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2"/>
            <p:cNvSpPr/>
            <p:nvPr/>
          </p:nvSpPr>
          <p:spPr>
            <a:xfrm>
              <a:off x="4746950" y="127685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2"/>
            <p:cNvSpPr/>
            <p:nvPr/>
          </p:nvSpPr>
          <p:spPr>
            <a:xfrm>
              <a:off x="4725100" y="1190125"/>
              <a:ext cx="143000" cy="95300"/>
            </a:xfrm>
            <a:custGeom>
              <a:avLst/>
              <a:gdLst/>
              <a:ahLst/>
              <a:cxnLst/>
              <a:rect l="l" t="t" r="r" b="b"/>
              <a:pathLst>
                <a:path w="5720" h="3812" extrusionOk="0">
                  <a:moveTo>
                    <a:pt x="5634" y="59"/>
                  </a:moveTo>
                  <a:cubicBezTo>
                    <a:pt x="5633" y="59"/>
                    <a:pt x="5633" y="59"/>
                    <a:pt x="5633" y="59"/>
                  </a:cubicBezTo>
                  <a:lnTo>
                    <a:pt x="5641" y="63"/>
                  </a:lnTo>
                  <a:lnTo>
                    <a:pt x="5641" y="63"/>
                  </a:lnTo>
                  <a:cubicBezTo>
                    <a:pt x="5638" y="60"/>
                    <a:pt x="5635" y="59"/>
                    <a:pt x="5634" y="59"/>
                  </a:cubicBezTo>
                  <a:close/>
                  <a:moveTo>
                    <a:pt x="4995" y="458"/>
                  </a:moveTo>
                  <a:cubicBezTo>
                    <a:pt x="4995" y="460"/>
                    <a:pt x="4996" y="462"/>
                    <a:pt x="4997" y="465"/>
                  </a:cubicBezTo>
                  <a:lnTo>
                    <a:pt x="4997" y="465"/>
                  </a:lnTo>
                  <a:cubicBezTo>
                    <a:pt x="4996" y="462"/>
                    <a:pt x="4995" y="460"/>
                    <a:pt x="4995" y="458"/>
                  </a:cubicBezTo>
                  <a:close/>
                  <a:moveTo>
                    <a:pt x="4002" y="737"/>
                  </a:moveTo>
                  <a:lnTo>
                    <a:pt x="4003" y="742"/>
                  </a:lnTo>
                  <a:lnTo>
                    <a:pt x="4003" y="742"/>
                  </a:lnTo>
                  <a:cubicBezTo>
                    <a:pt x="4003" y="741"/>
                    <a:pt x="4003" y="739"/>
                    <a:pt x="4002" y="737"/>
                  </a:cubicBezTo>
                  <a:close/>
                  <a:moveTo>
                    <a:pt x="4002" y="820"/>
                  </a:moveTo>
                  <a:cubicBezTo>
                    <a:pt x="4001" y="823"/>
                    <a:pt x="4001" y="827"/>
                    <a:pt x="4002" y="831"/>
                  </a:cubicBezTo>
                  <a:lnTo>
                    <a:pt x="4002" y="831"/>
                  </a:lnTo>
                  <a:cubicBezTo>
                    <a:pt x="4003" y="829"/>
                    <a:pt x="4003" y="825"/>
                    <a:pt x="4002" y="820"/>
                  </a:cubicBezTo>
                  <a:close/>
                  <a:moveTo>
                    <a:pt x="4015" y="1056"/>
                  </a:moveTo>
                  <a:lnTo>
                    <a:pt x="4015" y="1056"/>
                  </a:lnTo>
                  <a:cubicBezTo>
                    <a:pt x="4018" y="1061"/>
                    <a:pt x="4020" y="1066"/>
                    <a:pt x="4022" y="1070"/>
                  </a:cubicBezTo>
                  <a:lnTo>
                    <a:pt x="4022" y="1070"/>
                  </a:lnTo>
                  <a:cubicBezTo>
                    <a:pt x="4021" y="1065"/>
                    <a:pt x="4023" y="1062"/>
                    <a:pt x="4015" y="1056"/>
                  </a:cubicBezTo>
                  <a:close/>
                  <a:moveTo>
                    <a:pt x="4022" y="1070"/>
                  </a:moveTo>
                  <a:cubicBezTo>
                    <a:pt x="4022" y="1073"/>
                    <a:pt x="4022" y="1076"/>
                    <a:pt x="4025" y="1081"/>
                  </a:cubicBezTo>
                  <a:lnTo>
                    <a:pt x="4025" y="1081"/>
                  </a:lnTo>
                  <a:cubicBezTo>
                    <a:pt x="4025" y="1079"/>
                    <a:pt x="4024" y="1075"/>
                    <a:pt x="4022" y="1070"/>
                  </a:cubicBezTo>
                  <a:close/>
                  <a:moveTo>
                    <a:pt x="4473" y="1341"/>
                  </a:moveTo>
                  <a:cubicBezTo>
                    <a:pt x="4472" y="1342"/>
                    <a:pt x="4472" y="1342"/>
                    <a:pt x="4471" y="1343"/>
                  </a:cubicBezTo>
                  <a:cubicBezTo>
                    <a:pt x="4472" y="1343"/>
                    <a:pt x="4472" y="1342"/>
                    <a:pt x="4473" y="1341"/>
                  </a:cubicBezTo>
                  <a:close/>
                  <a:moveTo>
                    <a:pt x="3638" y="1361"/>
                  </a:moveTo>
                  <a:cubicBezTo>
                    <a:pt x="3638" y="1361"/>
                    <a:pt x="3640" y="1365"/>
                    <a:pt x="3644" y="1370"/>
                  </a:cubicBezTo>
                  <a:lnTo>
                    <a:pt x="3644" y="1370"/>
                  </a:lnTo>
                  <a:cubicBezTo>
                    <a:pt x="3642" y="1367"/>
                    <a:pt x="3640" y="1364"/>
                    <a:pt x="3638" y="1361"/>
                  </a:cubicBezTo>
                  <a:close/>
                  <a:moveTo>
                    <a:pt x="4364" y="1454"/>
                  </a:moveTo>
                  <a:lnTo>
                    <a:pt x="4367" y="1474"/>
                  </a:lnTo>
                  <a:cubicBezTo>
                    <a:pt x="4365" y="1472"/>
                    <a:pt x="4363" y="1469"/>
                    <a:pt x="4361" y="1467"/>
                  </a:cubicBezTo>
                  <a:lnTo>
                    <a:pt x="4361" y="1467"/>
                  </a:lnTo>
                  <a:cubicBezTo>
                    <a:pt x="4367" y="1477"/>
                    <a:pt x="4372" y="1491"/>
                    <a:pt x="4376" y="1502"/>
                  </a:cubicBezTo>
                  <a:cubicBezTo>
                    <a:pt x="4380" y="1493"/>
                    <a:pt x="4406" y="1506"/>
                    <a:pt x="4364" y="1454"/>
                  </a:cubicBezTo>
                  <a:close/>
                  <a:moveTo>
                    <a:pt x="3839" y="2024"/>
                  </a:moveTo>
                  <a:cubicBezTo>
                    <a:pt x="3839" y="2026"/>
                    <a:pt x="3840" y="2028"/>
                    <a:pt x="3841" y="2031"/>
                  </a:cubicBezTo>
                  <a:cubicBezTo>
                    <a:pt x="3840" y="2029"/>
                    <a:pt x="3839" y="2027"/>
                    <a:pt x="3839" y="2024"/>
                  </a:cubicBezTo>
                  <a:close/>
                  <a:moveTo>
                    <a:pt x="1265" y="2693"/>
                  </a:moveTo>
                  <a:lnTo>
                    <a:pt x="1265" y="2693"/>
                  </a:lnTo>
                  <a:cubicBezTo>
                    <a:pt x="1267" y="2694"/>
                    <a:pt x="1268" y="2695"/>
                    <a:pt x="1270" y="2696"/>
                  </a:cubicBezTo>
                  <a:cubicBezTo>
                    <a:pt x="1268" y="2695"/>
                    <a:pt x="1266" y="2693"/>
                    <a:pt x="1265" y="2693"/>
                  </a:cubicBezTo>
                  <a:close/>
                  <a:moveTo>
                    <a:pt x="940" y="2684"/>
                  </a:moveTo>
                  <a:cubicBezTo>
                    <a:pt x="944" y="2684"/>
                    <a:pt x="950" y="2695"/>
                    <a:pt x="955" y="2707"/>
                  </a:cubicBezTo>
                  <a:cubicBezTo>
                    <a:pt x="953" y="2709"/>
                    <a:pt x="950" y="2714"/>
                    <a:pt x="948" y="2722"/>
                  </a:cubicBezTo>
                  <a:cubicBezTo>
                    <a:pt x="949" y="2723"/>
                    <a:pt x="949" y="2725"/>
                    <a:pt x="950" y="2726"/>
                  </a:cubicBezTo>
                  <a:lnTo>
                    <a:pt x="950" y="2726"/>
                  </a:lnTo>
                  <a:cubicBezTo>
                    <a:pt x="944" y="2712"/>
                    <a:pt x="940" y="2700"/>
                    <a:pt x="937" y="2690"/>
                  </a:cubicBezTo>
                  <a:cubicBezTo>
                    <a:pt x="937" y="2686"/>
                    <a:pt x="938" y="2684"/>
                    <a:pt x="940" y="2684"/>
                  </a:cubicBezTo>
                  <a:close/>
                  <a:moveTo>
                    <a:pt x="1108" y="2744"/>
                  </a:moveTo>
                  <a:cubicBezTo>
                    <a:pt x="1109" y="2744"/>
                    <a:pt x="1109" y="2745"/>
                    <a:pt x="1109" y="2745"/>
                  </a:cubicBezTo>
                  <a:cubicBezTo>
                    <a:pt x="1109" y="2745"/>
                    <a:pt x="1109" y="2744"/>
                    <a:pt x="1108" y="2744"/>
                  </a:cubicBezTo>
                  <a:close/>
                  <a:moveTo>
                    <a:pt x="973" y="2812"/>
                  </a:moveTo>
                  <a:lnTo>
                    <a:pt x="973" y="2812"/>
                  </a:lnTo>
                  <a:cubicBezTo>
                    <a:pt x="973" y="2812"/>
                    <a:pt x="974" y="2813"/>
                    <a:pt x="974" y="2814"/>
                  </a:cubicBezTo>
                  <a:cubicBezTo>
                    <a:pt x="974" y="2813"/>
                    <a:pt x="973" y="2812"/>
                    <a:pt x="973" y="2812"/>
                  </a:cubicBezTo>
                  <a:close/>
                  <a:moveTo>
                    <a:pt x="2131" y="2991"/>
                  </a:moveTo>
                  <a:lnTo>
                    <a:pt x="2131" y="2991"/>
                  </a:lnTo>
                  <a:cubicBezTo>
                    <a:pt x="2131" y="2996"/>
                    <a:pt x="2132" y="3004"/>
                    <a:pt x="2135" y="3016"/>
                  </a:cubicBezTo>
                  <a:cubicBezTo>
                    <a:pt x="2133" y="3007"/>
                    <a:pt x="2132" y="2999"/>
                    <a:pt x="2131" y="2991"/>
                  </a:cubicBezTo>
                  <a:close/>
                  <a:moveTo>
                    <a:pt x="590" y="3026"/>
                  </a:moveTo>
                  <a:cubicBezTo>
                    <a:pt x="593" y="3030"/>
                    <a:pt x="596" y="3033"/>
                    <a:pt x="598" y="3036"/>
                  </a:cubicBezTo>
                  <a:lnTo>
                    <a:pt x="598" y="3036"/>
                  </a:lnTo>
                  <a:cubicBezTo>
                    <a:pt x="596" y="3033"/>
                    <a:pt x="593" y="3030"/>
                    <a:pt x="590" y="3026"/>
                  </a:cubicBezTo>
                  <a:close/>
                  <a:moveTo>
                    <a:pt x="1249" y="3169"/>
                  </a:moveTo>
                  <a:lnTo>
                    <a:pt x="1249" y="3169"/>
                  </a:lnTo>
                  <a:cubicBezTo>
                    <a:pt x="1255" y="3190"/>
                    <a:pt x="1274" y="3202"/>
                    <a:pt x="1291" y="3222"/>
                  </a:cubicBezTo>
                  <a:cubicBezTo>
                    <a:pt x="1291" y="3222"/>
                    <a:pt x="1290" y="3222"/>
                    <a:pt x="1289" y="3222"/>
                  </a:cubicBezTo>
                  <a:cubicBezTo>
                    <a:pt x="1282" y="3222"/>
                    <a:pt x="1276" y="3225"/>
                    <a:pt x="1270" y="3227"/>
                  </a:cubicBezTo>
                  <a:cubicBezTo>
                    <a:pt x="1255" y="3199"/>
                    <a:pt x="1244" y="3169"/>
                    <a:pt x="1249" y="3169"/>
                  </a:cubicBezTo>
                  <a:close/>
                  <a:moveTo>
                    <a:pt x="1245" y="3245"/>
                  </a:moveTo>
                  <a:cubicBezTo>
                    <a:pt x="1245" y="3246"/>
                    <a:pt x="1245" y="3246"/>
                    <a:pt x="1246" y="3246"/>
                  </a:cubicBezTo>
                  <a:cubicBezTo>
                    <a:pt x="1243" y="3250"/>
                    <a:pt x="1239" y="3253"/>
                    <a:pt x="1238" y="3257"/>
                  </a:cubicBezTo>
                  <a:cubicBezTo>
                    <a:pt x="1239" y="3253"/>
                    <a:pt x="1241" y="3251"/>
                    <a:pt x="1245" y="3245"/>
                  </a:cubicBezTo>
                  <a:close/>
                  <a:moveTo>
                    <a:pt x="874" y="3467"/>
                  </a:moveTo>
                  <a:lnTo>
                    <a:pt x="874" y="3467"/>
                  </a:lnTo>
                  <a:cubicBezTo>
                    <a:pt x="874" y="3468"/>
                    <a:pt x="874" y="3469"/>
                    <a:pt x="875" y="3469"/>
                  </a:cubicBezTo>
                  <a:cubicBezTo>
                    <a:pt x="874" y="3469"/>
                    <a:pt x="874" y="3468"/>
                    <a:pt x="874" y="3467"/>
                  </a:cubicBezTo>
                  <a:close/>
                  <a:moveTo>
                    <a:pt x="766" y="3636"/>
                  </a:moveTo>
                  <a:cubicBezTo>
                    <a:pt x="769" y="3643"/>
                    <a:pt x="772" y="3651"/>
                    <a:pt x="775" y="3658"/>
                  </a:cubicBezTo>
                  <a:lnTo>
                    <a:pt x="775" y="3658"/>
                  </a:lnTo>
                  <a:cubicBezTo>
                    <a:pt x="772" y="3651"/>
                    <a:pt x="769" y="3643"/>
                    <a:pt x="766" y="3636"/>
                  </a:cubicBezTo>
                  <a:close/>
                  <a:moveTo>
                    <a:pt x="775" y="3658"/>
                  </a:moveTo>
                  <a:lnTo>
                    <a:pt x="775" y="3658"/>
                  </a:lnTo>
                  <a:cubicBezTo>
                    <a:pt x="789" y="3698"/>
                    <a:pt x="789" y="3738"/>
                    <a:pt x="789" y="3738"/>
                  </a:cubicBezTo>
                  <a:cubicBezTo>
                    <a:pt x="803" y="3733"/>
                    <a:pt x="792" y="3699"/>
                    <a:pt x="775" y="3658"/>
                  </a:cubicBezTo>
                  <a:close/>
                  <a:moveTo>
                    <a:pt x="344" y="3762"/>
                  </a:moveTo>
                  <a:cubicBezTo>
                    <a:pt x="344" y="3764"/>
                    <a:pt x="344" y="3765"/>
                    <a:pt x="344" y="3767"/>
                  </a:cubicBezTo>
                  <a:cubicBezTo>
                    <a:pt x="344" y="3765"/>
                    <a:pt x="344" y="3764"/>
                    <a:pt x="344" y="3762"/>
                  </a:cubicBezTo>
                  <a:close/>
                  <a:moveTo>
                    <a:pt x="5368" y="1"/>
                  </a:moveTo>
                  <a:cubicBezTo>
                    <a:pt x="5340" y="1"/>
                    <a:pt x="5382" y="66"/>
                    <a:pt x="5368" y="66"/>
                  </a:cubicBezTo>
                  <a:cubicBezTo>
                    <a:pt x="5365" y="66"/>
                    <a:pt x="5356" y="61"/>
                    <a:pt x="5341" y="48"/>
                  </a:cubicBezTo>
                  <a:lnTo>
                    <a:pt x="5337" y="40"/>
                  </a:lnTo>
                  <a:lnTo>
                    <a:pt x="5337" y="40"/>
                  </a:lnTo>
                  <a:cubicBezTo>
                    <a:pt x="5339" y="102"/>
                    <a:pt x="5402" y="114"/>
                    <a:pt x="5459" y="221"/>
                  </a:cubicBezTo>
                  <a:lnTo>
                    <a:pt x="5275" y="59"/>
                  </a:lnTo>
                  <a:lnTo>
                    <a:pt x="5340" y="135"/>
                  </a:lnTo>
                  <a:cubicBezTo>
                    <a:pt x="5340" y="135"/>
                    <a:pt x="5339" y="135"/>
                    <a:pt x="5339" y="135"/>
                  </a:cubicBezTo>
                  <a:cubicBezTo>
                    <a:pt x="5333" y="135"/>
                    <a:pt x="5321" y="134"/>
                    <a:pt x="5297" y="106"/>
                  </a:cubicBezTo>
                  <a:lnTo>
                    <a:pt x="5297" y="106"/>
                  </a:lnTo>
                  <a:cubicBezTo>
                    <a:pt x="5332" y="167"/>
                    <a:pt x="5328" y="136"/>
                    <a:pt x="5366" y="189"/>
                  </a:cubicBezTo>
                  <a:cubicBezTo>
                    <a:pt x="5352" y="179"/>
                    <a:pt x="5342" y="176"/>
                    <a:pt x="5335" y="176"/>
                  </a:cubicBezTo>
                  <a:cubicBezTo>
                    <a:pt x="5319" y="176"/>
                    <a:pt x="5320" y="197"/>
                    <a:pt x="5306" y="197"/>
                  </a:cubicBezTo>
                  <a:cubicBezTo>
                    <a:pt x="5295" y="197"/>
                    <a:pt x="5278" y="186"/>
                    <a:pt x="5240" y="148"/>
                  </a:cubicBezTo>
                  <a:lnTo>
                    <a:pt x="5240" y="148"/>
                  </a:lnTo>
                  <a:cubicBezTo>
                    <a:pt x="5285" y="209"/>
                    <a:pt x="5295" y="177"/>
                    <a:pt x="5314" y="230"/>
                  </a:cubicBezTo>
                  <a:cubicBezTo>
                    <a:pt x="5280" y="196"/>
                    <a:pt x="5265" y="185"/>
                    <a:pt x="5260" y="185"/>
                  </a:cubicBezTo>
                  <a:lnTo>
                    <a:pt x="5260" y="185"/>
                  </a:lnTo>
                  <a:cubicBezTo>
                    <a:pt x="5249" y="185"/>
                    <a:pt x="5280" y="233"/>
                    <a:pt x="5264" y="233"/>
                  </a:cubicBezTo>
                  <a:cubicBezTo>
                    <a:pt x="5261" y="233"/>
                    <a:pt x="5256" y="231"/>
                    <a:pt x="5247" y="225"/>
                  </a:cubicBezTo>
                  <a:cubicBezTo>
                    <a:pt x="5191" y="157"/>
                    <a:pt x="5236" y="178"/>
                    <a:pt x="5169" y="135"/>
                  </a:cubicBezTo>
                  <a:lnTo>
                    <a:pt x="5169" y="135"/>
                  </a:lnTo>
                  <a:cubicBezTo>
                    <a:pt x="5201" y="176"/>
                    <a:pt x="5205" y="188"/>
                    <a:pt x="5196" y="188"/>
                  </a:cubicBezTo>
                  <a:cubicBezTo>
                    <a:pt x="5182" y="188"/>
                    <a:pt x="5143" y="162"/>
                    <a:pt x="5130" y="162"/>
                  </a:cubicBezTo>
                  <a:cubicBezTo>
                    <a:pt x="5126" y="162"/>
                    <a:pt x="5125" y="164"/>
                    <a:pt x="5126" y="168"/>
                  </a:cubicBezTo>
                  <a:cubicBezTo>
                    <a:pt x="5205" y="255"/>
                    <a:pt x="5133" y="228"/>
                    <a:pt x="5139" y="276"/>
                  </a:cubicBezTo>
                  <a:cubicBezTo>
                    <a:pt x="5113" y="246"/>
                    <a:pt x="5057" y="262"/>
                    <a:pt x="5009" y="249"/>
                  </a:cubicBezTo>
                  <a:lnTo>
                    <a:pt x="4996" y="233"/>
                  </a:lnTo>
                  <a:lnTo>
                    <a:pt x="4996" y="233"/>
                  </a:lnTo>
                  <a:cubicBezTo>
                    <a:pt x="5073" y="325"/>
                    <a:pt x="5037" y="325"/>
                    <a:pt x="5040" y="358"/>
                  </a:cubicBezTo>
                  <a:cubicBezTo>
                    <a:pt x="4994" y="304"/>
                    <a:pt x="4977" y="281"/>
                    <a:pt x="4964" y="250"/>
                  </a:cubicBezTo>
                  <a:lnTo>
                    <a:pt x="4951" y="262"/>
                  </a:lnTo>
                  <a:cubicBezTo>
                    <a:pt x="4973" y="294"/>
                    <a:pt x="4982" y="313"/>
                    <a:pt x="4983" y="330"/>
                  </a:cubicBezTo>
                  <a:lnTo>
                    <a:pt x="4927" y="261"/>
                  </a:lnTo>
                  <a:lnTo>
                    <a:pt x="4927" y="261"/>
                  </a:lnTo>
                  <a:cubicBezTo>
                    <a:pt x="4915" y="279"/>
                    <a:pt x="4952" y="352"/>
                    <a:pt x="4917" y="352"/>
                  </a:cubicBezTo>
                  <a:cubicBezTo>
                    <a:pt x="4912" y="352"/>
                    <a:pt x="4906" y="351"/>
                    <a:pt x="4899" y="349"/>
                  </a:cubicBezTo>
                  <a:lnTo>
                    <a:pt x="4899" y="349"/>
                  </a:lnTo>
                  <a:cubicBezTo>
                    <a:pt x="4952" y="412"/>
                    <a:pt x="5072" y="505"/>
                    <a:pt x="5083" y="567"/>
                  </a:cubicBezTo>
                  <a:cubicBezTo>
                    <a:pt x="5055" y="538"/>
                    <a:pt x="5009" y="488"/>
                    <a:pt x="4997" y="465"/>
                  </a:cubicBezTo>
                  <a:lnTo>
                    <a:pt x="4997" y="465"/>
                  </a:lnTo>
                  <a:cubicBezTo>
                    <a:pt x="5001" y="473"/>
                    <a:pt x="5006" y="485"/>
                    <a:pt x="5001" y="485"/>
                  </a:cubicBezTo>
                  <a:cubicBezTo>
                    <a:pt x="4999" y="485"/>
                    <a:pt x="4998" y="484"/>
                    <a:pt x="4995" y="482"/>
                  </a:cubicBezTo>
                  <a:lnTo>
                    <a:pt x="4954" y="417"/>
                  </a:lnTo>
                  <a:cubicBezTo>
                    <a:pt x="4951" y="415"/>
                    <a:pt x="4949" y="415"/>
                    <a:pt x="4947" y="415"/>
                  </a:cubicBezTo>
                  <a:lnTo>
                    <a:pt x="4947" y="415"/>
                  </a:lnTo>
                  <a:cubicBezTo>
                    <a:pt x="4936" y="415"/>
                    <a:pt x="4989" y="469"/>
                    <a:pt x="4978" y="472"/>
                  </a:cubicBezTo>
                  <a:cubicBezTo>
                    <a:pt x="4936" y="423"/>
                    <a:pt x="4942" y="443"/>
                    <a:pt x="4910" y="405"/>
                  </a:cubicBezTo>
                  <a:cubicBezTo>
                    <a:pt x="4909" y="403"/>
                    <a:pt x="4910" y="403"/>
                    <a:pt x="4911" y="403"/>
                  </a:cubicBezTo>
                  <a:cubicBezTo>
                    <a:pt x="4913" y="403"/>
                    <a:pt x="4919" y="406"/>
                    <a:pt x="4923" y="406"/>
                  </a:cubicBezTo>
                  <a:cubicBezTo>
                    <a:pt x="4925" y="406"/>
                    <a:pt x="4926" y="404"/>
                    <a:pt x="4921" y="396"/>
                  </a:cubicBezTo>
                  <a:cubicBezTo>
                    <a:pt x="4905" y="396"/>
                    <a:pt x="4866" y="379"/>
                    <a:pt x="4832" y="344"/>
                  </a:cubicBezTo>
                  <a:lnTo>
                    <a:pt x="4832" y="344"/>
                  </a:lnTo>
                  <a:cubicBezTo>
                    <a:pt x="4856" y="370"/>
                    <a:pt x="4889" y="410"/>
                    <a:pt x="4887" y="421"/>
                  </a:cubicBezTo>
                  <a:cubicBezTo>
                    <a:pt x="4885" y="424"/>
                    <a:pt x="4883" y="425"/>
                    <a:pt x="4880" y="425"/>
                  </a:cubicBezTo>
                  <a:cubicBezTo>
                    <a:pt x="4862" y="425"/>
                    <a:pt x="4826" y="367"/>
                    <a:pt x="4798" y="354"/>
                  </a:cubicBezTo>
                  <a:lnTo>
                    <a:pt x="4798" y="354"/>
                  </a:lnTo>
                  <a:cubicBezTo>
                    <a:pt x="4823" y="391"/>
                    <a:pt x="4781" y="366"/>
                    <a:pt x="4843" y="438"/>
                  </a:cubicBezTo>
                  <a:cubicBezTo>
                    <a:pt x="4843" y="438"/>
                    <a:pt x="4843" y="438"/>
                    <a:pt x="4842" y="438"/>
                  </a:cubicBezTo>
                  <a:cubicBezTo>
                    <a:pt x="4835" y="438"/>
                    <a:pt x="4806" y="409"/>
                    <a:pt x="4787" y="391"/>
                  </a:cubicBezTo>
                  <a:lnTo>
                    <a:pt x="4787" y="391"/>
                  </a:lnTo>
                  <a:cubicBezTo>
                    <a:pt x="4806" y="432"/>
                    <a:pt x="4752" y="438"/>
                    <a:pt x="4829" y="505"/>
                  </a:cubicBezTo>
                  <a:lnTo>
                    <a:pt x="4836" y="508"/>
                  </a:lnTo>
                  <a:cubicBezTo>
                    <a:pt x="4837" y="509"/>
                    <a:pt x="4836" y="510"/>
                    <a:pt x="4837" y="511"/>
                  </a:cubicBezTo>
                  <a:cubicBezTo>
                    <a:pt x="4851" y="555"/>
                    <a:pt x="4833" y="563"/>
                    <a:pt x="4808" y="563"/>
                  </a:cubicBezTo>
                  <a:cubicBezTo>
                    <a:pt x="4795" y="563"/>
                    <a:pt x="4780" y="561"/>
                    <a:pt x="4767" y="561"/>
                  </a:cubicBezTo>
                  <a:cubicBezTo>
                    <a:pt x="4749" y="561"/>
                    <a:pt x="4735" y="565"/>
                    <a:pt x="4734" y="583"/>
                  </a:cubicBezTo>
                  <a:lnTo>
                    <a:pt x="4713" y="558"/>
                  </a:lnTo>
                  <a:lnTo>
                    <a:pt x="4713" y="558"/>
                  </a:lnTo>
                  <a:cubicBezTo>
                    <a:pt x="4718" y="603"/>
                    <a:pt x="4687" y="610"/>
                    <a:pt x="4718" y="674"/>
                  </a:cubicBezTo>
                  <a:cubicBezTo>
                    <a:pt x="4718" y="675"/>
                    <a:pt x="4717" y="675"/>
                    <a:pt x="4717" y="675"/>
                  </a:cubicBezTo>
                  <a:cubicBezTo>
                    <a:pt x="4707" y="675"/>
                    <a:pt x="4666" y="638"/>
                    <a:pt x="4645" y="609"/>
                  </a:cubicBezTo>
                  <a:lnTo>
                    <a:pt x="4645" y="609"/>
                  </a:lnTo>
                  <a:cubicBezTo>
                    <a:pt x="4646" y="631"/>
                    <a:pt x="4658" y="654"/>
                    <a:pt x="4642" y="654"/>
                  </a:cubicBezTo>
                  <a:cubicBezTo>
                    <a:pt x="4637" y="654"/>
                    <a:pt x="4628" y="651"/>
                    <a:pt x="4614" y="645"/>
                  </a:cubicBezTo>
                  <a:cubicBezTo>
                    <a:pt x="4591" y="591"/>
                    <a:pt x="4578" y="612"/>
                    <a:pt x="4603" y="602"/>
                  </a:cubicBezTo>
                  <a:cubicBezTo>
                    <a:pt x="4585" y="599"/>
                    <a:pt x="4568" y="589"/>
                    <a:pt x="4558" y="589"/>
                  </a:cubicBezTo>
                  <a:cubicBezTo>
                    <a:pt x="4548" y="589"/>
                    <a:pt x="4548" y="600"/>
                    <a:pt x="4567" y="643"/>
                  </a:cubicBezTo>
                  <a:cubicBezTo>
                    <a:pt x="4539" y="601"/>
                    <a:pt x="4515" y="585"/>
                    <a:pt x="4502" y="585"/>
                  </a:cubicBezTo>
                  <a:cubicBezTo>
                    <a:pt x="4494" y="585"/>
                    <a:pt x="4491" y="591"/>
                    <a:pt x="4494" y="602"/>
                  </a:cubicBezTo>
                  <a:lnTo>
                    <a:pt x="4544" y="636"/>
                  </a:lnTo>
                  <a:cubicBezTo>
                    <a:pt x="4542" y="653"/>
                    <a:pt x="4528" y="654"/>
                    <a:pt x="4516" y="657"/>
                  </a:cubicBezTo>
                  <a:lnTo>
                    <a:pt x="4450" y="570"/>
                  </a:lnTo>
                  <a:cubicBezTo>
                    <a:pt x="4437" y="563"/>
                    <a:pt x="4428" y="560"/>
                    <a:pt x="4421" y="560"/>
                  </a:cubicBezTo>
                  <a:cubicBezTo>
                    <a:pt x="4397" y="560"/>
                    <a:pt x="4412" y="602"/>
                    <a:pt x="4422" y="639"/>
                  </a:cubicBezTo>
                  <a:cubicBezTo>
                    <a:pt x="4430" y="667"/>
                    <a:pt x="4435" y="692"/>
                    <a:pt x="4420" y="692"/>
                  </a:cubicBezTo>
                  <a:cubicBezTo>
                    <a:pt x="4410" y="692"/>
                    <a:pt x="4391" y="681"/>
                    <a:pt x="4357" y="651"/>
                  </a:cubicBezTo>
                  <a:lnTo>
                    <a:pt x="4357" y="651"/>
                  </a:lnTo>
                  <a:cubicBezTo>
                    <a:pt x="4394" y="718"/>
                    <a:pt x="4412" y="676"/>
                    <a:pt x="4459" y="752"/>
                  </a:cubicBezTo>
                  <a:cubicBezTo>
                    <a:pt x="4458" y="752"/>
                    <a:pt x="4458" y="752"/>
                    <a:pt x="4458" y="752"/>
                  </a:cubicBezTo>
                  <a:cubicBezTo>
                    <a:pt x="4429" y="752"/>
                    <a:pt x="4320" y="653"/>
                    <a:pt x="4311" y="653"/>
                  </a:cubicBezTo>
                  <a:cubicBezTo>
                    <a:pt x="4311" y="653"/>
                    <a:pt x="4310" y="653"/>
                    <a:pt x="4310" y="653"/>
                  </a:cubicBezTo>
                  <a:cubicBezTo>
                    <a:pt x="4306" y="651"/>
                    <a:pt x="4302" y="650"/>
                    <a:pt x="4300" y="650"/>
                  </a:cubicBezTo>
                  <a:cubicBezTo>
                    <a:pt x="4271" y="650"/>
                    <a:pt x="4376" y="782"/>
                    <a:pt x="4342" y="782"/>
                  </a:cubicBezTo>
                  <a:cubicBezTo>
                    <a:pt x="4341" y="782"/>
                    <a:pt x="4339" y="781"/>
                    <a:pt x="4337" y="781"/>
                  </a:cubicBezTo>
                  <a:lnTo>
                    <a:pt x="4337" y="781"/>
                  </a:lnTo>
                  <a:cubicBezTo>
                    <a:pt x="4365" y="809"/>
                    <a:pt x="4433" y="887"/>
                    <a:pt x="4436" y="929"/>
                  </a:cubicBezTo>
                  <a:cubicBezTo>
                    <a:pt x="4435" y="929"/>
                    <a:pt x="4435" y="929"/>
                    <a:pt x="4434" y="929"/>
                  </a:cubicBezTo>
                  <a:cubicBezTo>
                    <a:pt x="4407" y="929"/>
                    <a:pt x="4314" y="821"/>
                    <a:pt x="4305" y="788"/>
                  </a:cubicBezTo>
                  <a:cubicBezTo>
                    <a:pt x="4306" y="786"/>
                    <a:pt x="4307" y="786"/>
                    <a:pt x="4308" y="786"/>
                  </a:cubicBezTo>
                  <a:cubicBezTo>
                    <a:pt x="4312" y="786"/>
                    <a:pt x="4319" y="793"/>
                    <a:pt x="4325" y="800"/>
                  </a:cubicBezTo>
                  <a:cubicBezTo>
                    <a:pt x="4322" y="784"/>
                    <a:pt x="4319" y="765"/>
                    <a:pt x="4286" y="739"/>
                  </a:cubicBezTo>
                  <a:lnTo>
                    <a:pt x="4286" y="739"/>
                  </a:lnTo>
                  <a:lnTo>
                    <a:pt x="4308" y="771"/>
                  </a:lnTo>
                  <a:cubicBezTo>
                    <a:pt x="4274" y="748"/>
                    <a:pt x="4253" y="770"/>
                    <a:pt x="4220" y="717"/>
                  </a:cubicBezTo>
                  <a:lnTo>
                    <a:pt x="4220" y="717"/>
                  </a:lnTo>
                  <a:cubicBezTo>
                    <a:pt x="4229" y="749"/>
                    <a:pt x="4245" y="764"/>
                    <a:pt x="4264" y="773"/>
                  </a:cubicBezTo>
                  <a:lnTo>
                    <a:pt x="4264" y="773"/>
                  </a:lnTo>
                  <a:cubicBezTo>
                    <a:pt x="4258" y="771"/>
                    <a:pt x="4254" y="771"/>
                    <a:pt x="4250" y="771"/>
                  </a:cubicBezTo>
                  <a:cubicBezTo>
                    <a:pt x="4228" y="771"/>
                    <a:pt x="4230" y="795"/>
                    <a:pt x="4206" y="795"/>
                  </a:cubicBezTo>
                  <a:cubicBezTo>
                    <a:pt x="4203" y="795"/>
                    <a:pt x="4199" y="795"/>
                    <a:pt x="4194" y="793"/>
                  </a:cubicBezTo>
                  <a:lnTo>
                    <a:pt x="4194" y="793"/>
                  </a:lnTo>
                  <a:cubicBezTo>
                    <a:pt x="4211" y="807"/>
                    <a:pt x="4242" y="840"/>
                    <a:pt x="4238" y="842"/>
                  </a:cubicBezTo>
                  <a:cubicBezTo>
                    <a:pt x="4234" y="842"/>
                    <a:pt x="4231" y="841"/>
                    <a:pt x="4228" y="841"/>
                  </a:cubicBezTo>
                  <a:cubicBezTo>
                    <a:pt x="4185" y="841"/>
                    <a:pt x="4267" y="914"/>
                    <a:pt x="4254" y="942"/>
                  </a:cubicBezTo>
                  <a:cubicBezTo>
                    <a:pt x="4218" y="915"/>
                    <a:pt x="4191" y="864"/>
                    <a:pt x="4182" y="864"/>
                  </a:cubicBezTo>
                  <a:cubicBezTo>
                    <a:pt x="4179" y="864"/>
                    <a:pt x="4178" y="870"/>
                    <a:pt x="4180" y="885"/>
                  </a:cubicBezTo>
                  <a:cubicBezTo>
                    <a:pt x="4141" y="864"/>
                    <a:pt x="4113" y="807"/>
                    <a:pt x="4099" y="779"/>
                  </a:cubicBezTo>
                  <a:lnTo>
                    <a:pt x="4099" y="779"/>
                  </a:lnTo>
                  <a:cubicBezTo>
                    <a:pt x="4107" y="802"/>
                    <a:pt x="4103" y="810"/>
                    <a:pt x="4093" y="810"/>
                  </a:cubicBezTo>
                  <a:cubicBezTo>
                    <a:pt x="4072" y="810"/>
                    <a:pt x="4023" y="770"/>
                    <a:pt x="4010" y="770"/>
                  </a:cubicBezTo>
                  <a:lnTo>
                    <a:pt x="4003" y="742"/>
                  </a:lnTo>
                  <a:lnTo>
                    <a:pt x="4003" y="742"/>
                  </a:lnTo>
                  <a:cubicBezTo>
                    <a:pt x="4006" y="758"/>
                    <a:pt x="4000" y="762"/>
                    <a:pt x="3995" y="764"/>
                  </a:cubicBezTo>
                  <a:lnTo>
                    <a:pt x="4049" y="820"/>
                  </a:lnTo>
                  <a:cubicBezTo>
                    <a:pt x="4035" y="815"/>
                    <a:pt x="4028" y="819"/>
                    <a:pt x="4009" y="793"/>
                  </a:cubicBezTo>
                  <a:lnTo>
                    <a:pt x="4009" y="793"/>
                  </a:lnTo>
                  <a:cubicBezTo>
                    <a:pt x="4033" y="839"/>
                    <a:pt x="4093" y="891"/>
                    <a:pt x="4122" y="955"/>
                  </a:cubicBezTo>
                  <a:cubicBezTo>
                    <a:pt x="4117" y="952"/>
                    <a:pt x="4114" y="950"/>
                    <a:pt x="4111" y="950"/>
                  </a:cubicBezTo>
                  <a:cubicBezTo>
                    <a:pt x="4103" y="950"/>
                    <a:pt x="4104" y="966"/>
                    <a:pt x="4095" y="966"/>
                  </a:cubicBezTo>
                  <a:cubicBezTo>
                    <a:pt x="4089" y="966"/>
                    <a:pt x="4078" y="958"/>
                    <a:pt x="4055" y="930"/>
                  </a:cubicBezTo>
                  <a:lnTo>
                    <a:pt x="4055" y="930"/>
                  </a:lnTo>
                  <a:cubicBezTo>
                    <a:pt x="4057" y="931"/>
                    <a:pt x="4059" y="931"/>
                    <a:pt x="4060" y="931"/>
                  </a:cubicBezTo>
                  <a:cubicBezTo>
                    <a:pt x="4092" y="931"/>
                    <a:pt x="4009" y="866"/>
                    <a:pt x="4002" y="831"/>
                  </a:cubicBezTo>
                  <a:lnTo>
                    <a:pt x="4002" y="831"/>
                  </a:lnTo>
                  <a:cubicBezTo>
                    <a:pt x="4001" y="833"/>
                    <a:pt x="3998" y="834"/>
                    <a:pt x="3995" y="834"/>
                  </a:cubicBezTo>
                  <a:cubicBezTo>
                    <a:pt x="3992" y="834"/>
                    <a:pt x="3988" y="833"/>
                    <a:pt x="3984" y="832"/>
                  </a:cubicBezTo>
                  <a:cubicBezTo>
                    <a:pt x="3976" y="825"/>
                    <a:pt x="3972" y="815"/>
                    <a:pt x="3969" y="809"/>
                  </a:cubicBezTo>
                  <a:cubicBezTo>
                    <a:pt x="3958" y="802"/>
                    <a:pt x="3950" y="798"/>
                    <a:pt x="3947" y="798"/>
                  </a:cubicBezTo>
                  <a:lnTo>
                    <a:pt x="3947" y="798"/>
                  </a:lnTo>
                  <a:cubicBezTo>
                    <a:pt x="3925" y="798"/>
                    <a:pt x="4024" y="912"/>
                    <a:pt x="3999" y="928"/>
                  </a:cubicBezTo>
                  <a:cubicBezTo>
                    <a:pt x="3973" y="887"/>
                    <a:pt x="3938" y="856"/>
                    <a:pt x="3931" y="856"/>
                  </a:cubicBezTo>
                  <a:cubicBezTo>
                    <a:pt x="3930" y="856"/>
                    <a:pt x="3929" y="857"/>
                    <a:pt x="3930" y="859"/>
                  </a:cubicBezTo>
                  <a:cubicBezTo>
                    <a:pt x="3930" y="858"/>
                    <a:pt x="3931" y="858"/>
                    <a:pt x="3931" y="858"/>
                  </a:cubicBezTo>
                  <a:cubicBezTo>
                    <a:pt x="3946" y="858"/>
                    <a:pt x="3994" y="933"/>
                    <a:pt x="4010" y="975"/>
                  </a:cubicBezTo>
                  <a:cubicBezTo>
                    <a:pt x="4003" y="972"/>
                    <a:pt x="3999" y="970"/>
                    <a:pt x="3996" y="970"/>
                  </a:cubicBezTo>
                  <a:cubicBezTo>
                    <a:pt x="3978" y="970"/>
                    <a:pt x="4010" y="1017"/>
                    <a:pt x="3998" y="1019"/>
                  </a:cubicBezTo>
                  <a:lnTo>
                    <a:pt x="4021" y="1028"/>
                  </a:lnTo>
                  <a:cubicBezTo>
                    <a:pt x="4052" y="1076"/>
                    <a:pt x="4040" y="1077"/>
                    <a:pt x="4039" y="1101"/>
                  </a:cubicBezTo>
                  <a:cubicBezTo>
                    <a:pt x="4032" y="1093"/>
                    <a:pt x="4027" y="1086"/>
                    <a:pt x="4025" y="1081"/>
                  </a:cubicBezTo>
                  <a:lnTo>
                    <a:pt x="4025" y="1081"/>
                  </a:lnTo>
                  <a:cubicBezTo>
                    <a:pt x="4025" y="1085"/>
                    <a:pt x="4024" y="1086"/>
                    <a:pt x="4021" y="1086"/>
                  </a:cubicBezTo>
                  <a:cubicBezTo>
                    <a:pt x="4008" y="1086"/>
                    <a:pt x="3962" y="1047"/>
                    <a:pt x="3946" y="1047"/>
                  </a:cubicBezTo>
                  <a:cubicBezTo>
                    <a:pt x="3941" y="1047"/>
                    <a:pt x="3939" y="1052"/>
                    <a:pt x="3943" y="1065"/>
                  </a:cubicBezTo>
                  <a:cubicBezTo>
                    <a:pt x="3911" y="1040"/>
                    <a:pt x="3878" y="980"/>
                    <a:pt x="3854" y="965"/>
                  </a:cubicBezTo>
                  <a:lnTo>
                    <a:pt x="3854" y="965"/>
                  </a:lnTo>
                  <a:cubicBezTo>
                    <a:pt x="3860" y="984"/>
                    <a:pt x="3859" y="990"/>
                    <a:pt x="3853" y="990"/>
                  </a:cubicBezTo>
                  <a:cubicBezTo>
                    <a:pt x="3842" y="990"/>
                    <a:pt x="3815" y="964"/>
                    <a:pt x="3803" y="964"/>
                  </a:cubicBezTo>
                  <a:cubicBezTo>
                    <a:pt x="3798" y="964"/>
                    <a:pt x="3796" y="969"/>
                    <a:pt x="3799" y="983"/>
                  </a:cubicBezTo>
                  <a:cubicBezTo>
                    <a:pt x="3852" y="1040"/>
                    <a:pt x="3842" y="1025"/>
                    <a:pt x="3870" y="1096"/>
                  </a:cubicBezTo>
                  <a:lnTo>
                    <a:pt x="3875" y="1025"/>
                  </a:lnTo>
                  <a:lnTo>
                    <a:pt x="3919" y="1133"/>
                  </a:lnTo>
                  <a:cubicBezTo>
                    <a:pt x="3930" y="1126"/>
                    <a:pt x="3916" y="1081"/>
                    <a:pt x="3927" y="1081"/>
                  </a:cubicBezTo>
                  <a:lnTo>
                    <a:pt x="3927" y="1081"/>
                  </a:lnTo>
                  <a:cubicBezTo>
                    <a:pt x="3927" y="1081"/>
                    <a:pt x="3928" y="1081"/>
                    <a:pt x="3929" y="1082"/>
                  </a:cubicBezTo>
                  <a:cubicBezTo>
                    <a:pt x="3955" y="1141"/>
                    <a:pt x="3944" y="1125"/>
                    <a:pt x="3988" y="1172"/>
                  </a:cubicBezTo>
                  <a:cubicBezTo>
                    <a:pt x="3970" y="1155"/>
                    <a:pt x="3960" y="1148"/>
                    <a:pt x="3955" y="1148"/>
                  </a:cubicBezTo>
                  <a:lnTo>
                    <a:pt x="3955" y="1148"/>
                  </a:lnTo>
                  <a:cubicBezTo>
                    <a:pt x="3939" y="1148"/>
                    <a:pt x="3969" y="1209"/>
                    <a:pt x="3951" y="1209"/>
                  </a:cubicBezTo>
                  <a:cubicBezTo>
                    <a:pt x="3947" y="1209"/>
                    <a:pt x="3941" y="1206"/>
                    <a:pt x="3932" y="1199"/>
                  </a:cubicBezTo>
                  <a:lnTo>
                    <a:pt x="3818" y="1044"/>
                  </a:lnTo>
                  <a:cubicBezTo>
                    <a:pt x="3808" y="1038"/>
                    <a:pt x="3800" y="1035"/>
                    <a:pt x="3795" y="1035"/>
                  </a:cubicBezTo>
                  <a:cubicBezTo>
                    <a:pt x="3763" y="1035"/>
                    <a:pt x="3816" y="1145"/>
                    <a:pt x="3773" y="1145"/>
                  </a:cubicBezTo>
                  <a:cubicBezTo>
                    <a:pt x="3771" y="1145"/>
                    <a:pt x="3769" y="1145"/>
                    <a:pt x="3766" y="1144"/>
                  </a:cubicBezTo>
                  <a:lnTo>
                    <a:pt x="3766" y="1144"/>
                  </a:lnTo>
                  <a:lnTo>
                    <a:pt x="3797" y="1163"/>
                  </a:lnTo>
                  <a:cubicBezTo>
                    <a:pt x="3837" y="1227"/>
                    <a:pt x="3781" y="1188"/>
                    <a:pt x="3790" y="1220"/>
                  </a:cubicBezTo>
                  <a:cubicBezTo>
                    <a:pt x="3753" y="1168"/>
                    <a:pt x="3733" y="1153"/>
                    <a:pt x="3704" y="1125"/>
                  </a:cubicBezTo>
                  <a:lnTo>
                    <a:pt x="3704" y="1125"/>
                  </a:lnTo>
                  <a:cubicBezTo>
                    <a:pt x="3733" y="1163"/>
                    <a:pt x="3676" y="1141"/>
                    <a:pt x="3748" y="1246"/>
                  </a:cubicBezTo>
                  <a:lnTo>
                    <a:pt x="3683" y="1189"/>
                  </a:lnTo>
                  <a:cubicBezTo>
                    <a:pt x="3682" y="1188"/>
                    <a:pt x="3681" y="1188"/>
                    <a:pt x="3680" y="1188"/>
                  </a:cubicBezTo>
                  <a:cubicBezTo>
                    <a:pt x="3641" y="1188"/>
                    <a:pt x="3758" y="1360"/>
                    <a:pt x="3718" y="1362"/>
                  </a:cubicBezTo>
                  <a:cubicBezTo>
                    <a:pt x="3686" y="1300"/>
                    <a:pt x="3647" y="1272"/>
                    <a:pt x="3636" y="1219"/>
                  </a:cubicBezTo>
                  <a:lnTo>
                    <a:pt x="3636" y="1219"/>
                  </a:lnTo>
                  <a:cubicBezTo>
                    <a:pt x="3628" y="1225"/>
                    <a:pt x="3612" y="1221"/>
                    <a:pt x="3638" y="1257"/>
                  </a:cubicBezTo>
                  <a:cubicBezTo>
                    <a:pt x="3635" y="1254"/>
                    <a:pt x="3633" y="1253"/>
                    <a:pt x="3632" y="1253"/>
                  </a:cubicBezTo>
                  <a:lnTo>
                    <a:pt x="3632" y="1253"/>
                  </a:lnTo>
                  <a:cubicBezTo>
                    <a:pt x="3622" y="1253"/>
                    <a:pt x="3646" y="1312"/>
                    <a:pt x="3633" y="1312"/>
                  </a:cubicBezTo>
                  <a:cubicBezTo>
                    <a:pt x="3631" y="1312"/>
                    <a:pt x="3626" y="1309"/>
                    <a:pt x="3620" y="1303"/>
                  </a:cubicBezTo>
                  <a:lnTo>
                    <a:pt x="3620" y="1303"/>
                  </a:lnTo>
                  <a:cubicBezTo>
                    <a:pt x="3633" y="1329"/>
                    <a:pt x="3671" y="1385"/>
                    <a:pt x="3656" y="1387"/>
                  </a:cubicBezTo>
                  <a:cubicBezTo>
                    <a:pt x="3651" y="1381"/>
                    <a:pt x="3647" y="1375"/>
                    <a:pt x="3644" y="1370"/>
                  </a:cubicBezTo>
                  <a:lnTo>
                    <a:pt x="3644" y="1370"/>
                  </a:lnTo>
                  <a:cubicBezTo>
                    <a:pt x="3655" y="1392"/>
                    <a:pt x="3652" y="1413"/>
                    <a:pt x="3696" y="1459"/>
                  </a:cubicBezTo>
                  <a:cubicBezTo>
                    <a:pt x="3657" y="1420"/>
                    <a:pt x="3633" y="1408"/>
                    <a:pt x="3618" y="1408"/>
                  </a:cubicBezTo>
                  <a:cubicBezTo>
                    <a:pt x="3591" y="1408"/>
                    <a:pt x="3588" y="1444"/>
                    <a:pt x="3563" y="1444"/>
                  </a:cubicBezTo>
                  <a:cubicBezTo>
                    <a:pt x="3550" y="1444"/>
                    <a:pt x="3531" y="1434"/>
                    <a:pt x="3500" y="1403"/>
                  </a:cubicBezTo>
                  <a:cubicBezTo>
                    <a:pt x="3493" y="1434"/>
                    <a:pt x="3480" y="1469"/>
                    <a:pt x="3464" y="1485"/>
                  </a:cubicBezTo>
                  <a:cubicBezTo>
                    <a:pt x="3456" y="1471"/>
                    <a:pt x="3449" y="1462"/>
                    <a:pt x="3452" y="1462"/>
                  </a:cubicBezTo>
                  <a:lnTo>
                    <a:pt x="3452" y="1462"/>
                  </a:lnTo>
                  <a:cubicBezTo>
                    <a:pt x="3452" y="1462"/>
                    <a:pt x="3453" y="1462"/>
                    <a:pt x="3454" y="1462"/>
                  </a:cubicBezTo>
                  <a:cubicBezTo>
                    <a:pt x="3449" y="1460"/>
                    <a:pt x="3446" y="1459"/>
                    <a:pt x="3444" y="1459"/>
                  </a:cubicBezTo>
                  <a:cubicBezTo>
                    <a:pt x="3418" y="1459"/>
                    <a:pt x="3516" y="1593"/>
                    <a:pt x="3488" y="1593"/>
                  </a:cubicBezTo>
                  <a:cubicBezTo>
                    <a:pt x="3485" y="1593"/>
                    <a:pt x="3481" y="1592"/>
                    <a:pt x="3476" y="1589"/>
                  </a:cubicBezTo>
                  <a:cubicBezTo>
                    <a:pt x="3403" y="1514"/>
                    <a:pt x="3459" y="1532"/>
                    <a:pt x="3428" y="1506"/>
                  </a:cubicBezTo>
                  <a:cubicBezTo>
                    <a:pt x="3391" y="1455"/>
                    <a:pt x="3374" y="1438"/>
                    <a:pt x="3367" y="1438"/>
                  </a:cubicBezTo>
                  <a:lnTo>
                    <a:pt x="3367" y="1438"/>
                  </a:lnTo>
                  <a:cubicBezTo>
                    <a:pt x="3355" y="1438"/>
                    <a:pt x="3370" y="1487"/>
                    <a:pt x="3352" y="1487"/>
                  </a:cubicBezTo>
                  <a:cubicBezTo>
                    <a:pt x="3346" y="1487"/>
                    <a:pt x="3336" y="1481"/>
                    <a:pt x="3320" y="1465"/>
                  </a:cubicBezTo>
                  <a:lnTo>
                    <a:pt x="3318" y="1453"/>
                  </a:lnTo>
                  <a:cubicBezTo>
                    <a:pt x="3310" y="1446"/>
                    <a:pt x="3304" y="1442"/>
                    <a:pt x="3300" y="1442"/>
                  </a:cubicBezTo>
                  <a:lnTo>
                    <a:pt x="3300" y="1442"/>
                  </a:lnTo>
                  <a:cubicBezTo>
                    <a:pt x="3280" y="1442"/>
                    <a:pt x="3322" y="1544"/>
                    <a:pt x="3294" y="1547"/>
                  </a:cubicBezTo>
                  <a:cubicBezTo>
                    <a:pt x="3294" y="1547"/>
                    <a:pt x="3286" y="1531"/>
                    <a:pt x="3276" y="1521"/>
                  </a:cubicBezTo>
                  <a:lnTo>
                    <a:pt x="3276" y="1521"/>
                  </a:lnTo>
                  <a:cubicBezTo>
                    <a:pt x="3320" y="1623"/>
                    <a:pt x="3308" y="1673"/>
                    <a:pt x="3301" y="1713"/>
                  </a:cubicBezTo>
                  <a:cubicBezTo>
                    <a:pt x="3263" y="1640"/>
                    <a:pt x="3288" y="1671"/>
                    <a:pt x="3236" y="1603"/>
                  </a:cubicBezTo>
                  <a:lnTo>
                    <a:pt x="3236" y="1603"/>
                  </a:lnTo>
                  <a:cubicBezTo>
                    <a:pt x="3232" y="1620"/>
                    <a:pt x="3314" y="1713"/>
                    <a:pt x="3304" y="1748"/>
                  </a:cubicBezTo>
                  <a:cubicBezTo>
                    <a:pt x="3272" y="1714"/>
                    <a:pt x="3236" y="1692"/>
                    <a:pt x="3184" y="1618"/>
                  </a:cubicBezTo>
                  <a:lnTo>
                    <a:pt x="3201" y="1600"/>
                  </a:lnTo>
                  <a:cubicBezTo>
                    <a:pt x="3179" y="1574"/>
                    <a:pt x="3168" y="1565"/>
                    <a:pt x="3163" y="1565"/>
                  </a:cubicBezTo>
                  <a:lnTo>
                    <a:pt x="3163" y="1565"/>
                  </a:lnTo>
                  <a:cubicBezTo>
                    <a:pt x="3151" y="1565"/>
                    <a:pt x="3169" y="1611"/>
                    <a:pt x="3159" y="1611"/>
                  </a:cubicBezTo>
                  <a:cubicBezTo>
                    <a:pt x="3158" y="1611"/>
                    <a:pt x="3157" y="1611"/>
                    <a:pt x="3156" y="1611"/>
                  </a:cubicBezTo>
                  <a:lnTo>
                    <a:pt x="3130" y="1568"/>
                  </a:lnTo>
                  <a:lnTo>
                    <a:pt x="3130" y="1568"/>
                  </a:lnTo>
                  <a:cubicBezTo>
                    <a:pt x="3109" y="1602"/>
                    <a:pt x="3178" y="1708"/>
                    <a:pt x="3141" y="1723"/>
                  </a:cubicBezTo>
                  <a:lnTo>
                    <a:pt x="3164" y="1753"/>
                  </a:lnTo>
                  <a:cubicBezTo>
                    <a:pt x="3179" y="1786"/>
                    <a:pt x="3181" y="1796"/>
                    <a:pt x="3177" y="1796"/>
                  </a:cubicBezTo>
                  <a:cubicBezTo>
                    <a:pt x="3170" y="1796"/>
                    <a:pt x="3146" y="1765"/>
                    <a:pt x="3139" y="1765"/>
                  </a:cubicBezTo>
                  <a:lnTo>
                    <a:pt x="3139" y="1765"/>
                  </a:lnTo>
                  <a:cubicBezTo>
                    <a:pt x="3136" y="1765"/>
                    <a:pt x="3136" y="1772"/>
                    <a:pt x="3144" y="1792"/>
                  </a:cubicBezTo>
                  <a:lnTo>
                    <a:pt x="3069" y="1688"/>
                  </a:lnTo>
                  <a:lnTo>
                    <a:pt x="3069" y="1688"/>
                  </a:lnTo>
                  <a:cubicBezTo>
                    <a:pt x="3074" y="1723"/>
                    <a:pt x="3095" y="1820"/>
                    <a:pt x="3086" y="1853"/>
                  </a:cubicBezTo>
                  <a:cubicBezTo>
                    <a:pt x="3047" y="1765"/>
                    <a:pt x="3045" y="1708"/>
                    <a:pt x="3030" y="1651"/>
                  </a:cubicBezTo>
                  <a:cubicBezTo>
                    <a:pt x="3018" y="1657"/>
                    <a:pt x="2995" y="1685"/>
                    <a:pt x="3023" y="1742"/>
                  </a:cubicBezTo>
                  <a:cubicBezTo>
                    <a:pt x="3023" y="1731"/>
                    <a:pt x="3015" y="1709"/>
                    <a:pt x="3020" y="1709"/>
                  </a:cubicBezTo>
                  <a:lnTo>
                    <a:pt x="3020" y="1709"/>
                  </a:lnTo>
                  <a:cubicBezTo>
                    <a:pt x="3022" y="1709"/>
                    <a:pt x="3024" y="1710"/>
                    <a:pt x="3027" y="1712"/>
                  </a:cubicBezTo>
                  <a:cubicBezTo>
                    <a:pt x="3066" y="1806"/>
                    <a:pt x="3074" y="1860"/>
                    <a:pt x="3049" y="1874"/>
                  </a:cubicBezTo>
                  <a:cubicBezTo>
                    <a:pt x="2994" y="1784"/>
                    <a:pt x="2969" y="1768"/>
                    <a:pt x="2948" y="1768"/>
                  </a:cubicBezTo>
                  <a:cubicBezTo>
                    <a:pt x="2938" y="1768"/>
                    <a:pt x="2929" y="1772"/>
                    <a:pt x="2918" y="1772"/>
                  </a:cubicBezTo>
                  <a:cubicBezTo>
                    <a:pt x="2900" y="1772"/>
                    <a:pt x="2877" y="1762"/>
                    <a:pt x="2835" y="1708"/>
                  </a:cubicBezTo>
                  <a:lnTo>
                    <a:pt x="2835" y="1708"/>
                  </a:lnTo>
                  <a:cubicBezTo>
                    <a:pt x="2837" y="1752"/>
                    <a:pt x="2819" y="1762"/>
                    <a:pt x="2794" y="1762"/>
                  </a:cubicBezTo>
                  <a:cubicBezTo>
                    <a:pt x="2773" y="1762"/>
                    <a:pt x="2749" y="1756"/>
                    <a:pt x="2727" y="1756"/>
                  </a:cubicBezTo>
                  <a:cubicBezTo>
                    <a:pt x="2713" y="1756"/>
                    <a:pt x="2700" y="1759"/>
                    <a:pt x="2690" y="1768"/>
                  </a:cubicBezTo>
                  <a:cubicBezTo>
                    <a:pt x="2809" y="1922"/>
                    <a:pt x="2679" y="1781"/>
                    <a:pt x="2786" y="1948"/>
                  </a:cubicBezTo>
                  <a:cubicBezTo>
                    <a:pt x="2783" y="1958"/>
                    <a:pt x="2780" y="1963"/>
                    <a:pt x="2777" y="1963"/>
                  </a:cubicBezTo>
                  <a:cubicBezTo>
                    <a:pt x="2774" y="1963"/>
                    <a:pt x="2771" y="1960"/>
                    <a:pt x="2768" y="1956"/>
                  </a:cubicBezTo>
                  <a:lnTo>
                    <a:pt x="2672" y="1875"/>
                  </a:lnTo>
                  <a:cubicBezTo>
                    <a:pt x="2634" y="1832"/>
                    <a:pt x="2660" y="1832"/>
                    <a:pt x="2636" y="1794"/>
                  </a:cubicBezTo>
                  <a:lnTo>
                    <a:pt x="2636" y="1794"/>
                  </a:lnTo>
                  <a:cubicBezTo>
                    <a:pt x="2635" y="1794"/>
                    <a:pt x="2635" y="1794"/>
                    <a:pt x="2634" y="1794"/>
                  </a:cubicBezTo>
                  <a:cubicBezTo>
                    <a:pt x="2603" y="1794"/>
                    <a:pt x="2581" y="1728"/>
                    <a:pt x="2539" y="1694"/>
                  </a:cubicBezTo>
                  <a:lnTo>
                    <a:pt x="2539" y="1694"/>
                  </a:lnTo>
                  <a:cubicBezTo>
                    <a:pt x="2572" y="1743"/>
                    <a:pt x="2580" y="1775"/>
                    <a:pt x="2565" y="1775"/>
                  </a:cubicBezTo>
                  <a:cubicBezTo>
                    <a:pt x="2563" y="1775"/>
                    <a:pt x="2559" y="1774"/>
                    <a:pt x="2555" y="1771"/>
                  </a:cubicBezTo>
                  <a:lnTo>
                    <a:pt x="2555" y="1771"/>
                  </a:lnTo>
                  <a:lnTo>
                    <a:pt x="2622" y="1838"/>
                  </a:lnTo>
                  <a:cubicBezTo>
                    <a:pt x="2626" y="1860"/>
                    <a:pt x="2623" y="1869"/>
                    <a:pt x="2617" y="1869"/>
                  </a:cubicBezTo>
                  <a:cubicBezTo>
                    <a:pt x="2599" y="1869"/>
                    <a:pt x="2548" y="1794"/>
                    <a:pt x="2529" y="1794"/>
                  </a:cubicBezTo>
                  <a:cubicBezTo>
                    <a:pt x="2523" y="1794"/>
                    <a:pt x="2521" y="1803"/>
                    <a:pt x="2525" y="1825"/>
                  </a:cubicBezTo>
                  <a:lnTo>
                    <a:pt x="2504" y="1765"/>
                  </a:lnTo>
                  <a:cubicBezTo>
                    <a:pt x="2504" y="1786"/>
                    <a:pt x="2488" y="1796"/>
                    <a:pt x="2479" y="1820"/>
                  </a:cubicBezTo>
                  <a:cubicBezTo>
                    <a:pt x="2470" y="1843"/>
                    <a:pt x="2469" y="1878"/>
                    <a:pt x="2501" y="1952"/>
                  </a:cubicBezTo>
                  <a:cubicBezTo>
                    <a:pt x="2487" y="1934"/>
                    <a:pt x="2454" y="1890"/>
                    <a:pt x="2456" y="1873"/>
                  </a:cubicBezTo>
                  <a:lnTo>
                    <a:pt x="2456" y="1873"/>
                  </a:lnTo>
                  <a:cubicBezTo>
                    <a:pt x="2408" y="1877"/>
                    <a:pt x="2433" y="2023"/>
                    <a:pt x="2389" y="2023"/>
                  </a:cubicBezTo>
                  <a:cubicBezTo>
                    <a:pt x="2382" y="2023"/>
                    <a:pt x="2372" y="2019"/>
                    <a:pt x="2361" y="2010"/>
                  </a:cubicBezTo>
                  <a:lnTo>
                    <a:pt x="2340" y="1966"/>
                  </a:lnTo>
                  <a:lnTo>
                    <a:pt x="2340" y="1966"/>
                  </a:lnTo>
                  <a:cubicBezTo>
                    <a:pt x="2339" y="1980"/>
                    <a:pt x="2360" y="2027"/>
                    <a:pt x="2351" y="2027"/>
                  </a:cubicBezTo>
                  <a:cubicBezTo>
                    <a:pt x="2349" y="2027"/>
                    <a:pt x="2345" y="2024"/>
                    <a:pt x="2338" y="2017"/>
                  </a:cubicBezTo>
                  <a:cubicBezTo>
                    <a:pt x="2329" y="1999"/>
                    <a:pt x="2317" y="1973"/>
                    <a:pt x="2312" y="1973"/>
                  </a:cubicBezTo>
                  <a:lnTo>
                    <a:pt x="2312" y="1973"/>
                  </a:lnTo>
                  <a:cubicBezTo>
                    <a:pt x="2316" y="1987"/>
                    <a:pt x="2329" y="2043"/>
                    <a:pt x="2315" y="2043"/>
                  </a:cubicBezTo>
                  <a:cubicBezTo>
                    <a:pt x="2313" y="2043"/>
                    <a:pt x="2311" y="2042"/>
                    <a:pt x="2308" y="2040"/>
                  </a:cubicBezTo>
                  <a:lnTo>
                    <a:pt x="2290" y="1987"/>
                  </a:lnTo>
                  <a:cubicBezTo>
                    <a:pt x="2284" y="1985"/>
                    <a:pt x="2280" y="1984"/>
                    <a:pt x="2275" y="1984"/>
                  </a:cubicBezTo>
                  <a:cubicBezTo>
                    <a:pt x="2227" y="1984"/>
                    <a:pt x="2290" y="2143"/>
                    <a:pt x="2270" y="2189"/>
                  </a:cubicBezTo>
                  <a:cubicBezTo>
                    <a:pt x="2200" y="2065"/>
                    <a:pt x="2145" y="2044"/>
                    <a:pt x="2116" y="2033"/>
                  </a:cubicBezTo>
                  <a:lnTo>
                    <a:pt x="2107" y="2014"/>
                  </a:lnTo>
                  <a:cubicBezTo>
                    <a:pt x="2049" y="2026"/>
                    <a:pt x="2080" y="2163"/>
                    <a:pt x="2059" y="2238"/>
                  </a:cubicBezTo>
                  <a:cubicBezTo>
                    <a:pt x="2021" y="2193"/>
                    <a:pt x="1993" y="2182"/>
                    <a:pt x="1969" y="2182"/>
                  </a:cubicBezTo>
                  <a:cubicBezTo>
                    <a:pt x="1942" y="2182"/>
                    <a:pt x="1919" y="2197"/>
                    <a:pt x="1889" y="2197"/>
                  </a:cubicBezTo>
                  <a:cubicBezTo>
                    <a:pt x="1875" y="2197"/>
                    <a:pt x="1860" y="2194"/>
                    <a:pt x="1842" y="2183"/>
                  </a:cubicBezTo>
                  <a:lnTo>
                    <a:pt x="1842" y="2183"/>
                  </a:lnTo>
                  <a:cubicBezTo>
                    <a:pt x="1862" y="2202"/>
                    <a:pt x="1893" y="2282"/>
                    <a:pt x="1892" y="2298"/>
                  </a:cubicBezTo>
                  <a:cubicBezTo>
                    <a:pt x="1890" y="2297"/>
                    <a:pt x="1889" y="2296"/>
                    <a:pt x="1887" y="2296"/>
                  </a:cubicBezTo>
                  <a:cubicBezTo>
                    <a:pt x="1878" y="2296"/>
                    <a:pt x="1887" y="2336"/>
                    <a:pt x="1881" y="2336"/>
                  </a:cubicBezTo>
                  <a:cubicBezTo>
                    <a:pt x="1877" y="2336"/>
                    <a:pt x="1869" y="2324"/>
                    <a:pt x="1849" y="2285"/>
                  </a:cubicBezTo>
                  <a:lnTo>
                    <a:pt x="1855" y="2285"/>
                  </a:lnTo>
                  <a:cubicBezTo>
                    <a:pt x="1817" y="2226"/>
                    <a:pt x="1798" y="2212"/>
                    <a:pt x="1786" y="2212"/>
                  </a:cubicBezTo>
                  <a:cubicBezTo>
                    <a:pt x="1776" y="2212"/>
                    <a:pt x="1770" y="2222"/>
                    <a:pt x="1761" y="2225"/>
                  </a:cubicBezTo>
                  <a:lnTo>
                    <a:pt x="1837" y="2377"/>
                  </a:lnTo>
                  <a:cubicBezTo>
                    <a:pt x="1798" y="2329"/>
                    <a:pt x="1774" y="2313"/>
                    <a:pt x="1757" y="2313"/>
                  </a:cubicBezTo>
                  <a:cubicBezTo>
                    <a:pt x="1739" y="2313"/>
                    <a:pt x="1729" y="2332"/>
                    <a:pt x="1721" y="2351"/>
                  </a:cubicBezTo>
                  <a:cubicBezTo>
                    <a:pt x="1712" y="2371"/>
                    <a:pt x="1705" y="2392"/>
                    <a:pt x="1690" y="2392"/>
                  </a:cubicBezTo>
                  <a:cubicBezTo>
                    <a:pt x="1677" y="2392"/>
                    <a:pt x="1659" y="2377"/>
                    <a:pt x="1630" y="2335"/>
                  </a:cubicBezTo>
                  <a:lnTo>
                    <a:pt x="1630" y="2335"/>
                  </a:lnTo>
                  <a:cubicBezTo>
                    <a:pt x="1638" y="2378"/>
                    <a:pt x="1623" y="2385"/>
                    <a:pt x="1633" y="2429"/>
                  </a:cubicBezTo>
                  <a:lnTo>
                    <a:pt x="1592" y="2347"/>
                  </a:lnTo>
                  <a:cubicBezTo>
                    <a:pt x="1580" y="2345"/>
                    <a:pt x="1569" y="2344"/>
                    <a:pt x="1560" y="2344"/>
                  </a:cubicBezTo>
                  <a:cubicBezTo>
                    <a:pt x="1538" y="2344"/>
                    <a:pt x="1522" y="2351"/>
                    <a:pt x="1502" y="2378"/>
                  </a:cubicBezTo>
                  <a:lnTo>
                    <a:pt x="1479" y="2316"/>
                  </a:lnTo>
                  <a:lnTo>
                    <a:pt x="1479" y="2316"/>
                  </a:lnTo>
                  <a:cubicBezTo>
                    <a:pt x="1455" y="2321"/>
                    <a:pt x="1570" y="2567"/>
                    <a:pt x="1552" y="2582"/>
                  </a:cubicBezTo>
                  <a:lnTo>
                    <a:pt x="1486" y="2463"/>
                  </a:lnTo>
                  <a:cubicBezTo>
                    <a:pt x="1482" y="2466"/>
                    <a:pt x="1477" y="2467"/>
                    <a:pt x="1472" y="2467"/>
                  </a:cubicBezTo>
                  <a:cubicBezTo>
                    <a:pt x="1451" y="2467"/>
                    <a:pt x="1423" y="2452"/>
                    <a:pt x="1402" y="2452"/>
                  </a:cubicBezTo>
                  <a:cubicBezTo>
                    <a:pt x="1381" y="2452"/>
                    <a:pt x="1367" y="2466"/>
                    <a:pt x="1374" y="2523"/>
                  </a:cubicBezTo>
                  <a:cubicBezTo>
                    <a:pt x="1367" y="2506"/>
                    <a:pt x="1350" y="2469"/>
                    <a:pt x="1354" y="2461"/>
                  </a:cubicBezTo>
                  <a:lnTo>
                    <a:pt x="1354" y="2461"/>
                  </a:lnTo>
                  <a:cubicBezTo>
                    <a:pt x="1353" y="2461"/>
                    <a:pt x="1352" y="2461"/>
                    <a:pt x="1350" y="2461"/>
                  </a:cubicBezTo>
                  <a:cubicBezTo>
                    <a:pt x="1342" y="2461"/>
                    <a:pt x="1327" y="2456"/>
                    <a:pt x="1315" y="2456"/>
                  </a:cubicBezTo>
                  <a:cubicBezTo>
                    <a:pt x="1293" y="2456"/>
                    <a:pt x="1280" y="2472"/>
                    <a:pt x="1322" y="2558"/>
                  </a:cubicBezTo>
                  <a:lnTo>
                    <a:pt x="1322" y="2558"/>
                  </a:lnTo>
                  <a:cubicBezTo>
                    <a:pt x="1312" y="2539"/>
                    <a:pt x="1304" y="2531"/>
                    <a:pt x="1299" y="2531"/>
                  </a:cubicBezTo>
                  <a:cubicBezTo>
                    <a:pt x="1283" y="2531"/>
                    <a:pt x="1288" y="2602"/>
                    <a:pt x="1289" y="2643"/>
                  </a:cubicBezTo>
                  <a:lnTo>
                    <a:pt x="1254" y="2560"/>
                  </a:lnTo>
                  <a:lnTo>
                    <a:pt x="1254" y="2560"/>
                  </a:lnTo>
                  <a:cubicBezTo>
                    <a:pt x="1286" y="2673"/>
                    <a:pt x="1298" y="2702"/>
                    <a:pt x="1287" y="2741"/>
                  </a:cubicBezTo>
                  <a:cubicBezTo>
                    <a:pt x="1278" y="2735"/>
                    <a:pt x="1258" y="2693"/>
                    <a:pt x="1264" y="2693"/>
                  </a:cubicBezTo>
                  <a:lnTo>
                    <a:pt x="1264" y="2693"/>
                  </a:lnTo>
                  <a:cubicBezTo>
                    <a:pt x="1265" y="2693"/>
                    <a:pt x="1265" y="2693"/>
                    <a:pt x="1265" y="2693"/>
                  </a:cubicBezTo>
                  <a:lnTo>
                    <a:pt x="1265" y="2693"/>
                  </a:lnTo>
                  <a:cubicBezTo>
                    <a:pt x="1263" y="2691"/>
                    <a:pt x="1260" y="2690"/>
                    <a:pt x="1259" y="2690"/>
                  </a:cubicBezTo>
                  <a:lnTo>
                    <a:pt x="1259" y="2690"/>
                  </a:lnTo>
                  <a:cubicBezTo>
                    <a:pt x="1246" y="2690"/>
                    <a:pt x="1274" y="2754"/>
                    <a:pt x="1258" y="2754"/>
                  </a:cubicBezTo>
                  <a:cubicBezTo>
                    <a:pt x="1255" y="2754"/>
                    <a:pt x="1251" y="2752"/>
                    <a:pt x="1246" y="2748"/>
                  </a:cubicBezTo>
                  <a:lnTo>
                    <a:pt x="1230" y="2691"/>
                  </a:lnTo>
                  <a:lnTo>
                    <a:pt x="1230" y="2691"/>
                  </a:lnTo>
                  <a:cubicBezTo>
                    <a:pt x="1207" y="2693"/>
                    <a:pt x="1223" y="2720"/>
                    <a:pt x="1240" y="2788"/>
                  </a:cubicBezTo>
                  <a:cubicBezTo>
                    <a:pt x="1240" y="2798"/>
                    <a:pt x="1237" y="2803"/>
                    <a:pt x="1232" y="2803"/>
                  </a:cubicBezTo>
                  <a:cubicBezTo>
                    <a:pt x="1217" y="2803"/>
                    <a:pt x="1182" y="2766"/>
                    <a:pt x="1156" y="2713"/>
                  </a:cubicBezTo>
                  <a:lnTo>
                    <a:pt x="1156" y="2713"/>
                  </a:lnTo>
                  <a:cubicBezTo>
                    <a:pt x="1171" y="2754"/>
                    <a:pt x="1187" y="2811"/>
                    <a:pt x="1174" y="2811"/>
                  </a:cubicBezTo>
                  <a:cubicBezTo>
                    <a:pt x="1173" y="2811"/>
                    <a:pt x="1171" y="2810"/>
                    <a:pt x="1168" y="2808"/>
                  </a:cubicBezTo>
                  <a:cubicBezTo>
                    <a:pt x="1155" y="2782"/>
                    <a:pt x="1150" y="2762"/>
                    <a:pt x="1149" y="2754"/>
                  </a:cubicBezTo>
                  <a:cubicBezTo>
                    <a:pt x="1143" y="2749"/>
                    <a:pt x="1137" y="2747"/>
                    <a:pt x="1133" y="2747"/>
                  </a:cubicBezTo>
                  <a:cubicBezTo>
                    <a:pt x="1108" y="2747"/>
                    <a:pt x="1124" y="2819"/>
                    <a:pt x="1106" y="2819"/>
                  </a:cubicBezTo>
                  <a:cubicBezTo>
                    <a:pt x="1101" y="2819"/>
                    <a:pt x="1094" y="2814"/>
                    <a:pt x="1083" y="2801"/>
                  </a:cubicBezTo>
                  <a:cubicBezTo>
                    <a:pt x="1070" y="2774"/>
                    <a:pt x="1062" y="2761"/>
                    <a:pt x="1057" y="2754"/>
                  </a:cubicBezTo>
                  <a:cubicBezTo>
                    <a:pt x="1075" y="2746"/>
                    <a:pt x="1092" y="2742"/>
                    <a:pt x="1102" y="2742"/>
                  </a:cubicBezTo>
                  <a:cubicBezTo>
                    <a:pt x="1105" y="2742"/>
                    <a:pt x="1107" y="2743"/>
                    <a:pt x="1108" y="2744"/>
                  </a:cubicBezTo>
                  <a:lnTo>
                    <a:pt x="1108" y="2744"/>
                  </a:lnTo>
                  <a:cubicBezTo>
                    <a:pt x="1073" y="2671"/>
                    <a:pt x="1047" y="2666"/>
                    <a:pt x="1017" y="2553"/>
                  </a:cubicBezTo>
                  <a:lnTo>
                    <a:pt x="1017" y="2553"/>
                  </a:lnTo>
                  <a:cubicBezTo>
                    <a:pt x="1025" y="2613"/>
                    <a:pt x="1048" y="2732"/>
                    <a:pt x="1024" y="2732"/>
                  </a:cubicBezTo>
                  <a:cubicBezTo>
                    <a:pt x="1022" y="2732"/>
                    <a:pt x="1019" y="2731"/>
                    <a:pt x="1016" y="2729"/>
                  </a:cubicBezTo>
                  <a:cubicBezTo>
                    <a:pt x="1011" y="2722"/>
                    <a:pt x="1006" y="2714"/>
                    <a:pt x="1001" y="2704"/>
                  </a:cubicBezTo>
                  <a:lnTo>
                    <a:pt x="1000" y="2694"/>
                  </a:lnTo>
                  <a:cubicBezTo>
                    <a:pt x="998" y="2693"/>
                    <a:pt x="997" y="2693"/>
                    <a:pt x="996" y="2693"/>
                  </a:cubicBezTo>
                  <a:cubicBezTo>
                    <a:pt x="991" y="2693"/>
                    <a:pt x="991" y="2701"/>
                    <a:pt x="992" y="2713"/>
                  </a:cubicBezTo>
                  <a:cubicBezTo>
                    <a:pt x="981" y="2704"/>
                    <a:pt x="972" y="2697"/>
                    <a:pt x="966" y="2697"/>
                  </a:cubicBezTo>
                  <a:cubicBezTo>
                    <a:pt x="966" y="2697"/>
                    <a:pt x="965" y="2697"/>
                    <a:pt x="965" y="2698"/>
                  </a:cubicBezTo>
                  <a:cubicBezTo>
                    <a:pt x="951" y="2670"/>
                    <a:pt x="942" y="2662"/>
                    <a:pt x="934" y="2662"/>
                  </a:cubicBezTo>
                  <a:cubicBezTo>
                    <a:pt x="925" y="2662"/>
                    <a:pt x="919" y="2675"/>
                    <a:pt x="913" y="2676"/>
                  </a:cubicBezTo>
                  <a:cubicBezTo>
                    <a:pt x="950" y="2758"/>
                    <a:pt x="932" y="2751"/>
                    <a:pt x="973" y="2812"/>
                  </a:cubicBezTo>
                  <a:lnTo>
                    <a:pt x="973" y="2812"/>
                  </a:lnTo>
                  <a:cubicBezTo>
                    <a:pt x="970" y="2807"/>
                    <a:pt x="972" y="2803"/>
                    <a:pt x="978" y="2797"/>
                  </a:cubicBezTo>
                  <a:cubicBezTo>
                    <a:pt x="978" y="2795"/>
                    <a:pt x="979" y="2792"/>
                    <a:pt x="979" y="2787"/>
                  </a:cubicBezTo>
                  <a:cubicBezTo>
                    <a:pt x="980" y="2790"/>
                    <a:pt x="980" y="2792"/>
                    <a:pt x="981" y="2795"/>
                  </a:cubicBezTo>
                  <a:cubicBezTo>
                    <a:pt x="989" y="2790"/>
                    <a:pt x="996" y="2783"/>
                    <a:pt x="1006" y="2777"/>
                  </a:cubicBezTo>
                  <a:cubicBezTo>
                    <a:pt x="1014" y="2810"/>
                    <a:pt x="1019" y="2839"/>
                    <a:pt x="1010" y="2839"/>
                  </a:cubicBezTo>
                  <a:cubicBezTo>
                    <a:pt x="1006" y="2839"/>
                    <a:pt x="1000" y="2834"/>
                    <a:pt x="991" y="2822"/>
                  </a:cubicBezTo>
                  <a:lnTo>
                    <a:pt x="991" y="2822"/>
                  </a:lnTo>
                  <a:cubicBezTo>
                    <a:pt x="1009" y="2878"/>
                    <a:pt x="1027" y="2936"/>
                    <a:pt x="1035" y="2963"/>
                  </a:cubicBezTo>
                  <a:cubicBezTo>
                    <a:pt x="969" y="2853"/>
                    <a:pt x="913" y="2803"/>
                    <a:pt x="877" y="2734"/>
                  </a:cubicBezTo>
                  <a:cubicBezTo>
                    <a:pt x="865" y="2795"/>
                    <a:pt x="813" y="2798"/>
                    <a:pt x="860" y="2964"/>
                  </a:cubicBezTo>
                  <a:cubicBezTo>
                    <a:pt x="860" y="2968"/>
                    <a:pt x="859" y="2970"/>
                    <a:pt x="857" y="2970"/>
                  </a:cubicBezTo>
                  <a:cubicBezTo>
                    <a:pt x="850" y="2970"/>
                    <a:pt x="828" y="2921"/>
                    <a:pt x="815" y="2901"/>
                  </a:cubicBezTo>
                  <a:cubicBezTo>
                    <a:pt x="814" y="2883"/>
                    <a:pt x="823" y="2883"/>
                    <a:pt x="814" y="2858"/>
                  </a:cubicBezTo>
                  <a:cubicBezTo>
                    <a:pt x="813" y="2906"/>
                    <a:pt x="766" y="2899"/>
                    <a:pt x="808" y="3010"/>
                  </a:cubicBezTo>
                  <a:cubicBezTo>
                    <a:pt x="771" y="2978"/>
                    <a:pt x="774" y="2926"/>
                    <a:pt x="763" y="2926"/>
                  </a:cubicBezTo>
                  <a:cubicBezTo>
                    <a:pt x="761" y="2926"/>
                    <a:pt x="758" y="2929"/>
                    <a:pt x="753" y="2935"/>
                  </a:cubicBezTo>
                  <a:lnTo>
                    <a:pt x="743" y="2900"/>
                  </a:lnTo>
                  <a:cubicBezTo>
                    <a:pt x="723" y="2878"/>
                    <a:pt x="710" y="2870"/>
                    <a:pt x="700" y="2870"/>
                  </a:cubicBezTo>
                  <a:cubicBezTo>
                    <a:pt x="675" y="2870"/>
                    <a:pt x="677" y="2927"/>
                    <a:pt x="677" y="2982"/>
                  </a:cubicBezTo>
                  <a:cubicBezTo>
                    <a:pt x="677" y="3030"/>
                    <a:pt x="675" y="3076"/>
                    <a:pt x="652" y="3076"/>
                  </a:cubicBezTo>
                  <a:cubicBezTo>
                    <a:pt x="640" y="3076"/>
                    <a:pt x="623" y="3065"/>
                    <a:pt x="598" y="3036"/>
                  </a:cubicBezTo>
                  <a:lnTo>
                    <a:pt x="598" y="3036"/>
                  </a:lnTo>
                  <a:cubicBezTo>
                    <a:pt x="604" y="3043"/>
                    <a:pt x="608" y="3049"/>
                    <a:pt x="614" y="3062"/>
                  </a:cubicBezTo>
                  <a:cubicBezTo>
                    <a:pt x="599" y="3053"/>
                    <a:pt x="585" y="3049"/>
                    <a:pt x="572" y="3049"/>
                  </a:cubicBezTo>
                  <a:cubicBezTo>
                    <a:pt x="537" y="3049"/>
                    <a:pt x="511" y="3078"/>
                    <a:pt x="485" y="3102"/>
                  </a:cubicBezTo>
                  <a:cubicBezTo>
                    <a:pt x="466" y="3120"/>
                    <a:pt x="445" y="3136"/>
                    <a:pt x="419" y="3136"/>
                  </a:cubicBezTo>
                  <a:cubicBezTo>
                    <a:pt x="397" y="3136"/>
                    <a:pt x="371" y="3126"/>
                    <a:pt x="338" y="3097"/>
                  </a:cubicBezTo>
                  <a:cubicBezTo>
                    <a:pt x="334" y="3094"/>
                    <a:pt x="330" y="3092"/>
                    <a:pt x="327" y="3092"/>
                  </a:cubicBezTo>
                  <a:cubicBezTo>
                    <a:pt x="310" y="3092"/>
                    <a:pt x="329" y="3153"/>
                    <a:pt x="335" y="3205"/>
                  </a:cubicBezTo>
                  <a:lnTo>
                    <a:pt x="295" y="3114"/>
                  </a:lnTo>
                  <a:lnTo>
                    <a:pt x="310" y="3229"/>
                  </a:lnTo>
                  <a:cubicBezTo>
                    <a:pt x="310" y="3241"/>
                    <a:pt x="306" y="3247"/>
                    <a:pt x="301" y="3247"/>
                  </a:cubicBezTo>
                  <a:cubicBezTo>
                    <a:pt x="277" y="3247"/>
                    <a:pt x="216" y="3139"/>
                    <a:pt x="189" y="3139"/>
                  </a:cubicBezTo>
                  <a:cubicBezTo>
                    <a:pt x="180" y="3139"/>
                    <a:pt x="175" y="3152"/>
                    <a:pt x="178" y="3189"/>
                  </a:cubicBezTo>
                  <a:lnTo>
                    <a:pt x="207" y="3248"/>
                  </a:lnTo>
                  <a:cubicBezTo>
                    <a:pt x="206" y="3248"/>
                    <a:pt x="205" y="3248"/>
                    <a:pt x="204" y="3248"/>
                  </a:cubicBezTo>
                  <a:cubicBezTo>
                    <a:pt x="193" y="3248"/>
                    <a:pt x="182" y="3267"/>
                    <a:pt x="171" y="3267"/>
                  </a:cubicBezTo>
                  <a:cubicBezTo>
                    <a:pt x="163" y="3267"/>
                    <a:pt x="156" y="3259"/>
                    <a:pt x="147" y="3232"/>
                  </a:cubicBezTo>
                  <a:lnTo>
                    <a:pt x="147" y="3232"/>
                  </a:lnTo>
                  <a:cubicBezTo>
                    <a:pt x="149" y="3241"/>
                    <a:pt x="159" y="3277"/>
                    <a:pt x="154" y="3277"/>
                  </a:cubicBezTo>
                  <a:cubicBezTo>
                    <a:pt x="153" y="3277"/>
                    <a:pt x="150" y="3274"/>
                    <a:pt x="147" y="3268"/>
                  </a:cubicBezTo>
                  <a:lnTo>
                    <a:pt x="129" y="3220"/>
                  </a:lnTo>
                  <a:lnTo>
                    <a:pt x="121" y="3317"/>
                  </a:lnTo>
                  <a:cubicBezTo>
                    <a:pt x="79" y="3294"/>
                    <a:pt x="57" y="3132"/>
                    <a:pt x="13" y="3132"/>
                  </a:cubicBezTo>
                  <a:cubicBezTo>
                    <a:pt x="12" y="3132"/>
                    <a:pt x="11" y="3132"/>
                    <a:pt x="10" y="3132"/>
                  </a:cubicBezTo>
                  <a:cubicBezTo>
                    <a:pt x="0" y="3156"/>
                    <a:pt x="15" y="3289"/>
                    <a:pt x="31" y="3320"/>
                  </a:cubicBezTo>
                  <a:cubicBezTo>
                    <a:pt x="40" y="3320"/>
                    <a:pt x="58" y="3343"/>
                    <a:pt x="77" y="3391"/>
                  </a:cubicBezTo>
                  <a:lnTo>
                    <a:pt x="71" y="3422"/>
                  </a:lnTo>
                  <a:cubicBezTo>
                    <a:pt x="119" y="3565"/>
                    <a:pt x="160" y="3715"/>
                    <a:pt x="233" y="3799"/>
                  </a:cubicBezTo>
                  <a:lnTo>
                    <a:pt x="227" y="3703"/>
                  </a:lnTo>
                  <a:lnTo>
                    <a:pt x="261" y="3770"/>
                  </a:lnTo>
                  <a:lnTo>
                    <a:pt x="240" y="3782"/>
                  </a:lnTo>
                  <a:cubicBezTo>
                    <a:pt x="251" y="3800"/>
                    <a:pt x="257" y="3808"/>
                    <a:pt x="261" y="3808"/>
                  </a:cubicBezTo>
                  <a:cubicBezTo>
                    <a:pt x="269" y="3808"/>
                    <a:pt x="262" y="3769"/>
                    <a:pt x="259" y="3740"/>
                  </a:cubicBezTo>
                  <a:lnTo>
                    <a:pt x="259" y="3740"/>
                  </a:lnTo>
                  <a:cubicBezTo>
                    <a:pt x="274" y="3776"/>
                    <a:pt x="287" y="3799"/>
                    <a:pt x="297" y="3811"/>
                  </a:cubicBezTo>
                  <a:lnTo>
                    <a:pt x="273" y="3666"/>
                  </a:lnTo>
                  <a:lnTo>
                    <a:pt x="273" y="3666"/>
                  </a:lnTo>
                  <a:cubicBezTo>
                    <a:pt x="296" y="3720"/>
                    <a:pt x="301" y="3780"/>
                    <a:pt x="330" y="3804"/>
                  </a:cubicBezTo>
                  <a:cubicBezTo>
                    <a:pt x="318" y="3737"/>
                    <a:pt x="273" y="3685"/>
                    <a:pt x="276" y="3636"/>
                  </a:cubicBezTo>
                  <a:lnTo>
                    <a:pt x="276" y="3636"/>
                  </a:lnTo>
                  <a:cubicBezTo>
                    <a:pt x="301" y="3677"/>
                    <a:pt x="316" y="3715"/>
                    <a:pt x="322" y="3715"/>
                  </a:cubicBezTo>
                  <a:cubicBezTo>
                    <a:pt x="324" y="3715"/>
                    <a:pt x="324" y="3708"/>
                    <a:pt x="323" y="3689"/>
                  </a:cubicBezTo>
                  <a:lnTo>
                    <a:pt x="323" y="3689"/>
                  </a:lnTo>
                  <a:cubicBezTo>
                    <a:pt x="337" y="3722"/>
                    <a:pt x="343" y="3745"/>
                    <a:pt x="344" y="3762"/>
                  </a:cubicBezTo>
                  <a:lnTo>
                    <a:pt x="344" y="3762"/>
                  </a:lnTo>
                  <a:cubicBezTo>
                    <a:pt x="343" y="3719"/>
                    <a:pt x="371" y="3733"/>
                    <a:pt x="351" y="3658"/>
                  </a:cubicBezTo>
                  <a:lnTo>
                    <a:pt x="351" y="3658"/>
                  </a:lnTo>
                  <a:cubicBezTo>
                    <a:pt x="364" y="3681"/>
                    <a:pt x="373" y="3686"/>
                    <a:pt x="380" y="3686"/>
                  </a:cubicBezTo>
                  <a:cubicBezTo>
                    <a:pt x="385" y="3686"/>
                    <a:pt x="389" y="3683"/>
                    <a:pt x="394" y="3683"/>
                  </a:cubicBezTo>
                  <a:cubicBezTo>
                    <a:pt x="403" y="3683"/>
                    <a:pt x="414" y="3694"/>
                    <a:pt x="436" y="3755"/>
                  </a:cubicBezTo>
                  <a:cubicBezTo>
                    <a:pt x="429" y="3721"/>
                    <a:pt x="419" y="3641"/>
                    <a:pt x="430" y="3632"/>
                  </a:cubicBezTo>
                  <a:lnTo>
                    <a:pt x="430" y="3632"/>
                  </a:lnTo>
                  <a:cubicBezTo>
                    <a:pt x="446" y="3706"/>
                    <a:pt x="458" y="3714"/>
                    <a:pt x="470" y="3714"/>
                  </a:cubicBezTo>
                  <a:cubicBezTo>
                    <a:pt x="473" y="3714"/>
                    <a:pt x="477" y="3713"/>
                    <a:pt x="481" y="3713"/>
                  </a:cubicBezTo>
                  <a:cubicBezTo>
                    <a:pt x="494" y="3713"/>
                    <a:pt x="511" y="3721"/>
                    <a:pt x="538" y="3798"/>
                  </a:cubicBezTo>
                  <a:cubicBezTo>
                    <a:pt x="498" y="3649"/>
                    <a:pt x="572" y="3713"/>
                    <a:pt x="570" y="3622"/>
                  </a:cubicBezTo>
                  <a:lnTo>
                    <a:pt x="570" y="3622"/>
                  </a:lnTo>
                  <a:cubicBezTo>
                    <a:pt x="571" y="3631"/>
                    <a:pt x="577" y="3649"/>
                    <a:pt x="575" y="3652"/>
                  </a:cubicBezTo>
                  <a:lnTo>
                    <a:pt x="575" y="3652"/>
                  </a:lnTo>
                  <a:cubicBezTo>
                    <a:pt x="574" y="3652"/>
                    <a:pt x="574" y="3652"/>
                    <a:pt x="573" y="3652"/>
                  </a:cubicBezTo>
                  <a:lnTo>
                    <a:pt x="573" y="3652"/>
                  </a:lnTo>
                  <a:cubicBezTo>
                    <a:pt x="573" y="3652"/>
                    <a:pt x="574" y="3653"/>
                    <a:pt x="574" y="3653"/>
                  </a:cubicBezTo>
                  <a:cubicBezTo>
                    <a:pt x="575" y="3653"/>
                    <a:pt x="575" y="3652"/>
                    <a:pt x="575" y="3652"/>
                  </a:cubicBezTo>
                  <a:lnTo>
                    <a:pt x="575" y="3652"/>
                  </a:lnTo>
                  <a:cubicBezTo>
                    <a:pt x="596" y="3660"/>
                    <a:pt x="617" y="3700"/>
                    <a:pt x="637" y="3721"/>
                  </a:cubicBezTo>
                  <a:cubicBezTo>
                    <a:pt x="593" y="3602"/>
                    <a:pt x="607" y="3565"/>
                    <a:pt x="591" y="3487"/>
                  </a:cubicBezTo>
                  <a:lnTo>
                    <a:pt x="591" y="3487"/>
                  </a:lnTo>
                  <a:cubicBezTo>
                    <a:pt x="656" y="3594"/>
                    <a:pt x="634" y="3631"/>
                    <a:pt x="684" y="3737"/>
                  </a:cubicBezTo>
                  <a:cubicBezTo>
                    <a:pt x="644" y="3641"/>
                    <a:pt x="680" y="3628"/>
                    <a:pt x="642" y="3550"/>
                  </a:cubicBezTo>
                  <a:lnTo>
                    <a:pt x="642" y="3550"/>
                  </a:lnTo>
                  <a:cubicBezTo>
                    <a:pt x="685" y="3615"/>
                    <a:pt x="668" y="3579"/>
                    <a:pt x="715" y="3673"/>
                  </a:cubicBezTo>
                  <a:cubicBezTo>
                    <a:pt x="659" y="3524"/>
                    <a:pt x="718" y="3642"/>
                    <a:pt x="695" y="3548"/>
                  </a:cubicBezTo>
                  <a:lnTo>
                    <a:pt x="695" y="3548"/>
                  </a:lnTo>
                  <a:cubicBezTo>
                    <a:pt x="734" y="3596"/>
                    <a:pt x="749" y="3649"/>
                    <a:pt x="757" y="3649"/>
                  </a:cubicBezTo>
                  <a:cubicBezTo>
                    <a:pt x="759" y="3649"/>
                    <a:pt x="761" y="3643"/>
                    <a:pt x="763" y="3630"/>
                  </a:cubicBezTo>
                  <a:cubicBezTo>
                    <a:pt x="764" y="3632"/>
                    <a:pt x="765" y="3634"/>
                    <a:pt x="766" y="3636"/>
                  </a:cubicBezTo>
                  <a:lnTo>
                    <a:pt x="766" y="3636"/>
                  </a:lnTo>
                  <a:cubicBezTo>
                    <a:pt x="755" y="3609"/>
                    <a:pt x="743" y="3581"/>
                    <a:pt x="736" y="3558"/>
                  </a:cubicBezTo>
                  <a:cubicBezTo>
                    <a:pt x="738" y="3552"/>
                    <a:pt x="741" y="3549"/>
                    <a:pt x="744" y="3549"/>
                  </a:cubicBezTo>
                  <a:cubicBezTo>
                    <a:pt x="761" y="3549"/>
                    <a:pt x="787" y="3643"/>
                    <a:pt x="814" y="3687"/>
                  </a:cubicBezTo>
                  <a:cubicBezTo>
                    <a:pt x="821" y="3651"/>
                    <a:pt x="794" y="3543"/>
                    <a:pt x="808" y="3542"/>
                  </a:cubicBezTo>
                  <a:lnTo>
                    <a:pt x="808" y="3542"/>
                  </a:lnTo>
                  <a:cubicBezTo>
                    <a:pt x="818" y="3559"/>
                    <a:pt x="823" y="3565"/>
                    <a:pt x="829" y="3589"/>
                  </a:cubicBezTo>
                  <a:cubicBezTo>
                    <a:pt x="812" y="3494"/>
                    <a:pt x="885" y="3562"/>
                    <a:pt x="860" y="3443"/>
                  </a:cubicBezTo>
                  <a:lnTo>
                    <a:pt x="860" y="3443"/>
                  </a:lnTo>
                  <a:cubicBezTo>
                    <a:pt x="865" y="3452"/>
                    <a:pt x="870" y="3460"/>
                    <a:pt x="874" y="3467"/>
                  </a:cubicBezTo>
                  <a:lnTo>
                    <a:pt x="874" y="3467"/>
                  </a:lnTo>
                  <a:cubicBezTo>
                    <a:pt x="846" y="3413"/>
                    <a:pt x="824" y="3359"/>
                    <a:pt x="808" y="3319"/>
                  </a:cubicBezTo>
                  <a:cubicBezTo>
                    <a:pt x="815" y="3315"/>
                    <a:pt x="808" y="3280"/>
                    <a:pt x="814" y="3280"/>
                  </a:cubicBezTo>
                  <a:lnTo>
                    <a:pt x="814" y="3280"/>
                  </a:lnTo>
                  <a:cubicBezTo>
                    <a:pt x="817" y="3280"/>
                    <a:pt x="822" y="3288"/>
                    <a:pt x="833" y="3310"/>
                  </a:cubicBezTo>
                  <a:cubicBezTo>
                    <a:pt x="825" y="3310"/>
                    <a:pt x="836" y="3341"/>
                    <a:pt x="843" y="3364"/>
                  </a:cubicBezTo>
                  <a:lnTo>
                    <a:pt x="841" y="3328"/>
                  </a:lnTo>
                  <a:lnTo>
                    <a:pt x="841" y="3328"/>
                  </a:lnTo>
                  <a:cubicBezTo>
                    <a:pt x="895" y="3428"/>
                    <a:pt x="841" y="3371"/>
                    <a:pt x="873" y="3446"/>
                  </a:cubicBezTo>
                  <a:cubicBezTo>
                    <a:pt x="880" y="3408"/>
                    <a:pt x="872" y="3327"/>
                    <a:pt x="893" y="3327"/>
                  </a:cubicBezTo>
                  <a:cubicBezTo>
                    <a:pt x="895" y="3327"/>
                    <a:pt x="898" y="3328"/>
                    <a:pt x="901" y="3330"/>
                  </a:cubicBezTo>
                  <a:cubicBezTo>
                    <a:pt x="947" y="3430"/>
                    <a:pt x="876" y="3381"/>
                    <a:pt x="935" y="3461"/>
                  </a:cubicBezTo>
                  <a:lnTo>
                    <a:pt x="892" y="3433"/>
                  </a:lnTo>
                  <a:lnTo>
                    <a:pt x="892" y="3433"/>
                  </a:lnTo>
                  <a:cubicBezTo>
                    <a:pt x="979" y="3584"/>
                    <a:pt x="871" y="3428"/>
                    <a:pt x="963" y="3593"/>
                  </a:cubicBezTo>
                  <a:cubicBezTo>
                    <a:pt x="967" y="3594"/>
                    <a:pt x="970" y="3594"/>
                    <a:pt x="973" y="3594"/>
                  </a:cubicBezTo>
                  <a:cubicBezTo>
                    <a:pt x="1002" y="3594"/>
                    <a:pt x="987" y="3537"/>
                    <a:pt x="1017" y="3537"/>
                  </a:cubicBezTo>
                  <a:cubicBezTo>
                    <a:pt x="1020" y="3537"/>
                    <a:pt x="1023" y="3538"/>
                    <a:pt x="1027" y="3539"/>
                  </a:cubicBezTo>
                  <a:cubicBezTo>
                    <a:pt x="1011" y="3479"/>
                    <a:pt x="990" y="3458"/>
                    <a:pt x="973" y="3398"/>
                  </a:cubicBezTo>
                  <a:cubicBezTo>
                    <a:pt x="974" y="3379"/>
                    <a:pt x="978" y="3372"/>
                    <a:pt x="984" y="3372"/>
                  </a:cubicBezTo>
                  <a:cubicBezTo>
                    <a:pt x="1010" y="3372"/>
                    <a:pt x="1078" y="3522"/>
                    <a:pt x="1096" y="3522"/>
                  </a:cubicBezTo>
                  <a:cubicBezTo>
                    <a:pt x="1101" y="3522"/>
                    <a:pt x="1102" y="3512"/>
                    <a:pt x="1099" y="3485"/>
                  </a:cubicBezTo>
                  <a:cubicBezTo>
                    <a:pt x="1082" y="3425"/>
                    <a:pt x="1044" y="3326"/>
                    <a:pt x="1062" y="3326"/>
                  </a:cubicBezTo>
                  <a:lnTo>
                    <a:pt x="1062" y="3326"/>
                  </a:lnTo>
                  <a:cubicBezTo>
                    <a:pt x="1066" y="3326"/>
                    <a:pt x="1073" y="3331"/>
                    <a:pt x="1082" y="3341"/>
                  </a:cubicBezTo>
                  <a:lnTo>
                    <a:pt x="1123" y="3459"/>
                  </a:lnTo>
                  <a:cubicBezTo>
                    <a:pt x="1156" y="3455"/>
                    <a:pt x="1096" y="3333"/>
                    <a:pt x="1118" y="3333"/>
                  </a:cubicBezTo>
                  <a:lnTo>
                    <a:pt x="1118" y="3333"/>
                  </a:lnTo>
                  <a:cubicBezTo>
                    <a:pt x="1122" y="3333"/>
                    <a:pt x="1129" y="3337"/>
                    <a:pt x="1139" y="3347"/>
                  </a:cubicBezTo>
                  <a:cubicBezTo>
                    <a:pt x="1151" y="3394"/>
                    <a:pt x="1130" y="3397"/>
                    <a:pt x="1140" y="3408"/>
                  </a:cubicBezTo>
                  <a:cubicBezTo>
                    <a:pt x="1153" y="3424"/>
                    <a:pt x="1160" y="3431"/>
                    <a:pt x="1163" y="3431"/>
                  </a:cubicBezTo>
                  <a:cubicBezTo>
                    <a:pt x="1175" y="3431"/>
                    <a:pt x="1130" y="3335"/>
                    <a:pt x="1145" y="3329"/>
                  </a:cubicBezTo>
                  <a:lnTo>
                    <a:pt x="1145" y="3329"/>
                  </a:lnTo>
                  <a:lnTo>
                    <a:pt x="1193" y="3429"/>
                  </a:lnTo>
                  <a:cubicBezTo>
                    <a:pt x="1222" y="3398"/>
                    <a:pt x="1228" y="3306"/>
                    <a:pt x="1259" y="3272"/>
                  </a:cubicBezTo>
                  <a:cubicBezTo>
                    <a:pt x="1271" y="3303"/>
                    <a:pt x="1277" y="3336"/>
                    <a:pt x="1301" y="3363"/>
                  </a:cubicBezTo>
                  <a:cubicBezTo>
                    <a:pt x="1311" y="3334"/>
                    <a:pt x="1332" y="3323"/>
                    <a:pt x="1358" y="3323"/>
                  </a:cubicBezTo>
                  <a:cubicBezTo>
                    <a:pt x="1363" y="3323"/>
                    <a:pt x="1369" y="3324"/>
                    <a:pt x="1375" y="3325"/>
                  </a:cubicBezTo>
                  <a:cubicBezTo>
                    <a:pt x="1410" y="3330"/>
                    <a:pt x="1448" y="3349"/>
                    <a:pt x="1486" y="3366"/>
                  </a:cubicBezTo>
                  <a:lnTo>
                    <a:pt x="1464" y="3272"/>
                  </a:lnTo>
                  <a:cubicBezTo>
                    <a:pt x="1464" y="3272"/>
                    <a:pt x="1464" y="3272"/>
                    <a:pt x="1464" y="3272"/>
                  </a:cubicBezTo>
                  <a:cubicBezTo>
                    <a:pt x="1470" y="3272"/>
                    <a:pt x="1490" y="3307"/>
                    <a:pt x="1493" y="3326"/>
                  </a:cubicBezTo>
                  <a:cubicBezTo>
                    <a:pt x="1497" y="3329"/>
                    <a:pt x="1500" y="3331"/>
                    <a:pt x="1501" y="3331"/>
                  </a:cubicBezTo>
                  <a:cubicBezTo>
                    <a:pt x="1512" y="3331"/>
                    <a:pt x="1467" y="3265"/>
                    <a:pt x="1462" y="3233"/>
                  </a:cubicBezTo>
                  <a:cubicBezTo>
                    <a:pt x="1462" y="3232"/>
                    <a:pt x="1463" y="3231"/>
                    <a:pt x="1464" y="3231"/>
                  </a:cubicBezTo>
                  <a:cubicBezTo>
                    <a:pt x="1474" y="3231"/>
                    <a:pt x="1498" y="3278"/>
                    <a:pt x="1504" y="3305"/>
                  </a:cubicBezTo>
                  <a:cubicBezTo>
                    <a:pt x="1503" y="3238"/>
                    <a:pt x="1515" y="3155"/>
                    <a:pt x="1555" y="3155"/>
                  </a:cubicBezTo>
                  <a:cubicBezTo>
                    <a:pt x="1567" y="3155"/>
                    <a:pt x="1582" y="3163"/>
                    <a:pt x="1601" y="3181"/>
                  </a:cubicBezTo>
                  <a:lnTo>
                    <a:pt x="1606" y="3210"/>
                  </a:lnTo>
                  <a:cubicBezTo>
                    <a:pt x="1608" y="3211"/>
                    <a:pt x="1610" y="3211"/>
                    <a:pt x="1611" y="3211"/>
                  </a:cubicBezTo>
                  <a:cubicBezTo>
                    <a:pt x="1635" y="3211"/>
                    <a:pt x="1576" y="3074"/>
                    <a:pt x="1596" y="3074"/>
                  </a:cubicBezTo>
                  <a:lnTo>
                    <a:pt x="1596" y="3074"/>
                  </a:lnTo>
                  <a:cubicBezTo>
                    <a:pt x="1599" y="3074"/>
                    <a:pt x="1605" y="3078"/>
                    <a:pt x="1614" y="3087"/>
                  </a:cubicBezTo>
                  <a:lnTo>
                    <a:pt x="1617" y="3104"/>
                  </a:lnTo>
                  <a:cubicBezTo>
                    <a:pt x="1621" y="3105"/>
                    <a:pt x="1624" y="3105"/>
                    <a:pt x="1627" y="3105"/>
                  </a:cubicBezTo>
                  <a:cubicBezTo>
                    <a:pt x="1659" y="3105"/>
                    <a:pt x="1682" y="3084"/>
                    <a:pt x="1709" y="3072"/>
                  </a:cubicBezTo>
                  <a:cubicBezTo>
                    <a:pt x="1719" y="3068"/>
                    <a:pt x="1729" y="3066"/>
                    <a:pt x="1739" y="3066"/>
                  </a:cubicBezTo>
                  <a:cubicBezTo>
                    <a:pt x="1761" y="3066"/>
                    <a:pt x="1788" y="3077"/>
                    <a:pt x="1825" y="3112"/>
                  </a:cubicBezTo>
                  <a:cubicBezTo>
                    <a:pt x="1804" y="3062"/>
                    <a:pt x="1812" y="3055"/>
                    <a:pt x="1826" y="3055"/>
                  </a:cubicBezTo>
                  <a:cubicBezTo>
                    <a:pt x="1830" y="3055"/>
                    <a:pt x="1835" y="3056"/>
                    <a:pt x="1839" y="3056"/>
                  </a:cubicBezTo>
                  <a:cubicBezTo>
                    <a:pt x="1855" y="3056"/>
                    <a:pt x="1865" y="3047"/>
                    <a:pt x="1826" y="2966"/>
                  </a:cubicBezTo>
                  <a:lnTo>
                    <a:pt x="1826" y="2966"/>
                  </a:lnTo>
                  <a:cubicBezTo>
                    <a:pt x="1901" y="3035"/>
                    <a:pt x="1906" y="3070"/>
                    <a:pt x="1981" y="3103"/>
                  </a:cubicBezTo>
                  <a:cubicBezTo>
                    <a:pt x="1981" y="3103"/>
                    <a:pt x="1981" y="3103"/>
                    <a:pt x="1981" y="3103"/>
                  </a:cubicBezTo>
                  <a:cubicBezTo>
                    <a:pt x="1997" y="3103"/>
                    <a:pt x="1945" y="2988"/>
                    <a:pt x="1951" y="2962"/>
                  </a:cubicBezTo>
                  <a:lnTo>
                    <a:pt x="1951" y="2962"/>
                  </a:lnTo>
                  <a:lnTo>
                    <a:pt x="1997" y="3050"/>
                  </a:lnTo>
                  <a:lnTo>
                    <a:pt x="1970" y="2946"/>
                  </a:lnTo>
                  <a:lnTo>
                    <a:pt x="2034" y="3047"/>
                  </a:lnTo>
                  <a:lnTo>
                    <a:pt x="2037" y="3018"/>
                  </a:lnTo>
                  <a:cubicBezTo>
                    <a:pt x="2029" y="3015"/>
                    <a:pt x="2005" y="2984"/>
                    <a:pt x="1992" y="2958"/>
                  </a:cubicBezTo>
                  <a:cubicBezTo>
                    <a:pt x="1992" y="2947"/>
                    <a:pt x="1996" y="2942"/>
                    <a:pt x="2003" y="2942"/>
                  </a:cubicBezTo>
                  <a:cubicBezTo>
                    <a:pt x="2027" y="2942"/>
                    <a:pt x="2083" y="3003"/>
                    <a:pt x="2101" y="3039"/>
                  </a:cubicBezTo>
                  <a:lnTo>
                    <a:pt x="2115" y="2937"/>
                  </a:lnTo>
                  <a:cubicBezTo>
                    <a:pt x="2126" y="2961"/>
                    <a:pt x="2129" y="2976"/>
                    <a:pt x="2131" y="2991"/>
                  </a:cubicBezTo>
                  <a:lnTo>
                    <a:pt x="2131" y="2991"/>
                  </a:lnTo>
                  <a:cubicBezTo>
                    <a:pt x="2131" y="2986"/>
                    <a:pt x="2132" y="2984"/>
                    <a:pt x="2133" y="2984"/>
                  </a:cubicBezTo>
                  <a:lnTo>
                    <a:pt x="2133" y="2984"/>
                  </a:lnTo>
                  <a:cubicBezTo>
                    <a:pt x="2141" y="2984"/>
                    <a:pt x="2165" y="3038"/>
                    <a:pt x="2172" y="3038"/>
                  </a:cubicBezTo>
                  <a:cubicBezTo>
                    <a:pt x="2174" y="3038"/>
                    <a:pt x="2175" y="3031"/>
                    <a:pt x="2171" y="3011"/>
                  </a:cubicBezTo>
                  <a:cubicBezTo>
                    <a:pt x="2156" y="2993"/>
                    <a:pt x="2145" y="2958"/>
                    <a:pt x="2136" y="2940"/>
                  </a:cubicBezTo>
                  <a:lnTo>
                    <a:pt x="2136" y="2940"/>
                  </a:lnTo>
                  <a:cubicBezTo>
                    <a:pt x="2154" y="2961"/>
                    <a:pt x="2169" y="2969"/>
                    <a:pt x="2182" y="2969"/>
                  </a:cubicBezTo>
                  <a:cubicBezTo>
                    <a:pt x="2198" y="2969"/>
                    <a:pt x="2209" y="2956"/>
                    <a:pt x="2214" y="2937"/>
                  </a:cubicBezTo>
                  <a:lnTo>
                    <a:pt x="2244" y="3000"/>
                  </a:lnTo>
                  <a:cubicBezTo>
                    <a:pt x="2290" y="2995"/>
                    <a:pt x="2309" y="2928"/>
                    <a:pt x="2352" y="2905"/>
                  </a:cubicBezTo>
                  <a:cubicBezTo>
                    <a:pt x="2321" y="2885"/>
                    <a:pt x="2267" y="2777"/>
                    <a:pt x="2276" y="2761"/>
                  </a:cubicBezTo>
                  <a:lnTo>
                    <a:pt x="2276" y="2761"/>
                  </a:lnTo>
                  <a:lnTo>
                    <a:pt x="2332" y="2850"/>
                  </a:lnTo>
                  <a:cubicBezTo>
                    <a:pt x="2308" y="2788"/>
                    <a:pt x="2298" y="2822"/>
                    <a:pt x="2278" y="2743"/>
                  </a:cubicBezTo>
                  <a:lnTo>
                    <a:pt x="2278" y="2743"/>
                  </a:lnTo>
                  <a:cubicBezTo>
                    <a:pt x="2301" y="2745"/>
                    <a:pt x="2345" y="2843"/>
                    <a:pt x="2353" y="2878"/>
                  </a:cubicBezTo>
                  <a:lnTo>
                    <a:pt x="2356" y="2834"/>
                  </a:lnTo>
                  <a:cubicBezTo>
                    <a:pt x="2373" y="2862"/>
                    <a:pt x="2375" y="2879"/>
                    <a:pt x="2394" y="2915"/>
                  </a:cubicBezTo>
                  <a:cubicBezTo>
                    <a:pt x="2389" y="2903"/>
                    <a:pt x="2390" y="2898"/>
                    <a:pt x="2393" y="2898"/>
                  </a:cubicBezTo>
                  <a:lnTo>
                    <a:pt x="2393" y="2898"/>
                  </a:lnTo>
                  <a:cubicBezTo>
                    <a:pt x="2402" y="2898"/>
                    <a:pt x="2430" y="2926"/>
                    <a:pt x="2441" y="2926"/>
                  </a:cubicBezTo>
                  <a:cubicBezTo>
                    <a:pt x="2447" y="2926"/>
                    <a:pt x="2448" y="2916"/>
                    <a:pt x="2435" y="2884"/>
                  </a:cubicBezTo>
                  <a:lnTo>
                    <a:pt x="2435" y="2884"/>
                  </a:lnTo>
                  <a:lnTo>
                    <a:pt x="2451" y="2911"/>
                  </a:lnTo>
                  <a:cubicBezTo>
                    <a:pt x="2494" y="2888"/>
                    <a:pt x="2496" y="2847"/>
                    <a:pt x="2529" y="2823"/>
                  </a:cubicBezTo>
                  <a:cubicBezTo>
                    <a:pt x="2484" y="2743"/>
                    <a:pt x="2509" y="2754"/>
                    <a:pt x="2483" y="2683"/>
                  </a:cubicBezTo>
                  <a:lnTo>
                    <a:pt x="2483" y="2683"/>
                  </a:lnTo>
                  <a:cubicBezTo>
                    <a:pt x="2514" y="2691"/>
                    <a:pt x="2560" y="2722"/>
                    <a:pt x="2592" y="2722"/>
                  </a:cubicBezTo>
                  <a:cubicBezTo>
                    <a:pt x="2600" y="2722"/>
                    <a:pt x="2607" y="2720"/>
                    <a:pt x="2613" y="2715"/>
                  </a:cubicBezTo>
                  <a:cubicBezTo>
                    <a:pt x="2612" y="2663"/>
                    <a:pt x="2581" y="2645"/>
                    <a:pt x="2563" y="2593"/>
                  </a:cubicBezTo>
                  <a:lnTo>
                    <a:pt x="2563" y="2593"/>
                  </a:lnTo>
                  <a:cubicBezTo>
                    <a:pt x="2606" y="2663"/>
                    <a:pt x="2632" y="2639"/>
                    <a:pt x="2646" y="2700"/>
                  </a:cubicBezTo>
                  <a:cubicBezTo>
                    <a:pt x="2676" y="2667"/>
                    <a:pt x="2685" y="2658"/>
                    <a:pt x="2698" y="2573"/>
                  </a:cubicBezTo>
                  <a:cubicBezTo>
                    <a:pt x="2676" y="2547"/>
                    <a:pt x="2664" y="2537"/>
                    <a:pt x="2651" y="2511"/>
                  </a:cubicBezTo>
                  <a:cubicBezTo>
                    <a:pt x="2651" y="2508"/>
                    <a:pt x="2653" y="2507"/>
                    <a:pt x="2655" y="2507"/>
                  </a:cubicBezTo>
                  <a:cubicBezTo>
                    <a:pt x="2665" y="2507"/>
                    <a:pt x="2691" y="2536"/>
                    <a:pt x="2707" y="2565"/>
                  </a:cubicBezTo>
                  <a:lnTo>
                    <a:pt x="2710" y="2574"/>
                  </a:lnTo>
                  <a:cubicBezTo>
                    <a:pt x="2708" y="2545"/>
                    <a:pt x="2717" y="2535"/>
                    <a:pt x="2733" y="2535"/>
                  </a:cubicBezTo>
                  <a:cubicBezTo>
                    <a:pt x="2755" y="2535"/>
                    <a:pt x="2788" y="2553"/>
                    <a:pt x="2821" y="2570"/>
                  </a:cubicBezTo>
                  <a:cubicBezTo>
                    <a:pt x="2849" y="2585"/>
                    <a:pt x="2875" y="2598"/>
                    <a:pt x="2893" y="2598"/>
                  </a:cubicBezTo>
                  <a:cubicBezTo>
                    <a:pt x="2910" y="2598"/>
                    <a:pt x="2918" y="2585"/>
                    <a:pt x="2909" y="2547"/>
                  </a:cubicBezTo>
                  <a:lnTo>
                    <a:pt x="2909" y="2547"/>
                  </a:lnTo>
                  <a:lnTo>
                    <a:pt x="2905" y="2444"/>
                  </a:lnTo>
                  <a:lnTo>
                    <a:pt x="2905" y="2444"/>
                  </a:lnTo>
                  <a:cubicBezTo>
                    <a:pt x="2933" y="2444"/>
                    <a:pt x="2926" y="2506"/>
                    <a:pt x="2966" y="2541"/>
                  </a:cubicBezTo>
                  <a:cubicBezTo>
                    <a:pt x="2940" y="2394"/>
                    <a:pt x="3049" y="2513"/>
                    <a:pt x="3039" y="2411"/>
                  </a:cubicBezTo>
                  <a:lnTo>
                    <a:pt x="3039" y="2411"/>
                  </a:lnTo>
                  <a:cubicBezTo>
                    <a:pt x="3082" y="2464"/>
                    <a:pt x="3109" y="2482"/>
                    <a:pt x="3128" y="2482"/>
                  </a:cubicBezTo>
                  <a:cubicBezTo>
                    <a:pt x="3143" y="2482"/>
                    <a:pt x="3153" y="2471"/>
                    <a:pt x="3161" y="2458"/>
                  </a:cubicBezTo>
                  <a:cubicBezTo>
                    <a:pt x="3173" y="2439"/>
                    <a:pt x="3184" y="2415"/>
                    <a:pt x="3205" y="2415"/>
                  </a:cubicBezTo>
                  <a:cubicBezTo>
                    <a:pt x="3218" y="2415"/>
                    <a:pt x="3234" y="2423"/>
                    <a:pt x="3256" y="2442"/>
                  </a:cubicBezTo>
                  <a:lnTo>
                    <a:pt x="3224" y="2394"/>
                  </a:lnTo>
                  <a:cubicBezTo>
                    <a:pt x="3218" y="2380"/>
                    <a:pt x="3218" y="2374"/>
                    <a:pt x="3220" y="2374"/>
                  </a:cubicBezTo>
                  <a:lnTo>
                    <a:pt x="3220" y="2374"/>
                  </a:lnTo>
                  <a:cubicBezTo>
                    <a:pt x="3227" y="2374"/>
                    <a:pt x="3256" y="2416"/>
                    <a:pt x="3267" y="2422"/>
                  </a:cubicBezTo>
                  <a:cubicBezTo>
                    <a:pt x="3242" y="2383"/>
                    <a:pt x="3229" y="2383"/>
                    <a:pt x="3218" y="2354"/>
                  </a:cubicBezTo>
                  <a:cubicBezTo>
                    <a:pt x="3241" y="2301"/>
                    <a:pt x="3293" y="2289"/>
                    <a:pt x="3352" y="2289"/>
                  </a:cubicBezTo>
                  <a:cubicBezTo>
                    <a:pt x="3355" y="2289"/>
                    <a:pt x="3358" y="2289"/>
                    <a:pt x="3360" y="2289"/>
                  </a:cubicBezTo>
                  <a:cubicBezTo>
                    <a:pt x="3413" y="2290"/>
                    <a:pt x="3471" y="2300"/>
                    <a:pt x="3523" y="2300"/>
                  </a:cubicBezTo>
                  <a:cubicBezTo>
                    <a:pt x="3534" y="2300"/>
                    <a:pt x="3545" y="2299"/>
                    <a:pt x="3555" y="2298"/>
                  </a:cubicBezTo>
                  <a:cubicBezTo>
                    <a:pt x="3589" y="2291"/>
                    <a:pt x="3459" y="2107"/>
                    <a:pt x="3491" y="2107"/>
                  </a:cubicBezTo>
                  <a:cubicBezTo>
                    <a:pt x="3497" y="2107"/>
                    <a:pt x="3508" y="2113"/>
                    <a:pt x="3525" y="2126"/>
                  </a:cubicBezTo>
                  <a:lnTo>
                    <a:pt x="3573" y="2223"/>
                  </a:lnTo>
                  <a:cubicBezTo>
                    <a:pt x="3569" y="2148"/>
                    <a:pt x="3603" y="2128"/>
                    <a:pt x="3638" y="2111"/>
                  </a:cubicBezTo>
                  <a:cubicBezTo>
                    <a:pt x="3672" y="2091"/>
                    <a:pt x="3707" y="2074"/>
                    <a:pt x="3707" y="2008"/>
                  </a:cubicBezTo>
                  <a:cubicBezTo>
                    <a:pt x="3717" y="2031"/>
                    <a:pt x="3735" y="2057"/>
                    <a:pt x="3729" y="2061"/>
                  </a:cubicBezTo>
                  <a:cubicBezTo>
                    <a:pt x="3742" y="2074"/>
                    <a:pt x="3751" y="2079"/>
                    <a:pt x="3758" y="2079"/>
                  </a:cubicBezTo>
                  <a:cubicBezTo>
                    <a:pt x="3781" y="2079"/>
                    <a:pt x="3771" y="2019"/>
                    <a:pt x="3743" y="1978"/>
                  </a:cubicBezTo>
                  <a:lnTo>
                    <a:pt x="3743" y="1978"/>
                  </a:lnTo>
                  <a:cubicBezTo>
                    <a:pt x="3758" y="1978"/>
                    <a:pt x="3778" y="2023"/>
                    <a:pt x="3801" y="2046"/>
                  </a:cubicBezTo>
                  <a:cubicBezTo>
                    <a:pt x="3805" y="2049"/>
                    <a:pt x="3808" y="2050"/>
                    <a:pt x="3810" y="2050"/>
                  </a:cubicBezTo>
                  <a:cubicBezTo>
                    <a:pt x="3825" y="2050"/>
                    <a:pt x="3800" y="1986"/>
                    <a:pt x="3811" y="1986"/>
                  </a:cubicBezTo>
                  <a:lnTo>
                    <a:pt x="3811" y="1986"/>
                  </a:lnTo>
                  <a:cubicBezTo>
                    <a:pt x="3813" y="1986"/>
                    <a:pt x="3819" y="1990"/>
                    <a:pt x="3828" y="2002"/>
                  </a:cubicBezTo>
                  <a:cubicBezTo>
                    <a:pt x="3834" y="2008"/>
                    <a:pt x="3837" y="2017"/>
                    <a:pt x="3839" y="2024"/>
                  </a:cubicBezTo>
                  <a:lnTo>
                    <a:pt x="3839" y="2024"/>
                  </a:lnTo>
                  <a:cubicBezTo>
                    <a:pt x="3834" y="1996"/>
                    <a:pt x="3881" y="2007"/>
                    <a:pt x="3826" y="1943"/>
                  </a:cubicBezTo>
                  <a:lnTo>
                    <a:pt x="3826" y="1943"/>
                  </a:lnTo>
                  <a:cubicBezTo>
                    <a:pt x="3831" y="1945"/>
                    <a:pt x="3836" y="1946"/>
                    <a:pt x="3839" y="1946"/>
                  </a:cubicBezTo>
                  <a:cubicBezTo>
                    <a:pt x="3863" y="1946"/>
                    <a:pt x="3857" y="1903"/>
                    <a:pt x="3877" y="1903"/>
                  </a:cubicBezTo>
                  <a:cubicBezTo>
                    <a:pt x="3882" y="1903"/>
                    <a:pt x="3888" y="1905"/>
                    <a:pt x="3896" y="1910"/>
                  </a:cubicBezTo>
                  <a:cubicBezTo>
                    <a:pt x="3851" y="1820"/>
                    <a:pt x="3963" y="1922"/>
                    <a:pt x="3885" y="1805"/>
                  </a:cubicBezTo>
                  <a:lnTo>
                    <a:pt x="3885" y="1805"/>
                  </a:lnTo>
                  <a:cubicBezTo>
                    <a:pt x="3921" y="1857"/>
                    <a:pt x="3947" y="1877"/>
                    <a:pt x="3962" y="1877"/>
                  </a:cubicBezTo>
                  <a:cubicBezTo>
                    <a:pt x="3981" y="1877"/>
                    <a:pt x="3983" y="1844"/>
                    <a:pt x="3968" y="1806"/>
                  </a:cubicBezTo>
                  <a:lnTo>
                    <a:pt x="3968" y="1806"/>
                  </a:lnTo>
                  <a:cubicBezTo>
                    <a:pt x="3989" y="1846"/>
                    <a:pt x="4008" y="1834"/>
                    <a:pt x="4038" y="1888"/>
                  </a:cubicBezTo>
                  <a:cubicBezTo>
                    <a:pt x="4053" y="1873"/>
                    <a:pt x="4051" y="1841"/>
                    <a:pt x="4004" y="1781"/>
                  </a:cubicBezTo>
                  <a:lnTo>
                    <a:pt x="4004" y="1781"/>
                  </a:lnTo>
                  <a:cubicBezTo>
                    <a:pt x="4030" y="1803"/>
                    <a:pt x="4044" y="1812"/>
                    <a:pt x="4053" y="1812"/>
                  </a:cubicBezTo>
                  <a:cubicBezTo>
                    <a:pt x="4078" y="1812"/>
                    <a:pt x="4048" y="1736"/>
                    <a:pt x="4068" y="1736"/>
                  </a:cubicBezTo>
                  <a:cubicBezTo>
                    <a:pt x="4077" y="1736"/>
                    <a:pt x="4095" y="1750"/>
                    <a:pt x="4132" y="1792"/>
                  </a:cubicBezTo>
                  <a:cubicBezTo>
                    <a:pt x="4134" y="1693"/>
                    <a:pt x="4148" y="1618"/>
                    <a:pt x="4169" y="1558"/>
                  </a:cubicBezTo>
                  <a:lnTo>
                    <a:pt x="4169" y="1558"/>
                  </a:lnTo>
                  <a:cubicBezTo>
                    <a:pt x="4255" y="1676"/>
                    <a:pt x="4131" y="1604"/>
                    <a:pt x="4222" y="1727"/>
                  </a:cubicBezTo>
                  <a:cubicBezTo>
                    <a:pt x="4229" y="1647"/>
                    <a:pt x="4178" y="1530"/>
                    <a:pt x="4240" y="1528"/>
                  </a:cubicBezTo>
                  <a:cubicBezTo>
                    <a:pt x="4262" y="1536"/>
                    <a:pt x="4272" y="1583"/>
                    <a:pt x="4283" y="1605"/>
                  </a:cubicBezTo>
                  <a:cubicBezTo>
                    <a:pt x="4287" y="1567"/>
                    <a:pt x="4308" y="1554"/>
                    <a:pt x="4328" y="1540"/>
                  </a:cubicBezTo>
                  <a:cubicBezTo>
                    <a:pt x="4347" y="1526"/>
                    <a:pt x="4365" y="1510"/>
                    <a:pt x="4359" y="1465"/>
                  </a:cubicBezTo>
                  <a:lnTo>
                    <a:pt x="4359" y="1465"/>
                  </a:lnTo>
                  <a:cubicBezTo>
                    <a:pt x="4360" y="1466"/>
                    <a:pt x="4360" y="1467"/>
                    <a:pt x="4361" y="1467"/>
                  </a:cubicBezTo>
                  <a:lnTo>
                    <a:pt x="4361" y="1467"/>
                  </a:lnTo>
                  <a:cubicBezTo>
                    <a:pt x="4360" y="1466"/>
                    <a:pt x="4360" y="1465"/>
                    <a:pt x="4359" y="1464"/>
                  </a:cubicBezTo>
                  <a:lnTo>
                    <a:pt x="4359" y="1464"/>
                  </a:lnTo>
                  <a:cubicBezTo>
                    <a:pt x="4359" y="1465"/>
                    <a:pt x="4359" y="1465"/>
                    <a:pt x="4359" y="1465"/>
                  </a:cubicBezTo>
                  <a:lnTo>
                    <a:pt x="4359" y="1465"/>
                  </a:lnTo>
                  <a:cubicBezTo>
                    <a:pt x="4300" y="1402"/>
                    <a:pt x="4275" y="1304"/>
                    <a:pt x="4248" y="1259"/>
                  </a:cubicBezTo>
                  <a:lnTo>
                    <a:pt x="4248" y="1259"/>
                  </a:lnTo>
                  <a:cubicBezTo>
                    <a:pt x="4345" y="1406"/>
                    <a:pt x="4311" y="1265"/>
                    <a:pt x="4435" y="1468"/>
                  </a:cubicBezTo>
                  <a:cubicBezTo>
                    <a:pt x="4433" y="1454"/>
                    <a:pt x="4418" y="1424"/>
                    <a:pt x="4391" y="1390"/>
                  </a:cubicBezTo>
                  <a:lnTo>
                    <a:pt x="4391" y="1390"/>
                  </a:lnTo>
                  <a:cubicBezTo>
                    <a:pt x="4406" y="1395"/>
                    <a:pt x="4423" y="1413"/>
                    <a:pt x="4448" y="1458"/>
                  </a:cubicBezTo>
                  <a:cubicBezTo>
                    <a:pt x="4452" y="1411"/>
                    <a:pt x="4399" y="1361"/>
                    <a:pt x="4423" y="1344"/>
                  </a:cubicBezTo>
                  <a:lnTo>
                    <a:pt x="4423" y="1344"/>
                  </a:lnTo>
                  <a:cubicBezTo>
                    <a:pt x="4443" y="1370"/>
                    <a:pt x="4445" y="1383"/>
                    <a:pt x="4468" y="1414"/>
                  </a:cubicBezTo>
                  <a:cubicBezTo>
                    <a:pt x="4441" y="1358"/>
                    <a:pt x="4417" y="1303"/>
                    <a:pt x="4445" y="1303"/>
                  </a:cubicBezTo>
                  <a:cubicBezTo>
                    <a:pt x="4446" y="1303"/>
                    <a:pt x="4448" y="1303"/>
                    <a:pt x="4449" y="1304"/>
                  </a:cubicBezTo>
                  <a:cubicBezTo>
                    <a:pt x="4459" y="1318"/>
                    <a:pt x="4475" y="1334"/>
                    <a:pt x="4473" y="1341"/>
                  </a:cubicBezTo>
                  <a:lnTo>
                    <a:pt x="4473" y="1341"/>
                  </a:lnTo>
                  <a:cubicBezTo>
                    <a:pt x="4495" y="1306"/>
                    <a:pt x="4435" y="1186"/>
                    <a:pt x="4486" y="1186"/>
                  </a:cubicBezTo>
                  <a:cubicBezTo>
                    <a:pt x="4490" y="1186"/>
                    <a:pt x="4494" y="1186"/>
                    <a:pt x="4499" y="1188"/>
                  </a:cubicBezTo>
                  <a:cubicBezTo>
                    <a:pt x="4575" y="1305"/>
                    <a:pt x="4541" y="1213"/>
                    <a:pt x="4616" y="1307"/>
                  </a:cubicBezTo>
                  <a:lnTo>
                    <a:pt x="4614" y="1262"/>
                  </a:lnTo>
                  <a:lnTo>
                    <a:pt x="4570" y="1222"/>
                  </a:lnTo>
                  <a:cubicBezTo>
                    <a:pt x="4586" y="1212"/>
                    <a:pt x="4556" y="1145"/>
                    <a:pt x="4577" y="1145"/>
                  </a:cubicBezTo>
                  <a:cubicBezTo>
                    <a:pt x="4580" y="1145"/>
                    <a:pt x="4583" y="1146"/>
                    <a:pt x="4587" y="1148"/>
                  </a:cubicBezTo>
                  <a:lnTo>
                    <a:pt x="4605" y="1198"/>
                  </a:lnTo>
                  <a:lnTo>
                    <a:pt x="4622" y="1153"/>
                  </a:lnTo>
                  <a:lnTo>
                    <a:pt x="4575" y="1133"/>
                  </a:lnTo>
                  <a:cubicBezTo>
                    <a:pt x="4555" y="1075"/>
                    <a:pt x="4488" y="1022"/>
                    <a:pt x="4514" y="1022"/>
                  </a:cubicBezTo>
                  <a:cubicBezTo>
                    <a:pt x="4516" y="1022"/>
                    <a:pt x="4518" y="1022"/>
                    <a:pt x="4521" y="1023"/>
                  </a:cubicBezTo>
                  <a:cubicBezTo>
                    <a:pt x="4521" y="1026"/>
                    <a:pt x="4523" y="1027"/>
                    <a:pt x="4526" y="1027"/>
                  </a:cubicBezTo>
                  <a:cubicBezTo>
                    <a:pt x="4527" y="1027"/>
                    <a:pt x="4529" y="1026"/>
                    <a:pt x="4531" y="1026"/>
                  </a:cubicBezTo>
                  <a:cubicBezTo>
                    <a:pt x="4541" y="1026"/>
                    <a:pt x="4559" y="1029"/>
                    <a:pt x="4592" y="1059"/>
                  </a:cubicBezTo>
                  <a:cubicBezTo>
                    <a:pt x="4579" y="1028"/>
                    <a:pt x="4563" y="994"/>
                    <a:pt x="4580" y="994"/>
                  </a:cubicBezTo>
                  <a:cubicBezTo>
                    <a:pt x="4583" y="994"/>
                    <a:pt x="4586" y="995"/>
                    <a:pt x="4590" y="997"/>
                  </a:cubicBezTo>
                  <a:cubicBezTo>
                    <a:pt x="4618" y="1024"/>
                    <a:pt x="4672" y="1103"/>
                    <a:pt x="4691" y="1121"/>
                  </a:cubicBezTo>
                  <a:cubicBezTo>
                    <a:pt x="4637" y="1038"/>
                    <a:pt x="4708" y="1064"/>
                    <a:pt x="4660" y="984"/>
                  </a:cubicBezTo>
                  <a:lnTo>
                    <a:pt x="4660" y="984"/>
                  </a:lnTo>
                  <a:cubicBezTo>
                    <a:pt x="4676" y="1008"/>
                    <a:pt x="4709" y="1048"/>
                    <a:pt x="4717" y="1056"/>
                  </a:cubicBezTo>
                  <a:lnTo>
                    <a:pt x="4671" y="987"/>
                  </a:lnTo>
                  <a:lnTo>
                    <a:pt x="4671" y="987"/>
                  </a:lnTo>
                  <a:cubicBezTo>
                    <a:pt x="4696" y="1002"/>
                    <a:pt x="4704" y="1011"/>
                    <a:pt x="4736" y="1051"/>
                  </a:cubicBezTo>
                  <a:cubicBezTo>
                    <a:pt x="4765" y="1044"/>
                    <a:pt x="4661" y="962"/>
                    <a:pt x="4685" y="962"/>
                  </a:cubicBezTo>
                  <a:cubicBezTo>
                    <a:pt x="4688" y="962"/>
                    <a:pt x="4693" y="963"/>
                    <a:pt x="4701" y="967"/>
                  </a:cubicBezTo>
                  <a:cubicBezTo>
                    <a:pt x="4703" y="973"/>
                    <a:pt x="4712" y="982"/>
                    <a:pt x="4715" y="996"/>
                  </a:cubicBezTo>
                  <a:cubicBezTo>
                    <a:pt x="4716" y="996"/>
                    <a:pt x="4717" y="996"/>
                    <a:pt x="4717" y="996"/>
                  </a:cubicBezTo>
                  <a:cubicBezTo>
                    <a:pt x="4761" y="996"/>
                    <a:pt x="4739" y="920"/>
                    <a:pt x="4779" y="920"/>
                  </a:cubicBezTo>
                  <a:cubicBezTo>
                    <a:pt x="4781" y="920"/>
                    <a:pt x="4784" y="920"/>
                    <a:pt x="4786" y="921"/>
                  </a:cubicBezTo>
                  <a:cubicBezTo>
                    <a:pt x="4872" y="1008"/>
                    <a:pt x="4784" y="963"/>
                    <a:pt x="4858" y="1034"/>
                  </a:cubicBezTo>
                  <a:cubicBezTo>
                    <a:pt x="4869" y="1011"/>
                    <a:pt x="4865" y="967"/>
                    <a:pt x="4864" y="928"/>
                  </a:cubicBezTo>
                  <a:cubicBezTo>
                    <a:pt x="4863" y="889"/>
                    <a:pt x="4867" y="856"/>
                    <a:pt x="4893" y="852"/>
                  </a:cubicBezTo>
                  <a:lnTo>
                    <a:pt x="4878" y="846"/>
                  </a:lnTo>
                  <a:cubicBezTo>
                    <a:pt x="4846" y="807"/>
                    <a:pt x="4840" y="794"/>
                    <a:pt x="4847" y="794"/>
                  </a:cubicBezTo>
                  <a:lnTo>
                    <a:pt x="4847" y="794"/>
                  </a:lnTo>
                  <a:cubicBezTo>
                    <a:pt x="4858" y="794"/>
                    <a:pt x="4905" y="832"/>
                    <a:pt x="4921" y="832"/>
                  </a:cubicBezTo>
                  <a:cubicBezTo>
                    <a:pt x="4927" y="832"/>
                    <a:pt x="4929" y="827"/>
                    <a:pt x="4924" y="815"/>
                  </a:cubicBezTo>
                  <a:lnTo>
                    <a:pt x="4924" y="815"/>
                  </a:lnTo>
                  <a:cubicBezTo>
                    <a:pt x="4932" y="831"/>
                    <a:pt x="4968" y="876"/>
                    <a:pt x="4969" y="876"/>
                  </a:cubicBezTo>
                  <a:cubicBezTo>
                    <a:pt x="4969" y="876"/>
                    <a:pt x="4969" y="875"/>
                    <a:pt x="4968" y="873"/>
                  </a:cubicBezTo>
                  <a:cubicBezTo>
                    <a:pt x="5009" y="873"/>
                    <a:pt x="4990" y="800"/>
                    <a:pt x="4990" y="727"/>
                  </a:cubicBezTo>
                  <a:lnTo>
                    <a:pt x="4990" y="727"/>
                  </a:lnTo>
                  <a:lnTo>
                    <a:pt x="5015" y="764"/>
                  </a:lnTo>
                  <a:cubicBezTo>
                    <a:pt x="5023" y="769"/>
                    <a:pt x="5031" y="770"/>
                    <a:pt x="5038" y="770"/>
                  </a:cubicBezTo>
                  <a:cubicBezTo>
                    <a:pt x="5060" y="770"/>
                    <a:pt x="5072" y="752"/>
                    <a:pt x="5093" y="752"/>
                  </a:cubicBezTo>
                  <a:cubicBezTo>
                    <a:pt x="5094" y="752"/>
                    <a:pt x="5095" y="752"/>
                    <a:pt x="5095" y="752"/>
                  </a:cubicBezTo>
                  <a:cubicBezTo>
                    <a:pt x="5071" y="714"/>
                    <a:pt x="5083" y="713"/>
                    <a:pt x="5036" y="669"/>
                  </a:cubicBezTo>
                  <a:lnTo>
                    <a:pt x="5036" y="669"/>
                  </a:lnTo>
                  <a:cubicBezTo>
                    <a:pt x="5077" y="697"/>
                    <a:pt x="5102" y="708"/>
                    <a:pt x="5118" y="708"/>
                  </a:cubicBezTo>
                  <a:cubicBezTo>
                    <a:pt x="5143" y="708"/>
                    <a:pt x="5142" y="680"/>
                    <a:pt x="5139" y="650"/>
                  </a:cubicBezTo>
                  <a:cubicBezTo>
                    <a:pt x="5136" y="618"/>
                    <a:pt x="5131" y="583"/>
                    <a:pt x="5157" y="583"/>
                  </a:cubicBezTo>
                  <a:cubicBezTo>
                    <a:pt x="5169" y="583"/>
                    <a:pt x="5187" y="591"/>
                    <a:pt x="5216" y="610"/>
                  </a:cubicBezTo>
                  <a:cubicBezTo>
                    <a:pt x="5212" y="615"/>
                    <a:pt x="5229" y="646"/>
                    <a:pt x="5233" y="646"/>
                  </a:cubicBezTo>
                  <a:cubicBezTo>
                    <a:pt x="5233" y="646"/>
                    <a:pt x="5233" y="646"/>
                    <a:pt x="5233" y="646"/>
                  </a:cubicBezTo>
                  <a:lnTo>
                    <a:pt x="5242" y="584"/>
                  </a:lnTo>
                  <a:cubicBezTo>
                    <a:pt x="5189" y="531"/>
                    <a:pt x="5206" y="555"/>
                    <a:pt x="5161" y="519"/>
                  </a:cubicBezTo>
                  <a:cubicBezTo>
                    <a:pt x="5135" y="480"/>
                    <a:pt x="5122" y="447"/>
                    <a:pt x="5132" y="439"/>
                  </a:cubicBezTo>
                  <a:lnTo>
                    <a:pt x="5132" y="439"/>
                  </a:lnTo>
                  <a:cubicBezTo>
                    <a:pt x="5149" y="490"/>
                    <a:pt x="5212" y="529"/>
                    <a:pt x="5247" y="553"/>
                  </a:cubicBezTo>
                  <a:cubicBezTo>
                    <a:pt x="5230" y="537"/>
                    <a:pt x="5216" y="517"/>
                    <a:pt x="5199" y="500"/>
                  </a:cubicBezTo>
                  <a:lnTo>
                    <a:pt x="5199" y="500"/>
                  </a:lnTo>
                  <a:cubicBezTo>
                    <a:pt x="5218" y="515"/>
                    <a:pt x="5227" y="521"/>
                    <a:pt x="5230" y="521"/>
                  </a:cubicBezTo>
                  <a:cubicBezTo>
                    <a:pt x="5241" y="521"/>
                    <a:pt x="5145" y="424"/>
                    <a:pt x="5168" y="424"/>
                  </a:cubicBezTo>
                  <a:cubicBezTo>
                    <a:pt x="5171" y="424"/>
                    <a:pt x="5177" y="426"/>
                    <a:pt x="5186" y="430"/>
                  </a:cubicBezTo>
                  <a:lnTo>
                    <a:pt x="5211" y="460"/>
                  </a:lnTo>
                  <a:cubicBezTo>
                    <a:pt x="5206" y="437"/>
                    <a:pt x="5179" y="390"/>
                    <a:pt x="5197" y="390"/>
                  </a:cubicBezTo>
                  <a:lnTo>
                    <a:pt x="5197" y="390"/>
                  </a:lnTo>
                  <a:cubicBezTo>
                    <a:pt x="5259" y="451"/>
                    <a:pt x="5216" y="428"/>
                    <a:pt x="5262" y="482"/>
                  </a:cubicBezTo>
                  <a:cubicBezTo>
                    <a:pt x="5271" y="468"/>
                    <a:pt x="5208" y="376"/>
                    <a:pt x="5226" y="376"/>
                  </a:cubicBezTo>
                  <a:lnTo>
                    <a:pt x="5226" y="376"/>
                  </a:lnTo>
                  <a:cubicBezTo>
                    <a:pt x="5230" y="376"/>
                    <a:pt x="5237" y="380"/>
                    <a:pt x="5249" y="389"/>
                  </a:cubicBezTo>
                  <a:cubicBezTo>
                    <a:pt x="5259" y="412"/>
                    <a:pt x="5252" y="420"/>
                    <a:pt x="5262" y="443"/>
                  </a:cubicBezTo>
                  <a:cubicBezTo>
                    <a:pt x="5314" y="482"/>
                    <a:pt x="5327" y="488"/>
                    <a:pt x="5335" y="488"/>
                  </a:cubicBezTo>
                  <a:cubicBezTo>
                    <a:pt x="5339" y="488"/>
                    <a:pt x="5341" y="487"/>
                    <a:pt x="5346" y="487"/>
                  </a:cubicBezTo>
                  <a:cubicBezTo>
                    <a:pt x="5347" y="487"/>
                    <a:pt x="5349" y="487"/>
                    <a:pt x="5351" y="488"/>
                  </a:cubicBezTo>
                  <a:lnTo>
                    <a:pt x="5347" y="485"/>
                  </a:lnTo>
                  <a:lnTo>
                    <a:pt x="5402" y="498"/>
                  </a:lnTo>
                  <a:lnTo>
                    <a:pt x="5378" y="483"/>
                  </a:lnTo>
                  <a:cubicBezTo>
                    <a:pt x="5242" y="302"/>
                    <a:pt x="5385" y="420"/>
                    <a:pt x="5309" y="292"/>
                  </a:cubicBezTo>
                  <a:lnTo>
                    <a:pt x="5309" y="292"/>
                  </a:lnTo>
                  <a:cubicBezTo>
                    <a:pt x="5381" y="412"/>
                    <a:pt x="5360" y="353"/>
                    <a:pt x="5424" y="426"/>
                  </a:cubicBezTo>
                  <a:cubicBezTo>
                    <a:pt x="5449" y="441"/>
                    <a:pt x="5479" y="454"/>
                    <a:pt x="5496" y="477"/>
                  </a:cubicBezTo>
                  <a:cubicBezTo>
                    <a:pt x="5482" y="455"/>
                    <a:pt x="5484" y="450"/>
                    <a:pt x="5489" y="450"/>
                  </a:cubicBezTo>
                  <a:cubicBezTo>
                    <a:pt x="5495" y="450"/>
                    <a:pt x="5504" y="454"/>
                    <a:pt x="5509" y="454"/>
                  </a:cubicBezTo>
                  <a:cubicBezTo>
                    <a:pt x="5517" y="454"/>
                    <a:pt x="5518" y="446"/>
                    <a:pt x="5493" y="407"/>
                  </a:cubicBezTo>
                  <a:lnTo>
                    <a:pt x="5493" y="407"/>
                  </a:lnTo>
                  <a:cubicBezTo>
                    <a:pt x="5515" y="428"/>
                    <a:pt x="5507" y="397"/>
                    <a:pt x="5559" y="458"/>
                  </a:cubicBezTo>
                  <a:cubicBezTo>
                    <a:pt x="5557" y="427"/>
                    <a:pt x="5518" y="421"/>
                    <a:pt x="5492" y="391"/>
                  </a:cubicBezTo>
                  <a:cubicBezTo>
                    <a:pt x="5476" y="362"/>
                    <a:pt x="5483" y="354"/>
                    <a:pt x="5498" y="354"/>
                  </a:cubicBezTo>
                  <a:cubicBezTo>
                    <a:pt x="5507" y="354"/>
                    <a:pt x="5521" y="357"/>
                    <a:pt x="5534" y="360"/>
                  </a:cubicBezTo>
                  <a:cubicBezTo>
                    <a:pt x="5542" y="362"/>
                    <a:pt x="5550" y="363"/>
                    <a:pt x="5557" y="363"/>
                  </a:cubicBezTo>
                  <a:cubicBezTo>
                    <a:pt x="5579" y="363"/>
                    <a:pt x="5590" y="351"/>
                    <a:pt x="5563" y="299"/>
                  </a:cubicBezTo>
                  <a:cubicBezTo>
                    <a:pt x="5548" y="229"/>
                    <a:pt x="5479" y="147"/>
                    <a:pt x="5467" y="85"/>
                  </a:cubicBezTo>
                  <a:lnTo>
                    <a:pt x="5467" y="85"/>
                  </a:lnTo>
                  <a:cubicBezTo>
                    <a:pt x="5510" y="114"/>
                    <a:pt x="5539" y="174"/>
                    <a:pt x="5539" y="174"/>
                  </a:cubicBezTo>
                  <a:cubicBezTo>
                    <a:pt x="5553" y="181"/>
                    <a:pt x="5563" y="183"/>
                    <a:pt x="5570" y="183"/>
                  </a:cubicBezTo>
                  <a:cubicBezTo>
                    <a:pt x="5586" y="183"/>
                    <a:pt x="5586" y="167"/>
                    <a:pt x="5578" y="141"/>
                  </a:cubicBezTo>
                  <a:lnTo>
                    <a:pt x="5578" y="141"/>
                  </a:lnTo>
                  <a:cubicBezTo>
                    <a:pt x="5594" y="163"/>
                    <a:pt x="5612" y="177"/>
                    <a:pt x="5641" y="199"/>
                  </a:cubicBezTo>
                  <a:cubicBezTo>
                    <a:pt x="5646" y="186"/>
                    <a:pt x="5586" y="127"/>
                    <a:pt x="5602" y="127"/>
                  </a:cubicBezTo>
                  <a:cubicBezTo>
                    <a:pt x="5605" y="127"/>
                    <a:pt x="5608" y="128"/>
                    <a:pt x="5614" y="131"/>
                  </a:cubicBezTo>
                  <a:cubicBezTo>
                    <a:pt x="5636" y="158"/>
                    <a:pt x="5672" y="202"/>
                    <a:pt x="5692" y="231"/>
                  </a:cubicBezTo>
                  <a:cubicBezTo>
                    <a:pt x="5683" y="199"/>
                    <a:pt x="5653" y="145"/>
                    <a:pt x="5647" y="112"/>
                  </a:cubicBezTo>
                  <a:lnTo>
                    <a:pt x="5647" y="112"/>
                  </a:lnTo>
                  <a:cubicBezTo>
                    <a:pt x="5689" y="148"/>
                    <a:pt x="5698" y="180"/>
                    <a:pt x="5719" y="210"/>
                  </a:cubicBezTo>
                  <a:cubicBezTo>
                    <a:pt x="5716" y="178"/>
                    <a:pt x="5720" y="138"/>
                    <a:pt x="5664" y="73"/>
                  </a:cubicBezTo>
                  <a:lnTo>
                    <a:pt x="5641" y="63"/>
                  </a:lnTo>
                  <a:lnTo>
                    <a:pt x="5641" y="63"/>
                  </a:lnTo>
                  <a:cubicBezTo>
                    <a:pt x="5656" y="75"/>
                    <a:pt x="5689" y="113"/>
                    <a:pt x="5695" y="126"/>
                  </a:cubicBezTo>
                  <a:cubicBezTo>
                    <a:pt x="5706" y="144"/>
                    <a:pt x="5707" y="151"/>
                    <a:pt x="5702" y="151"/>
                  </a:cubicBezTo>
                  <a:cubicBezTo>
                    <a:pt x="5691" y="151"/>
                    <a:pt x="5650" y="114"/>
                    <a:pt x="5634" y="99"/>
                  </a:cubicBezTo>
                  <a:lnTo>
                    <a:pt x="5629" y="75"/>
                  </a:lnTo>
                  <a:cubicBezTo>
                    <a:pt x="5593" y="43"/>
                    <a:pt x="5575" y="31"/>
                    <a:pt x="5567" y="31"/>
                  </a:cubicBezTo>
                  <a:cubicBezTo>
                    <a:pt x="5544" y="31"/>
                    <a:pt x="5608" y="133"/>
                    <a:pt x="5589" y="140"/>
                  </a:cubicBezTo>
                  <a:lnTo>
                    <a:pt x="5502" y="36"/>
                  </a:lnTo>
                  <a:lnTo>
                    <a:pt x="5502" y="36"/>
                  </a:lnTo>
                  <a:lnTo>
                    <a:pt x="5561" y="135"/>
                  </a:lnTo>
                  <a:cubicBezTo>
                    <a:pt x="5533" y="112"/>
                    <a:pt x="5478" y="62"/>
                    <a:pt x="5473" y="38"/>
                  </a:cubicBezTo>
                  <a:cubicBezTo>
                    <a:pt x="5462" y="32"/>
                    <a:pt x="5456" y="29"/>
                    <a:pt x="5453" y="29"/>
                  </a:cubicBezTo>
                  <a:lnTo>
                    <a:pt x="5453" y="29"/>
                  </a:lnTo>
                  <a:cubicBezTo>
                    <a:pt x="5444" y="29"/>
                    <a:pt x="5465" y="54"/>
                    <a:pt x="5457" y="54"/>
                  </a:cubicBezTo>
                  <a:cubicBezTo>
                    <a:pt x="5454" y="54"/>
                    <a:pt x="5447" y="51"/>
                    <a:pt x="5434" y="42"/>
                  </a:cubicBezTo>
                  <a:cubicBezTo>
                    <a:pt x="5424" y="33"/>
                    <a:pt x="5420" y="28"/>
                    <a:pt x="5418" y="24"/>
                  </a:cubicBezTo>
                  <a:lnTo>
                    <a:pt x="5418" y="24"/>
                  </a:lnTo>
                  <a:lnTo>
                    <a:pt x="5434" y="65"/>
                  </a:lnTo>
                  <a:cubicBezTo>
                    <a:pt x="5418" y="44"/>
                    <a:pt x="5373" y="6"/>
                    <a:pt x="5384" y="6"/>
                  </a:cubicBezTo>
                  <a:lnTo>
                    <a:pt x="5384" y="6"/>
                  </a:lnTo>
                  <a:cubicBezTo>
                    <a:pt x="5384" y="6"/>
                    <a:pt x="5385" y="6"/>
                    <a:pt x="5387" y="6"/>
                  </a:cubicBezTo>
                  <a:cubicBezTo>
                    <a:pt x="5378" y="2"/>
                    <a:pt x="5372" y="1"/>
                    <a:pt x="5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2"/>
            <p:cNvSpPr/>
            <p:nvPr/>
          </p:nvSpPr>
          <p:spPr>
            <a:xfrm>
              <a:off x="4749375" y="1260150"/>
              <a:ext cx="350" cy="700"/>
            </a:xfrm>
            <a:custGeom>
              <a:avLst/>
              <a:gdLst/>
              <a:ahLst/>
              <a:cxnLst/>
              <a:rect l="l" t="t" r="r" b="b"/>
              <a:pathLst>
                <a:path w="14" h="28" extrusionOk="0">
                  <a:moveTo>
                    <a:pt x="4" y="0"/>
                  </a:moveTo>
                  <a:cubicBezTo>
                    <a:pt x="3" y="1"/>
                    <a:pt x="2" y="1"/>
                    <a:pt x="0" y="3"/>
                  </a:cubicBezTo>
                  <a:cubicBezTo>
                    <a:pt x="0" y="5"/>
                    <a:pt x="2" y="10"/>
                    <a:pt x="0" y="11"/>
                  </a:cubicBezTo>
                  <a:cubicBezTo>
                    <a:pt x="5" y="17"/>
                    <a:pt x="9" y="24"/>
                    <a:pt x="14" y="27"/>
                  </a:cubicBezTo>
                  <a:cubicBezTo>
                    <a:pt x="10" y="19"/>
                    <a:pt x="7" y="9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>
              <a:off x="4845675" y="1202825"/>
              <a:ext cx="300" cy="2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0"/>
                  </a:moveTo>
                  <a:cubicBezTo>
                    <a:pt x="4" y="2"/>
                    <a:pt x="8" y="4"/>
                    <a:pt x="11" y="8"/>
                  </a:cubicBezTo>
                  <a:cubicBezTo>
                    <a:pt x="9" y="5"/>
                    <a:pt x="6" y="2"/>
                    <a:pt x="4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4774975" y="1266375"/>
              <a:ext cx="325" cy="525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1" y="0"/>
                  </a:moveTo>
                  <a:lnTo>
                    <a:pt x="6" y="21"/>
                  </a:lnTo>
                  <a:lnTo>
                    <a:pt x="12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4856150" y="1204100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0"/>
                  </a:moveTo>
                  <a:cubicBezTo>
                    <a:pt x="6" y="5"/>
                    <a:pt x="12" y="11"/>
                    <a:pt x="19" y="14"/>
                  </a:cubicBezTo>
                  <a:cubicBezTo>
                    <a:pt x="15" y="10"/>
                    <a:pt x="7" y="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4858725" y="12024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17" y="5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4860600" y="1200925"/>
              <a:ext cx="625" cy="775"/>
            </a:xfrm>
            <a:custGeom>
              <a:avLst/>
              <a:gdLst/>
              <a:ahLst/>
              <a:cxnLst/>
              <a:rect l="l" t="t" r="r" b="b"/>
              <a:pathLst>
                <a:path w="25" h="31" extrusionOk="0">
                  <a:moveTo>
                    <a:pt x="0" y="1"/>
                  </a:moveTo>
                  <a:lnTo>
                    <a:pt x="20" y="25"/>
                  </a:lnTo>
                  <a:lnTo>
                    <a:pt x="20" y="25"/>
                  </a:lnTo>
                  <a:cubicBezTo>
                    <a:pt x="12" y="15"/>
                    <a:pt x="6" y="8"/>
                    <a:pt x="0" y="1"/>
                  </a:cubicBezTo>
                  <a:close/>
                  <a:moveTo>
                    <a:pt x="20" y="25"/>
                  </a:moveTo>
                  <a:lnTo>
                    <a:pt x="20" y="25"/>
                  </a:lnTo>
                  <a:cubicBezTo>
                    <a:pt x="22" y="27"/>
                    <a:pt x="23" y="29"/>
                    <a:pt x="25" y="31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4834375" y="1227725"/>
              <a:ext cx="150" cy="450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2" y="1"/>
                  </a:moveTo>
                  <a:cubicBezTo>
                    <a:pt x="1" y="2"/>
                    <a:pt x="1" y="4"/>
                    <a:pt x="2" y="6"/>
                  </a:cubicBezTo>
                  <a:cubicBezTo>
                    <a:pt x="3" y="14"/>
                    <a:pt x="4" y="17"/>
                    <a:pt x="5" y="17"/>
                  </a:cubicBezTo>
                  <a:cubicBezTo>
                    <a:pt x="5" y="17"/>
                    <a:pt x="4" y="10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4839825" y="1216725"/>
              <a:ext cx="825" cy="1075"/>
            </a:xfrm>
            <a:custGeom>
              <a:avLst/>
              <a:gdLst/>
              <a:ahLst/>
              <a:cxnLst/>
              <a:rect l="l" t="t" r="r" b="b"/>
              <a:pathLst>
                <a:path w="33" h="43" extrusionOk="0">
                  <a:moveTo>
                    <a:pt x="0" y="0"/>
                  </a:moveTo>
                  <a:cubicBezTo>
                    <a:pt x="7" y="16"/>
                    <a:pt x="14" y="31"/>
                    <a:pt x="16" y="43"/>
                  </a:cubicBezTo>
                  <a:cubicBezTo>
                    <a:pt x="26" y="43"/>
                    <a:pt x="33" y="4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4825925" y="1237325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3" y="1"/>
                  </a:moveTo>
                  <a:cubicBezTo>
                    <a:pt x="2" y="2"/>
                    <a:pt x="2" y="2"/>
                    <a:pt x="0" y="2"/>
                  </a:cubicBezTo>
                  <a:lnTo>
                    <a:pt x="5" y="2"/>
                  </a:ln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4839750" y="1217750"/>
              <a:ext cx="550" cy="45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2" y="1"/>
                  </a:moveTo>
                  <a:cubicBezTo>
                    <a:pt x="6" y="1"/>
                    <a:pt x="0" y="3"/>
                    <a:pt x="2" y="14"/>
                  </a:cubicBezTo>
                  <a:cubicBezTo>
                    <a:pt x="7" y="17"/>
                    <a:pt x="11" y="18"/>
                    <a:pt x="14" y="18"/>
                  </a:cubicBezTo>
                  <a:cubicBezTo>
                    <a:pt x="21" y="18"/>
                    <a:pt x="22" y="12"/>
                    <a:pt x="19" y="2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4869200" y="11951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4869025" y="1194825"/>
              <a:ext cx="200" cy="35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3" y="1"/>
                  </a:moveTo>
                  <a:cubicBezTo>
                    <a:pt x="0" y="3"/>
                    <a:pt x="0" y="5"/>
                    <a:pt x="7" y="1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>
              <a:off x="4868850" y="1194275"/>
              <a:ext cx="450" cy="575"/>
            </a:xfrm>
            <a:custGeom>
              <a:avLst/>
              <a:gdLst/>
              <a:ahLst/>
              <a:cxnLst/>
              <a:rect l="l" t="t" r="r" b="b"/>
              <a:pathLst>
                <a:path w="18" h="23" extrusionOk="0">
                  <a:moveTo>
                    <a:pt x="1" y="0"/>
                  </a:moveTo>
                  <a:lnTo>
                    <a:pt x="10" y="23"/>
                  </a:lnTo>
                  <a:cubicBezTo>
                    <a:pt x="12" y="21"/>
                    <a:pt x="17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>
              <a:off x="4866300" y="11968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lnTo>
                    <a:pt x="23" y="25"/>
                  </a:lnTo>
                  <a:cubicBezTo>
                    <a:pt x="19" y="19"/>
                    <a:pt x="11" y="1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4865575" y="1197250"/>
              <a:ext cx="1750" cy="875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5" y="1"/>
                  </a:moveTo>
                  <a:cubicBezTo>
                    <a:pt x="1" y="1"/>
                    <a:pt x="1" y="5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9" y="16"/>
                    <a:pt x="51" y="35"/>
                    <a:pt x="63" y="35"/>
                  </a:cubicBezTo>
                  <a:cubicBezTo>
                    <a:pt x="68" y="35"/>
                    <a:pt x="70" y="33"/>
                    <a:pt x="69" y="27"/>
                  </a:cubicBezTo>
                  <a:lnTo>
                    <a:pt x="52" y="8"/>
                  </a:lnTo>
                  <a:lnTo>
                    <a:pt x="52" y="8"/>
                  </a:lnTo>
                  <a:cubicBezTo>
                    <a:pt x="58" y="16"/>
                    <a:pt x="58" y="19"/>
                    <a:pt x="55" y="19"/>
                  </a:cubicBezTo>
                  <a:cubicBezTo>
                    <a:pt x="46" y="19"/>
                    <a:pt x="16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4854325" y="119085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3" y="1"/>
                  </a:moveTo>
                  <a:cubicBezTo>
                    <a:pt x="0" y="1"/>
                    <a:pt x="98" y="69"/>
                    <a:pt x="66" y="84"/>
                  </a:cubicBezTo>
                  <a:cubicBezTo>
                    <a:pt x="80" y="84"/>
                    <a:pt x="93" y="82"/>
                    <a:pt x="106" y="82"/>
                  </a:cubicBezTo>
                  <a:cubicBezTo>
                    <a:pt x="78" y="60"/>
                    <a:pt x="41" y="30"/>
                    <a:pt x="46" y="15"/>
                  </a:cubicBezTo>
                  <a:cubicBezTo>
                    <a:pt x="26" y="5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4852175" y="1192250"/>
              <a:ext cx="1250" cy="1375"/>
            </a:xfrm>
            <a:custGeom>
              <a:avLst/>
              <a:gdLst/>
              <a:ahLst/>
              <a:cxnLst/>
              <a:rect l="l" t="t" r="r" b="b"/>
              <a:pathLst>
                <a:path w="5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31"/>
                    <a:pt x="18" y="40"/>
                    <a:pt x="49" y="54"/>
                  </a:cubicBezTo>
                  <a:cubicBezTo>
                    <a:pt x="50" y="30"/>
                    <a:pt x="13" y="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4839175" y="1203350"/>
              <a:ext cx="1400" cy="1625"/>
            </a:xfrm>
            <a:custGeom>
              <a:avLst/>
              <a:gdLst/>
              <a:ahLst/>
              <a:cxnLst/>
              <a:rect l="l" t="t" r="r" b="b"/>
              <a:pathLst>
                <a:path w="56" h="65" extrusionOk="0">
                  <a:moveTo>
                    <a:pt x="4" y="0"/>
                  </a:moveTo>
                  <a:cubicBezTo>
                    <a:pt x="0" y="18"/>
                    <a:pt x="22" y="26"/>
                    <a:pt x="55" y="6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>
              <a:off x="4844825" y="1214550"/>
              <a:ext cx="1125" cy="1575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0"/>
                  </a:moveTo>
                  <a:lnTo>
                    <a:pt x="2" y="30"/>
                  </a:lnTo>
                  <a:lnTo>
                    <a:pt x="44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>
              <a:off x="4833850" y="1204825"/>
              <a:ext cx="100" cy="975"/>
            </a:xfrm>
            <a:custGeom>
              <a:avLst/>
              <a:gdLst/>
              <a:ahLst/>
              <a:cxnLst/>
              <a:rect l="l" t="t" r="r" b="b"/>
              <a:pathLst>
                <a:path w="4" h="39" extrusionOk="0">
                  <a:moveTo>
                    <a:pt x="1" y="0"/>
                  </a:moveTo>
                  <a:lnTo>
                    <a:pt x="4" y="38"/>
                  </a:lnTo>
                  <a:lnTo>
                    <a:pt x="4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>
              <a:off x="4811650" y="1222825"/>
              <a:ext cx="1600" cy="2250"/>
            </a:xfrm>
            <a:custGeom>
              <a:avLst/>
              <a:gdLst/>
              <a:ahLst/>
              <a:cxnLst/>
              <a:rect l="l" t="t" r="r" b="b"/>
              <a:pathLst>
                <a:path w="64" h="90" extrusionOk="0">
                  <a:moveTo>
                    <a:pt x="3" y="1"/>
                  </a:moveTo>
                  <a:cubicBezTo>
                    <a:pt x="1" y="1"/>
                    <a:pt x="0" y="3"/>
                    <a:pt x="1" y="8"/>
                  </a:cubicBezTo>
                  <a:lnTo>
                    <a:pt x="63" y="89"/>
                  </a:lnTo>
                  <a:cubicBezTo>
                    <a:pt x="60" y="71"/>
                    <a:pt x="14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>
              <a:off x="4801625" y="1231075"/>
              <a:ext cx="1300" cy="1125"/>
            </a:xfrm>
            <a:custGeom>
              <a:avLst/>
              <a:gdLst/>
              <a:ahLst/>
              <a:cxnLst/>
              <a:rect l="l" t="t" r="r" b="b"/>
              <a:pathLst>
                <a:path w="52" h="45" extrusionOk="0">
                  <a:moveTo>
                    <a:pt x="6" y="1"/>
                  </a:moveTo>
                  <a:cubicBezTo>
                    <a:pt x="1" y="1"/>
                    <a:pt x="1" y="9"/>
                    <a:pt x="9" y="28"/>
                  </a:cubicBezTo>
                  <a:cubicBezTo>
                    <a:pt x="20" y="28"/>
                    <a:pt x="42" y="45"/>
                    <a:pt x="49" y="45"/>
                  </a:cubicBezTo>
                  <a:cubicBezTo>
                    <a:pt x="50" y="45"/>
                    <a:pt x="51" y="44"/>
                    <a:pt x="51" y="41"/>
                  </a:cubicBezTo>
                  <a:cubicBezTo>
                    <a:pt x="32" y="17"/>
                    <a:pt x="13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>
              <a:off x="4768600" y="1246300"/>
              <a:ext cx="275" cy="900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4" y="0"/>
                  </a:moveTo>
                  <a:lnTo>
                    <a:pt x="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>
              <a:off x="4835250" y="126802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1" y="0"/>
                  </a:moveTo>
                  <a:lnTo>
                    <a:pt x="1" y="2"/>
                  </a:lnTo>
                  <a:lnTo>
                    <a:pt x="2" y="5"/>
                  </a:lnTo>
                  <a:lnTo>
                    <a:pt x="5" y="10"/>
                  </a:lnTo>
                  <a:cubicBezTo>
                    <a:pt x="7" y="13"/>
                    <a:pt x="8" y="17"/>
                    <a:pt x="11" y="22"/>
                  </a:cubicBezTo>
                  <a:cubicBezTo>
                    <a:pt x="15" y="32"/>
                    <a:pt x="18" y="39"/>
                    <a:pt x="24" y="48"/>
                  </a:cubicBezTo>
                  <a:cubicBezTo>
                    <a:pt x="24" y="49"/>
                    <a:pt x="24" y="49"/>
                    <a:pt x="25" y="50"/>
                  </a:cubicBezTo>
                  <a:lnTo>
                    <a:pt x="25" y="50"/>
                  </a:lnTo>
                  <a:lnTo>
                    <a:pt x="1" y="0"/>
                  </a:lnTo>
                  <a:close/>
                  <a:moveTo>
                    <a:pt x="25" y="50"/>
                  </a:moveTo>
                  <a:lnTo>
                    <a:pt x="26" y="52"/>
                  </a:lnTo>
                  <a:lnTo>
                    <a:pt x="34" y="70"/>
                  </a:ln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1" y="62"/>
                    <a:pt x="25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>
              <a:off x="4835900" y="1269425"/>
              <a:ext cx="1900" cy="2900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7" y="12"/>
                  </a:moveTo>
                  <a:cubicBezTo>
                    <a:pt x="16" y="24"/>
                    <a:pt x="27" y="40"/>
                    <a:pt x="42" y="66"/>
                  </a:cubicBezTo>
                  <a:cubicBezTo>
                    <a:pt x="43" y="67"/>
                    <a:pt x="43" y="68"/>
                    <a:pt x="43" y="68"/>
                  </a:cubicBezTo>
                  <a:cubicBezTo>
                    <a:pt x="41" y="68"/>
                    <a:pt x="24" y="39"/>
                    <a:pt x="7" y="12"/>
                  </a:cubicBezTo>
                  <a:close/>
                  <a:moveTo>
                    <a:pt x="39" y="57"/>
                  </a:moveTo>
                  <a:cubicBezTo>
                    <a:pt x="47" y="69"/>
                    <a:pt x="54" y="80"/>
                    <a:pt x="60" y="90"/>
                  </a:cubicBezTo>
                  <a:lnTo>
                    <a:pt x="60" y="90"/>
                  </a:lnTo>
                  <a:cubicBezTo>
                    <a:pt x="53" y="79"/>
                    <a:pt x="46" y="67"/>
                    <a:pt x="39" y="57"/>
                  </a:cubicBezTo>
                  <a:close/>
                  <a:moveTo>
                    <a:pt x="0" y="0"/>
                  </a:moveTo>
                  <a:cubicBezTo>
                    <a:pt x="0" y="0"/>
                    <a:pt x="1" y="2"/>
                    <a:pt x="6" y="9"/>
                  </a:cubicBezTo>
                  <a:lnTo>
                    <a:pt x="6" y="9"/>
                  </a:ln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6" y="10"/>
                    <a:pt x="6" y="10"/>
                  </a:cubicBezTo>
                  <a:lnTo>
                    <a:pt x="6" y="10"/>
                  </a:lnTo>
                  <a:cubicBezTo>
                    <a:pt x="6" y="10"/>
                    <a:pt x="9" y="15"/>
                    <a:pt x="24" y="43"/>
                  </a:cubicBezTo>
                  <a:cubicBezTo>
                    <a:pt x="45" y="81"/>
                    <a:pt x="57" y="99"/>
                    <a:pt x="60" y="99"/>
                  </a:cubicBezTo>
                  <a:cubicBezTo>
                    <a:pt x="62" y="99"/>
                    <a:pt x="55" y="84"/>
                    <a:pt x="38" y="55"/>
                  </a:cubicBezTo>
                  <a:lnTo>
                    <a:pt x="38" y="55"/>
                  </a:lnTo>
                  <a:cubicBezTo>
                    <a:pt x="39" y="56"/>
                    <a:pt x="39" y="57"/>
                    <a:pt x="39" y="57"/>
                  </a:cubicBezTo>
                  <a:lnTo>
                    <a:pt x="39" y="57"/>
                  </a:lnTo>
                  <a:cubicBezTo>
                    <a:pt x="33" y="48"/>
                    <a:pt x="27" y="38"/>
                    <a:pt x="20" y="29"/>
                  </a:cubicBezTo>
                  <a:cubicBezTo>
                    <a:pt x="13" y="18"/>
                    <a:pt x="7" y="9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  <a:moveTo>
                    <a:pt x="60" y="90"/>
                  </a:moveTo>
                  <a:cubicBezTo>
                    <a:pt x="66" y="99"/>
                    <a:pt x="71" y="108"/>
                    <a:pt x="75" y="116"/>
                  </a:cubicBezTo>
                  <a:cubicBezTo>
                    <a:pt x="71" y="108"/>
                    <a:pt x="66" y="99"/>
                    <a:pt x="60" y="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>
              <a:off x="4842800" y="1264575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1"/>
                  </a:moveTo>
                  <a:lnTo>
                    <a:pt x="1" y="9"/>
                  </a:lnTo>
                  <a:cubicBezTo>
                    <a:pt x="7" y="5"/>
                    <a:pt x="10" y="3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4839925" y="125790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0"/>
                  </a:moveTo>
                  <a:cubicBezTo>
                    <a:pt x="11" y="5"/>
                    <a:pt x="6" y="8"/>
                    <a:pt x="1" y="17"/>
                  </a:cubicBezTo>
                  <a:cubicBezTo>
                    <a:pt x="3" y="16"/>
                    <a:pt x="11" y="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>
              <a:off x="4840700" y="1255175"/>
              <a:ext cx="125" cy="275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1" y="6"/>
                    <a:pt x="1" y="7"/>
                    <a:pt x="1" y="10"/>
                  </a:cubicBezTo>
                  <a:cubicBezTo>
                    <a:pt x="4" y="4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>
              <a:off x="4842950" y="1264050"/>
              <a:ext cx="875" cy="550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34" y="1"/>
                  </a:moveTo>
                  <a:cubicBezTo>
                    <a:pt x="1" y="14"/>
                    <a:pt x="11" y="15"/>
                    <a:pt x="5" y="22"/>
                  </a:cubicBezTo>
                  <a:cubicBezTo>
                    <a:pt x="14" y="15"/>
                    <a:pt x="25" y="9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>
              <a:off x="4835750" y="126925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>
              <a:off x="4845925" y="1267500"/>
              <a:ext cx="1125" cy="75"/>
            </a:xfrm>
            <a:custGeom>
              <a:avLst/>
              <a:gdLst/>
              <a:ahLst/>
              <a:cxnLst/>
              <a:rect l="l" t="t" r="r" b="b"/>
              <a:pathLst>
                <a:path w="45" h="3" extrusionOk="0">
                  <a:moveTo>
                    <a:pt x="0" y="1"/>
                  </a:moveTo>
                  <a:lnTo>
                    <a:pt x="0" y="3"/>
                  </a:lnTo>
                  <a:lnTo>
                    <a:pt x="4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>
              <a:off x="4843100" y="1269900"/>
              <a:ext cx="3225" cy="650"/>
            </a:xfrm>
            <a:custGeom>
              <a:avLst/>
              <a:gdLst/>
              <a:ahLst/>
              <a:cxnLst/>
              <a:rect l="l" t="t" r="r" b="b"/>
              <a:pathLst>
                <a:path w="129" h="26" extrusionOk="0">
                  <a:moveTo>
                    <a:pt x="0" y="0"/>
                  </a:moveTo>
                  <a:cubicBezTo>
                    <a:pt x="36" y="7"/>
                    <a:pt x="55" y="13"/>
                    <a:pt x="61" y="16"/>
                  </a:cubicBezTo>
                  <a:cubicBezTo>
                    <a:pt x="78" y="19"/>
                    <a:pt x="99" y="23"/>
                    <a:pt x="124" y="25"/>
                  </a:cubicBezTo>
                  <a:cubicBezTo>
                    <a:pt x="129" y="23"/>
                    <a:pt x="39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>
              <a:off x="4840850" y="1273125"/>
              <a:ext cx="250" cy="30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" y="1"/>
                  </a:moveTo>
                  <a:lnTo>
                    <a:pt x="7" y="8"/>
                  </a:lnTo>
                  <a:lnTo>
                    <a:pt x="7" y="8"/>
                  </a:lnTo>
                  <a:cubicBezTo>
                    <a:pt x="5" y="6"/>
                    <a:pt x="4" y="3"/>
                    <a:pt x="1" y="1"/>
                  </a:cubicBezTo>
                  <a:close/>
                  <a:moveTo>
                    <a:pt x="7" y="8"/>
                  </a:moveTo>
                  <a:cubicBezTo>
                    <a:pt x="8" y="9"/>
                    <a:pt x="8" y="10"/>
                    <a:pt x="9" y="11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>
              <a:off x="4846075" y="1265100"/>
              <a:ext cx="800" cy="250"/>
            </a:xfrm>
            <a:custGeom>
              <a:avLst/>
              <a:gdLst/>
              <a:ahLst/>
              <a:cxnLst/>
              <a:rect l="l" t="t" r="r" b="b"/>
              <a:pathLst>
                <a:path w="32" h="10" extrusionOk="0">
                  <a:moveTo>
                    <a:pt x="31" y="0"/>
                  </a:moveTo>
                  <a:cubicBezTo>
                    <a:pt x="27" y="2"/>
                    <a:pt x="22" y="3"/>
                    <a:pt x="17" y="5"/>
                  </a:cubicBezTo>
                  <a:lnTo>
                    <a:pt x="17" y="5"/>
                  </a:lnTo>
                  <a:cubicBezTo>
                    <a:pt x="23" y="3"/>
                    <a:pt x="28" y="2"/>
                    <a:pt x="31" y="0"/>
                  </a:cubicBezTo>
                  <a:close/>
                  <a:moveTo>
                    <a:pt x="17" y="5"/>
                  </a:moveTo>
                  <a:cubicBezTo>
                    <a:pt x="12" y="6"/>
                    <a:pt x="6" y="8"/>
                    <a:pt x="0" y="10"/>
                  </a:cubicBezTo>
                  <a:cubicBezTo>
                    <a:pt x="6" y="9"/>
                    <a:pt x="11" y="7"/>
                    <a:pt x="17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>
              <a:off x="4799100" y="1260000"/>
              <a:ext cx="75" cy="400"/>
            </a:xfrm>
            <a:custGeom>
              <a:avLst/>
              <a:gdLst/>
              <a:ahLst/>
              <a:cxnLst/>
              <a:rect l="l" t="t" r="r" b="b"/>
              <a:pathLst>
                <a:path w="3" h="16" extrusionOk="0">
                  <a:moveTo>
                    <a:pt x="2" y="0"/>
                  </a:moveTo>
                  <a:cubicBezTo>
                    <a:pt x="1" y="7"/>
                    <a:pt x="0" y="15"/>
                    <a:pt x="0" y="16"/>
                  </a:cubicBezTo>
                  <a:cubicBezTo>
                    <a:pt x="1" y="9"/>
                    <a:pt x="2" y="5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4799525" y="1247575"/>
              <a:ext cx="300" cy="1425"/>
            </a:xfrm>
            <a:custGeom>
              <a:avLst/>
              <a:gdLst/>
              <a:ahLst/>
              <a:cxnLst/>
              <a:rect l="l" t="t" r="r" b="b"/>
              <a:pathLst>
                <a:path w="12" h="57" extrusionOk="0">
                  <a:moveTo>
                    <a:pt x="11" y="0"/>
                  </a:moveTo>
                  <a:lnTo>
                    <a:pt x="1" y="56"/>
                  </a:lnTo>
                  <a:lnTo>
                    <a:pt x="3" y="51"/>
                  </a:lnTo>
                  <a:cubicBezTo>
                    <a:pt x="6" y="33"/>
                    <a:pt x="9" y="17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4840375" y="1251475"/>
              <a:ext cx="150" cy="175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5" y="1"/>
                  </a:moveTo>
                  <a:cubicBezTo>
                    <a:pt x="5" y="1"/>
                    <a:pt x="3" y="2"/>
                    <a:pt x="0" y="5"/>
                  </a:cubicBezTo>
                  <a:lnTo>
                    <a:pt x="0" y="6"/>
                  </a:lnTo>
                  <a:cubicBezTo>
                    <a:pt x="4" y="2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4824400" y="1247175"/>
              <a:ext cx="1725" cy="4600"/>
            </a:xfrm>
            <a:custGeom>
              <a:avLst/>
              <a:gdLst/>
              <a:ahLst/>
              <a:cxnLst/>
              <a:rect l="l" t="t" r="r" b="b"/>
              <a:pathLst>
                <a:path w="69" h="184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80"/>
                    <a:pt x="24" y="95"/>
                    <a:pt x="0" y="183"/>
                  </a:cubicBezTo>
                  <a:cubicBezTo>
                    <a:pt x="12" y="150"/>
                    <a:pt x="57" y="54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4835750" y="1269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4824325" y="1251750"/>
              <a:ext cx="100" cy="250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3" y="0"/>
                  </a:moveTo>
                  <a:lnTo>
                    <a:pt x="0" y="10"/>
                  </a:lnTo>
                  <a:cubicBezTo>
                    <a:pt x="2" y="5"/>
                    <a:pt x="2" y="4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4835550" y="1250875"/>
              <a:ext cx="400" cy="95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16" y="1"/>
                  </a:moveTo>
                  <a:cubicBezTo>
                    <a:pt x="10" y="14"/>
                    <a:pt x="5" y="27"/>
                    <a:pt x="0" y="37"/>
                  </a:cubicBezTo>
                  <a:cubicBezTo>
                    <a:pt x="4" y="29"/>
                    <a:pt x="10" y="19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4837175" y="1254800"/>
              <a:ext cx="75" cy="300"/>
            </a:xfrm>
            <a:custGeom>
              <a:avLst/>
              <a:gdLst/>
              <a:ahLst/>
              <a:cxnLst/>
              <a:rect l="l" t="t" r="r" b="b"/>
              <a:pathLst>
                <a:path w="3" h="12" extrusionOk="0">
                  <a:moveTo>
                    <a:pt x="3" y="1"/>
                  </a:moveTo>
                  <a:cubicBezTo>
                    <a:pt x="1" y="7"/>
                    <a:pt x="1" y="11"/>
                    <a:pt x="1" y="1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4833300" y="1252975"/>
              <a:ext cx="200" cy="400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4" y="10"/>
                  </a:move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4" y="11"/>
                    <a:pt x="4" y="1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6" y="1"/>
                    <a:pt x="5" y="2"/>
                    <a:pt x="3" y="5"/>
                  </a:cubicBezTo>
                  <a:cubicBezTo>
                    <a:pt x="2" y="8"/>
                    <a:pt x="1" y="11"/>
                    <a:pt x="0" y="16"/>
                  </a:cubicBezTo>
                  <a:cubicBezTo>
                    <a:pt x="3" y="8"/>
                    <a:pt x="5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6" y="6"/>
                    <a:pt x="4" y="10"/>
                  </a:cubicBezTo>
                  <a:lnTo>
                    <a:pt x="4" y="10"/>
                  </a:lnTo>
                  <a:cubicBezTo>
                    <a:pt x="5" y="6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4831950" y="1252725"/>
              <a:ext cx="200" cy="450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6"/>
                    <a:pt x="3" y="12"/>
                    <a:pt x="0" y="17"/>
                  </a:cubicBezTo>
                  <a:lnTo>
                    <a:pt x="4" y="1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4802775" y="1258075"/>
              <a:ext cx="650" cy="2050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25" y="0"/>
                  </a:moveTo>
                  <a:cubicBezTo>
                    <a:pt x="12" y="60"/>
                    <a:pt x="1" y="81"/>
                    <a:pt x="8" y="81"/>
                  </a:cubicBezTo>
                  <a:cubicBezTo>
                    <a:pt x="8" y="81"/>
                    <a:pt x="9" y="81"/>
                    <a:pt x="10" y="81"/>
                  </a:cubicBezTo>
                  <a:cubicBezTo>
                    <a:pt x="15" y="56"/>
                    <a:pt x="20" y="27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4835750" y="12692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lnTo>
                    <a:pt x="1" y="1"/>
                  </a:ln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4826025" y="1269325"/>
              <a:ext cx="100" cy="400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10"/>
                    <a:pt x="2" y="15"/>
                    <a:pt x="4" y="1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4811525" y="1262050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6" y="1"/>
                  </a:moveTo>
                  <a:lnTo>
                    <a:pt x="1" y="11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9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4825400" y="1267900"/>
              <a:ext cx="550" cy="1500"/>
            </a:xfrm>
            <a:custGeom>
              <a:avLst/>
              <a:gdLst/>
              <a:ahLst/>
              <a:cxnLst/>
              <a:rect l="l" t="t" r="r" b="b"/>
              <a:pathLst>
                <a:path w="22" h="60" extrusionOk="0">
                  <a:moveTo>
                    <a:pt x="21" y="0"/>
                  </a:moveTo>
                  <a:cubicBezTo>
                    <a:pt x="18" y="7"/>
                    <a:pt x="16" y="12"/>
                    <a:pt x="11" y="21"/>
                  </a:cubicBezTo>
                  <a:lnTo>
                    <a:pt x="1" y="59"/>
                  </a:lnTo>
                  <a:cubicBezTo>
                    <a:pt x="12" y="30"/>
                    <a:pt x="18" y="12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4803400" y="12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4797700" y="1240000"/>
              <a:ext cx="48525" cy="33675"/>
            </a:xfrm>
            <a:custGeom>
              <a:avLst/>
              <a:gdLst/>
              <a:ahLst/>
              <a:cxnLst/>
              <a:rect l="l" t="t" r="r" b="b"/>
              <a:pathLst>
                <a:path w="1941" h="1347" extrusionOk="0">
                  <a:moveTo>
                    <a:pt x="455" y="200"/>
                  </a:moveTo>
                  <a:lnTo>
                    <a:pt x="455" y="200"/>
                  </a:lnTo>
                  <a:cubicBezTo>
                    <a:pt x="455" y="201"/>
                    <a:pt x="455" y="201"/>
                    <a:pt x="455" y="201"/>
                  </a:cubicBezTo>
                  <a:cubicBezTo>
                    <a:pt x="455" y="201"/>
                    <a:pt x="455" y="201"/>
                    <a:pt x="455" y="200"/>
                  </a:cubicBezTo>
                  <a:close/>
                  <a:moveTo>
                    <a:pt x="506" y="205"/>
                  </a:moveTo>
                  <a:lnTo>
                    <a:pt x="506" y="205"/>
                  </a:lnTo>
                  <a:cubicBezTo>
                    <a:pt x="506" y="205"/>
                    <a:pt x="506" y="205"/>
                    <a:pt x="506" y="206"/>
                  </a:cubicBezTo>
                  <a:cubicBezTo>
                    <a:pt x="506" y="205"/>
                    <a:pt x="506" y="205"/>
                    <a:pt x="506" y="205"/>
                  </a:cubicBezTo>
                  <a:close/>
                  <a:moveTo>
                    <a:pt x="140" y="211"/>
                  </a:moveTo>
                  <a:cubicBezTo>
                    <a:pt x="139" y="214"/>
                    <a:pt x="139" y="217"/>
                    <a:pt x="138" y="220"/>
                  </a:cubicBezTo>
                  <a:lnTo>
                    <a:pt x="138" y="220"/>
                  </a:lnTo>
                  <a:cubicBezTo>
                    <a:pt x="139" y="216"/>
                    <a:pt x="140" y="213"/>
                    <a:pt x="140" y="211"/>
                  </a:cubicBezTo>
                  <a:close/>
                  <a:moveTo>
                    <a:pt x="302" y="213"/>
                  </a:moveTo>
                  <a:cubicBezTo>
                    <a:pt x="301" y="220"/>
                    <a:pt x="300" y="227"/>
                    <a:pt x="300" y="233"/>
                  </a:cubicBezTo>
                  <a:lnTo>
                    <a:pt x="300" y="233"/>
                  </a:lnTo>
                  <a:cubicBezTo>
                    <a:pt x="301" y="227"/>
                    <a:pt x="301" y="221"/>
                    <a:pt x="302" y="213"/>
                  </a:cubicBezTo>
                  <a:close/>
                  <a:moveTo>
                    <a:pt x="1692" y="491"/>
                  </a:moveTo>
                  <a:cubicBezTo>
                    <a:pt x="1690" y="492"/>
                    <a:pt x="1687" y="494"/>
                    <a:pt x="1685" y="497"/>
                  </a:cubicBezTo>
                  <a:lnTo>
                    <a:pt x="1685" y="497"/>
                  </a:lnTo>
                  <a:cubicBezTo>
                    <a:pt x="1686" y="496"/>
                    <a:pt x="1688" y="494"/>
                    <a:pt x="1692" y="491"/>
                  </a:cubicBezTo>
                  <a:close/>
                  <a:moveTo>
                    <a:pt x="1389" y="582"/>
                  </a:moveTo>
                  <a:cubicBezTo>
                    <a:pt x="1389" y="582"/>
                    <a:pt x="1388" y="584"/>
                    <a:pt x="1386" y="587"/>
                  </a:cubicBezTo>
                  <a:lnTo>
                    <a:pt x="1386" y="587"/>
                  </a:lnTo>
                  <a:cubicBezTo>
                    <a:pt x="1387" y="586"/>
                    <a:pt x="1388" y="584"/>
                    <a:pt x="1389" y="582"/>
                  </a:cubicBezTo>
                  <a:close/>
                  <a:moveTo>
                    <a:pt x="1550" y="634"/>
                  </a:moveTo>
                  <a:lnTo>
                    <a:pt x="1550" y="634"/>
                  </a:lnTo>
                  <a:cubicBezTo>
                    <a:pt x="1545" y="641"/>
                    <a:pt x="1542" y="646"/>
                    <a:pt x="1540" y="649"/>
                  </a:cubicBezTo>
                  <a:lnTo>
                    <a:pt x="1540" y="649"/>
                  </a:lnTo>
                  <a:cubicBezTo>
                    <a:pt x="1545" y="643"/>
                    <a:pt x="1546" y="645"/>
                    <a:pt x="1550" y="634"/>
                  </a:cubicBezTo>
                  <a:close/>
                  <a:moveTo>
                    <a:pt x="1540" y="649"/>
                  </a:moveTo>
                  <a:lnTo>
                    <a:pt x="1540" y="649"/>
                  </a:lnTo>
                  <a:cubicBezTo>
                    <a:pt x="1539" y="651"/>
                    <a:pt x="1538" y="652"/>
                    <a:pt x="1536" y="654"/>
                  </a:cubicBezTo>
                  <a:lnTo>
                    <a:pt x="1536" y="654"/>
                  </a:lnTo>
                  <a:cubicBezTo>
                    <a:pt x="1537" y="653"/>
                    <a:pt x="1538" y="651"/>
                    <a:pt x="1540" y="649"/>
                  </a:cubicBezTo>
                  <a:close/>
                  <a:moveTo>
                    <a:pt x="392" y="634"/>
                  </a:moveTo>
                  <a:cubicBezTo>
                    <a:pt x="392" y="634"/>
                    <a:pt x="392" y="634"/>
                    <a:pt x="392" y="634"/>
                  </a:cubicBezTo>
                  <a:cubicBezTo>
                    <a:pt x="385" y="654"/>
                    <a:pt x="384" y="671"/>
                    <a:pt x="380" y="698"/>
                  </a:cubicBezTo>
                  <a:cubicBezTo>
                    <a:pt x="379" y="695"/>
                    <a:pt x="378" y="693"/>
                    <a:pt x="375" y="693"/>
                  </a:cubicBezTo>
                  <a:cubicBezTo>
                    <a:pt x="382" y="664"/>
                    <a:pt x="389" y="634"/>
                    <a:pt x="392" y="634"/>
                  </a:cubicBezTo>
                  <a:close/>
                  <a:moveTo>
                    <a:pt x="364" y="696"/>
                  </a:moveTo>
                  <a:lnTo>
                    <a:pt x="364" y="697"/>
                  </a:lnTo>
                  <a:cubicBezTo>
                    <a:pt x="362" y="698"/>
                    <a:pt x="361" y="699"/>
                    <a:pt x="359" y="701"/>
                  </a:cubicBezTo>
                  <a:lnTo>
                    <a:pt x="364" y="696"/>
                  </a:lnTo>
                  <a:close/>
                  <a:moveTo>
                    <a:pt x="231" y="714"/>
                  </a:moveTo>
                  <a:cubicBezTo>
                    <a:pt x="231" y="717"/>
                    <a:pt x="230" y="720"/>
                    <a:pt x="229" y="722"/>
                  </a:cubicBezTo>
                  <a:cubicBezTo>
                    <a:pt x="230" y="720"/>
                    <a:pt x="231" y="717"/>
                    <a:pt x="231" y="714"/>
                  </a:cubicBezTo>
                  <a:close/>
                  <a:moveTo>
                    <a:pt x="14" y="735"/>
                  </a:moveTo>
                  <a:cubicBezTo>
                    <a:pt x="14" y="735"/>
                    <a:pt x="14" y="736"/>
                    <a:pt x="13" y="737"/>
                  </a:cubicBezTo>
                  <a:lnTo>
                    <a:pt x="13" y="737"/>
                  </a:lnTo>
                  <a:lnTo>
                    <a:pt x="14" y="737"/>
                  </a:lnTo>
                  <a:lnTo>
                    <a:pt x="14" y="735"/>
                  </a:lnTo>
                  <a:close/>
                  <a:moveTo>
                    <a:pt x="34" y="758"/>
                  </a:moveTo>
                  <a:cubicBezTo>
                    <a:pt x="33" y="761"/>
                    <a:pt x="31" y="764"/>
                    <a:pt x="30" y="769"/>
                  </a:cubicBezTo>
                  <a:cubicBezTo>
                    <a:pt x="31" y="765"/>
                    <a:pt x="32" y="762"/>
                    <a:pt x="34" y="758"/>
                  </a:cubicBezTo>
                  <a:close/>
                  <a:moveTo>
                    <a:pt x="13" y="737"/>
                  </a:moveTo>
                  <a:lnTo>
                    <a:pt x="5" y="739"/>
                  </a:lnTo>
                  <a:cubicBezTo>
                    <a:pt x="2" y="761"/>
                    <a:pt x="2" y="770"/>
                    <a:pt x="3" y="770"/>
                  </a:cubicBezTo>
                  <a:cubicBezTo>
                    <a:pt x="4" y="770"/>
                    <a:pt x="9" y="755"/>
                    <a:pt x="13" y="737"/>
                  </a:cubicBezTo>
                  <a:close/>
                  <a:moveTo>
                    <a:pt x="678" y="824"/>
                  </a:moveTo>
                  <a:cubicBezTo>
                    <a:pt x="671" y="844"/>
                    <a:pt x="669" y="853"/>
                    <a:pt x="667" y="862"/>
                  </a:cubicBezTo>
                  <a:lnTo>
                    <a:pt x="667" y="862"/>
                  </a:lnTo>
                  <a:lnTo>
                    <a:pt x="678" y="824"/>
                  </a:lnTo>
                  <a:close/>
                  <a:moveTo>
                    <a:pt x="667" y="862"/>
                  </a:moveTo>
                  <a:lnTo>
                    <a:pt x="652" y="909"/>
                  </a:lnTo>
                  <a:cubicBezTo>
                    <a:pt x="662" y="883"/>
                    <a:pt x="664" y="872"/>
                    <a:pt x="667" y="862"/>
                  </a:cubicBezTo>
                  <a:close/>
                  <a:moveTo>
                    <a:pt x="1746" y="1074"/>
                  </a:moveTo>
                  <a:cubicBezTo>
                    <a:pt x="1744" y="1074"/>
                    <a:pt x="1742" y="1074"/>
                    <a:pt x="1740" y="1074"/>
                  </a:cubicBezTo>
                  <a:lnTo>
                    <a:pt x="1740" y="1074"/>
                  </a:lnTo>
                  <a:cubicBezTo>
                    <a:pt x="1742" y="1074"/>
                    <a:pt x="1744" y="1074"/>
                    <a:pt x="1746" y="1074"/>
                  </a:cubicBezTo>
                  <a:close/>
                  <a:moveTo>
                    <a:pt x="1432" y="1088"/>
                  </a:moveTo>
                  <a:lnTo>
                    <a:pt x="1432" y="1088"/>
                  </a:lnTo>
                  <a:cubicBezTo>
                    <a:pt x="1429" y="1091"/>
                    <a:pt x="1426" y="1094"/>
                    <a:pt x="1423" y="1098"/>
                  </a:cubicBezTo>
                  <a:cubicBezTo>
                    <a:pt x="1425" y="1095"/>
                    <a:pt x="1428" y="1092"/>
                    <a:pt x="1432" y="1088"/>
                  </a:cubicBezTo>
                  <a:close/>
                  <a:moveTo>
                    <a:pt x="1361" y="1099"/>
                  </a:moveTo>
                  <a:cubicBezTo>
                    <a:pt x="1361" y="1100"/>
                    <a:pt x="1361" y="1100"/>
                    <a:pt x="1361" y="1100"/>
                  </a:cubicBezTo>
                  <a:cubicBezTo>
                    <a:pt x="1361" y="1100"/>
                    <a:pt x="1361" y="1100"/>
                    <a:pt x="1361" y="1099"/>
                  </a:cubicBezTo>
                  <a:close/>
                  <a:moveTo>
                    <a:pt x="1464" y="1138"/>
                  </a:moveTo>
                  <a:lnTo>
                    <a:pt x="1470" y="1139"/>
                  </a:lnTo>
                  <a:cubicBezTo>
                    <a:pt x="1473" y="1140"/>
                    <a:pt x="1476" y="1141"/>
                    <a:pt x="1479" y="1142"/>
                  </a:cubicBezTo>
                  <a:lnTo>
                    <a:pt x="1479" y="1142"/>
                  </a:lnTo>
                  <a:cubicBezTo>
                    <a:pt x="1478" y="1141"/>
                    <a:pt x="1478" y="1141"/>
                    <a:pt x="1477" y="1141"/>
                  </a:cubicBezTo>
                  <a:cubicBezTo>
                    <a:pt x="1472" y="1139"/>
                    <a:pt x="1470" y="1139"/>
                    <a:pt x="1467" y="1138"/>
                  </a:cubicBezTo>
                  <a:close/>
                  <a:moveTo>
                    <a:pt x="1322" y="1103"/>
                  </a:moveTo>
                  <a:lnTo>
                    <a:pt x="1312" y="1118"/>
                  </a:lnTo>
                  <a:cubicBezTo>
                    <a:pt x="1312" y="1117"/>
                    <a:pt x="1313" y="1117"/>
                    <a:pt x="1313" y="1116"/>
                  </a:cubicBezTo>
                  <a:lnTo>
                    <a:pt x="1313" y="1116"/>
                  </a:lnTo>
                  <a:cubicBezTo>
                    <a:pt x="1308" y="1125"/>
                    <a:pt x="1302" y="1134"/>
                    <a:pt x="1297" y="1141"/>
                  </a:cubicBezTo>
                  <a:cubicBezTo>
                    <a:pt x="1298" y="1141"/>
                    <a:pt x="1298" y="1141"/>
                    <a:pt x="1298" y="1141"/>
                  </a:cubicBezTo>
                  <a:cubicBezTo>
                    <a:pt x="1299" y="1141"/>
                    <a:pt x="1299" y="1143"/>
                    <a:pt x="1299" y="1143"/>
                  </a:cubicBezTo>
                  <a:cubicBezTo>
                    <a:pt x="1300" y="1143"/>
                    <a:pt x="1305" y="1137"/>
                    <a:pt x="1322" y="1103"/>
                  </a:cubicBezTo>
                  <a:close/>
                  <a:moveTo>
                    <a:pt x="1079" y="1159"/>
                  </a:moveTo>
                  <a:cubicBezTo>
                    <a:pt x="1078" y="1161"/>
                    <a:pt x="1077" y="1163"/>
                    <a:pt x="1076" y="1165"/>
                  </a:cubicBezTo>
                  <a:cubicBezTo>
                    <a:pt x="1076" y="1164"/>
                    <a:pt x="1078" y="1162"/>
                    <a:pt x="1079" y="1159"/>
                  </a:cubicBezTo>
                  <a:close/>
                  <a:moveTo>
                    <a:pt x="1520" y="1170"/>
                  </a:moveTo>
                  <a:cubicBezTo>
                    <a:pt x="1523" y="1170"/>
                    <a:pt x="1523" y="1172"/>
                    <a:pt x="1524" y="1172"/>
                  </a:cubicBezTo>
                  <a:lnTo>
                    <a:pt x="1525" y="1173"/>
                  </a:lnTo>
                  <a:lnTo>
                    <a:pt x="1525" y="1173"/>
                  </a:lnTo>
                  <a:cubicBezTo>
                    <a:pt x="1525" y="1174"/>
                    <a:pt x="1526" y="1175"/>
                    <a:pt x="1526" y="1176"/>
                  </a:cubicBezTo>
                  <a:lnTo>
                    <a:pt x="1526" y="1176"/>
                  </a:lnTo>
                  <a:cubicBezTo>
                    <a:pt x="1526" y="1175"/>
                    <a:pt x="1526" y="1175"/>
                    <a:pt x="1526" y="1174"/>
                  </a:cubicBezTo>
                  <a:lnTo>
                    <a:pt x="1526" y="1174"/>
                  </a:lnTo>
                  <a:cubicBezTo>
                    <a:pt x="1528" y="1177"/>
                    <a:pt x="1530" y="1179"/>
                    <a:pt x="1532" y="1182"/>
                  </a:cubicBezTo>
                  <a:lnTo>
                    <a:pt x="1532" y="1182"/>
                  </a:lnTo>
                  <a:cubicBezTo>
                    <a:pt x="1530" y="1179"/>
                    <a:pt x="1528" y="1176"/>
                    <a:pt x="1526" y="1173"/>
                  </a:cubicBezTo>
                  <a:cubicBezTo>
                    <a:pt x="1525" y="1173"/>
                    <a:pt x="1525" y="1173"/>
                    <a:pt x="1525" y="1172"/>
                  </a:cubicBezTo>
                  <a:lnTo>
                    <a:pt x="1525" y="1172"/>
                  </a:lnTo>
                  <a:cubicBezTo>
                    <a:pt x="1526" y="1173"/>
                    <a:pt x="1527" y="1174"/>
                    <a:pt x="1528" y="1175"/>
                  </a:cubicBezTo>
                  <a:lnTo>
                    <a:pt x="1528" y="1175"/>
                  </a:lnTo>
                  <a:cubicBezTo>
                    <a:pt x="1526" y="1173"/>
                    <a:pt x="1525" y="1172"/>
                    <a:pt x="1525" y="1172"/>
                  </a:cubicBezTo>
                  <a:lnTo>
                    <a:pt x="1525" y="1172"/>
                  </a:lnTo>
                  <a:cubicBezTo>
                    <a:pt x="1524" y="1172"/>
                    <a:pt x="1525" y="1172"/>
                    <a:pt x="1525" y="1172"/>
                  </a:cubicBezTo>
                  <a:lnTo>
                    <a:pt x="1525" y="1172"/>
                  </a:lnTo>
                  <a:cubicBezTo>
                    <a:pt x="1524" y="1172"/>
                    <a:pt x="1523" y="1171"/>
                    <a:pt x="1523" y="1170"/>
                  </a:cubicBezTo>
                  <a:close/>
                  <a:moveTo>
                    <a:pt x="1526" y="1176"/>
                  </a:moveTo>
                  <a:lnTo>
                    <a:pt x="1526" y="1176"/>
                  </a:lnTo>
                  <a:cubicBezTo>
                    <a:pt x="1536" y="1189"/>
                    <a:pt x="1545" y="1200"/>
                    <a:pt x="1552" y="1209"/>
                  </a:cubicBezTo>
                  <a:lnTo>
                    <a:pt x="1564" y="1223"/>
                  </a:lnTo>
                  <a:lnTo>
                    <a:pt x="1564" y="1223"/>
                  </a:lnTo>
                  <a:cubicBezTo>
                    <a:pt x="1560" y="1218"/>
                    <a:pt x="1554" y="1210"/>
                    <a:pt x="1548" y="1201"/>
                  </a:cubicBezTo>
                  <a:cubicBezTo>
                    <a:pt x="1544" y="1196"/>
                    <a:pt x="1538" y="1190"/>
                    <a:pt x="1533" y="1183"/>
                  </a:cubicBezTo>
                  <a:lnTo>
                    <a:pt x="1533" y="1183"/>
                  </a:lnTo>
                  <a:cubicBezTo>
                    <a:pt x="1536" y="1187"/>
                    <a:pt x="1540" y="1190"/>
                    <a:pt x="1543" y="1194"/>
                  </a:cubicBezTo>
                  <a:cubicBezTo>
                    <a:pt x="1540" y="1191"/>
                    <a:pt x="1537" y="1186"/>
                    <a:pt x="1532" y="1182"/>
                  </a:cubicBezTo>
                  <a:lnTo>
                    <a:pt x="1532" y="1182"/>
                  </a:lnTo>
                  <a:cubicBezTo>
                    <a:pt x="1533" y="1182"/>
                    <a:pt x="1533" y="1183"/>
                    <a:pt x="1533" y="1183"/>
                  </a:cubicBezTo>
                  <a:lnTo>
                    <a:pt x="1533" y="1183"/>
                  </a:lnTo>
                  <a:cubicBezTo>
                    <a:pt x="1531" y="1181"/>
                    <a:pt x="1529" y="1178"/>
                    <a:pt x="1526" y="1176"/>
                  </a:cubicBezTo>
                  <a:close/>
                  <a:moveTo>
                    <a:pt x="1564" y="1223"/>
                  </a:moveTo>
                  <a:cubicBezTo>
                    <a:pt x="1568" y="1229"/>
                    <a:pt x="1571" y="1232"/>
                    <a:pt x="1571" y="1232"/>
                  </a:cubicBezTo>
                  <a:cubicBezTo>
                    <a:pt x="1571" y="1232"/>
                    <a:pt x="1571" y="1232"/>
                    <a:pt x="1571" y="1231"/>
                  </a:cubicBezTo>
                  <a:lnTo>
                    <a:pt x="1564" y="1223"/>
                  </a:lnTo>
                  <a:close/>
                  <a:moveTo>
                    <a:pt x="1722" y="1322"/>
                  </a:moveTo>
                  <a:cubicBezTo>
                    <a:pt x="1722" y="1323"/>
                    <a:pt x="1722" y="1323"/>
                    <a:pt x="1723" y="1324"/>
                  </a:cubicBezTo>
                  <a:cubicBezTo>
                    <a:pt x="1722" y="1323"/>
                    <a:pt x="1722" y="1323"/>
                    <a:pt x="1722" y="1322"/>
                  </a:cubicBezTo>
                  <a:close/>
                  <a:moveTo>
                    <a:pt x="558" y="0"/>
                  </a:moveTo>
                  <a:cubicBezTo>
                    <a:pt x="538" y="52"/>
                    <a:pt x="503" y="156"/>
                    <a:pt x="494" y="156"/>
                  </a:cubicBezTo>
                  <a:cubicBezTo>
                    <a:pt x="493" y="156"/>
                    <a:pt x="493" y="154"/>
                    <a:pt x="493" y="149"/>
                  </a:cubicBezTo>
                  <a:cubicBezTo>
                    <a:pt x="494" y="141"/>
                    <a:pt x="496" y="133"/>
                    <a:pt x="499" y="121"/>
                  </a:cubicBezTo>
                  <a:lnTo>
                    <a:pt x="502" y="111"/>
                  </a:lnTo>
                  <a:cubicBezTo>
                    <a:pt x="502" y="109"/>
                    <a:pt x="502" y="107"/>
                    <a:pt x="501" y="107"/>
                  </a:cubicBezTo>
                  <a:cubicBezTo>
                    <a:pt x="500" y="107"/>
                    <a:pt x="497" y="114"/>
                    <a:pt x="494" y="123"/>
                  </a:cubicBezTo>
                  <a:cubicBezTo>
                    <a:pt x="495" y="116"/>
                    <a:pt x="495" y="110"/>
                    <a:pt x="495" y="106"/>
                  </a:cubicBezTo>
                  <a:lnTo>
                    <a:pt x="495" y="106"/>
                  </a:lnTo>
                  <a:cubicBezTo>
                    <a:pt x="495" y="106"/>
                    <a:pt x="494" y="107"/>
                    <a:pt x="494" y="108"/>
                  </a:cubicBezTo>
                  <a:lnTo>
                    <a:pt x="494" y="108"/>
                  </a:lnTo>
                  <a:cubicBezTo>
                    <a:pt x="494" y="106"/>
                    <a:pt x="495" y="105"/>
                    <a:pt x="495" y="103"/>
                  </a:cubicBezTo>
                  <a:lnTo>
                    <a:pt x="495" y="103"/>
                  </a:lnTo>
                  <a:cubicBezTo>
                    <a:pt x="495" y="104"/>
                    <a:pt x="495" y="105"/>
                    <a:pt x="495" y="106"/>
                  </a:cubicBezTo>
                  <a:lnTo>
                    <a:pt x="495" y="106"/>
                  </a:lnTo>
                  <a:cubicBezTo>
                    <a:pt x="497" y="103"/>
                    <a:pt x="498" y="102"/>
                    <a:pt x="499" y="101"/>
                  </a:cubicBezTo>
                  <a:cubicBezTo>
                    <a:pt x="503" y="88"/>
                    <a:pt x="506" y="74"/>
                    <a:pt x="504" y="74"/>
                  </a:cubicBezTo>
                  <a:lnTo>
                    <a:pt x="504" y="74"/>
                  </a:lnTo>
                  <a:cubicBezTo>
                    <a:pt x="504" y="74"/>
                    <a:pt x="503" y="75"/>
                    <a:pt x="502" y="78"/>
                  </a:cubicBezTo>
                  <a:cubicBezTo>
                    <a:pt x="500" y="85"/>
                    <a:pt x="498" y="94"/>
                    <a:pt x="495" y="103"/>
                  </a:cubicBezTo>
                  <a:lnTo>
                    <a:pt x="495" y="103"/>
                  </a:lnTo>
                  <a:cubicBezTo>
                    <a:pt x="495" y="100"/>
                    <a:pt x="495" y="98"/>
                    <a:pt x="494" y="97"/>
                  </a:cubicBezTo>
                  <a:cubicBezTo>
                    <a:pt x="502" y="59"/>
                    <a:pt x="501" y="52"/>
                    <a:pt x="498" y="52"/>
                  </a:cubicBezTo>
                  <a:lnTo>
                    <a:pt x="498" y="52"/>
                  </a:lnTo>
                  <a:cubicBezTo>
                    <a:pt x="497" y="52"/>
                    <a:pt x="494" y="55"/>
                    <a:pt x="492" y="55"/>
                  </a:cubicBezTo>
                  <a:cubicBezTo>
                    <a:pt x="492" y="55"/>
                    <a:pt x="492" y="55"/>
                    <a:pt x="492" y="54"/>
                  </a:cubicBezTo>
                  <a:cubicBezTo>
                    <a:pt x="470" y="142"/>
                    <a:pt x="468" y="127"/>
                    <a:pt x="455" y="200"/>
                  </a:cubicBezTo>
                  <a:lnTo>
                    <a:pt x="455" y="200"/>
                  </a:lnTo>
                  <a:cubicBezTo>
                    <a:pt x="456" y="194"/>
                    <a:pt x="460" y="190"/>
                    <a:pt x="462" y="188"/>
                  </a:cubicBezTo>
                  <a:cubicBezTo>
                    <a:pt x="462" y="186"/>
                    <a:pt x="464" y="185"/>
                    <a:pt x="465" y="182"/>
                  </a:cubicBezTo>
                  <a:lnTo>
                    <a:pt x="465" y="182"/>
                  </a:lnTo>
                  <a:cubicBezTo>
                    <a:pt x="464" y="183"/>
                    <a:pt x="464" y="185"/>
                    <a:pt x="463" y="187"/>
                  </a:cubicBezTo>
                  <a:cubicBezTo>
                    <a:pt x="466" y="185"/>
                    <a:pt x="470" y="184"/>
                    <a:pt x="473" y="183"/>
                  </a:cubicBezTo>
                  <a:lnTo>
                    <a:pt x="473" y="183"/>
                  </a:lnTo>
                  <a:cubicBezTo>
                    <a:pt x="464" y="212"/>
                    <a:pt x="455" y="238"/>
                    <a:pt x="453" y="238"/>
                  </a:cubicBezTo>
                  <a:cubicBezTo>
                    <a:pt x="451" y="238"/>
                    <a:pt x="452" y="231"/>
                    <a:pt x="454" y="214"/>
                  </a:cubicBezTo>
                  <a:lnTo>
                    <a:pt x="454" y="214"/>
                  </a:lnTo>
                  <a:cubicBezTo>
                    <a:pt x="439" y="268"/>
                    <a:pt x="421" y="325"/>
                    <a:pt x="413" y="355"/>
                  </a:cubicBezTo>
                  <a:cubicBezTo>
                    <a:pt x="439" y="231"/>
                    <a:pt x="445" y="162"/>
                    <a:pt x="462" y="85"/>
                  </a:cubicBezTo>
                  <a:lnTo>
                    <a:pt x="462" y="85"/>
                  </a:lnTo>
                  <a:cubicBezTo>
                    <a:pt x="437" y="132"/>
                    <a:pt x="425" y="111"/>
                    <a:pt x="379" y="276"/>
                  </a:cubicBezTo>
                  <a:cubicBezTo>
                    <a:pt x="378" y="279"/>
                    <a:pt x="377" y="280"/>
                    <a:pt x="377" y="280"/>
                  </a:cubicBezTo>
                  <a:cubicBezTo>
                    <a:pt x="375" y="280"/>
                    <a:pt x="388" y="223"/>
                    <a:pt x="392" y="201"/>
                  </a:cubicBezTo>
                  <a:cubicBezTo>
                    <a:pt x="398" y="184"/>
                    <a:pt x="399" y="188"/>
                    <a:pt x="406" y="164"/>
                  </a:cubicBezTo>
                  <a:lnTo>
                    <a:pt x="406" y="164"/>
                  </a:lnTo>
                  <a:cubicBezTo>
                    <a:pt x="389" y="206"/>
                    <a:pt x="383" y="177"/>
                    <a:pt x="353" y="293"/>
                  </a:cubicBezTo>
                  <a:cubicBezTo>
                    <a:pt x="356" y="246"/>
                    <a:pt x="376" y="201"/>
                    <a:pt x="371" y="201"/>
                  </a:cubicBezTo>
                  <a:lnTo>
                    <a:pt x="371" y="201"/>
                  </a:lnTo>
                  <a:cubicBezTo>
                    <a:pt x="371" y="201"/>
                    <a:pt x="369" y="202"/>
                    <a:pt x="367" y="204"/>
                  </a:cubicBezTo>
                  <a:lnTo>
                    <a:pt x="378" y="168"/>
                  </a:lnTo>
                  <a:cubicBezTo>
                    <a:pt x="381" y="135"/>
                    <a:pt x="380" y="122"/>
                    <a:pt x="377" y="122"/>
                  </a:cubicBezTo>
                  <a:cubicBezTo>
                    <a:pt x="370" y="122"/>
                    <a:pt x="352" y="168"/>
                    <a:pt x="336" y="210"/>
                  </a:cubicBezTo>
                  <a:cubicBezTo>
                    <a:pt x="322" y="248"/>
                    <a:pt x="308" y="284"/>
                    <a:pt x="302" y="284"/>
                  </a:cubicBezTo>
                  <a:cubicBezTo>
                    <a:pt x="298" y="284"/>
                    <a:pt x="297" y="269"/>
                    <a:pt x="300" y="233"/>
                  </a:cubicBezTo>
                  <a:lnTo>
                    <a:pt x="300" y="233"/>
                  </a:lnTo>
                  <a:cubicBezTo>
                    <a:pt x="299" y="239"/>
                    <a:pt x="298" y="245"/>
                    <a:pt x="296" y="255"/>
                  </a:cubicBezTo>
                  <a:cubicBezTo>
                    <a:pt x="295" y="227"/>
                    <a:pt x="289" y="218"/>
                    <a:pt x="282" y="218"/>
                  </a:cubicBezTo>
                  <a:cubicBezTo>
                    <a:pt x="274" y="218"/>
                    <a:pt x="265" y="227"/>
                    <a:pt x="255" y="234"/>
                  </a:cubicBezTo>
                  <a:cubicBezTo>
                    <a:pt x="249" y="238"/>
                    <a:pt x="244" y="242"/>
                    <a:pt x="239" y="242"/>
                  </a:cubicBezTo>
                  <a:cubicBezTo>
                    <a:pt x="229" y="242"/>
                    <a:pt x="222" y="226"/>
                    <a:pt x="224" y="167"/>
                  </a:cubicBezTo>
                  <a:cubicBezTo>
                    <a:pt x="224" y="161"/>
                    <a:pt x="223" y="158"/>
                    <a:pt x="222" y="158"/>
                  </a:cubicBezTo>
                  <a:cubicBezTo>
                    <a:pt x="217" y="158"/>
                    <a:pt x="205" y="216"/>
                    <a:pt x="191" y="262"/>
                  </a:cubicBezTo>
                  <a:lnTo>
                    <a:pt x="209" y="166"/>
                  </a:lnTo>
                  <a:lnTo>
                    <a:pt x="177" y="275"/>
                  </a:lnTo>
                  <a:cubicBezTo>
                    <a:pt x="174" y="284"/>
                    <a:pt x="172" y="288"/>
                    <a:pt x="171" y="288"/>
                  </a:cubicBezTo>
                  <a:cubicBezTo>
                    <a:pt x="163" y="288"/>
                    <a:pt x="185" y="144"/>
                    <a:pt x="176" y="144"/>
                  </a:cubicBezTo>
                  <a:lnTo>
                    <a:pt x="176" y="144"/>
                  </a:lnTo>
                  <a:cubicBezTo>
                    <a:pt x="174" y="144"/>
                    <a:pt x="169" y="156"/>
                    <a:pt x="160" y="185"/>
                  </a:cubicBezTo>
                  <a:lnTo>
                    <a:pt x="149" y="250"/>
                  </a:lnTo>
                  <a:cubicBezTo>
                    <a:pt x="149" y="249"/>
                    <a:pt x="148" y="248"/>
                    <a:pt x="147" y="248"/>
                  </a:cubicBezTo>
                  <a:cubicBezTo>
                    <a:pt x="144" y="248"/>
                    <a:pt x="140" y="254"/>
                    <a:pt x="137" y="254"/>
                  </a:cubicBezTo>
                  <a:cubicBezTo>
                    <a:pt x="134" y="254"/>
                    <a:pt x="133" y="247"/>
                    <a:pt x="138" y="220"/>
                  </a:cubicBezTo>
                  <a:lnTo>
                    <a:pt x="138" y="220"/>
                  </a:lnTo>
                  <a:cubicBezTo>
                    <a:pt x="135" y="234"/>
                    <a:pt x="130" y="255"/>
                    <a:pt x="129" y="255"/>
                  </a:cubicBezTo>
                  <a:cubicBezTo>
                    <a:pt x="128" y="255"/>
                    <a:pt x="129" y="252"/>
                    <a:pt x="130" y="244"/>
                  </a:cubicBezTo>
                  <a:lnTo>
                    <a:pt x="139" y="193"/>
                  </a:lnTo>
                  <a:lnTo>
                    <a:pt x="109" y="276"/>
                  </a:lnTo>
                  <a:cubicBezTo>
                    <a:pt x="107" y="237"/>
                    <a:pt x="149" y="76"/>
                    <a:pt x="136" y="64"/>
                  </a:cubicBezTo>
                  <a:lnTo>
                    <a:pt x="136" y="64"/>
                  </a:lnTo>
                  <a:cubicBezTo>
                    <a:pt x="128" y="81"/>
                    <a:pt x="92" y="208"/>
                    <a:pt x="88" y="241"/>
                  </a:cubicBezTo>
                  <a:cubicBezTo>
                    <a:pt x="89" y="244"/>
                    <a:pt x="88" y="273"/>
                    <a:pt x="79" y="324"/>
                  </a:cubicBezTo>
                  <a:lnTo>
                    <a:pt x="69" y="349"/>
                  </a:lnTo>
                  <a:cubicBezTo>
                    <a:pt x="41" y="496"/>
                    <a:pt x="8" y="649"/>
                    <a:pt x="0" y="753"/>
                  </a:cubicBezTo>
                  <a:lnTo>
                    <a:pt x="25" y="664"/>
                  </a:lnTo>
                  <a:lnTo>
                    <a:pt x="14" y="735"/>
                  </a:lnTo>
                  <a:lnTo>
                    <a:pt x="14" y="735"/>
                  </a:lnTo>
                  <a:cubicBezTo>
                    <a:pt x="16" y="726"/>
                    <a:pt x="19" y="716"/>
                    <a:pt x="21" y="708"/>
                  </a:cubicBezTo>
                  <a:lnTo>
                    <a:pt x="21" y="708"/>
                  </a:lnTo>
                  <a:cubicBezTo>
                    <a:pt x="15" y="747"/>
                    <a:pt x="10" y="773"/>
                    <a:pt x="9" y="789"/>
                  </a:cubicBezTo>
                  <a:lnTo>
                    <a:pt x="45" y="649"/>
                  </a:lnTo>
                  <a:lnTo>
                    <a:pt x="45" y="649"/>
                  </a:lnTo>
                  <a:cubicBezTo>
                    <a:pt x="34" y="707"/>
                    <a:pt x="19" y="763"/>
                    <a:pt x="17" y="796"/>
                  </a:cubicBezTo>
                  <a:cubicBezTo>
                    <a:pt x="34" y="732"/>
                    <a:pt x="40" y="665"/>
                    <a:pt x="53" y="624"/>
                  </a:cubicBezTo>
                  <a:lnTo>
                    <a:pt x="53" y="624"/>
                  </a:lnTo>
                  <a:cubicBezTo>
                    <a:pt x="47" y="672"/>
                    <a:pt x="39" y="714"/>
                    <a:pt x="41" y="714"/>
                  </a:cubicBezTo>
                  <a:cubicBezTo>
                    <a:pt x="41" y="714"/>
                    <a:pt x="43" y="707"/>
                    <a:pt x="48" y="690"/>
                  </a:cubicBezTo>
                  <a:lnTo>
                    <a:pt x="48" y="690"/>
                  </a:lnTo>
                  <a:cubicBezTo>
                    <a:pt x="43" y="720"/>
                    <a:pt x="38" y="742"/>
                    <a:pt x="34" y="758"/>
                  </a:cubicBezTo>
                  <a:lnTo>
                    <a:pt x="34" y="758"/>
                  </a:lnTo>
                  <a:cubicBezTo>
                    <a:pt x="43" y="728"/>
                    <a:pt x="46" y="745"/>
                    <a:pt x="62" y="672"/>
                  </a:cubicBezTo>
                  <a:lnTo>
                    <a:pt x="62" y="672"/>
                  </a:lnTo>
                  <a:cubicBezTo>
                    <a:pt x="50" y="757"/>
                    <a:pt x="81" y="654"/>
                    <a:pt x="52" y="794"/>
                  </a:cubicBezTo>
                  <a:cubicBezTo>
                    <a:pt x="60" y="760"/>
                    <a:pt x="81" y="685"/>
                    <a:pt x="86" y="680"/>
                  </a:cubicBezTo>
                  <a:lnTo>
                    <a:pt x="86" y="680"/>
                  </a:lnTo>
                  <a:cubicBezTo>
                    <a:pt x="46" y="846"/>
                    <a:pt x="98" y="692"/>
                    <a:pt x="58" y="872"/>
                  </a:cubicBezTo>
                  <a:cubicBezTo>
                    <a:pt x="95" y="722"/>
                    <a:pt x="89" y="807"/>
                    <a:pt x="115" y="726"/>
                  </a:cubicBezTo>
                  <a:lnTo>
                    <a:pt x="115" y="726"/>
                  </a:lnTo>
                  <a:cubicBezTo>
                    <a:pt x="114" y="735"/>
                    <a:pt x="109" y="753"/>
                    <a:pt x="108" y="756"/>
                  </a:cubicBezTo>
                  <a:lnTo>
                    <a:pt x="108" y="756"/>
                  </a:lnTo>
                  <a:cubicBezTo>
                    <a:pt x="108" y="755"/>
                    <a:pt x="108" y="755"/>
                    <a:pt x="108" y="754"/>
                  </a:cubicBezTo>
                  <a:lnTo>
                    <a:pt x="108" y="754"/>
                  </a:lnTo>
                  <a:cubicBezTo>
                    <a:pt x="108" y="756"/>
                    <a:pt x="108" y="756"/>
                    <a:pt x="108" y="756"/>
                  </a:cubicBezTo>
                  <a:cubicBezTo>
                    <a:pt x="108" y="756"/>
                    <a:pt x="108" y="756"/>
                    <a:pt x="108" y="756"/>
                  </a:cubicBezTo>
                  <a:lnTo>
                    <a:pt x="108" y="756"/>
                  </a:lnTo>
                  <a:cubicBezTo>
                    <a:pt x="110" y="771"/>
                    <a:pt x="102" y="815"/>
                    <a:pt x="99" y="843"/>
                  </a:cubicBezTo>
                  <a:cubicBezTo>
                    <a:pt x="126" y="718"/>
                    <a:pt x="139" y="692"/>
                    <a:pt x="160" y="615"/>
                  </a:cubicBezTo>
                  <a:lnTo>
                    <a:pt x="160" y="615"/>
                  </a:lnTo>
                  <a:cubicBezTo>
                    <a:pt x="140" y="737"/>
                    <a:pt x="125" y="761"/>
                    <a:pt x="103" y="877"/>
                  </a:cubicBezTo>
                  <a:cubicBezTo>
                    <a:pt x="124" y="775"/>
                    <a:pt x="135" y="778"/>
                    <a:pt x="151" y="693"/>
                  </a:cubicBezTo>
                  <a:lnTo>
                    <a:pt x="151" y="693"/>
                  </a:lnTo>
                  <a:cubicBezTo>
                    <a:pt x="139" y="769"/>
                    <a:pt x="146" y="729"/>
                    <a:pt x="128" y="833"/>
                  </a:cubicBezTo>
                  <a:cubicBezTo>
                    <a:pt x="144" y="761"/>
                    <a:pt x="147" y="750"/>
                    <a:pt x="148" y="750"/>
                  </a:cubicBezTo>
                  <a:cubicBezTo>
                    <a:pt x="149" y="750"/>
                    <a:pt x="149" y="752"/>
                    <a:pt x="150" y="752"/>
                  </a:cubicBezTo>
                  <a:cubicBezTo>
                    <a:pt x="151" y="752"/>
                    <a:pt x="154" y="746"/>
                    <a:pt x="162" y="714"/>
                  </a:cubicBezTo>
                  <a:lnTo>
                    <a:pt x="162" y="714"/>
                  </a:lnTo>
                  <a:cubicBezTo>
                    <a:pt x="154" y="774"/>
                    <a:pt x="141" y="829"/>
                    <a:pt x="143" y="829"/>
                  </a:cubicBezTo>
                  <a:cubicBezTo>
                    <a:pt x="144" y="829"/>
                    <a:pt x="146" y="824"/>
                    <a:pt x="149" y="815"/>
                  </a:cubicBezTo>
                  <a:lnTo>
                    <a:pt x="149" y="815"/>
                  </a:lnTo>
                  <a:cubicBezTo>
                    <a:pt x="149" y="868"/>
                    <a:pt x="131" y="921"/>
                    <a:pt x="131" y="921"/>
                  </a:cubicBezTo>
                  <a:cubicBezTo>
                    <a:pt x="131" y="921"/>
                    <a:pt x="131" y="921"/>
                    <a:pt x="131" y="921"/>
                  </a:cubicBezTo>
                  <a:cubicBezTo>
                    <a:pt x="139" y="921"/>
                    <a:pt x="160" y="806"/>
                    <a:pt x="176" y="742"/>
                  </a:cubicBezTo>
                  <a:cubicBezTo>
                    <a:pt x="178" y="738"/>
                    <a:pt x="179" y="737"/>
                    <a:pt x="180" y="737"/>
                  </a:cubicBezTo>
                  <a:lnTo>
                    <a:pt x="180" y="737"/>
                  </a:lnTo>
                  <a:cubicBezTo>
                    <a:pt x="185" y="737"/>
                    <a:pt x="160" y="835"/>
                    <a:pt x="151" y="889"/>
                  </a:cubicBezTo>
                  <a:cubicBezTo>
                    <a:pt x="162" y="860"/>
                    <a:pt x="190" y="758"/>
                    <a:pt x="195" y="758"/>
                  </a:cubicBezTo>
                  <a:cubicBezTo>
                    <a:pt x="195" y="758"/>
                    <a:pt x="195" y="758"/>
                    <a:pt x="195" y="759"/>
                  </a:cubicBezTo>
                  <a:cubicBezTo>
                    <a:pt x="191" y="778"/>
                    <a:pt x="190" y="784"/>
                    <a:pt x="183" y="809"/>
                  </a:cubicBezTo>
                  <a:cubicBezTo>
                    <a:pt x="211" y="717"/>
                    <a:pt x="201" y="807"/>
                    <a:pt x="235" y="693"/>
                  </a:cubicBezTo>
                  <a:lnTo>
                    <a:pt x="235" y="693"/>
                  </a:lnTo>
                  <a:cubicBezTo>
                    <a:pt x="234" y="701"/>
                    <a:pt x="233" y="708"/>
                    <a:pt x="231" y="714"/>
                  </a:cubicBezTo>
                  <a:lnTo>
                    <a:pt x="231" y="714"/>
                  </a:lnTo>
                  <a:cubicBezTo>
                    <a:pt x="244" y="659"/>
                    <a:pt x="256" y="602"/>
                    <a:pt x="266" y="561"/>
                  </a:cubicBezTo>
                  <a:cubicBezTo>
                    <a:pt x="268" y="561"/>
                    <a:pt x="278" y="530"/>
                    <a:pt x="279" y="530"/>
                  </a:cubicBezTo>
                  <a:lnTo>
                    <a:pt x="279" y="530"/>
                  </a:lnTo>
                  <a:cubicBezTo>
                    <a:pt x="280" y="530"/>
                    <a:pt x="279" y="539"/>
                    <a:pt x="273" y="566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70" y="565"/>
                    <a:pt x="263" y="595"/>
                    <a:pt x="257" y="617"/>
                  </a:cubicBezTo>
                  <a:lnTo>
                    <a:pt x="269" y="584"/>
                  </a:lnTo>
                  <a:lnTo>
                    <a:pt x="269" y="584"/>
                  </a:lnTo>
                  <a:cubicBezTo>
                    <a:pt x="246" y="695"/>
                    <a:pt x="254" y="621"/>
                    <a:pt x="236" y="703"/>
                  </a:cubicBezTo>
                  <a:cubicBezTo>
                    <a:pt x="250" y="674"/>
                    <a:pt x="272" y="605"/>
                    <a:pt x="278" y="605"/>
                  </a:cubicBezTo>
                  <a:cubicBezTo>
                    <a:pt x="279" y="605"/>
                    <a:pt x="279" y="607"/>
                    <a:pt x="279" y="612"/>
                  </a:cubicBezTo>
                  <a:cubicBezTo>
                    <a:pt x="254" y="719"/>
                    <a:pt x="258" y="645"/>
                    <a:pt x="243" y="742"/>
                  </a:cubicBezTo>
                  <a:lnTo>
                    <a:pt x="244" y="698"/>
                  </a:lnTo>
                  <a:lnTo>
                    <a:pt x="244" y="698"/>
                  </a:lnTo>
                  <a:cubicBezTo>
                    <a:pt x="229" y="771"/>
                    <a:pt x="227" y="780"/>
                    <a:pt x="226" y="780"/>
                  </a:cubicBezTo>
                  <a:cubicBezTo>
                    <a:pt x="225" y="780"/>
                    <a:pt x="225" y="779"/>
                    <a:pt x="225" y="779"/>
                  </a:cubicBezTo>
                  <a:cubicBezTo>
                    <a:pt x="224" y="779"/>
                    <a:pt x="221" y="788"/>
                    <a:pt x="205" y="868"/>
                  </a:cubicBezTo>
                  <a:cubicBezTo>
                    <a:pt x="206" y="874"/>
                    <a:pt x="207" y="876"/>
                    <a:pt x="208" y="876"/>
                  </a:cubicBezTo>
                  <a:cubicBezTo>
                    <a:pt x="213" y="876"/>
                    <a:pt x="224" y="842"/>
                    <a:pt x="229" y="842"/>
                  </a:cubicBezTo>
                  <a:cubicBezTo>
                    <a:pt x="231" y="842"/>
                    <a:pt x="232" y="844"/>
                    <a:pt x="232" y="850"/>
                  </a:cubicBezTo>
                  <a:cubicBezTo>
                    <a:pt x="249" y="792"/>
                    <a:pt x="252" y="762"/>
                    <a:pt x="269" y="703"/>
                  </a:cubicBezTo>
                  <a:cubicBezTo>
                    <a:pt x="274" y="690"/>
                    <a:pt x="277" y="684"/>
                    <a:pt x="278" y="684"/>
                  </a:cubicBezTo>
                  <a:lnTo>
                    <a:pt x="278" y="684"/>
                  </a:lnTo>
                  <a:cubicBezTo>
                    <a:pt x="286" y="684"/>
                    <a:pt x="243" y="866"/>
                    <a:pt x="248" y="866"/>
                  </a:cubicBezTo>
                  <a:cubicBezTo>
                    <a:pt x="249" y="866"/>
                    <a:pt x="253" y="857"/>
                    <a:pt x="260" y="834"/>
                  </a:cubicBezTo>
                  <a:cubicBezTo>
                    <a:pt x="276" y="779"/>
                    <a:pt x="302" y="681"/>
                    <a:pt x="306" y="681"/>
                  </a:cubicBezTo>
                  <a:lnTo>
                    <a:pt x="306" y="681"/>
                  </a:lnTo>
                  <a:cubicBezTo>
                    <a:pt x="307" y="681"/>
                    <a:pt x="307" y="688"/>
                    <a:pt x="305" y="703"/>
                  </a:cubicBezTo>
                  <a:lnTo>
                    <a:pt x="272" y="823"/>
                  </a:lnTo>
                  <a:cubicBezTo>
                    <a:pt x="272" y="823"/>
                    <a:pt x="272" y="824"/>
                    <a:pt x="273" y="824"/>
                  </a:cubicBezTo>
                  <a:cubicBezTo>
                    <a:pt x="280" y="824"/>
                    <a:pt x="307" y="713"/>
                    <a:pt x="312" y="713"/>
                  </a:cubicBezTo>
                  <a:lnTo>
                    <a:pt x="312" y="713"/>
                  </a:lnTo>
                  <a:cubicBezTo>
                    <a:pt x="313" y="713"/>
                    <a:pt x="313" y="719"/>
                    <a:pt x="311" y="735"/>
                  </a:cubicBezTo>
                  <a:cubicBezTo>
                    <a:pt x="298" y="781"/>
                    <a:pt x="293" y="772"/>
                    <a:pt x="292" y="788"/>
                  </a:cubicBezTo>
                  <a:cubicBezTo>
                    <a:pt x="288" y="810"/>
                    <a:pt x="287" y="818"/>
                    <a:pt x="288" y="818"/>
                  </a:cubicBezTo>
                  <a:cubicBezTo>
                    <a:pt x="291" y="818"/>
                    <a:pt x="314" y="722"/>
                    <a:pt x="318" y="722"/>
                  </a:cubicBezTo>
                  <a:cubicBezTo>
                    <a:pt x="318" y="722"/>
                    <a:pt x="318" y="722"/>
                    <a:pt x="319" y="722"/>
                  </a:cubicBezTo>
                  <a:lnTo>
                    <a:pt x="293" y="829"/>
                  </a:lnTo>
                  <a:cubicBezTo>
                    <a:pt x="307" y="816"/>
                    <a:pt x="339" y="741"/>
                    <a:pt x="357" y="724"/>
                  </a:cubicBezTo>
                  <a:lnTo>
                    <a:pt x="357" y="724"/>
                  </a:lnTo>
                  <a:cubicBezTo>
                    <a:pt x="348" y="755"/>
                    <a:pt x="337" y="790"/>
                    <a:pt x="332" y="822"/>
                  </a:cubicBezTo>
                  <a:cubicBezTo>
                    <a:pt x="339" y="810"/>
                    <a:pt x="344" y="805"/>
                    <a:pt x="348" y="805"/>
                  </a:cubicBezTo>
                  <a:cubicBezTo>
                    <a:pt x="361" y="805"/>
                    <a:pt x="360" y="858"/>
                    <a:pt x="358" y="910"/>
                  </a:cubicBezTo>
                  <a:lnTo>
                    <a:pt x="388" y="820"/>
                  </a:lnTo>
                  <a:lnTo>
                    <a:pt x="388" y="820"/>
                  </a:lnTo>
                  <a:cubicBezTo>
                    <a:pt x="389" y="821"/>
                    <a:pt x="379" y="862"/>
                    <a:pt x="373" y="879"/>
                  </a:cubicBezTo>
                  <a:cubicBezTo>
                    <a:pt x="373" y="885"/>
                    <a:pt x="373" y="887"/>
                    <a:pt x="373" y="887"/>
                  </a:cubicBezTo>
                  <a:cubicBezTo>
                    <a:pt x="375" y="887"/>
                    <a:pt x="391" y="815"/>
                    <a:pt x="401" y="785"/>
                  </a:cubicBezTo>
                  <a:cubicBezTo>
                    <a:pt x="402" y="785"/>
                    <a:pt x="402" y="785"/>
                    <a:pt x="402" y="785"/>
                  </a:cubicBezTo>
                  <a:lnTo>
                    <a:pt x="402" y="785"/>
                  </a:lnTo>
                  <a:cubicBezTo>
                    <a:pt x="405" y="785"/>
                    <a:pt x="391" y="842"/>
                    <a:pt x="383" y="866"/>
                  </a:cubicBezTo>
                  <a:cubicBezTo>
                    <a:pt x="402" y="816"/>
                    <a:pt x="429" y="761"/>
                    <a:pt x="439" y="761"/>
                  </a:cubicBezTo>
                  <a:cubicBezTo>
                    <a:pt x="444" y="761"/>
                    <a:pt x="445" y="774"/>
                    <a:pt x="440" y="807"/>
                  </a:cubicBezTo>
                  <a:lnTo>
                    <a:pt x="431" y="835"/>
                  </a:lnTo>
                  <a:cubicBezTo>
                    <a:pt x="430" y="838"/>
                    <a:pt x="430" y="840"/>
                    <a:pt x="431" y="840"/>
                  </a:cubicBezTo>
                  <a:cubicBezTo>
                    <a:pt x="436" y="840"/>
                    <a:pt x="473" y="717"/>
                    <a:pt x="478" y="717"/>
                  </a:cubicBezTo>
                  <a:lnTo>
                    <a:pt x="478" y="717"/>
                  </a:lnTo>
                  <a:cubicBezTo>
                    <a:pt x="479" y="717"/>
                    <a:pt x="479" y="723"/>
                    <a:pt x="476" y="738"/>
                  </a:cubicBezTo>
                  <a:lnTo>
                    <a:pt x="469" y="753"/>
                  </a:lnTo>
                  <a:cubicBezTo>
                    <a:pt x="476" y="797"/>
                    <a:pt x="520" y="719"/>
                    <a:pt x="494" y="862"/>
                  </a:cubicBezTo>
                  <a:cubicBezTo>
                    <a:pt x="506" y="824"/>
                    <a:pt x="511" y="813"/>
                    <a:pt x="513" y="813"/>
                  </a:cubicBezTo>
                  <a:cubicBezTo>
                    <a:pt x="516" y="813"/>
                    <a:pt x="515" y="826"/>
                    <a:pt x="518" y="826"/>
                  </a:cubicBezTo>
                  <a:cubicBezTo>
                    <a:pt x="521" y="826"/>
                    <a:pt x="528" y="810"/>
                    <a:pt x="549" y="743"/>
                  </a:cubicBezTo>
                  <a:lnTo>
                    <a:pt x="549" y="743"/>
                  </a:lnTo>
                  <a:cubicBezTo>
                    <a:pt x="531" y="836"/>
                    <a:pt x="520" y="868"/>
                    <a:pt x="516" y="933"/>
                  </a:cubicBezTo>
                  <a:cubicBezTo>
                    <a:pt x="516" y="933"/>
                    <a:pt x="516" y="933"/>
                    <a:pt x="516" y="933"/>
                  </a:cubicBezTo>
                  <a:cubicBezTo>
                    <a:pt x="520" y="933"/>
                    <a:pt x="555" y="820"/>
                    <a:pt x="566" y="802"/>
                  </a:cubicBezTo>
                  <a:lnTo>
                    <a:pt x="566" y="802"/>
                  </a:lnTo>
                  <a:lnTo>
                    <a:pt x="538" y="899"/>
                  </a:lnTo>
                  <a:lnTo>
                    <a:pt x="575" y="800"/>
                  </a:lnTo>
                  <a:lnTo>
                    <a:pt x="544" y="915"/>
                  </a:lnTo>
                  <a:lnTo>
                    <a:pt x="555" y="892"/>
                  </a:lnTo>
                  <a:cubicBezTo>
                    <a:pt x="555" y="885"/>
                    <a:pt x="564" y="848"/>
                    <a:pt x="573" y="821"/>
                  </a:cubicBezTo>
                  <a:cubicBezTo>
                    <a:pt x="576" y="815"/>
                    <a:pt x="578" y="812"/>
                    <a:pt x="579" y="812"/>
                  </a:cubicBezTo>
                  <a:lnTo>
                    <a:pt x="579" y="812"/>
                  </a:lnTo>
                  <a:cubicBezTo>
                    <a:pt x="586" y="812"/>
                    <a:pt x="567" y="900"/>
                    <a:pt x="555" y="941"/>
                  </a:cubicBezTo>
                  <a:lnTo>
                    <a:pt x="595" y="864"/>
                  </a:lnTo>
                  <a:lnTo>
                    <a:pt x="595" y="864"/>
                  </a:lnTo>
                  <a:cubicBezTo>
                    <a:pt x="583" y="904"/>
                    <a:pt x="576" y="915"/>
                    <a:pt x="566" y="939"/>
                  </a:cubicBezTo>
                  <a:cubicBezTo>
                    <a:pt x="574" y="919"/>
                    <a:pt x="578" y="912"/>
                    <a:pt x="579" y="912"/>
                  </a:cubicBezTo>
                  <a:lnTo>
                    <a:pt x="579" y="912"/>
                  </a:lnTo>
                  <a:cubicBezTo>
                    <a:pt x="581" y="912"/>
                    <a:pt x="560" y="975"/>
                    <a:pt x="562" y="975"/>
                  </a:cubicBezTo>
                  <a:cubicBezTo>
                    <a:pt x="563" y="975"/>
                    <a:pt x="566" y="969"/>
                    <a:pt x="573" y="952"/>
                  </a:cubicBezTo>
                  <a:cubicBezTo>
                    <a:pt x="578" y="931"/>
                    <a:pt x="591" y="895"/>
                    <a:pt x="597" y="876"/>
                  </a:cubicBezTo>
                  <a:lnTo>
                    <a:pt x="597" y="876"/>
                  </a:lnTo>
                  <a:cubicBezTo>
                    <a:pt x="588" y="914"/>
                    <a:pt x="589" y="929"/>
                    <a:pt x="594" y="929"/>
                  </a:cubicBezTo>
                  <a:cubicBezTo>
                    <a:pt x="597" y="929"/>
                    <a:pt x="602" y="924"/>
                    <a:pt x="607" y="916"/>
                  </a:cubicBezTo>
                  <a:lnTo>
                    <a:pt x="607" y="916"/>
                  </a:lnTo>
                  <a:lnTo>
                    <a:pt x="585" y="981"/>
                  </a:lnTo>
                  <a:cubicBezTo>
                    <a:pt x="586" y="985"/>
                    <a:pt x="588" y="987"/>
                    <a:pt x="591" y="987"/>
                  </a:cubicBezTo>
                  <a:cubicBezTo>
                    <a:pt x="601" y="987"/>
                    <a:pt x="619" y="962"/>
                    <a:pt x="630" y="962"/>
                  </a:cubicBezTo>
                  <a:cubicBezTo>
                    <a:pt x="631" y="962"/>
                    <a:pt x="632" y="963"/>
                    <a:pt x="633" y="963"/>
                  </a:cubicBezTo>
                  <a:cubicBezTo>
                    <a:pt x="638" y="931"/>
                    <a:pt x="675" y="818"/>
                    <a:pt x="684" y="807"/>
                  </a:cubicBezTo>
                  <a:lnTo>
                    <a:pt x="684" y="807"/>
                  </a:lnTo>
                  <a:lnTo>
                    <a:pt x="678" y="824"/>
                  </a:lnTo>
                  <a:lnTo>
                    <a:pt x="678" y="824"/>
                  </a:lnTo>
                  <a:cubicBezTo>
                    <a:pt x="681" y="816"/>
                    <a:pt x="685" y="807"/>
                    <a:pt x="690" y="795"/>
                  </a:cubicBezTo>
                  <a:lnTo>
                    <a:pt x="690" y="795"/>
                  </a:lnTo>
                  <a:cubicBezTo>
                    <a:pt x="691" y="807"/>
                    <a:pt x="656" y="910"/>
                    <a:pt x="643" y="941"/>
                  </a:cubicBezTo>
                  <a:lnTo>
                    <a:pt x="660" y="909"/>
                  </a:lnTo>
                  <a:lnTo>
                    <a:pt x="660" y="909"/>
                  </a:lnTo>
                  <a:cubicBezTo>
                    <a:pt x="650" y="939"/>
                    <a:pt x="644" y="953"/>
                    <a:pt x="632" y="993"/>
                  </a:cubicBezTo>
                  <a:cubicBezTo>
                    <a:pt x="635" y="983"/>
                    <a:pt x="637" y="978"/>
                    <a:pt x="638" y="978"/>
                  </a:cubicBezTo>
                  <a:lnTo>
                    <a:pt x="638" y="978"/>
                  </a:lnTo>
                  <a:cubicBezTo>
                    <a:pt x="640" y="978"/>
                    <a:pt x="628" y="1027"/>
                    <a:pt x="632" y="1027"/>
                  </a:cubicBezTo>
                  <a:cubicBezTo>
                    <a:pt x="634" y="1027"/>
                    <a:pt x="638" y="1018"/>
                    <a:pt x="648" y="991"/>
                  </a:cubicBezTo>
                  <a:lnTo>
                    <a:pt x="648" y="991"/>
                  </a:lnTo>
                  <a:lnTo>
                    <a:pt x="639" y="1020"/>
                  </a:lnTo>
                  <a:cubicBezTo>
                    <a:pt x="640" y="1020"/>
                    <a:pt x="641" y="1020"/>
                    <a:pt x="642" y="1020"/>
                  </a:cubicBezTo>
                  <a:cubicBezTo>
                    <a:pt x="655" y="1020"/>
                    <a:pt x="670" y="993"/>
                    <a:pt x="681" y="992"/>
                  </a:cubicBezTo>
                  <a:cubicBezTo>
                    <a:pt x="711" y="905"/>
                    <a:pt x="709" y="925"/>
                    <a:pt x="735" y="857"/>
                  </a:cubicBezTo>
                  <a:lnTo>
                    <a:pt x="735" y="857"/>
                  </a:lnTo>
                  <a:cubicBezTo>
                    <a:pt x="733" y="886"/>
                    <a:pt x="720" y="955"/>
                    <a:pt x="732" y="955"/>
                  </a:cubicBezTo>
                  <a:cubicBezTo>
                    <a:pt x="732" y="955"/>
                    <a:pt x="732" y="955"/>
                    <a:pt x="732" y="955"/>
                  </a:cubicBezTo>
                  <a:cubicBezTo>
                    <a:pt x="753" y="914"/>
                    <a:pt x="759" y="882"/>
                    <a:pt x="780" y="831"/>
                  </a:cubicBezTo>
                  <a:lnTo>
                    <a:pt x="780" y="831"/>
                  </a:lnTo>
                  <a:cubicBezTo>
                    <a:pt x="754" y="910"/>
                    <a:pt x="767" y="906"/>
                    <a:pt x="742" y="961"/>
                  </a:cubicBezTo>
                  <a:cubicBezTo>
                    <a:pt x="757" y="951"/>
                    <a:pt x="761" y="950"/>
                    <a:pt x="799" y="890"/>
                  </a:cubicBezTo>
                  <a:cubicBezTo>
                    <a:pt x="808" y="858"/>
                    <a:pt x="811" y="844"/>
                    <a:pt x="821" y="817"/>
                  </a:cubicBezTo>
                  <a:cubicBezTo>
                    <a:pt x="822" y="815"/>
                    <a:pt x="823" y="815"/>
                    <a:pt x="823" y="815"/>
                  </a:cubicBezTo>
                  <a:lnTo>
                    <a:pt x="823" y="815"/>
                  </a:lnTo>
                  <a:cubicBezTo>
                    <a:pt x="827" y="815"/>
                    <a:pt x="815" y="856"/>
                    <a:pt x="803" y="889"/>
                  </a:cubicBezTo>
                  <a:lnTo>
                    <a:pt x="799" y="897"/>
                  </a:lnTo>
                  <a:cubicBezTo>
                    <a:pt x="807" y="882"/>
                    <a:pt x="811" y="875"/>
                    <a:pt x="814" y="875"/>
                  </a:cubicBezTo>
                  <a:lnTo>
                    <a:pt x="814" y="875"/>
                  </a:lnTo>
                  <a:cubicBezTo>
                    <a:pt x="821" y="875"/>
                    <a:pt x="814" y="918"/>
                    <a:pt x="808" y="957"/>
                  </a:cubicBezTo>
                  <a:cubicBezTo>
                    <a:pt x="802" y="990"/>
                    <a:pt x="797" y="1022"/>
                    <a:pt x="802" y="1022"/>
                  </a:cubicBezTo>
                  <a:cubicBezTo>
                    <a:pt x="805" y="1022"/>
                    <a:pt x="812" y="1010"/>
                    <a:pt x="826" y="980"/>
                  </a:cubicBezTo>
                  <a:lnTo>
                    <a:pt x="826" y="980"/>
                  </a:lnTo>
                  <a:lnTo>
                    <a:pt x="821" y="988"/>
                  </a:lnTo>
                  <a:lnTo>
                    <a:pt x="866" y="908"/>
                  </a:lnTo>
                  <a:lnTo>
                    <a:pt x="866" y="908"/>
                  </a:lnTo>
                  <a:cubicBezTo>
                    <a:pt x="867" y="923"/>
                    <a:pt x="841" y="965"/>
                    <a:pt x="829" y="1015"/>
                  </a:cubicBezTo>
                  <a:cubicBezTo>
                    <a:pt x="849" y="975"/>
                    <a:pt x="857" y="964"/>
                    <a:pt x="861" y="964"/>
                  </a:cubicBezTo>
                  <a:cubicBezTo>
                    <a:pt x="867" y="964"/>
                    <a:pt x="864" y="986"/>
                    <a:pt x="870" y="986"/>
                  </a:cubicBezTo>
                  <a:cubicBezTo>
                    <a:pt x="872" y="986"/>
                    <a:pt x="878" y="980"/>
                    <a:pt x="888" y="961"/>
                  </a:cubicBezTo>
                  <a:lnTo>
                    <a:pt x="888" y="961"/>
                  </a:lnTo>
                  <a:cubicBezTo>
                    <a:pt x="859" y="1049"/>
                    <a:pt x="857" y="1070"/>
                    <a:pt x="864" y="1070"/>
                  </a:cubicBezTo>
                  <a:cubicBezTo>
                    <a:pt x="871" y="1070"/>
                    <a:pt x="884" y="1053"/>
                    <a:pt x="890" y="1053"/>
                  </a:cubicBezTo>
                  <a:lnTo>
                    <a:pt x="890" y="1053"/>
                  </a:lnTo>
                  <a:cubicBezTo>
                    <a:pt x="896" y="1053"/>
                    <a:pt x="896" y="1065"/>
                    <a:pt x="884" y="1107"/>
                  </a:cubicBezTo>
                  <a:lnTo>
                    <a:pt x="903" y="1053"/>
                  </a:lnTo>
                  <a:cubicBezTo>
                    <a:pt x="909" y="1041"/>
                    <a:pt x="912" y="1036"/>
                    <a:pt x="912" y="1036"/>
                  </a:cubicBezTo>
                  <a:lnTo>
                    <a:pt x="912" y="1036"/>
                  </a:lnTo>
                  <a:cubicBezTo>
                    <a:pt x="914" y="1036"/>
                    <a:pt x="895" y="1088"/>
                    <a:pt x="893" y="1098"/>
                  </a:cubicBezTo>
                  <a:cubicBezTo>
                    <a:pt x="909" y="1056"/>
                    <a:pt x="909" y="1049"/>
                    <a:pt x="922" y="1020"/>
                  </a:cubicBezTo>
                  <a:cubicBezTo>
                    <a:pt x="930" y="1012"/>
                    <a:pt x="935" y="1009"/>
                    <a:pt x="940" y="1009"/>
                  </a:cubicBezTo>
                  <a:cubicBezTo>
                    <a:pt x="967" y="1009"/>
                    <a:pt x="947" y="1129"/>
                    <a:pt x="954" y="1180"/>
                  </a:cubicBezTo>
                  <a:cubicBezTo>
                    <a:pt x="954" y="1180"/>
                    <a:pt x="955" y="1180"/>
                    <a:pt x="955" y="1180"/>
                  </a:cubicBezTo>
                  <a:cubicBezTo>
                    <a:pt x="963" y="1180"/>
                    <a:pt x="1033" y="1003"/>
                    <a:pt x="1039" y="1003"/>
                  </a:cubicBezTo>
                  <a:lnTo>
                    <a:pt x="1039" y="1003"/>
                  </a:lnTo>
                  <a:cubicBezTo>
                    <a:pt x="1041" y="1003"/>
                    <a:pt x="1039" y="1014"/>
                    <a:pt x="1032" y="1039"/>
                  </a:cubicBezTo>
                  <a:lnTo>
                    <a:pt x="987" y="1136"/>
                  </a:lnTo>
                  <a:cubicBezTo>
                    <a:pt x="1011" y="1098"/>
                    <a:pt x="1023" y="1089"/>
                    <a:pt x="1031" y="1089"/>
                  </a:cubicBezTo>
                  <a:cubicBezTo>
                    <a:pt x="1040" y="1089"/>
                    <a:pt x="1044" y="1100"/>
                    <a:pt x="1052" y="1100"/>
                  </a:cubicBezTo>
                  <a:cubicBezTo>
                    <a:pt x="1060" y="1100"/>
                    <a:pt x="1070" y="1092"/>
                    <a:pt x="1088" y="1064"/>
                  </a:cubicBezTo>
                  <a:lnTo>
                    <a:pt x="1088" y="1064"/>
                  </a:lnTo>
                  <a:cubicBezTo>
                    <a:pt x="1078" y="1086"/>
                    <a:pt x="1065" y="1115"/>
                    <a:pt x="1063" y="1115"/>
                  </a:cubicBezTo>
                  <a:cubicBezTo>
                    <a:pt x="1063" y="1115"/>
                    <a:pt x="1063" y="1115"/>
                    <a:pt x="1063" y="1115"/>
                  </a:cubicBezTo>
                  <a:cubicBezTo>
                    <a:pt x="1055" y="1139"/>
                    <a:pt x="1053" y="1149"/>
                    <a:pt x="1056" y="1149"/>
                  </a:cubicBezTo>
                  <a:cubicBezTo>
                    <a:pt x="1062" y="1149"/>
                    <a:pt x="1085" y="1107"/>
                    <a:pt x="1101" y="1067"/>
                  </a:cubicBezTo>
                  <a:lnTo>
                    <a:pt x="1101" y="1067"/>
                  </a:lnTo>
                  <a:cubicBezTo>
                    <a:pt x="1101" y="1075"/>
                    <a:pt x="1080" y="1120"/>
                    <a:pt x="1069" y="1152"/>
                  </a:cubicBezTo>
                  <a:cubicBezTo>
                    <a:pt x="1067" y="1158"/>
                    <a:pt x="1067" y="1161"/>
                    <a:pt x="1068" y="1161"/>
                  </a:cubicBezTo>
                  <a:cubicBezTo>
                    <a:pt x="1071" y="1161"/>
                    <a:pt x="1095" y="1115"/>
                    <a:pt x="1097" y="1115"/>
                  </a:cubicBezTo>
                  <a:lnTo>
                    <a:pt x="1097" y="1115"/>
                  </a:lnTo>
                  <a:cubicBezTo>
                    <a:pt x="1098" y="1115"/>
                    <a:pt x="1097" y="1121"/>
                    <a:pt x="1090" y="1137"/>
                  </a:cubicBezTo>
                  <a:cubicBezTo>
                    <a:pt x="1086" y="1145"/>
                    <a:pt x="1082" y="1153"/>
                    <a:pt x="1079" y="1159"/>
                  </a:cubicBezTo>
                  <a:lnTo>
                    <a:pt x="1079" y="1159"/>
                  </a:lnTo>
                  <a:cubicBezTo>
                    <a:pt x="1092" y="1138"/>
                    <a:pt x="1087" y="1174"/>
                    <a:pt x="1117" y="1096"/>
                  </a:cubicBezTo>
                  <a:lnTo>
                    <a:pt x="1117" y="1096"/>
                  </a:lnTo>
                  <a:cubicBezTo>
                    <a:pt x="1115" y="1106"/>
                    <a:pt x="1116" y="1109"/>
                    <a:pt x="1118" y="1109"/>
                  </a:cubicBezTo>
                  <a:cubicBezTo>
                    <a:pt x="1122" y="1109"/>
                    <a:pt x="1131" y="1097"/>
                    <a:pt x="1134" y="1097"/>
                  </a:cubicBezTo>
                  <a:lnTo>
                    <a:pt x="1134" y="1097"/>
                  </a:lnTo>
                  <a:cubicBezTo>
                    <a:pt x="1136" y="1097"/>
                    <a:pt x="1136" y="1102"/>
                    <a:pt x="1132" y="1116"/>
                  </a:cubicBezTo>
                  <a:cubicBezTo>
                    <a:pt x="1144" y="1090"/>
                    <a:pt x="1149" y="1083"/>
                    <a:pt x="1151" y="1083"/>
                  </a:cubicBezTo>
                  <a:cubicBezTo>
                    <a:pt x="1154" y="1083"/>
                    <a:pt x="1151" y="1094"/>
                    <a:pt x="1153" y="1094"/>
                  </a:cubicBezTo>
                  <a:cubicBezTo>
                    <a:pt x="1155" y="1094"/>
                    <a:pt x="1161" y="1084"/>
                    <a:pt x="1177" y="1047"/>
                  </a:cubicBezTo>
                  <a:lnTo>
                    <a:pt x="1177" y="1047"/>
                  </a:lnTo>
                  <a:cubicBezTo>
                    <a:pt x="1149" y="1112"/>
                    <a:pt x="1142" y="1136"/>
                    <a:pt x="1147" y="1136"/>
                  </a:cubicBezTo>
                  <a:cubicBezTo>
                    <a:pt x="1151" y="1136"/>
                    <a:pt x="1165" y="1117"/>
                    <a:pt x="1179" y="1089"/>
                  </a:cubicBezTo>
                  <a:lnTo>
                    <a:pt x="1179" y="1089"/>
                  </a:lnTo>
                  <a:cubicBezTo>
                    <a:pt x="1161" y="1129"/>
                    <a:pt x="1166" y="1133"/>
                    <a:pt x="1138" y="1188"/>
                  </a:cubicBezTo>
                  <a:cubicBezTo>
                    <a:pt x="1145" y="1188"/>
                    <a:pt x="1161" y="1165"/>
                    <a:pt x="1190" y="1096"/>
                  </a:cubicBezTo>
                  <a:lnTo>
                    <a:pt x="1190" y="1096"/>
                  </a:lnTo>
                  <a:cubicBezTo>
                    <a:pt x="1174" y="1136"/>
                    <a:pt x="1171" y="1150"/>
                    <a:pt x="1174" y="1150"/>
                  </a:cubicBezTo>
                  <a:cubicBezTo>
                    <a:pt x="1179" y="1150"/>
                    <a:pt x="1205" y="1104"/>
                    <a:pt x="1210" y="1104"/>
                  </a:cubicBezTo>
                  <a:lnTo>
                    <a:pt x="1210" y="1104"/>
                  </a:lnTo>
                  <a:cubicBezTo>
                    <a:pt x="1212" y="1104"/>
                    <a:pt x="1207" y="1122"/>
                    <a:pt x="1181" y="1183"/>
                  </a:cubicBezTo>
                  <a:cubicBezTo>
                    <a:pt x="1193" y="1165"/>
                    <a:pt x="1204" y="1152"/>
                    <a:pt x="1215" y="1138"/>
                  </a:cubicBezTo>
                  <a:cubicBezTo>
                    <a:pt x="1225" y="1126"/>
                    <a:pt x="1234" y="1112"/>
                    <a:pt x="1245" y="1102"/>
                  </a:cubicBezTo>
                  <a:cubicBezTo>
                    <a:pt x="1262" y="1080"/>
                    <a:pt x="1278" y="1063"/>
                    <a:pt x="1292" y="1050"/>
                  </a:cubicBezTo>
                  <a:lnTo>
                    <a:pt x="1292" y="1050"/>
                  </a:lnTo>
                  <a:cubicBezTo>
                    <a:pt x="1230" y="1183"/>
                    <a:pt x="1272" y="1056"/>
                    <a:pt x="1208" y="1196"/>
                  </a:cubicBezTo>
                  <a:cubicBezTo>
                    <a:pt x="1239" y="1154"/>
                    <a:pt x="1289" y="1067"/>
                    <a:pt x="1300" y="1067"/>
                  </a:cubicBezTo>
                  <a:cubicBezTo>
                    <a:pt x="1302" y="1067"/>
                    <a:pt x="1302" y="1070"/>
                    <a:pt x="1302" y="1075"/>
                  </a:cubicBezTo>
                  <a:cubicBezTo>
                    <a:pt x="1295" y="1095"/>
                    <a:pt x="1272" y="1131"/>
                    <a:pt x="1260" y="1153"/>
                  </a:cubicBezTo>
                  <a:cubicBezTo>
                    <a:pt x="1272" y="1137"/>
                    <a:pt x="1277" y="1133"/>
                    <a:pt x="1281" y="1133"/>
                  </a:cubicBezTo>
                  <a:cubicBezTo>
                    <a:pt x="1285" y="1133"/>
                    <a:pt x="1286" y="1137"/>
                    <a:pt x="1290" y="1137"/>
                  </a:cubicBezTo>
                  <a:cubicBezTo>
                    <a:pt x="1294" y="1137"/>
                    <a:pt x="1301" y="1132"/>
                    <a:pt x="1316" y="1110"/>
                  </a:cubicBezTo>
                  <a:lnTo>
                    <a:pt x="1316" y="1110"/>
                  </a:lnTo>
                  <a:cubicBezTo>
                    <a:pt x="1315" y="1112"/>
                    <a:pt x="1314" y="1114"/>
                    <a:pt x="1313" y="1116"/>
                  </a:cubicBezTo>
                  <a:lnTo>
                    <a:pt x="1313" y="1116"/>
                  </a:lnTo>
                  <a:cubicBezTo>
                    <a:pt x="1315" y="1113"/>
                    <a:pt x="1317" y="1110"/>
                    <a:pt x="1318" y="1107"/>
                  </a:cubicBezTo>
                  <a:lnTo>
                    <a:pt x="1318" y="1107"/>
                  </a:lnTo>
                  <a:cubicBezTo>
                    <a:pt x="1318" y="1108"/>
                    <a:pt x="1317" y="1109"/>
                    <a:pt x="1316" y="1110"/>
                  </a:cubicBezTo>
                  <a:lnTo>
                    <a:pt x="1316" y="1110"/>
                  </a:lnTo>
                  <a:cubicBezTo>
                    <a:pt x="1336" y="1070"/>
                    <a:pt x="1360" y="1030"/>
                    <a:pt x="1382" y="994"/>
                  </a:cubicBezTo>
                  <a:cubicBezTo>
                    <a:pt x="1404" y="959"/>
                    <a:pt x="1424" y="928"/>
                    <a:pt x="1438" y="905"/>
                  </a:cubicBezTo>
                  <a:lnTo>
                    <a:pt x="1438" y="905"/>
                  </a:lnTo>
                  <a:cubicBezTo>
                    <a:pt x="1347" y="1064"/>
                    <a:pt x="1426" y="951"/>
                    <a:pt x="1306" y="1157"/>
                  </a:cubicBezTo>
                  <a:cubicBezTo>
                    <a:pt x="1312" y="1146"/>
                    <a:pt x="1329" y="1118"/>
                    <a:pt x="1350" y="1080"/>
                  </a:cubicBezTo>
                  <a:lnTo>
                    <a:pt x="1350" y="1080"/>
                  </a:lnTo>
                  <a:cubicBezTo>
                    <a:pt x="1345" y="1091"/>
                    <a:pt x="1334" y="1115"/>
                    <a:pt x="1308" y="1158"/>
                  </a:cubicBezTo>
                  <a:cubicBezTo>
                    <a:pt x="1331" y="1130"/>
                    <a:pt x="1363" y="1070"/>
                    <a:pt x="1369" y="1070"/>
                  </a:cubicBezTo>
                  <a:cubicBezTo>
                    <a:pt x="1369" y="1070"/>
                    <a:pt x="1369" y="1071"/>
                    <a:pt x="1369" y="1071"/>
                  </a:cubicBezTo>
                  <a:cubicBezTo>
                    <a:pt x="1352" y="1098"/>
                    <a:pt x="1345" y="1108"/>
                    <a:pt x="1327" y="1141"/>
                  </a:cubicBezTo>
                  <a:cubicBezTo>
                    <a:pt x="1354" y="1097"/>
                    <a:pt x="1382" y="1054"/>
                    <a:pt x="1387" y="1054"/>
                  </a:cubicBezTo>
                  <a:lnTo>
                    <a:pt x="1387" y="1054"/>
                  </a:lnTo>
                  <a:cubicBezTo>
                    <a:pt x="1388" y="1054"/>
                    <a:pt x="1387" y="1057"/>
                    <a:pt x="1386" y="1061"/>
                  </a:cubicBezTo>
                  <a:cubicBezTo>
                    <a:pt x="1376" y="1078"/>
                    <a:pt x="1365" y="1097"/>
                    <a:pt x="1361" y="1099"/>
                  </a:cubicBezTo>
                  <a:lnTo>
                    <a:pt x="1361" y="1099"/>
                  </a:lnTo>
                  <a:cubicBezTo>
                    <a:pt x="1369" y="1095"/>
                    <a:pt x="1392" y="1063"/>
                    <a:pt x="1413" y="1039"/>
                  </a:cubicBezTo>
                  <a:cubicBezTo>
                    <a:pt x="1426" y="1022"/>
                    <a:pt x="1438" y="1009"/>
                    <a:pt x="1442" y="1009"/>
                  </a:cubicBezTo>
                  <a:lnTo>
                    <a:pt x="1442" y="1009"/>
                  </a:lnTo>
                  <a:cubicBezTo>
                    <a:pt x="1444" y="1009"/>
                    <a:pt x="1443" y="1013"/>
                    <a:pt x="1439" y="1023"/>
                  </a:cubicBezTo>
                  <a:cubicBezTo>
                    <a:pt x="1358" y="1137"/>
                    <a:pt x="1416" y="1063"/>
                    <a:pt x="1347" y="1162"/>
                  </a:cubicBezTo>
                  <a:lnTo>
                    <a:pt x="1370" y="1134"/>
                  </a:lnTo>
                  <a:lnTo>
                    <a:pt x="1402" y="1085"/>
                  </a:lnTo>
                  <a:cubicBezTo>
                    <a:pt x="1402" y="1085"/>
                    <a:pt x="1402" y="1085"/>
                    <a:pt x="1403" y="1085"/>
                  </a:cubicBezTo>
                  <a:cubicBezTo>
                    <a:pt x="1406" y="1085"/>
                    <a:pt x="1440" y="1045"/>
                    <a:pt x="1443" y="1045"/>
                  </a:cubicBezTo>
                  <a:lnTo>
                    <a:pt x="1443" y="1045"/>
                  </a:lnTo>
                  <a:cubicBezTo>
                    <a:pt x="1444" y="1045"/>
                    <a:pt x="1443" y="1047"/>
                    <a:pt x="1439" y="1054"/>
                  </a:cubicBezTo>
                  <a:lnTo>
                    <a:pt x="1406" y="1091"/>
                  </a:lnTo>
                  <a:cubicBezTo>
                    <a:pt x="1413" y="1086"/>
                    <a:pt x="1420" y="1082"/>
                    <a:pt x="1426" y="1077"/>
                  </a:cubicBezTo>
                  <a:cubicBezTo>
                    <a:pt x="1433" y="1064"/>
                    <a:pt x="1443" y="1051"/>
                    <a:pt x="1451" y="1039"/>
                  </a:cubicBezTo>
                  <a:cubicBezTo>
                    <a:pt x="1486" y="999"/>
                    <a:pt x="1528" y="940"/>
                    <a:pt x="1531" y="940"/>
                  </a:cubicBezTo>
                  <a:lnTo>
                    <a:pt x="1531" y="940"/>
                  </a:lnTo>
                  <a:cubicBezTo>
                    <a:pt x="1532" y="940"/>
                    <a:pt x="1531" y="942"/>
                    <a:pt x="1529" y="947"/>
                  </a:cubicBezTo>
                  <a:cubicBezTo>
                    <a:pt x="1519" y="957"/>
                    <a:pt x="1532" y="952"/>
                    <a:pt x="1489" y="1009"/>
                  </a:cubicBezTo>
                  <a:cubicBezTo>
                    <a:pt x="1508" y="989"/>
                    <a:pt x="1529" y="968"/>
                    <a:pt x="1533" y="968"/>
                  </a:cubicBezTo>
                  <a:lnTo>
                    <a:pt x="1533" y="968"/>
                  </a:lnTo>
                  <a:cubicBezTo>
                    <a:pt x="1534" y="968"/>
                    <a:pt x="1533" y="971"/>
                    <a:pt x="1529" y="977"/>
                  </a:cubicBezTo>
                  <a:cubicBezTo>
                    <a:pt x="1507" y="1004"/>
                    <a:pt x="1456" y="1061"/>
                    <a:pt x="1432" y="1088"/>
                  </a:cubicBezTo>
                  <a:lnTo>
                    <a:pt x="1432" y="1088"/>
                  </a:lnTo>
                  <a:cubicBezTo>
                    <a:pt x="1458" y="1060"/>
                    <a:pt x="1464" y="1056"/>
                    <a:pt x="1470" y="1053"/>
                  </a:cubicBezTo>
                  <a:cubicBezTo>
                    <a:pt x="1477" y="1049"/>
                    <a:pt x="1484" y="1044"/>
                    <a:pt x="1523" y="1007"/>
                  </a:cubicBezTo>
                  <a:lnTo>
                    <a:pt x="1523" y="1007"/>
                  </a:lnTo>
                  <a:cubicBezTo>
                    <a:pt x="1504" y="1025"/>
                    <a:pt x="1461" y="1070"/>
                    <a:pt x="1453" y="1080"/>
                  </a:cubicBezTo>
                  <a:lnTo>
                    <a:pt x="1511" y="1022"/>
                  </a:lnTo>
                  <a:lnTo>
                    <a:pt x="1511" y="1022"/>
                  </a:lnTo>
                  <a:cubicBezTo>
                    <a:pt x="1495" y="1043"/>
                    <a:pt x="1485" y="1051"/>
                    <a:pt x="1451" y="1087"/>
                  </a:cubicBezTo>
                  <a:cubicBezTo>
                    <a:pt x="1451" y="1088"/>
                    <a:pt x="1450" y="1088"/>
                    <a:pt x="1451" y="1088"/>
                  </a:cubicBezTo>
                  <a:cubicBezTo>
                    <a:pt x="1453" y="1088"/>
                    <a:pt x="1476" y="1064"/>
                    <a:pt x="1496" y="1044"/>
                  </a:cubicBezTo>
                  <a:cubicBezTo>
                    <a:pt x="1510" y="1028"/>
                    <a:pt x="1523" y="1015"/>
                    <a:pt x="1524" y="1015"/>
                  </a:cubicBezTo>
                  <a:lnTo>
                    <a:pt x="1524" y="1015"/>
                  </a:lnTo>
                  <a:cubicBezTo>
                    <a:pt x="1525" y="1015"/>
                    <a:pt x="1523" y="1019"/>
                    <a:pt x="1515" y="1028"/>
                  </a:cubicBezTo>
                  <a:cubicBezTo>
                    <a:pt x="1510" y="1032"/>
                    <a:pt x="1501" y="1041"/>
                    <a:pt x="1492" y="1049"/>
                  </a:cubicBezTo>
                  <a:cubicBezTo>
                    <a:pt x="1488" y="1055"/>
                    <a:pt x="1488" y="1057"/>
                    <a:pt x="1489" y="1057"/>
                  </a:cubicBezTo>
                  <a:cubicBezTo>
                    <a:pt x="1492" y="1057"/>
                    <a:pt x="1498" y="1053"/>
                    <a:pt x="1505" y="1050"/>
                  </a:cubicBezTo>
                  <a:cubicBezTo>
                    <a:pt x="1510" y="1047"/>
                    <a:pt x="1516" y="1044"/>
                    <a:pt x="1518" y="1044"/>
                  </a:cubicBezTo>
                  <a:lnTo>
                    <a:pt x="1518" y="1044"/>
                  </a:lnTo>
                  <a:cubicBezTo>
                    <a:pt x="1521" y="1044"/>
                    <a:pt x="1520" y="1047"/>
                    <a:pt x="1514" y="1054"/>
                  </a:cubicBezTo>
                  <a:cubicBezTo>
                    <a:pt x="1422" y="1133"/>
                    <a:pt x="1488" y="1071"/>
                    <a:pt x="1412" y="1138"/>
                  </a:cubicBezTo>
                  <a:cubicBezTo>
                    <a:pt x="1421" y="1132"/>
                    <a:pt x="1451" y="1110"/>
                    <a:pt x="1477" y="1095"/>
                  </a:cubicBezTo>
                  <a:cubicBezTo>
                    <a:pt x="1496" y="1083"/>
                    <a:pt x="1512" y="1075"/>
                    <a:pt x="1516" y="1075"/>
                  </a:cubicBezTo>
                  <a:lnTo>
                    <a:pt x="1516" y="1075"/>
                  </a:lnTo>
                  <a:cubicBezTo>
                    <a:pt x="1518" y="1075"/>
                    <a:pt x="1517" y="1076"/>
                    <a:pt x="1514" y="1079"/>
                  </a:cubicBezTo>
                  <a:lnTo>
                    <a:pt x="1525" y="1070"/>
                  </a:lnTo>
                  <a:cubicBezTo>
                    <a:pt x="1561" y="1046"/>
                    <a:pt x="1575" y="1037"/>
                    <a:pt x="1576" y="1037"/>
                  </a:cubicBezTo>
                  <a:lnTo>
                    <a:pt x="1576" y="1037"/>
                  </a:lnTo>
                  <a:cubicBezTo>
                    <a:pt x="1577" y="1037"/>
                    <a:pt x="1567" y="1045"/>
                    <a:pt x="1553" y="1055"/>
                  </a:cubicBezTo>
                  <a:cubicBezTo>
                    <a:pt x="1534" y="1070"/>
                    <a:pt x="1509" y="1087"/>
                    <a:pt x="1511" y="1087"/>
                  </a:cubicBezTo>
                  <a:cubicBezTo>
                    <a:pt x="1511" y="1087"/>
                    <a:pt x="1512" y="1086"/>
                    <a:pt x="1514" y="1086"/>
                  </a:cubicBezTo>
                  <a:lnTo>
                    <a:pt x="1514" y="1086"/>
                  </a:lnTo>
                  <a:cubicBezTo>
                    <a:pt x="1505" y="1091"/>
                    <a:pt x="1493" y="1099"/>
                    <a:pt x="1483" y="1105"/>
                  </a:cubicBezTo>
                  <a:cubicBezTo>
                    <a:pt x="1474" y="1110"/>
                    <a:pt x="1474" y="1110"/>
                    <a:pt x="1469" y="1112"/>
                  </a:cubicBezTo>
                  <a:cubicBezTo>
                    <a:pt x="1468" y="1113"/>
                    <a:pt x="1467" y="1113"/>
                    <a:pt x="1463" y="1115"/>
                  </a:cubicBezTo>
                  <a:lnTo>
                    <a:pt x="1462" y="1116"/>
                  </a:lnTo>
                  <a:lnTo>
                    <a:pt x="1463" y="1116"/>
                  </a:lnTo>
                  <a:cubicBezTo>
                    <a:pt x="1468" y="1113"/>
                    <a:pt x="1472" y="1112"/>
                    <a:pt x="1475" y="1110"/>
                  </a:cubicBezTo>
                  <a:cubicBezTo>
                    <a:pt x="1495" y="1101"/>
                    <a:pt x="1522" y="1089"/>
                    <a:pt x="1550" y="1081"/>
                  </a:cubicBezTo>
                  <a:lnTo>
                    <a:pt x="1550" y="1081"/>
                  </a:lnTo>
                  <a:lnTo>
                    <a:pt x="1508" y="1098"/>
                  </a:lnTo>
                  <a:cubicBezTo>
                    <a:pt x="1489" y="1107"/>
                    <a:pt x="1484" y="1108"/>
                    <a:pt x="1482" y="1111"/>
                  </a:cubicBezTo>
                  <a:cubicBezTo>
                    <a:pt x="1479" y="1112"/>
                    <a:pt x="1478" y="1113"/>
                    <a:pt x="1469" y="1117"/>
                  </a:cubicBezTo>
                  <a:cubicBezTo>
                    <a:pt x="1510" y="1103"/>
                    <a:pt x="1504" y="1107"/>
                    <a:pt x="1565" y="1087"/>
                  </a:cubicBezTo>
                  <a:lnTo>
                    <a:pt x="1565" y="1087"/>
                  </a:lnTo>
                  <a:cubicBezTo>
                    <a:pt x="1505" y="1110"/>
                    <a:pt x="1484" y="1115"/>
                    <a:pt x="1482" y="1117"/>
                  </a:cubicBezTo>
                  <a:cubicBezTo>
                    <a:pt x="1482" y="1117"/>
                    <a:pt x="1482" y="1118"/>
                    <a:pt x="1482" y="1118"/>
                  </a:cubicBezTo>
                  <a:cubicBezTo>
                    <a:pt x="1484" y="1118"/>
                    <a:pt x="1500" y="1115"/>
                    <a:pt x="1516" y="1113"/>
                  </a:cubicBezTo>
                  <a:cubicBezTo>
                    <a:pt x="1531" y="1112"/>
                    <a:pt x="1546" y="1111"/>
                    <a:pt x="1554" y="1111"/>
                  </a:cubicBezTo>
                  <a:cubicBezTo>
                    <a:pt x="1557" y="1111"/>
                    <a:pt x="1559" y="1111"/>
                    <a:pt x="1560" y="1111"/>
                  </a:cubicBezTo>
                  <a:cubicBezTo>
                    <a:pt x="1562" y="1112"/>
                    <a:pt x="1547" y="1117"/>
                    <a:pt x="1496" y="1124"/>
                  </a:cubicBezTo>
                  <a:cubicBezTo>
                    <a:pt x="1496" y="1124"/>
                    <a:pt x="1485" y="1124"/>
                    <a:pt x="1477" y="1126"/>
                  </a:cubicBezTo>
                  <a:cubicBezTo>
                    <a:pt x="1468" y="1127"/>
                    <a:pt x="1457" y="1128"/>
                    <a:pt x="1457" y="1128"/>
                  </a:cubicBezTo>
                  <a:cubicBezTo>
                    <a:pt x="1472" y="1127"/>
                    <a:pt x="1484" y="1127"/>
                    <a:pt x="1498" y="1127"/>
                  </a:cubicBezTo>
                  <a:cubicBezTo>
                    <a:pt x="1572" y="1121"/>
                    <a:pt x="1542" y="1123"/>
                    <a:pt x="1601" y="1116"/>
                  </a:cubicBezTo>
                  <a:cubicBezTo>
                    <a:pt x="1617" y="1115"/>
                    <a:pt x="1631" y="1115"/>
                    <a:pt x="1643" y="1115"/>
                  </a:cubicBezTo>
                  <a:cubicBezTo>
                    <a:pt x="1665" y="1115"/>
                    <a:pt x="1680" y="1116"/>
                    <a:pt x="1680" y="1118"/>
                  </a:cubicBezTo>
                  <a:cubicBezTo>
                    <a:pt x="1674" y="1118"/>
                    <a:pt x="1667" y="1118"/>
                    <a:pt x="1661" y="1118"/>
                  </a:cubicBezTo>
                  <a:cubicBezTo>
                    <a:pt x="1640" y="1118"/>
                    <a:pt x="1618" y="1119"/>
                    <a:pt x="1596" y="1121"/>
                  </a:cubicBezTo>
                  <a:cubicBezTo>
                    <a:pt x="1567" y="1124"/>
                    <a:pt x="1539" y="1127"/>
                    <a:pt x="1518" y="1128"/>
                  </a:cubicBezTo>
                  <a:cubicBezTo>
                    <a:pt x="1544" y="1127"/>
                    <a:pt x="1566" y="1127"/>
                    <a:pt x="1589" y="1126"/>
                  </a:cubicBezTo>
                  <a:lnTo>
                    <a:pt x="1589" y="1126"/>
                  </a:lnTo>
                  <a:cubicBezTo>
                    <a:pt x="1550" y="1128"/>
                    <a:pt x="1547" y="1128"/>
                    <a:pt x="1561" y="1128"/>
                  </a:cubicBezTo>
                  <a:cubicBezTo>
                    <a:pt x="1570" y="1128"/>
                    <a:pt x="1586" y="1128"/>
                    <a:pt x="1603" y="1128"/>
                  </a:cubicBezTo>
                  <a:cubicBezTo>
                    <a:pt x="1613" y="1127"/>
                    <a:pt x="1623" y="1127"/>
                    <a:pt x="1632" y="1127"/>
                  </a:cubicBezTo>
                  <a:cubicBezTo>
                    <a:pt x="1664" y="1127"/>
                    <a:pt x="1685" y="1129"/>
                    <a:pt x="1650" y="1133"/>
                  </a:cubicBezTo>
                  <a:lnTo>
                    <a:pt x="1612" y="1133"/>
                  </a:lnTo>
                  <a:cubicBezTo>
                    <a:pt x="1631" y="1136"/>
                    <a:pt x="1683" y="1139"/>
                    <a:pt x="1673" y="1143"/>
                  </a:cubicBezTo>
                  <a:cubicBezTo>
                    <a:pt x="1586" y="1141"/>
                    <a:pt x="1632" y="1138"/>
                    <a:pt x="1561" y="1136"/>
                  </a:cubicBezTo>
                  <a:lnTo>
                    <a:pt x="1561" y="1136"/>
                  </a:lnTo>
                  <a:cubicBezTo>
                    <a:pt x="1564" y="1137"/>
                    <a:pt x="1606" y="1141"/>
                    <a:pt x="1634" y="1144"/>
                  </a:cubicBezTo>
                  <a:cubicBezTo>
                    <a:pt x="1659" y="1148"/>
                    <a:pt x="1675" y="1152"/>
                    <a:pt x="1653" y="1152"/>
                  </a:cubicBezTo>
                  <a:cubicBezTo>
                    <a:pt x="1650" y="1152"/>
                    <a:pt x="1644" y="1152"/>
                    <a:pt x="1638" y="1152"/>
                  </a:cubicBezTo>
                  <a:cubicBezTo>
                    <a:pt x="1614" y="1147"/>
                    <a:pt x="1614" y="1144"/>
                    <a:pt x="1589" y="1142"/>
                  </a:cubicBezTo>
                  <a:cubicBezTo>
                    <a:pt x="1539" y="1141"/>
                    <a:pt x="1519" y="1139"/>
                    <a:pt x="1511" y="1139"/>
                  </a:cubicBezTo>
                  <a:lnTo>
                    <a:pt x="1500" y="1139"/>
                  </a:lnTo>
                  <a:cubicBezTo>
                    <a:pt x="1484" y="1138"/>
                    <a:pt x="1469" y="1137"/>
                    <a:pt x="1454" y="1136"/>
                  </a:cubicBezTo>
                  <a:lnTo>
                    <a:pt x="1454" y="1136"/>
                  </a:lnTo>
                  <a:lnTo>
                    <a:pt x="1482" y="1139"/>
                  </a:lnTo>
                  <a:cubicBezTo>
                    <a:pt x="1537" y="1147"/>
                    <a:pt x="1569" y="1153"/>
                    <a:pt x="1584" y="1157"/>
                  </a:cubicBezTo>
                  <a:cubicBezTo>
                    <a:pt x="1601" y="1160"/>
                    <a:pt x="1603" y="1162"/>
                    <a:pt x="1603" y="1163"/>
                  </a:cubicBezTo>
                  <a:cubicBezTo>
                    <a:pt x="1603" y="1165"/>
                    <a:pt x="1594" y="1165"/>
                    <a:pt x="1666" y="1186"/>
                  </a:cubicBezTo>
                  <a:cubicBezTo>
                    <a:pt x="1598" y="1167"/>
                    <a:pt x="1579" y="1163"/>
                    <a:pt x="1563" y="1160"/>
                  </a:cubicBezTo>
                  <a:cubicBezTo>
                    <a:pt x="1550" y="1158"/>
                    <a:pt x="1539" y="1157"/>
                    <a:pt x="1490" y="1144"/>
                  </a:cubicBezTo>
                  <a:cubicBezTo>
                    <a:pt x="1487" y="1144"/>
                    <a:pt x="1483" y="1143"/>
                    <a:pt x="1479" y="1142"/>
                  </a:cubicBezTo>
                  <a:lnTo>
                    <a:pt x="1479" y="1142"/>
                  </a:lnTo>
                  <a:cubicBezTo>
                    <a:pt x="1479" y="1142"/>
                    <a:pt x="1479" y="1142"/>
                    <a:pt x="1479" y="1142"/>
                  </a:cubicBezTo>
                  <a:cubicBezTo>
                    <a:pt x="1481" y="1143"/>
                    <a:pt x="1481" y="1143"/>
                    <a:pt x="1481" y="1143"/>
                  </a:cubicBezTo>
                  <a:cubicBezTo>
                    <a:pt x="1481" y="1143"/>
                    <a:pt x="1478" y="1142"/>
                    <a:pt x="1478" y="1142"/>
                  </a:cubicBezTo>
                  <a:lnTo>
                    <a:pt x="1478" y="1142"/>
                  </a:lnTo>
                  <a:cubicBezTo>
                    <a:pt x="1483" y="1144"/>
                    <a:pt x="1489" y="1146"/>
                    <a:pt x="1495" y="1148"/>
                  </a:cubicBezTo>
                  <a:cubicBezTo>
                    <a:pt x="1499" y="1149"/>
                    <a:pt x="1499" y="1149"/>
                    <a:pt x="1496" y="1149"/>
                  </a:cubicBezTo>
                  <a:cubicBezTo>
                    <a:pt x="1495" y="1149"/>
                    <a:pt x="1492" y="1148"/>
                    <a:pt x="1490" y="1147"/>
                  </a:cubicBezTo>
                  <a:cubicBezTo>
                    <a:pt x="1490" y="1147"/>
                    <a:pt x="1487" y="1146"/>
                    <a:pt x="1486" y="1146"/>
                  </a:cubicBezTo>
                  <a:lnTo>
                    <a:pt x="1486" y="1146"/>
                  </a:lnTo>
                  <a:cubicBezTo>
                    <a:pt x="1486" y="1146"/>
                    <a:pt x="1486" y="1146"/>
                    <a:pt x="1487" y="1146"/>
                  </a:cubicBezTo>
                  <a:cubicBezTo>
                    <a:pt x="1488" y="1146"/>
                    <a:pt x="1489" y="1147"/>
                    <a:pt x="1489" y="1147"/>
                  </a:cubicBezTo>
                  <a:cubicBezTo>
                    <a:pt x="1494" y="1148"/>
                    <a:pt x="1499" y="1153"/>
                    <a:pt x="1503" y="1154"/>
                  </a:cubicBezTo>
                  <a:lnTo>
                    <a:pt x="1504" y="1155"/>
                  </a:lnTo>
                  <a:cubicBezTo>
                    <a:pt x="1505" y="1157"/>
                    <a:pt x="1507" y="1157"/>
                    <a:pt x="1508" y="1158"/>
                  </a:cubicBezTo>
                  <a:cubicBezTo>
                    <a:pt x="1515" y="1162"/>
                    <a:pt x="1524" y="1167"/>
                    <a:pt x="1531" y="1172"/>
                  </a:cubicBezTo>
                  <a:cubicBezTo>
                    <a:pt x="1547" y="1183"/>
                    <a:pt x="1565" y="1194"/>
                    <a:pt x="1582" y="1206"/>
                  </a:cubicBezTo>
                  <a:cubicBezTo>
                    <a:pt x="1615" y="1229"/>
                    <a:pt x="1646" y="1253"/>
                    <a:pt x="1665" y="1274"/>
                  </a:cubicBezTo>
                  <a:cubicBezTo>
                    <a:pt x="1643" y="1262"/>
                    <a:pt x="1620" y="1243"/>
                    <a:pt x="1603" y="1229"/>
                  </a:cubicBezTo>
                  <a:cubicBezTo>
                    <a:pt x="1589" y="1217"/>
                    <a:pt x="1573" y="1206"/>
                    <a:pt x="1573" y="1206"/>
                  </a:cubicBezTo>
                  <a:cubicBezTo>
                    <a:pt x="1556" y="1194"/>
                    <a:pt x="1548" y="1188"/>
                    <a:pt x="1547" y="1188"/>
                  </a:cubicBezTo>
                  <a:lnTo>
                    <a:pt x="1547" y="1188"/>
                  </a:lnTo>
                  <a:cubicBezTo>
                    <a:pt x="1546" y="1188"/>
                    <a:pt x="1554" y="1196"/>
                    <a:pt x="1568" y="1210"/>
                  </a:cubicBezTo>
                  <a:cubicBezTo>
                    <a:pt x="1556" y="1198"/>
                    <a:pt x="1550" y="1193"/>
                    <a:pt x="1539" y="1184"/>
                  </a:cubicBezTo>
                  <a:cubicBezTo>
                    <a:pt x="1534" y="1180"/>
                    <a:pt x="1529" y="1174"/>
                    <a:pt x="1523" y="1169"/>
                  </a:cubicBezTo>
                  <a:lnTo>
                    <a:pt x="1523" y="1169"/>
                  </a:lnTo>
                  <a:cubicBezTo>
                    <a:pt x="1530" y="1175"/>
                    <a:pt x="1536" y="1183"/>
                    <a:pt x="1543" y="1189"/>
                  </a:cubicBezTo>
                  <a:cubicBezTo>
                    <a:pt x="1553" y="1199"/>
                    <a:pt x="1561" y="1207"/>
                    <a:pt x="1561" y="1207"/>
                  </a:cubicBezTo>
                  <a:cubicBezTo>
                    <a:pt x="1560" y="1207"/>
                    <a:pt x="1558" y="1205"/>
                    <a:pt x="1552" y="1199"/>
                  </a:cubicBezTo>
                  <a:cubicBezTo>
                    <a:pt x="1545" y="1192"/>
                    <a:pt x="1537" y="1184"/>
                    <a:pt x="1528" y="1175"/>
                  </a:cubicBezTo>
                  <a:lnTo>
                    <a:pt x="1528" y="1175"/>
                  </a:lnTo>
                  <a:cubicBezTo>
                    <a:pt x="1534" y="1182"/>
                    <a:pt x="1551" y="1201"/>
                    <a:pt x="1556" y="1209"/>
                  </a:cubicBezTo>
                  <a:lnTo>
                    <a:pt x="1567" y="1224"/>
                  </a:lnTo>
                  <a:cubicBezTo>
                    <a:pt x="1602" y="1265"/>
                    <a:pt x="1616" y="1279"/>
                    <a:pt x="1619" y="1279"/>
                  </a:cubicBezTo>
                  <a:cubicBezTo>
                    <a:pt x="1621" y="1279"/>
                    <a:pt x="1617" y="1271"/>
                    <a:pt x="1609" y="1262"/>
                  </a:cubicBezTo>
                  <a:cubicBezTo>
                    <a:pt x="1593" y="1238"/>
                    <a:pt x="1560" y="1204"/>
                    <a:pt x="1560" y="1204"/>
                  </a:cubicBezTo>
                  <a:lnTo>
                    <a:pt x="1560" y="1204"/>
                  </a:lnTo>
                  <a:cubicBezTo>
                    <a:pt x="1560" y="1204"/>
                    <a:pt x="1560" y="1204"/>
                    <a:pt x="1560" y="1204"/>
                  </a:cubicBezTo>
                  <a:cubicBezTo>
                    <a:pt x="1593" y="1235"/>
                    <a:pt x="1626" y="1266"/>
                    <a:pt x="1657" y="1297"/>
                  </a:cubicBezTo>
                  <a:cubicBezTo>
                    <a:pt x="1632" y="1269"/>
                    <a:pt x="1606" y="1242"/>
                    <a:pt x="1578" y="1217"/>
                  </a:cubicBezTo>
                  <a:lnTo>
                    <a:pt x="1578" y="1217"/>
                  </a:lnTo>
                  <a:cubicBezTo>
                    <a:pt x="1606" y="1240"/>
                    <a:pt x="1665" y="1286"/>
                    <a:pt x="1676" y="1303"/>
                  </a:cubicBezTo>
                  <a:cubicBezTo>
                    <a:pt x="1688" y="1311"/>
                    <a:pt x="1694" y="1313"/>
                    <a:pt x="1695" y="1313"/>
                  </a:cubicBezTo>
                  <a:cubicBezTo>
                    <a:pt x="1697" y="1313"/>
                    <a:pt x="1693" y="1309"/>
                    <a:pt x="1688" y="1304"/>
                  </a:cubicBezTo>
                  <a:cubicBezTo>
                    <a:pt x="1684" y="1300"/>
                    <a:pt x="1680" y="1296"/>
                    <a:pt x="1682" y="1296"/>
                  </a:cubicBezTo>
                  <a:lnTo>
                    <a:pt x="1682" y="1296"/>
                  </a:lnTo>
                  <a:cubicBezTo>
                    <a:pt x="1683" y="1296"/>
                    <a:pt x="1690" y="1299"/>
                    <a:pt x="1705" y="1309"/>
                  </a:cubicBezTo>
                  <a:cubicBezTo>
                    <a:pt x="1713" y="1315"/>
                    <a:pt x="1718" y="1319"/>
                    <a:pt x="1722" y="1322"/>
                  </a:cubicBezTo>
                  <a:lnTo>
                    <a:pt x="1722" y="1322"/>
                  </a:lnTo>
                  <a:cubicBezTo>
                    <a:pt x="1714" y="1312"/>
                    <a:pt x="1705" y="1303"/>
                    <a:pt x="1696" y="1294"/>
                  </a:cubicBezTo>
                  <a:lnTo>
                    <a:pt x="1696" y="1294"/>
                  </a:lnTo>
                  <a:cubicBezTo>
                    <a:pt x="1716" y="1311"/>
                    <a:pt x="1764" y="1342"/>
                    <a:pt x="1759" y="1342"/>
                  </a:cubicBezTo>
                  <a:cubicBezTo>
                    <a:pt x="1758" y="1342"/>
                    <a:pt x="1757" y="1342"/>
                    <a:pt x="1756" y="1341"/>
                  </a:cubicBezTo>
                  <a:lnTo>
                    <a:pt x="1756" y="1341"/>
                  </a:lnTo>
                  <a:cubicBezTo>
                    <a:pt x="1765" y="1345"/>
                    <a:pt x="1771" y="1347"/>
                    <a:pt x="1774" y="1347"/>
                  </a:cubicBezTo>
                  <a:cubicBezTo>
                    <a:pt x="1784" y="1347"/>
                    <a:pt x="1773" y="1332"/>
                    <a:pt x="1761" y="1320"/>
                  </a:cubicBezTo>
                  <a:cubicBezTo>
                    <a:pt x="1752" y="1310"/>
                    <a:pt x="1742" y="1302"/>
                    <a:pt x="1746" y="1302"/>
                  </a:cubicBezTo>
                  <a:lnTo>
                    <a:pt x="1746" y="1302"/>
                  </a:lnTo>
                  <a:cubicBezTo>
                    <a:pt x="1748" y="1302"/>
                    <a:pt x="1757" y="1305"/>
                    <a:pt x="1775" y="1314"/>
                  </a:cubicBezTo>
                  <a:lnTo>
                    <a:pt x="1782" y="1320"/>
                  </a:lnTo>
                  <a:cubicBezTo>
                    <a:pt x="1767" y="1298"/>
                    <a:pt x="1746" y="1286"/>
                    <a:pt x="1716" y="1271"/>
                  </a:cubicBezTo>
                  <a:cubicBezTo>
                    <a:pt x="1686" y="1255"/>
                    <a:pt x="1650" y="1235"/>
                    <a:pt x="1600" y="1204"/>
                  </a:cubicBezTo>
                  <a:lnTo>
                    <a:pt x="1600" y="1204"/>
                  </a:lnTo>
                  <a:cubicBezTo>
                    <a:pt x="1673" y="1240"/>
                    <a:pt x="1748" y="1273"/>
                    <a:pt x="1823" y="1303"/>
                  </a:cubicBezTo>
                  <a:lnTo>
                    <a:pt x="1733" y="1260"/>
                  </a:lnTo>
                  <a:cubicBezTo>
                    <a:pt x="1734" y="1260"/>
                    <a:pt x="1735" y="1260"/>
                    <a:pt x="1736" y="1260"/>
                  </a:cubicBezTo>
                  <a:cubicBezTo>
                    <a:pt x="1741" y="1260"/>
                    <a:pt x="1752" y="1262"/>
                    <a:pt x="1782" y="1276"/>
                  </a:cubicBezTo>
                  <a:cubicBezTo>
                    <a:pt x="1752" y="1258"/>
                    <a:pt x="1741" y="1255"/>
                    <a:pt x="1732" y="1251"/>
                  </a:cubicBezTo>
                  <a:cubicBezTo>
                    <a:pt x="1722" y="1247"/>
                    <a:pt x="1712" y="1245"/>
                    <a:pt x="1684" y="1230"/>
                  </a:cubicBezTo>
                  <a:lnTo>
                    <a:pt x="1684" y="1230"/>
                  </a:lnTo>
                  <a:cubicBezTo>
                    <a:pt x="1700" y="1236"/>
                    <a:pt x="1710" y="1238"/>
                    <a:pt x="1715" y="1238"/>
                  </a:cubicBezTo>
                  <a:cubicBezTo>
                    <a:pt x="1723" y="1238"/>
                    <a:pt x="1720" y="1233"/>
                    <a:pt x="1720" y="1229"/>
                  </a:cubicBezTo>
                  <a:cubicBezTo>
                    <a:pt x="1720" y="1227"/>
                    <a:pt x="1720" y="1226"/>
                    <a:pt x="1725" y="1226"/>
                  </a:cubicBezTo>
                  <a:cubicBezTo>
                    <a:pt x="1733" y="1226"/>
                    <a:pt x="1753" y="1230"/>
                    <a:pt x="1800" y="1245"/>
                  </a:cubicBezTo>
                  <a:cubicBezTo>
                    <a:pt x="1766" y="1231"/>
                    <a:pt x="1751" y="1229"/>
                    <a:pt x="1740" y="1227"/>
                  </a:cubicBezTo>
                  <a:cubicBezTo>
                    <a:pt x="1728" y="1225"/>
                    <a:pt x="1721" y="1222"/>
                    <a:pt x="1696" y="1211"/>
                  </a:cubicBezTo>
                  <a:lnTo>
                    <a:pt x="1696" y="1211"/>
                  </a:lnTo>
                  <a:cubicBezTo>
                    <a:pt x="1739" y="1224"/>
                    <a:pt x="1758" y="1228"/>
                    <a:pt x="1763" y="1228"/>
                  </a:cubicBezTo>
                  <a:cubicBezTo>
                    <a:pt x="1768" y="1228"/>
                    <a:pt x="1762" y="1225"/>
                    <a:pt x="1754" y="1221"/>
                  </a:cubicBezTo>
                  <a:cubicBezTo>
                    <a:pt x="1740" y="1213"/>
                    <a:pt x="1719" y="1205"/>
                    <a:pt x="1733" y="1205"/>
                  </a:cubicBezTo>
                  <a:cubicBezTo>
                    <a:pt x="1736" y="1205"/>
                    <a:pt x="1740" y="1206"/>
                    <a:pt x="1748" y="1207"/>
                  </a:cubicBezTo>
                  <a:cubicBezTo>
                    <a:pt x="1832" y="1230"/>
                    <a:pt x="1785" y="1229"/>
                    <a:pt x="1863" y="1238"/>
                  </a:cubicBezTo>
                  <a:cubicBezTo>
                    <a:pt x="1792" y="1217"/>
                    <a:pt x="1800" y="1216"/>
                    <a:pt x="1824" y="1215"/>
                  </a:cubicBezTo>
                  <a:cubicBezTo>
                    <a:pt x="1829" y="1215"/>
                    <a:pt x="1835" y="1215"/>
                    <a:pt x="1841" y="1215"/>
                  </a:cubicBezTo>
                  <a:cubicBezTo>
                    <a:pt x="1862" y="1215"/>
                    <a:pt x="1884" y="1214"/>
                    <a:pt x="1873" y="1209"/>
                  </a:cubicBezTo>
                  <a:cubicBezTo>
                    <a:pt x="1815" y="1198"/>
                    <a:pt x="1805" y="1191"/>
                    <a:pt x="1803" y="1186"/>
                  </a:cubicBezTo>
                  <a:cubicBezTo>
                    <a:pt x="1800" y="1181"/>
                    <a:pt x="1809" y="1173"/>
                    <a:pt x="1789" y="1165"/>
                  </a:cubicBezTo>
                  <a:lnTo>
                    <a:pt x="1789" y="1165"/>
                  </a:lnTo>
                  <a:cubicBezTo>
                    <a:pt x="1793" y="1166"/>
                    <a:pt x="1797" y="1166"/>
                    <a:pt x="1800" y="1166"/>
                  </a:cubicBezTo>
                  <a:cubicBezTo>
                    <a:pt x="1835" y="1166"/>
                    <a:pt x="1859" y="1145"/>
                    <a:pt x="1898" y="1132"/>
                  </a:cubicBezTo>
                  <a:lnTo>
                    <a:pt x="1918" y="1132"/>
                  </a:lnTo>
                  <a:cubicBezTo>
                    <a:pt x="1798" y="1129"/>
                    <a:pt x="1820" y="1117"/>
                    <a:pt x="1795" y="1110"/>
                  </a:cubicBezTo>
                  <a:cubicBezTo>
                    <a:pt x="1831" y="1108"/>
                    <a:pt x="1856" y="1107"/>
                    <a:pt x="1876" y="1107"/>
                  </a:cubicBezTo>
                  <a:cubicBezTo>
                    <a:pt x="1896" y="1107"/>
                    <a:pt x="1911" y="1108"/>
                    <a:pt x="1927" y="1110"/>
                  </a:cubicBezTo>
                  <a:lnTo>
                    <a:pt x="1925" y="1100"/>
                  </a:lnTo>
                  <a:cubicBezTo>
                    <a:pt x="1888" y="1100"/>
                    <a:pt x="1867" y="1098"/>
                    <a:pt x="1852" y="1092"/>
                  </a:cubicBezTo>
                  <a:lnTo>
                    <a:pt x="1940" y="1087"/>
                  </a:lnTo>
                  <a:cubicBezTo>
                    <a:pt x="1938" y="1080"/>
                    <a:pt x="1911" y="1076"/>
                    <a:pt x="1892" y="1071"/>
                  </a:cubicBezTo>
                  <a:cubicBezTo>
                    <a:pt x="1872" y="1065"/>
                    <a:pt x="1862" y="1060"/>
                    <a:pt x="1889" y="1048"/>
                  </a:cubicBezTo>
                  <a:lnTo>
                    <a:pt x="1889" y="1048"/>
                  </a:lnTo>
                  <a:cubicBezTo>
                    <a:pt x="1847" y="1054"/>
                    <a:pt x="1792" y="1069"/>
                    <a:pt x="1738" y="1077"/>
                  </a:cubicBezTo>
                  <a:cubicBezTo>
                    <a:pt x="1685" y="1087"/>
                    <a:pt x="1635" y="1095"/>
                    <a:pt x="1608" y="1097"/>
                  </a:cubicBezTo>
                  <a:cubicBezTo>
                    <a:pt x="1648" y="1088"/>
                    <a:pt x="1715" y="1076"/>
                    <a:pt x="1740" y="1074"/>
                  </a:cubicBezTo>
                  <a:lnTo>
                    <a:pt x="1740" y="1074"/>
                  </a:lnTo>
                  <a:cubicBezTo>
                    <a:pt x="1736" y="1074"/>
                    <a:pt x="1731" y="1075"/>
                    <a:pt x="1727" y="1075"/>
                  </a:cubicBezTo>
                  <a:cubicBezTo>
                    <a:pt x="1720" y="1075"/>
                    <a:pt x="1716" y="1074"/>
                    <a:pt x="1726" y="1071"/>
                  </a:cubicBezTo>
                  <a:cubicBezTo>
                    <a:pt x="1751" y="1067"/>
                    <a:pt x="1777" y="1064"/>
                    <a:pt x="1800" y="1061"/>
                  </a:cubicBezTo>
                  <a:cubicBezTo>
                    <a:pt x="1808" y="1058"/>
                    <a:pt x="1808" y="1057"/>
                    <a:pt x="1805" y="1057"/>
                  </a:cubicBezTo>
                  <a:cubicBezTo>
                    <a:pt x="1796" y="1057"/>
                    <a:pt x="1757" y="1066"/>
                    <a:pt x="1746" y="1066"/>
                  </a:cubicBezTo>
                  <a:cubicBezTo>
                    <a:pt x="1744" y="1066"/>
                    <a:pt x="1743" y="1065"/>
                    <a:pt x="1743" y="1064"/>
                  </a:cubicBezTo>
                  <a:cubicBezTo>
                    <a:pt x="1806" y="1051"/>
                    <a:pt x="1788" y="1051"/>
                    <a:pt x="1837" y="1041"/>
                  </a:cubicBezTo>
                  <a:lnTo>
                    <a:pt x="1837" y="1041"/>
                  </a:lnTo>
                  <a:cubicBezTo>
                    <a:pt x="1843" y="1041"/>
                    <a:pt x="1818" y="1049"/>
                    <a:pt x="1832" y="1049"/>
                  </a:cubicBezTo>
                  <a:cubicBezTo>
                    <a:pt x="1833" y="1049"/>
                    <a:pt x="1835" y="1049"/>
                    <a:pt x="1837" y="1049"/>
                  </a:cubicBezTo>
                  <a:cubicBezTo>
                    <a:pt x="1847" y="1041"/>
                    <a:pt x="1882" y="1024"/>
                    <a:pt x="1929" y="1009"/>
                  </a:cubicBezTo>
                  <a:lnTo>
                    <a:pt x="1929" y="1009"/>
                  </a:lnTo>
                  <a:cubicBezTo>
                    <a:pt x="1897" y="1018"/>
                    <a:pt x="1853" y="1027"/>
                    <a:pt x="1839" y="1027"/>
                  </a:cubicBezTo>
                  <a:cubicBezTo>
                    <a:pt x="1838" y="1027"/>
                    <a:pt x="1837" y="1027"/>
                    <a:pt x="1836" y="1027"/>
                  </a:cubicBezTo>
                  <a:cubicBezTo>
                    <a:pt x="1828" y="1017"/>
                    <a:pt x="1909" y="1003"/>
                    <a:pt x="1939" y="987"/>
                  </a:cubicBezTo>
                  <a:lnTo>
                    <a:pt x="1939" y="987"/>
                  </a:lnTo>
                  <a:cubicBezTo>
                    <a:pt x="1931" y="988"/>
                    <a:pt x="1926" y="989"/>
                    <a:pt x="1922" y="989"/>
                  </a:cubicBezTo>
                  <a:cubicBezTo>
                    <a:pt x="1915" y="989"/>
                    <a:pt x="1914" y="987"/>
                    <a:pt x="1907" y="987"/>
                  </a:cubicBezTo>
                  <a:cubicBezTo>
                    <a:pt x="1899" y="987"/>
                    <a:pt x="1884" y="989"/>
                    <a:pt x="1845" y="1001"/>
                  </a:cubicBezTo>
                  <a:cubicBezTo>
                    <a:pt x="1844" y="997"/>
                    <a:pt x="1887" y="983"/>
                    <a:pt x="1911" y="973"/>
                  </a:cubicBezTo>
                  <a:lnTo>
                    <a:pt x="1911" y="973"/>
                  </a:lnTo>
                  <a:cubicBezTo>
                    <a:pt x="1908" y="974"/>
                    <a:pt x="1905" y="974"/>
                    <a:pt x="1902" y="974"/>
                  </a:cubicBezTo>
                  <a:cubicBezTo>
                    <a:pt x="1885" y="974"/>
                    <a:pt x="1880" y="966"/>
                    <a:pt x="1864" y="966"/>
                  </a:cubicBezTo>
                  <a:cubicBezTo>
                    <a:pt x="1852" y="966"/>
                    <a:pt x="1833" y="971"/>
                    <a:pt x="1795" y="989"/>
                  </a:cubicBezTo>
                  <a:lnTo>
                    <a:pt x="1790" y="993"/>
                  </a:lnTo>
                  <a:lnTo>
                    <a:pt x="1787" y="993"/>
                  </a:lnTo>
                  <a:cubicBezTo>
                    <a:pt x="1776" y="995"/>
                    <a:pt x="1769" y="996"/>
                    <a:pt x="1763" y="996"/>
                  </a:cubicBezTo>
                  <a:cubicBezTo>
                    <a:pt x="1743" y="996"/>
                    <a:pt x="1751" y="985"/>
                    <a:pt x="1762" y="971"/>
                  </a:cubicBezTo>
                  <a:cubicBezTo>
                    <a:pt x="1776" y="955"/>
                    <a:pt x="1794" y="932"/>
                    <a:pt x="1773" y="932"/>
                  </a:cubicBezTo>
                  <a:cubicBezTo>
                    <a:pt x="1772" y="932"/>
                    <a:pt x="1772" y="932"/>
                    <a:pt x="1771" y="932"/>
                  </a:cubicBezTo>
                  <a:lnTo>
                    <a:pt x="1798" y="916"/>
                  </a:lnTo>
                  <a:lnTo>
                    <a:pt x="1798" y="916"/>
                  </a:lnTo>
                  <a:cubicBezTo>
                    <a:pt x="1787" y="918"/>
                    <a:pt x="1779" y="918"/>
                    <a:pt x="1773" y="918"/>
                  </a:cubicBezTo>
                  <a:cubicBezTo>
                    <a:pt x="1769" y="918"/>
                    <a:pt x="1765" y="918"/>
                    <a:pt x="1761" y="918"/>
                  </a:cubicBezTo>
                  <a:cubicBezTo>
                    <a:pt x="1751" y="918"/>
                    <a:pt x="1736" y="921"/>
                    <a:pt x="1705" y="939"/>
                  </a:cubicBezTo>
                  <a:cubicBezTo>
                    <a:pt x="1704" y="936"/>
                    <a:pt x="1749" y="900"/>
                    <a:pt x="1780" y="879"/>
                  </a:cubicBezTo>
                  <a:lnTo>
                    <a:pt x="1780" y="879"/>
                  </a:lnTo>
                  <a:cubicBezTo>
                    <a:pt x="1767" y="882"/>
                    <a:pt x="1752" y="891"/>
                    <a:pt x="1747" y="891"/>
                  </a:cubicBezTo>
                  <a:cubicBezTo>
                    <a:pt x="1743" y="891"/>
                    <a:pt x="1746" y="885"/>
                    <a:pt x="1761" y="866"/>
                  </a:cubicBezTo>
                  <a:cubicBezTo>
                    <a:pt x="1792" y="849"/>
                    <a:pt x="1799" y="840"/>
                    <a:pt x="1799" y="840"/>
                  </a:cubicBezTo>
                  <a:lnTo>
                    <a:pt x="1799" y="840"/>
                  </a:lnTo>
                  <a:cubicBezTo>
                    <a:pt x="1800" y="840"/>
                    <a:pt x="1798" y="843"/>
                    <a:pt x="1798" y="849"/>
                  </a:cubicBezTo>
                  <a:cubicBezTo>
                    <a:pt x="1806" y="836"/>
                    <a:pt x="1819" y="821"/>
                    <a:pt x="1820" y="815"/>
                  </a:cubicBezTo>
                  <a:cubicBezTo>
                    <a:pt x="1821" y="812"/>
                    <a:pt x="1820" y="811"/>
                    <a:pt x="1817" y="811"/>
                  </a:cubicBezTo>
                  <a:cubicBezTo>
                    <a:pt x="1813" y="811"/>
                    <a:pt x="1800" y="817"/>
                    <a:pt x="1774" y="832"/>
                  </a:cubicBezTo>
                  <a:cubicBezTo>
                    <a:pt x="1829" y="792"/>
                    <a:pt x="1843" y="767"/>
                    <a:pt x="1832" y="767"/>
                  </a:cubicBezTo>
                  <a:lnTo>
                    <a:pt x="1832" y="767"/>
                  </a:lnTo>
                  <a:cubicBezTo>
                    <a:pt x="1831" y="767"/>
                    <a:pt x="1828" y="768"/>
                    <a:pt x="1824" y="770"/>
                  </a:cubicBezTo>
                  <a:cubicBezTo>
                    <a:pt x="1811" y="785"/>
                    <a:pt x="1798" y="800"/>
                    <a:pt x="1785" y="816"/>
                  </a:cubicBezTo>
                  <a:cubicBezTo>
                    <a:pt x="1784" y="816"/>
                    <a:pt x="1782" y="816"/>
                    <a:pt x="1781" y="816"/>
                  </a:cubicBezTo>
                  <a:cubicBezTo>
                    <a:pt x="1773" y="816"/>
                    <a:pt x="1774" y="808"/>
                    <a:pt x="1775" y="800"/>
                  </a:cubicBezTo>
                  <a:lnTo>
                    <a:pt x="1858" y="729"/>
                  </a:lnTo>
                  <a:cubicBezTo>
                    <a:pt x="1874" y="706"/>
                    <a:pt x="1875" y="698"/>
                    <a:pt x="1866" y="698"/>
                  </a:cubicBezTo>
                  <a:cubicBezTo>
                    <a:pt x="1855" y="698"/>
                    <a:pt x="1828" y="713"/>
                    <a:pt x="1806" y="726"/>
                  </a:cubicBezTo>
                  <a:cubicBezTo>
                    <a:pt x="1788" y="736"/>
                    <a:pt x="1773" y="746"/>
                    <a:pt x="1767" y="746"/>
                  </a:cubicBezTo>
                  <a:cubicBezTo>
                    <a:pt x="1759" y="746"/>
                    <a:pt x="1767" y="730"/>
                    <a:pt x="1805" y="681"/>
                  </a:cubicBezTo>
                  <a:lnTo>
                    <a:pt x="1805" y="681"/>
                  </a:lnTo>
                  <a:cubicBezTo>
                    <a:pt x="1749" y="732"/>
                    <a:pt x="1779" y="728"/>
                    <a:pt x="1714" y="790"/>
                  </a:cubicBezTo>
                  <a:cubicBezTo>
                    <a:pt x="1715" y="780"/>
                    <a:pt x="1740" y="745"/>
                    <a:pt x="1763" y="712"/>
                  </a:cubicBezTo>
                  <a:cubicBezTo>
                    <a:pt x="1787" y="678"/>
                    <a:pt x="1809" y="645"/>
                    <a:pt x="1808" y="644"/>
                  </a:cubicBezTo>
                  <a:cubicBezTo>
                    <a:pt x="1811" y="636"/>
                    <a:pt x="1812" y="632"/>
                    <a:pt x="1809" y="632"/>
                  </a:cubicBezTo>
                  <a:lnTo>
                    <a:pt x="1809" y="632"/>
                  </a:lnTo>
                  <a:cubicBezTo>
                    <a:pt x="1803" y="632"/>
                    <a:pt x="1783" y="652"/>
                    <a:pt x="1762" y="672"/>
                  </a:cubicBezTo>
                  <a:cubicBezTo>
                    <a:pt x="1739" y="696"/>
                    <a:pt x="1716" y="720"/>
                    <a:pt x="1710" y="720"/>
                  </a:cubicBezTo>
                  <a:cubicBezTo>
                    <a:pt x="1708" y="720"/>
                    <a:pt x="1708" y="718"/>
                    <a:pt x="1709" y="713"/>
                  </a:cubicBezTo>
                  <a:lnTo>
                    <a:pt x="1709" y="713"/>
                  </a:lnTo>
                  <a:cubicBezTo>
                    <a:pt x="1686" y="744"/>
                    <a:pt x="1623" y="825"/>
                    <a:pt x="1593" y="848"/>
                  </a:cubicBezTo>
                  <a:cubicBezTo>
                    <a:pt x="1596" y="832"/>
                    <a:pt x="1683" y="713"/>
                    <a:pt x="1706" y="692"/>
                  </a:cubicBezTo>
                  <a:cubicBezTo>
                    <a:pt x="1706" y="692"/>
                    <a:pt x="1706" y="692"/>
                    <a:pt x="1707" y="692"/>
                  </a:cubicBezTo>
                  <a:lnTo>
                    <a:pt x="1707" y="692"/>
                  </a:lnTo>
                  <a:cubicBezTo>
                    <a:pt x="1710" y="692"/>
                    <a:pt x="1704" y="702"/>
                    <a:pt x="1696" y="712"/>
                  </a:cubicBezTo>
                  <a:cubicBezTo>
                    <a:pt x="1707" y="703"/>
                    <a:pt x="1721" y="692"/>
                    <a:pt x="1743" y="657"/>
                  </a:cubicBezTo>
                  <a:lnTo>
                    <a:pt x="1743" y="657"/>
                  </a:lnTo>
                  <a:lnTo>
                    <a:pt x="1720" y="687"/>
                  </a:lnTo>
                  <a:cubicBezTo>
                    <a:pt x="1738" y="654"/>
                    <a:pt x="1725" y="647"/>
                    <a:pt x="1764" y="598"/>
                  </a:cubicBezTo>
                  <a:lnTo>
                    <a:pt x="1764" y="598"/>
                  </a:lnTo>
                  <a:cubicBezTo>
                    <a:pt x="1739" y="618"/>
                    <a:pt x="1728" y="639"/>
                    <a:pt x="1720" y="658"/>
                  </a:cubicBezTo>
                  <a:lnTo>
                    <a:pt x="1720" y="658"/>
                  </a:lnTo>
                  <a:cubicBezTo>
                    <a:pt x="1727" y="639"/>
                    <a:pt x="1722" y="635"/>
                    <a:pt x="1718" y="634"/>
                  </a:cubicBezTo>
                  <a:cubicBezTo>
                    <a:pt x="1712" y="633"/>
                    <a:pt x="1705" y="633"/>
                    <a:pt x="1710" y="613"/>
                  </a:cubicBezTo>
                  <a:lnTo>
                    <a:pt x="1710" y="613"/>
                  </a:lnTo>
                  <a:cubicBezTo>
                    <a:pt x="1700" y="633"/>
                    <a:pt x="1677" y="669"/>
                    <a:pt x="1674" y="669"/>
                  </a:cubicBezTo>
                  <a:cubicBezTo>
                    <a:pt x="1674" y="669"/>
                    <a:pt x="1674" y="669"/>
                    <a:pt x="1674" y="669"/>
                  </a:cubicBezTo>
                  <a:cubicBezTo>
                    <a:pt x="1676" y="660"/>
                    <a:pt x="1675" y="656"/>
                    <a:pt x="1673" y="656"/>
                  </a:cubicBezTo>
                  <a:cubicBezTo>
                    <a:pt x="1663" y="656"/>
                    <a:pt x="1622" y="726"/>
                    <a:pt x="1607" y="733"/>
                  </a:cubicBezTo>
                  <a:cubicBezTo>
                    <a:pt x="1627" y="690"/>
                    <a:pt x="1666" y="641"/>
                    <a:pt x="1660" y="641"/>
                  </a:cubicBezTo>
                  <a:lnTo>
                    <a:pt x="1660" y="641"/>
                  </a:lnTo>
                  <a:cubicBezTo>
                    <a:pt x="1659" y="641"/>
                    <a:pt x="1655" y="644"/>
                    <a:pt x="1648" y="651"/>
                  </a:cubicBezTo>
                  <a:cubicBezTo>
                    <a:pt x="1663" y="613"/>
                    <a:pt x="1701" y="564"/>
                    <a:pt x="1722" y="540"/>
                  </a:cubicBezTo>
                  <a:lnTo>
                    <a:pt x="1722" y="540"/>
                  </a:lnTo>
                  <a:cubicBezTo>
                    <a:pt x="1712" y="551"/>
                    <a:pt x="1706" y="555"/>
                    <a:pt x="1703" y="555"/>
                  </a:cubicBezTo>
                  <a:cubicBezTo>
                    <a:pt x="1691" y="555"/>
                    <a:pt x="1727" y="482"/>
                    <a:pt x="1727" y="469"/>
                  </a:cubicBezTo>
                  <a:lnTo>
                    <a:pt x="1749" y="446"/>
                  </a:lnTo>
                  <a:lnTo>
                    <a:pt x="1749" y="446"/>
                  </a:lnTo>
                  <a:cubicBezTo>
                    <a:pt x="1741" y="454"/>
                    <a:pt x="1737" y="457"/>
                    <a:pt x="1734" y="457"/>
                  </a:cubicBezTo>
                  <a:cubicBezTo>
                    <a:pt x="1732" y="457"/>
                    <a:pt x="1731" y="456"/>
                    <a:pt x="1730" y="455"/>
                  </a:cubicBezTo>
                  <a:lnTo>
                    <a:pt x="1694" y="524"/>
                  </a:lnTo>
                  <a:cubicBezTo>
                    <a:pt x="1697" y="511"/>
                    <a:pt x="1695" y="509"/>
                    <a:pt x="1710" y="481"/>
                  </a:cubicBezTo>
                  <a:lnTo>
                    <a:pt x="1710" y="481"/>
                  </a:lnTo>
                  <a:cubicBezTo>
                    <a:pt x="1681" y="522"/>
                    <a:pt x="1648" y="593"/>
                    <a:pt x="1607" y="649"/>
                  </a:cubicBezTo>
                  <a:cubicBezTo>
                    <a:pt x="1611" y="639"/>
                    <a:pt x="1610" y="636"/>
                    <a:pt x="1608" y="636"/>
                  </a:cubicBezTo>
                  <a:lnTo>
                    <a:pt x="1608" y="636"/>
                  </a:lnTo>
                  <a:cubicBezTo>
                    <a:pt x="1607" y="636"/>
                    <a:pt x="1604" y="638"/>
                    <a:pt x="1602" y="638"/>
                  </a:cubicBezTo>
                  <a:cubicBezTo>
                    <a:pt x="1599" y="638"/>
                    <a:pt x="1600" y="631"/>
                    <a:pt x="1623" y="588"/>
                  </a:cubicBezTo>
                  <a:lnTo>
                    <a:pt x="1623" y="588"/>
                  </a:lnTo>
                  <a:cubicBezTo>
                    <a:pt x="1623" y="593"/>
                    <a:pt x="1623" y="595"/>
                    <a:pt x="1624" y="595"/>
                  </a:cubicBezTo>
                  <a:cubicBezTo>
                    <a:pt x="1631" y="595"/>
                    <a:pt x="1666" y="520"/>
                    <a:pt x="1685" y="497"/>
                  </a:cubicBezTo>
                  <a:lnTo>
                    <a:pt x="1685" y="497"/>
                  </a:lnTo>
                  <a:cubicBezTo>
                    <a:pt x="1685" y="497"/>
                    <a:pt x="1684" y="497"/>
                    <a:pt x="1684" y="497"/>
                  </a:cubicBezTo>
                  <a:cubicBezTo>
                    <a:pt x="1682" y="497"/>
                    <a:pt x="1683" y="493"/>
                    <a:pt x="1684" y="485"/>
                  </a:cubicBezTo>
                  <a:cubicBezTo>
                    <a:pt x="1690" y="474"/>
                    <a:pt x="1695" y="467"/>
                    <a:pt x="1699" y="463"/>
                  </a:cubicBezTo>
                  <a:cubicBezTo>
                    <a:pt x="1705" y="446"/>
                    <a:pt x="1706" y="440"/>
                    <a:pt x="1704" y="440"/>
                  </a:cubicBezTo>
                  <a:lnTo>
                    <a:pt x="1704" y="440"/>
                  </a:lnTo>
                  <a:cubicBezTo>
                    <a:pt x="1697" y="440"/>
                    <a:pt x="1637" y="550"/>
                    <a:pt x="1624" y="550"/>
                  </a:cubicBezTo>
                  <a:cubicBezTo>
                    <a:pt x="1624" y="550"/>
                    <a:pt x="1623" y="550"/>
                    <a:pt x="1623" y="550"/>
                  </a:cubicBezTo>
                  <a:cubicBezTo>
                    <a:pt x="1651" y="505"/>
                    <a:pt x="1669" y="461"/>
                    <a:pt x="1666" y="461"/>
                  </a:cubicBezTo>
                  <a:lnTo>
                    <a:pt x="1666" y="461"/>
                  </a:lnTo>
                  <a:cubicBezTo>
                    <a:pt x="1666" y="461"/>
                    <a:pt x="1665" y="461"/>
                    <a:pt x="1665" y="462"/>
                  </a:cubicBezTo>
                  <a:cubicBezTo>
                    <a:pt x="1670" y="465"/>
                    <a:pt x="1622" y="547"/>
                    <a:pt x="1596" y="583"/>
                  </a:cubicBezTo>
                  <a:cubicBezTo>
                    <a:pt x="1599" y="573"/>
                    <a:pt x="1599" y="569"/>
                    <a:pt x="1598" y="569"/>
                  </a:cubicBezTo>
                  <a:lnTo>
                    <a:pt x="1598" y="569"/>
                  </a:lnTo>
                  <a:cubicBezTo>
                    <a:pt x="1593" y="569"/>
                    <a:pt x="1573" y="602"/>
                    <a:pt x="1571" y="602"/>
                  </a:cubicBezTo>
                  <a:cubicBezTo>
                    <a:pt x="1570" y="602"/>
                    <a:pt x="1570" y="602"/>
                    <a:pt x="1570" y="602"/>
                  </a:cubicBezTo>
                  <a:lnTo>
                    <a:pt x="1565" y="623"/>
                  </a:lnTo>
                  <a:cubicBezTo>
                    <a:pt x="1536" y="672"/>
                    <a:pt x="1536" y="664"/>
                    <a:pt x="1524" y="677"/>
                  </a:cubicBezTo>
                  <a:cubicBezTo>
                    <a:pt x="1529" y="665"/>
                    <a:pt x="1533" y="658"/>
                    <a:pt x="1536" y="654"/>
                  </a:cubicBezTo>
                  <a:lnTo>
                    <a:pt x="1536" y="654"/>
                  </a:lnTo>
                  <a:cubicBezTo>
                    <a:pt x="1535" y="656"/>
                    <a:pt x="1534" y="657"/>
                    <a:pt x="1533" y="657"/>
                  </a:cubicBezTo>
                  <a:cubicBezTo>
                    <a:pt x="1531" y="657"/>
                    <a:pt x="1537" y="641"/>
                    <a:pt x="1543" y="624"/>
                  </a:cubicBezTo>
                  <a:cubicBezTo>
                    <a:pt x="1551" y="602"/>
                    <a:pt x="1559" y="579"/>
                    <a:pt x="1555" y="579"/>
                  </a:cubicBezTo>
                  <a:lnTo>
                    <a:pt x="1555" y="579"/>
                  </a:lnTo>
                  <a:cubicBezTo>
                    <a:pt x="1554" y="579"/>
                    <a:pt x="1551" y="582"/>
                    <a:pt x="1545" y="589"/>
                  </a:cubicBezTo>
                  <a:cubicBezTo>
                    <a:pt x="1559" y="553"/>
                    <a:pt x="1593" y="493"/>
                    <a:pt x="1601" y="468"/>
                  </a:cubicBezTo>
                  <a:lnTo>
                    <a:pt x="1601" y="468"/>
                  </a:lnTo>
                  <a:cubicBezTo>
                    <a:pt x="1593" y="480"/>
                    <a:pt x="1589" y="485"/>
                    <a:pt x="1588" y="485"/>
                  </a:cubicBezTo>
                  <a:cubicBezTo>
                    <a:pt x="1582" y="485"/>
                    <a:pt x="1606" y="431"/>
                    <a:pt x="1599" y="431"/>
                  </a:cubicBezTo>
                  <a:lnTo>
                    <a:pt x="1599" y="431"/>
                  </a:lnTo>
                  <a:cubicBezTo>
                    <a:pt x="1597" y="431"/>
                    <a:pt x="1594" y="434"/>
                    <a:pt x="1588" y="442"/>
                  </a:cubicBezTo>
                  <a:cubicBezTo>
                    <a:pt x="1557" y="514"/>
                    <a:pt x="1566" y="496"/>
                    <a:pt x="1528" y="561"/>
                  </a:cubicBezTo>
                  <a:lnTo>
                    <a:pt x="1567" y="520"/>
                  </a:lnTo>
                  <a:lnTo>
                    <a:pt x="1508" y="615"/>
                  </a:lnTo>
                  <a:cubicBezTo>
                    <a:pt x="1508" y="616"/>
                    <a:pt x="1508" y="616"/>
                    <a:pt x="1509" y="616"/>
                  </a:cubicBezTo>
                  <a:cubicBezTo>
                    <a:pt x="1513" y="616"/>
                    <a:pt x="1533" y="587"/>
                    <a:pt x="1536" y="587"/>
                  </a:cubicBezTo>
                  <a:cubicBezTo>
                    <a:pt x="1536" y="587"/>
                    <a:pt x="1536" y="588"/>
                    <a:pt x="1536" y="589"/>
                  </a:cubicBezTo>
                  <a:cubicBezTo>
                    <a:pt x="1504" y="644"/>
                    <a:pt x="1513" y="628"/>
                    <a:pt x="1487" y="686"/>
                  </a:cubicBezTo>
                  <a:cubicBezTo>
                    <a:pt x="1499" y="657"/>
                    <a:pt x="1501" y="648"/>
                    <a:pt x="1499" y="648"/>
                  </a:cubicBezTo>
                  <a:lnTo>
                    <a:pt x="1499" y="648"/>
                  </a:lnTo>
                  <a:cubicBezTo>
                    <a:pt x="1495" y="648"/>
                    <a:pt x="1472" y="686"/>
                    <a:pt x="1468" y="686"/>
                  </a:cubicBezTo>
                  <a:cubicBezTo>
                    <a:pt x="1466" y="686"/>
                    <a:pt x="1467" y="681"/>
                    <a:pt x="1473" y="666"/>
                  </a:cubicBezTo>
                  <a:lnTo>
                    <a:pt x="1556" y="494"/>
                  </a:lnTo>
                  <a:cubicBezTo>
                    <a:pt x="1561" y="477"/>
                    <a:pt x="1561" y="470"/>
                    <a:pt x="1558" y="470"/>
                  </a:cubicBezTo>
                  <a:lnTo>
                    <a:pt x="1558" y="470"/>
                  </a:lnTo>
                  <a:cubicBezTo>
                    <a:pt x="1550" y="470"/>
                    <a:pt x="1512" y="533"/>
                    <a:pt x="1502" y="533"/>
                  </a:cubicBezTo>
                  <a:cubicBezTo>
                    <a:pt x="1500" y="533"/>
                    <a:pt x="1499" y="531"/>
                    <a:pt x="1500" y="524"/>
                  </a:cubicBezTo>
                  <a:lnTo>
                    <a:pt x="1500" y="524"/>
                  </a:lnTo>
                  <a:lnTo>
                    <a:pt x="1491" y="556"/>
                  </a:lnTo>
                  <a:cubicBezTo>
                    <a:pt x="1478" y="583"/>
                    <a:pt x="1473" y="589"/>
                    <a:pt x="1471" y="589"/>
                  </a:cubicBezTo>
                  <a:cubicBezTo>
                    <a:pt x="1469" y="589"/>
                    <a:pt x="1470" y="581"/>
                    <a:pt x="1468" y="581"/>
                  </a:cubicBezTo>
                  <a:cubicBezTo>
                    <a:pt x="1466" y="581"/>
                    <a:pt x="1465" y="583"/>
                    <a:pt x="1461" y="588"/>
                  </a:cubicBezTo>
                  <a:cubicBezTo>
                    <a:pt x="1488" y="530"/>
                    <a:pt x="1495" y="509"/>
                    <a:pt x="1509" y="470"/>
                  </a:cubicBezTo>
                  <a:lnTo>
                    <a:pt x="1509" y="470"/>
                  </a:lnTo>
                  <a:cubicBezTo>
                    <a:pt x="1489" y="514"/>
                    <a:pt x="1502" y="463"/>
                    <a:pt x="1447" y="578"/>
                  </a:cubicBezTo>
                  <a:lnTo>
                    <a:pt x="1476" y="499"/>
                  </a:lnTo>
                  <a:cubicBezTo>
                    <a:pt x="1476" y="496"/>
                    <a:pt x="1476" y="495"/>
                    <a:pt x="1475" y="495"/>
                  </a:cubicBezTo>
                  <a:cubicBezTo>
                    <a:pt x="1465" y="495"/>
                    <a:pt x="1398" y="637"/>
                    <a:pt x="1389" y="637"/>
                  </a:cubicBezTo>
                  <a:cubicBezTo>
                    <a:pt x="1388" y="637"/>
                    <a:pt x="1388" y="637"/>
                    <a:pt x="1388" y="635"/>
                  </a:cubicBezTo>
                  <a:cubicBezTo>
                    <a:pt x="1419" y="573"/>
                    <a:pt x="1432" y="529"/>
                    <a:pt x="1460" y="488"/>
                  </a:cubicBezTo>
                  <a:cubicBezTo>
                    <a:pt x="1459" y="487"/>
                    <a:pt x="1458" y="484"/>
                    <a:pt x="1457" y="484"/>
                  </a:cubicBezTo>
                  <a:cubicBezTo>
                    <a:pt x="1455" y="484"/>
                    <a:pt x="1451" y="490"/>
                    <a:pt x="1441" y="514"/>
                  </a:cubicBezTo>
                  <a:cubicBezTo>
                    <a:pt x="1443" y="508"/>
                    <a:pt x="1443" y="506"/>
                    <a:pt x="1443" y="506"/>
                  </a:cubicBezTo>
                  <a:lnTo>
                    <a:pt x="1443" y="506"/>
                  </a:lnTo>
                  <a:cubicBezTo>
                    <a:pt x="1440" y="506"/>
                    <a:pt x="1417" y="548"/>
                    <a:pt x="1413" y="548"/>
                  </a:cubicBezTo>
                  <a:cubicBezTo>
                    <a:pt x="1412" y="548"/>
                    <a:pt x="1412" y="543"/>
                    <a:pt x="1417" y="531"/>
                  </a:cubicBezTo>
                  <a:lnTo>
                    <a:pt x="1417" y="531"/>
                  </a:lnTo>
                  <a:cubicBezTo>
                    <a:pt x="1405" y="555"/>
                    <a:pt x="1381" y="611"/>
                    <a:pt x="1376" y="611"/>
                  </a:cubicBezTo>
                  <a:cubicBezTo>
                    <a:pt x="1376" y="611"/>
                    <a:pt x="1375" y="611"/>
                    <a:pt x="1375" y="610"/>
                  </a:cubicBezTo>
                  <a:cubicBezTo>
                    <a:pt x="1379" y="603"/>
                    <a:pt x="1383" y="593"/>
                    <a:pt x="1386" y="587"/>
                  </a:cubicBezTo>
                  <a:lnTo>
                    <a:pt x="1386" y="587"/>
                  </a:lnTo>
                  <a:cubicBezTo>
                    <a:pt x="1375" y="609"/>
                    <a:pt x="1365" y="621"/>
                    <a:pt x="1347" y="669"/>
                  </a:cubicBezTo>
                  <a:lnTo>
                    <a:pt x="1347" y="669"/>
                  </a:lnTo>
                  <a:cubicBezTo>
                    <a:pt x="1370" y="606"/>
                    <a:pt x="1368" y="595"/>
                    <a:pt x="1362" y="595"/>
                  </a:cubicBezTo>
                  <a:lnTo>
                    <a:pt x="1362" y="595"/>
                  </a:lnTo>
                  <a:cubicBezTo>
                    <a:pt x="1358" y="595"/>
                    <a:pt x="1353" y="598"/>
                    <a:pt x="1350" y="598"/>
                  </a:cubicBezTo>
                  <a:cubicBezTo>
                    <a:pt x="1344" y="598"/>
                    <a:pt x="1342" y="587"/>
                    <a:pt x="1365" y="525"/>
                  </a:cubicBezTo>
                  <a:lnTo>
                    <a:pt x="1365" y="525"/>
                  </a:lnTo>
                  <a:cubicBezTo>
                    <a:pt x="1349" y="542"/>
                    <a:pt x="1333" y="556"/>
                    <a:pt x="1323" y="558"/>
                  </a:cubicBezTo>
                  <a:cubicBezTo>
                    <a:pt x="1330" y="545"/>
                    <a:pt x="1335" y="534"/>
                    <a:pt x="1336" y="534"/>
                  </a:cubicBezTo>
                  <a:cubicBezTo>
                    <a:pt x="1336" y="534"/>
                    <a:pt x="1336" y="535"/>
                    <a:pt x="1336" y="537"/>
                  </a:cubicBezTo>
                  <a:cubicBezTo>
                    <a:pt x="1337" y="530"/>
                    <a:pt x="1338" y="527"/>
                    <a:pt x="1337" y="527"/>
                  </a:cubicBezTo>
                  <a:lnTo>
                    <a:pt x="1337" y="527"/>
                  </a:lnTo>
                  <a:cubicBezTo>
                    <a:pt x="1331" y="527"/>
                    <a:pt x="1279" y="650"/>
                    <a:pt x="1273" y="650"/>
                  </a:cubicBezTo>
                  <a:cubicBezTo>
                    <a:pt x="1271" y="650"/>
                    <a:pt x="1272" y="647"/>
                    <a:pt x="1274" y="638"/>
                  </a:cubicBezTo>
                  <a:cubicBezTo>
                    <a:pt x="1308" y="541"/>
                    <a:pt x="1301" y="588"/>
                    <a:pt x="1312" y="551"/>
                  </a:cubicBezTo>
                  <a:cubicBezTo>
                    <a:pt x="1340" y="484"/>
                    <a:pt x="1346" y="465"/>
                    <a:pt x="1343" y="465"/>
                  </a:cubicBezTo>
                  <a:lnTo>
                    <a:pt x="1343" y="465"/>
                  </a:lnTo>
                  <a:cubicBezTo>
                    <a:pt x="1340" y="465"/>
                    <a:pt x="1325" y="492"/>
                    <a:pt x="1320" y="492"/>
                  </a:cubicBezTo>
                  <a:cubicBezTo>
                    <a:pt x="1318" y="492"/>
                    <a:pt x="1319" y="483"/>
                    <a:pt x="1329" y="455"/>
                  </a:cubicBezTo>
                  <a:lnTo>
                    <a:pt x="1336" y="444"/>
                  </a:lnTo>
                  <a:cubicBezTo>
                    <a:pt x="1340" y="430"/>
                    <a:pt x="1341" y="425"/>
                    <a:pt x="1339" y="425"/>
                  </a:cubicBezTo>
                  <a:lnTo>
                    <a:pt x="1339" y="425"/>
                  </a:lnTo>
                  <a:cubicBezTo>
                    <a:pt x="1334" y="425"/>
                    <a:pt x="1297" y="497"/>
                    <a:pt x="1288" y="497"/>
                  </a:cubicBezTo>
                  <a:cubicBezTo>
                    <a:pt x="1288" y="497"/>
                    <a:pt x="1287" y="496"/>
                    <a:pt x="1287" y="495"/>
                  </a:cubicBezTo>
                  <a:cubicBezTo>
                    <a:pt x="1287" y="495"/>
                    <a:pt x="1295" y="479"/>
                    <a:pt x="1300" y="465"/>
                  </a:cubicBezTo>
                  <a:lnTo>
                    <a:pt x="1300" y="465"/>
                  </a:lnTo>
                  <a:cubicBezTo>
                    <a:pt x="1253" y="563"/>
                    <a:pt x="1227" y="589"/>
                    <a:pt x="1207" y="614"/>
                  </a:cubicBezTo>
                  <a:cubicBezTo>
                    <a:pt x="1240" y="540"/>
                    <a:pt x="1228" y="576"/>
                    <a:pt x="1258" y="498"/>
                  </a:cubicBezTo>
                  <a:lnTo>
                    <a:pt x="1258" y="498"/>
                  </a:lnTo>
                  <a:cubicBezTo>
                    <a:pt x="1250" y="507"/>
                    <a:pt x="1208" y="623"/>
                    <a:pt x="1192" y="641"/>
                  </a:cubicBezTo>
                  <a:cubicBezTo>
                    <a:pt x="1206" y="599"/>
                    <a:pt x="1215" y="560"/>
                    <a:pt x="1249" y="477"/>
                  </a:cubicBezTo>
                  <a:lnTo>
                    <a:pt x="1258" y="475"/>
                  </a:lnTo>
                  <a:cubicBezTo>
                    <a:pt x="1272" y="438"/>
                    <a:pt x="1275" y="426"/>
                    <a:pt x="1273" y="426"/>
                  </a:cubicBezTo>
                  <a:lnTo>
                    <a:pt x="1273" y="426"/>
                  </a:lnTo>
                  <a:cubicBezTo>
                    <a:pt x="1270" y="426"/>
                    <a:pt x="1254" y="457"/>
                    <a:pt x="1250" y="457"/>
                  </a:cubicBezTo>
                  <a:cubicBezTo>
                    <a:pt x="1250" y="457"/>
                    <a:pt x="1250" y="457"/>
                    <a:pt x="1250" y="455"/>
                  </a:cubicBezTo>
                  <a:lnTo>
                    <a:pt x="1269" y="408"/>
                  </a:lnTo>
                  <a:lnTo>
                    <a:pt x="1269" y="408"/>
                  </a:lnTo>
                  <a:cubicBezTo>
                    <a:pt x="1252" y="418"/>
                    <a:pt x="1209" y="525"/>
                    <a:pt x="1197" y="525"/>
                  </a:cubicBezTo>
                  <a:cubicBezTo>
                    <a:pt x="1197" y="525"/>
                    <a:pt x="1196" y="525"/>
                    <a:pt x="1196" y="524"/>
                  </a:cubicBezTo>
                  <a:lnTo>
                    <a:pt x="1182" y="560"/>
                  </a:lnTo>
                  <a:cubicBezTo>
                    <a:pt x="1169" y="589"/>
                    <a:pt x="1164" y="599"/>
                    <a:pt x="1163" y="599"/>
                  </a:cubicBezTo>
                  <a:cubicBezTo>
                    <a:pt x="1160" y="599"/>
                    <a:pt x="1177" y="554"/>
                    <a:pt x="1175" y="554"/>
                  </a:cubicBezTo>
                  <a:lnTo>
                    <a:pt x="1175" y="554"/>
                  </a:lnTo>
                  <a:cubicBezTo>
                    <a:pt x="1174" y="554"/>
                    <a:pt x="1170" y="560"/>
                    <a:pt x="1162" y="577"/>
                  </a:cubicBezTo>
                  <a:lnTo>
                    <a:pt x="1207" y="458"/>
                  </a:lnTo>
                  <a:lnTo>
                    <a:pt x="1207" y="458"/>
                  </a:lnTo>
                  <a:cubicBezTo>
                    <a:pt x="1192" y="485"/>
                    <a:pt x="1146" y="567"/>
                    <a:pt x="1131" y="586"/>
                  </a:cubicBezTo>
                  <a:cubicBezTo>
                    <a:pt x="1170" y="499"/>
                    <a:pt x="1197" y="458"/>
                    <a:pt x="1223" y="407"/>
                  </a:cubicBezTo>
                  <a:cubicBezTo>
                    <a:pt x="1222" y="407"/>
                    <a:pt x="1222" y="407"/>
                    <a:pt x="1221" y="407"/>
                  </a:cubicBezTo>
                  <a:cubicBezTo>
                    <a:pt x="1215" y="407"/>
                    <a:pt x="1201" y="416"/>
                    <a:pt x="1178" y="468"/>
                  </a:cubicBezTo>
                  <a:cubicBezTo>
                    <a:pt x="1184" y="460"/>
                    <a:pt x="1192" y="441"/>
                    <a:pt x="1194" y="441"/>
                  </a:cubicBezTo>
                  <a:lnTo>
                    <a:pt x="1194" y="441"/>
                  </a:lnTo>
                  <a:cubicBezTo>
                    <a:pt x="1194" y="441"/>
                    <a:pt x="1194" y="443"/>
                    <a:pt x="1193" y="447"/>
                  </a:cubicBezTo>
                  <a:cubicBezTo>
                    <a:pt x="1154" y="535"/>
                    <a:pt x="1128" y="577"/>
                    <a:pt x="1120" y="577"/>
                  </a:cubicBezTo>
                  <a:cubicBezTo>
                    <a:pt x="1120" y="577"/>
                    <a:pt x="1119" y="577"/>
                    <a:pt x="1119" y="577"/>
                  </a:cubicBezTo>
                  <a:cubicBezTo>
                    <a:pt x="1209" y="346"/>
                    <a:pt x="1119" y="510"/>
                    <a:pt x="1182" y="328"/>
                  </a:cubicBezTo>
                  <a:lnTo>
                    <a:pt x="1182" y="328"/>
                  </a:lnTo>
                  <a:cubicBezTo>
                    <a:pt x="1171" y="347"/>
                    <a:pt x="1164" y="355"/>
                    <a:pt x="1160" y="355"/>
                  </a:cubicBezTo>
                  <a:cubicBezTo>
                    <a:pt x="1147" y="355"/>
                    <a:pt x="1159" y="286"/>
                    <a:pt x="1144" y="286"/>
                  </a:cubicBezTo>
                  <a:cubicBezTo>
                    <a:pt x="1143" y="286"/>
                    <a:pt x="1143" y="287"/>
                    <a:pt x="1142" y="287"/>
                  </a:cubicBezTo>
                  <a:cubicBezTo>
                    <a:pt x="1082" y="469"/>
                    <a:pt x="1135" y="289"/>
                    <a:pt x="1067" y="475"/>
                  </a:cubicBezTo>
                  <a:cubicBezTo>
                    <a:pt x="1063" y="480"/>
                    <a:pt x="1061" y="482"/>
                    <a:pt x="1060" y="482"/>
                  </a:cubicBezTo>
                  <a:cubicBezTo>
                    <a:pt x="1059" y="482"/>
                    <a:pt x="1060" y="478"/>
                    <a:pt x="1062" y="470"/>
                  </a:cubicBezTo>
                  <a:lnTo>
                    <a:pt x="1090" y="355"/>
                  </a:lnTo>
                  <a:cubicBezTo>
                    <a:pt x="1108" y="299"/>
                    <a:pt x="1110" y="317"/>
                    <a:pt x="1124" y="273"/>
                  </a:cubicBezTo>
                  <a:cubicBezTo>
                    <a:pt x="1120" y="256"/>
                    <a:pt x="1149" y="193"/>
                    <a:pt x="1162" y="141"/>
                  </a:cubicBezTo>
                  <a:lnTo>
                    <a:pt x="1162" y="141"/>
                  </a:lnTo>
                  <a:cubicBezTo>
                    <a:pt x="1145" y="191"/>
                    <a:pt x="1132" y="219"/>
                    <a:pt x="1128" y="219"/>
                  </a:cubicBezTo>
                  <a:cubicBezTo>
                    <a:pt x="1127" y="219"/>
                    <a:pt x="1127" y="215"/>
                    <a:pt x="1128" y="208"/>
                  </a:cubicBezTo>
                  <a:lnTo>
                    <a:pt x="1128" y="208"/>
                  </a:lnTo>
                  <a:lnTo>
                    <a:pt x="1105" y="296"/>
                  </a:lnTo>
                  <a:cubicBezTo>
                    <a:pt x="1097" y="311"/>
                    <a:pt x="1093" y="317"/>
                    <a:pt x="1091" y="317"/>
                  </a:cubicBezTo>
                  <a:cubicBezTo>
                    <a:pt x="1084" y="317"/>
                    <a:pt x="1122" y="208"/>
                    <a:pt x="1114" y="208"/>
                  </a:cubicBezTo>
                  <a:lnTo>
                    <a:pt x="1114" y="208"/>
                  </a:lnTo>
                  <a:cubicBezTo>
                    <a:pt x="1113" y="208"/>
                    <a:pt x="1108" y="214"/>
                    <a:pt x="1100" y="229"/>
                  </a:cubicBezTo>
                  <a:lnTo>
                    <a:pt x="1126" y="172"/>
                  </a:lnTo>
                  <a:lnTo>
                    <a:pt x="1126" y="172"/>
                  </a:lnTo>
                  <a:cubicBezTo>
                    <a:pt x="1108" y="204"/>
                    <a:pt x="1103" y="161"/>
                    <a:pt x="1041" y="308"/>
                  </a:cubicBezTo>
                  <a:cubicBezTo>
                    <a:pt x="1048" y="287"/>
                    <a:pt x="1064" y="235"/>
                    <a:pt x="1072" y="223"/>
                  </a:cubicBezTo>
                  <a:cubicBezTo>
                    <a:pt x="1072" y="221"/>
                    <a:pt x="1071" y="220"/>
                    <a:pt x="1069" y="220"/>
                  </a:cubicBezTo>
                  <a:cubicBezTo>
                    <a:pt x="1055" y="220"/>
                    <a:pt x="1012" y="302"/>
                    <a:pt x="1000" y="302"/>
                  </a:cubicBezTo>
                  <a:cubicBezTo>
                    <a:pt x="996" y="302"/>
                    <a:pt x="996" y="294"/>
                    <a:pt x="1000" y="273"/>
                  </a:cubicBezTo>
                  <a:lnTo>
                    <a:pt x="1016" y="229"/>
                  </a:lnTo>
                  <a:lnTo>
                    <a:pt x="1016" y="229"/>
                  </a:lnTo>
                  <a:cubicBezTo>
                    <a:pt x="1011" y="237"/>
                    <a:pt x="994" y="281"/>
                    <a:pt x="991" y="281"/>
                  </a:cubicBezTo>
                  <a:cubicBezTo>
                    <a:pt x="990" y="281"/>
                    <a:pt x="991" y="276"/>
                    <a:pt x="994" y="265"/>
                  </a:cubicBezTo>
                  <a:cubicBezTo>
                    <a:pt x="1000" y="245"/>
                    <a:pt x="1010" y="219"/>
                    <a:pt x="1010" y="216"/>
                  </a:cubicBezTo>
                  <a:lnTo>
                    <a:pt x="1010" y="216"/>
                  </a:lnTo>
                  <a:cubicBezTo>
                    <a:pt x="1005" y="229"/>
                    <a:pt x="984" y="273"/>
                    <a:pt x="979" y="273"/>
                  </a:cubicBezTo>
                  <a:cubicBezTo>
                    <a:pt x="978" y="273"/>
                    <a:pt x="978" y="271"/>
                    <a:pt x="979" y="266"/>
                  </a:cubicBezTo>
                  <a:lnTo>
                    <a:pt x="1000" y="215"/>
                  </a:lnTo>
                  <a:cubicBezTo>
                    <a:pt x="1000" y="205"/>
                    <a:pt x="999" y="201"/>
                    <a:pt x="997" y="201"/>
                  </a:cubicBezTo>
                  <a:cubicBezTo>
                    <a:pt x="984" y="201"/>
                    <a:pt x="929" y="337"/>
                    <a:pt x="909" y="359"/>
                  </a:cubicBezTo>
                  <a:cubicBezTo>
                    <a:pt x="954" y="224"/>
                    <a:pt x="957" y="177"/>
                    <a:pt x="958" y="152"/>
                  </a:cubicBezTo>
                  <a:lnTo>
                    <a:pt x="965" y="132"/>
                  </a:lnTo>
                  <a:cubicBezTo>
                    <a:pt x="964" y="130"/>
                    <a:pt x="962" y="129"/>
                    <a:pt x="961" y="129"/>
                  </a:cubicBezTo>
                  <a:cubicBezTo>
                    <a:pt x="943" y="129"/>
                    <a:pt x="893" y="239"/>
                    <a:pt x="861" y="281"/>
                  </a:cubicBezTo>
                  <a:cubicBezTo>
                    <a:pt x="898" y="131"/>
                    <a:pt x="845" y="208"/>
                    <a:pt x="854" y="120"/>
                  </a:cubicBezTo>
                  <a:lnTo>
                    <a:pt x="854" y="120"/>
                  </a:lnTo>
                  <a:cubicBezTo>
                    <a:pt x="848" y="146"/>
                    <a:pt x="819" y="225"/>
                    <a:pt x="812" y="239"/>
                  </a:cubicBezTo>
                  <a:cubicBezTo>
                    <a:pt x="813" y="236"/>
                    <a:pt x="813" y="234"/>
                    <a:pt x="812" y="234"/>
                  </a:cubicBezTo>
                  <a:cubicBezTo>
                    <a:pt x="810" y="234"/>
                    <a:pt x="797" y="263"/>
                    <a:pt x="795" y="263"/>
                  </a:cubicBezTo>
                  <a:cubicBezTo>
                    <a:pt x="793" y="263"/>
                    <a:pt x="796" y="249"/>
                    <a:pt x="810" y="205"/>
                  </a:cubicBezTo>
                  <a:lnTo>
                    <a:pt x="812" y="208"/>
                  </a:lnTo>
                  <a:cubicBezTo>
                    <a:pt x="837" y="118"/>
                    <a:pt x="835" y="110"/>
                    <a:pt x="829" y="110"/>
                  </a:cubicBezTo>
                  <a:lnTo>
                    <a:pt x="829" y="110"/>
                  </a:lnTo>
                  <a:cubicBezTo>
                    <a:pt x="828" y="110"/>
                    <a:pt x="826" y="110"/>
                    <a:pt x="825" y="110"/>
                  </a:cubicBezTo>
                  <a:cubicBezTo>
                    <a:pt x="824" y="110"/>
                    <a:pt x="823" y="110"/>
                    <a:pt x="823" y="109"/>
                  </a:cubicBezTo>
                  <a:lnTo>
                    <a:pt x="771" y="272"/>
                  </a:lnTo>
                  <a:cubicBezTo>
                    <a:pt x="788" y="196"/>
                    <a:pt x="788" y="175"/>
                    <a:pt x="780" y="175"/>
                  </a:cubicBezTo>
                  <a:lnTo>
                    <a:pt x="780" y="175"/>
                  </a:lnTo>
                  <a:cubicBezTo>
                    <a:pt x="776" y="175"/>
                    <a:pt x="769" y="182"/>
                    <a:pt x="762" y="190"/>
                  </a:cubicBezTo>
                  <a:cubicBezTo>
                    <a:pt x="755" y="200"/>
                    <a:pt x="747" y="210"/>
                    <a:pt x="743" y="210"/>
                  </a:cubicBezTo>
                  <a:cubicBezTo>
                    <a:pt x="738" y="210"/>
                    <a:pt x="739" y="192"/>
                    <a:pt x="755" y="130"/>
                  </a:cubicBezTo>
                  <a:lnTo>
                    <a:pt x="755" y="130"/>
                  </a:lnTo>
                  <a:cubicBezTo>
                    <a:pt x="737" y="169"/>
                    <a:pt x="734" y="167"/>
                    <a:pt x="717" y="208"/>
                  </a:cubicBezTo>
                  <a:lnTo>
                    <a:pt x="743" y="120"/>
                  </a:lnTo>
                  <a:cubicBezTo>
                    <a:pt x="739" y="102"/>
                    <a:pt x="737" y="90"/>
                    <a:pt x="729" y="90"/>
                  </a:cubicBezTo>
                  <a:cubicBezTo>
                    <a:pt x="726" y="90"/>
                    <a:pt x="722" y="92"/>
                    <a:pt x="716" y="97"/>
                  </a:cubicBezTo>
                  <a:lnTo>
                    <a:pt x="736" y="35"/>
                  </a:lnTo>
                  <a:cubicBezTo>
                    <a:pt x="736" y="35"/>
                    <a:pt x="736" y="35"/>
                    <a:pt x="736" y="35"/>
                  </a:cubicBezTo>
                  <a:cubicBezTo>
                    <a:pt x="728" y="35"/>
                    <a:pt x="653" y="287"/>
                    <a:pt x="644" y="289"/>
                  </a:cubicBezTo>
                  <a:lnTo>
                    <a:pt x="679" y="157"/>
                  </a:lnTo>
                  <a:cubicBezTo>
                    <a:pt x="670" y="155"/>
                    <a:pt x="675" y="100"/>
                    <a:pt x="665" y="100"/>
                  </a:cubicBezTo>
                  <a:cubicBezTo>
                    <a:pt x="660" y="100"/>
                    <a:pt x="652" y="113"/>
                    <a:pt x="637" y="151"/>
                  </a:cubicBezTo>
                  <a:cubicBezTo>
                    <a:pt x="642" y="131"/>
                    <a:pt x="653" y="94"/>
                    <a:pt x="658" y="89"/>
                  </a:cubicBezTo>
                  <a:cubicBezTo>
                    <a:pt x="655" y="86"/>
                    <a:pt x="655" y="61"/>
                    <a:pt x="649" y="61"/>
                  </a:cubicBezTo>
                  <a:cubicBezTo>
                    <a:pt x="644" y="61"/>
                    <a:pt x="635" y="81"/>
                    <a:pt x="615" y="153"/>
                  </a:cubicBezTo>
                  <a:lnTo>
                    <a:pt x="615" y="153"/>
                  </a:lnTo>
                  <a:cubicBezTo>
                    <a:pt x="621" y="128"/>
                    <a:pt x="622" y="119"/>
                    <a:pt x="620" y="119"/>
                  </a:cubicBezTo>
                  <a:lnTo>
                    <a:pt x="620" y="119"/>
                  </a:lnTo>
                  <a:cubicBezTo>
                    <a:pt x="615" y="119"/>
                    <a:pt x="590" y="175"/>
                    <a:pt x="577" y="209"/>
                  </a:cubicBezTo>
                  <a:lnTo>
                    <a:pt x="602" y="122"/>
                  </a:lnTo>
                  <a:lnTo>
                    <a:pt x="602" y="122"/>
                  </a:lnTo>
                  <a:cubicBezTo>
                    <a:pt x="565" y="232"/>
                    <a:pt x="556" y="262"/>
                    <a:pt x="539" y="291"/>
                  </a:cubicBezTo>
                  <a:cubicBezTo>
                    <a:pt x="540" y="280"/>
                    <a:pt x="551" y="238"/>
                    <a:pt x="554" y="238"/>
                  </a:cubicBezTo>
                  <a:cubicBezTo>
                    <a:pt x="554" y="238"/>
                    <a:pt x="554" y="240"/>
                    <a:pt x="554" y="244"/>
                  </a:cubicBezTo>
                  <a:cubicBezTo>
                    <a:pt x="555" y="236"/>
                    <a:pt x="555" y="233"/>
                    <a:pt x="554" y="233"/>
                  </a:cubicBezTo>
                  <a:cubicBezTo>
                    <a:pt x="550" y="233"/>
                    <a:pt x="535" y="287"/>
                    <a:pt x="531" y="287"/>
                  </a:cubicBezTo>
                  <a:cubicBezTo>
                    <a:pt x="530" y="287"/>
                    <a:pt x="530" y="284"/>
                    <a:pt x="530" y="276"/>
                  </a:cubicBezTo>
                  <a:lnTo>
                    <a:pt x="549" y="221"/>
                  </a:lnTo>
                  <a:cubicBezTo>
                    <a:pt x="548" y="220"/>
                    <a:pt x="548" y="220"/>
                    <a:pt x="547" y="220"/>
                  </a:cubicBezTo>
                  <a:cubicBezTo>
                    <a:pt x="542" y="220"/>
                    <a:pt x="533" y="251"/>
                    <a:pt x="515" y="307"/>
                  </a:cubicBezTo>
                  <a:cubicBezTo>
                    <a:pt x="512" y="314"/>
                    <a:pt x="510" y="317"/>
                    <a:pt x="509" y="317"/>
                  </a:cubicBezTo>
                  <a:cubicBezTo>
                    <a:pt x="504" y="317"/>
                    <a:pt x="511" y="266"/>
                    <a:pt x="527" y="203"/>
                  </a:cubicBezTo>
                  <a:lnTo>
                    <a:pt x="527" y="203"/>
                  </a:lnTo>
                  <a:cubicBezTo>
                    <a:pt x="516" y="243"/>
                    <a:pt x="499" y="294"/>
                    <a:pt x="495" y="294"/>
                  </a:cubicBezTo>
                  <a:cubicBezTo>
                    <a:pt x="494" y="294"/>
                    <a:pt x="494" y="293"/>
                    <a:pt x="494" y="289"/>
                  </a:cubicBezTo>
                  <a:cubicBezTo>
                    <a:pt x="502" y="260"/>
                    <a:pt x="507" y="241"/>
                    <a:pt x="511" y="232"/>
                  </a:cubicBezTo>
                  <a:cubicBezTo>
                    <a:pt x="512" y="221"/>
                    <a:pt x="511" y="217"/>
                    <a:pt x="509" y="217"/>
                  </a:cubicBezTo>
                  <a:cubicBezTo>
                    <a:pt x="502" y="217"/>
                    <a:pt x="484" y="268"/>
                    <a:pt x="480" y="268"/>
                  </a:cubicBezTo>
                  <a:cubicBezTo>
                    <a:pt x="478" y="268"/>
                    <a:pt x="478" y="261"/>
                    <a:pt x="481" y="241"/>
                  </a:cubicBezTo>
                  <a:cubicBezTo>
                    <a:pt x="489" y="213"/>
                    <a:pt x="492" y="197"/>
                    <a:pt x="493" y="188"/>
                  </a:cubicBezTo>
                  <a:cubicBezTo>
                    <a:pt x="502" y="192"/>
                    <a:pt x="508" y="199"/>
                    <a:pt x="506" y="205"/>
                  </a:cubicBezTo>
                  <a:lnTo>
                    <a:pt x="506" y="205"/>
                  </a:lnTo>
                  <a:cubicBezTo>
                    <a:pt x="527" y="126"/>
                    <a:pt x="523" y="109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4809250" y="1244800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7"/>
                    <a:pt x="5" y="8"/>
                  </a:cubicBezTo>
                  <a:cubicBezTo>
                    <a:pt x="4" y="15"/>
                    <a:pt x="3" y="20"/>
                    <a:pt x="2" y="25"/>
                  </a:cubicBezTo>
                  <a:lnTo>
                    <a:pt x="2" y="25"/>
                  </a:lnTo>
                  <a:lnTo>
                    <a:pt x="9" y="1"/>
                  </a:lnTo>
                  <a:cubicBezTo>
                    <a:pt x="8" y="1"/>
                    <a:pt x="8" y="1"/>
                    <a:pt x="8" y="1"/>
                  </a:cubicBezTo>
                  <a:close/>
                  <a:moveTo>
                    <a:pt x="2" y="25"/>
                  </a:moveTo>
                  <a:lnTo>
                    <a:pt x="1" y="28"/>
                  </a:lnTo>
                  <a:cubicBezTo>
                    <a:pt x="1" y="27"/>
                    <a:pt x="1" y="26"/>
                    <a:pt x="2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4842525" y="1264775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1"/>
                  </a:moveTo>
                  <a:cubicBezTo>
                    <a:pt x="11" y="1"/>
                    <a:pt x="10" y="2"/>
                    <a:pt x="9" y="2"/>
                  </a:cubicBezTo>
                  <a:lnTo>
                    <a:pt x="9" y="2"/>
                  </a:lnTo>
                  <a:cubicBezTo>
                    <a:pt x="10" y="2"/>
                    <a:pt x="10" y="2"/>
                    <a:pt x="11" y="2"/>
                  </a:cubicBezTo>
                  <a:lnTo>
                    <a:pt x="12" y="1"/>
                  </a:lnTo>
                  <a:close/>
                  <a:moveTo>
                    <a:pt x="9" y="2"/>
                  </a:moveTo>
                  <a:lnTo>
                    <a:pt x="9" y="2"/>
                  </a:lnTo>
                  <a:cubicBezTo>
                    <a:pt x="6" y="3"/>
                    <a:pt x="5" y="3"/>
                    <a:pt x="0" y="6"/>
                  </a:cubicBezTo>
                  <a:cubicBezTo>
                    <a:pt x="4" y="5"/>
                    <a:pt x="7" y="4"/>
                    <a:pt x="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4810950" y="1262450"/>
              <a:ext cx="200" cy="575"/>
            </a:xfrm>
            <a:custGeom>
              <a:avLst/>
              <a:gdLst/>
              <a:ahLst/>
              <a:cxnLst/>
              <a:rect l="l" t="t" r="r" b="b"/>
              <a:pathLst>
                <a:path w="8" h="23" extrusionOk="0">
                  <a:moveTo>
                    <a:pt x="7" y="1"/>
                  </a:moveTo>
                  <a:lnTo>
                    <a:pt x="0" y="20"/>
                  </a:lnTo>
                  <a:lnTo>
                    <a:pt x="0" y="22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4835025" y="1268300"/>
              <a:ext cx="625" cy="50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24" y="1"/>
                  </a:moveTo>
                  <a:cubicBezTo>
                    <a:pt x="19" y="1"/>
                    <a:pt x="12" y="1"/>
                    <a:pt x="1" y="2"/>
                  </a:cubicBezTo>
                  <a:cubicBezTo>
                    <a:pt x="5" y="2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4834275" y="1268525"/>
              <a:ext cx="850" cy="75"/>
            </a:xfrm>
            <a:custGeom>
              <a:avLst/>
              <a:gdLst/>
              <a:ahLst/>
              <a:cxnLst/>
              <a:rect l="l" t="t" r="r" b="b"/>
              <a:pathLst>
                <a:path w="34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"/>
                    <a:pt x="23" y="1"/>
                    <a:pt x="34" y="2"/>
                  </a:cubicBezTo>
                  <a:cubicBezTo>
                    <a:pt x="28" y="1"/>
                    <a:pt x="19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4834200" y="1268525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0" y="0"/>
                  </a:moveTo>
                  <a:lnTo>
                    <a:pt x="17" y="4"/>
                  </a:lnTo>
                  <a:lnTo>
                    <a:pt x="17" y="4"/>
                  </a:lnTo>
                  <a:cubicBezTo>
                    <a:pt x="13" y="3"/>
                    <a:pt x="7" y="1"/>
                    <a:pt x="0" y="0"/>
                  </a:cubicBezTo>
                  <a:close/>
                  <a:moveTo>
                    <a:pt x="17" y="4"/>
                  </a:moveTo>
                  <a:cubicBezTo>
                    <a:pt x="22" y="5"/>
                    <a:pt x="25" y="6"/>
                    <a:pt x="28" y="6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4829900" y="1268575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8" y="0"/>
                  </a:moveTo>
                  <a:cubicBezTo>
                    <a:pt x="8" y="0"/>
                    <a:pt x="8" y="1"/>
                    <a:pt x="7" y="3"/>
                  </a:cubicBezTo>
                  <a:lnTo>
                    <a:pt x="7" y="3"/>
                  </a:lnTo>
                  <a:cubicBezTo>
                    <a:pt x="7" y="2"/>
                    <a:pt x="8" y="1"/>
                    <a:pt x="8" y="0"/>
                  </a:cubicBezTo>
                  <a:close/>
                  <a:moveTo>
                    <a:pt x="7" y="3"/>
                  </a:moveTo>
                  <a:cubicBezTo>
                    <a:pt x="6" y="5"/>
                    <a:pt x="5" y="6"/>
                    <a:pt x="5" y="7"/>
                  </a:cubicBezTo>
                  <a:lnTo>
                    <a:pt x="5" y="7"/>
                  </a:lnTo>
                  <a:cubicBezTo>
                    <a:pt x="5" y="6"/>
                    <a:pt x="6" y="5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lose/>
                  <a:moveTo>
                    <a:pt x="5" y="7"/>
                  </a:moveTo>
                  <a:cubicBezTo>
                    <a:pt x="2" y="11"/>
                    <a:pt x="1" y="13"/>
                    <a:pt x="1" y="13"/>
                  </a:cubicBezTo>
                  <a:cubicBezTo>
                    <a:pt x="1" y="13"/>
                    <a:pt x="2" y="11"/>
                    <a:pt x="5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4834100" y="1265325"/>
              <a:ext cx="800" cy="925"/>
            </a:xfrm>
            <a:custGeom>
              <a:avLst/>
              <a:gdLst/>
              <a:ahLst/>
              <a:cxnLst/>
              <a:rect l="l" t="t" r="r" b="b"/>
              <a:pathLst>
                <a:path w="32" h="37" extrusionOk="0">
                  <a:moveTo>
                    <a:pt x="31" y="1"/>
                  </a:moveTo>
                  <a:cubicBezTo>
                    <a:pt x="21" y="11"/>
                    <a:pt x="12" y="21"/>
                    <a:pt x="1" y="32"/>
                  </a:cubicBezTo>
                  <a:cubicBezTo>
                    <a:pt x="1" y="34"/>
                    <a:pt x="0" y="36"/>
                    <a:pt x="1" y="36"/>
                  </a:cubicBezTo>
                  <a:cubicBezTo>
                    <a:pt x="3" y="36"/>
                    <a:pt x="10" y="28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4826100" y="126970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lnTo>
                    <a:pt x="1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4833925" y="126592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3" y="0"/>
                  </a:moveTo>
                  <a:cubicBezTo>
                    <a:pt x="12" y="0"/>
                    <a:pt x="11" y="2"/>
                    <a:pt x="7" y="6"/>
                  </a:cubicBezTo>
                  <a:cubicBezTo>
                    <a:pt x="2" y="13"/>
                    <a:pt x="0" y="17"/>
                    <a:pt x="1" y="17"/>
                  </a:cubicBezTo>
                  <a:cubicBezTo>
                    <a:pt x="2" y="17"/>
                    <a:pt x="5" y="13"/>
                    <a:pt x="9" y="9"/>
                  </a:cubicBezTo>
                  <a:cubicBezTo>
                    <a:pt x="11" y="5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4835875" y="126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4835875" y="1269350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4835900" y="12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4835650" y="126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4835525" y="1269050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2"/>
                    <a:pt x="5" y="5"/>
                  </a:cubicBezTo>
                  <a:cubicBezTo>
                    <a:pt x="4" y="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4842625" y="1271750"/>
              <a:ext cx="3175" cy="1150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31" y="1"/>
                  </a:moveTo>
                  <a:lnTo>
                    <a:pt x="31" y="1"/>
                  </a:lnTo>
                  <a:cubicBezTo>
                    <a:pt x="21" y="3"/>
                    <a:pt x="11" y="4"/>
                    <a:pt x="0" y="7"/>
                  </a:cubicBezTo>
                  <a:cubicBezTo>
                    <a:pt x="34" y="17"/>
                    <a:pt x="79" y="30"/>
                    <a:pt x="84" y="42"/>
                  </a:cubicBezTo>
                  <a:cubicBezTo>
                    <a:pt x="101" y="45"/>
                    <a:pt x="110" y="45"/>
                    <a:pt x="115" y="45"/>
                  </a:cubicBezTo>
                  <a:cubicBezTo>
                    <a:pt x="126" y="45"/>
                    <a:pt x="111" y="40"/>
                    <a:pt x="90" y="33"/>
                  </a:cubicBezTo>
                  <a:cubicBezTo>
                    <a:pt x="61" y="23"/>
                    <a:pt x="21" y="8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4844975" y="1270775"/>
              <a:ext cx="1775" cy="400"/>
            </a:xfrm>
            <a:custGeom>
              <a:avLst/>
              <a:gdLst/>
              <a:ahLst/>
              <a:cxnLst/>
              <a:rect l="l" t="t" r="r" b="b"/>
              <a:pathLst>
                <a:path w="71" h="16" extrusionOk="0">
                  <a:moveTo>
                    <a:pt x="13" y="0"/>
                  </a:moveTo>
                  <a:cubicBezTo>
                    <a:pt x="9" y="0"/>
                    <a:pt x="5" y="0"/>
                    <a:pt x="1" y="0"/>
                  </a:cubicBezTo>
                  <a:cubicBezTo>
                    <a:pt x="15" y="14"/>
                    <a:pt x="52" y="11"/>
                    <a:pt x="70" y="16"/>
                  </a:cubicBezTo>
                  <a:cubicBezTo>
                    <a:pt x="45" y="3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4843000" y="1260300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68" y="0"/>
                  </a:moveTo>
                  <a:cubicBezTo>
                    <a:pt x="56" y="2"/>
                    <a:pt x="45" y="17"/>
                    <a:pt x="11" y="42"/>
                  </a:cubicBezTo>
                  <a:lnTo>
                    <a:pt x="11" y="42"/>
                  </a:lnTo>
                  <a:lnTo>
                    <a:pt x="68" y="0"/>
                  </a:lnTo>
                  <a:close/>
                  <a:moveTo>
                    <a:pt x="11" y="42"/>
                  </a:moveTo>
                  <a:lnTo>
                    <a:pt x="1" y="49"/>
                  </a:lnTo>
                  <a:cubicBezTo>
                    <a:pt x="4" y="47"/>
                    <a:pt x="8" y="44"/>
                    <a:pt x="11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4833100" y="1267050"/>
              <a:ext cx="1450" cy="1275"/>
            </a:xfrm>
            <a:custGeom>
              <a:avLst/>
              <a:gdLst/>
              <a:ahLst/>
              <a:cxnLst/>
              <a:rect l="l" t="t" r="r" b="b"/>
              <a:pathLst>
                <a:path w="58" h="51" extrusionOk="0">
                  <a:moveTo>
                    <a:pt x="58" y="0"/>
                  </a:moveTo>
                  <a:lnTo>
                    <a:pt x="39" y="16"/>
                  </a:lnTo>
                  <a:cubicBezTo>
                    <a:pt x="31" y="23"/>
                    <a:pt x="24" y="30"/>
                    <a:pt x="16" y="37"/>
                  </a:cubicBezTo>
                  <a:lnTo>
                    <a:pt x="16" y="37"/>
                  </a:lnTo>
                  <a:lnTo>
                    <a:pt x="58" y="0"/>
                  </a:lnTo>
                  <a:close/>
                  <a:moveTo>
                    <a:pt x="16" y="37"/>
                  </a:moveTo>
                  <a:lnTo>
                    <a:pt x="1" y="51"/>
                  </a:lnTo>
                  <a:cubicBezTo>
                    <a:pt x="6" y="46"/>
                    <a:pt x="11" y="42"/>
                    <a:pt x="16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4843650" y="1256450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30" y="1"/>
                  </a:moveTo>
                  <a:cubicBezTo>
                    <a:pt x="20" y="4"/>
                    <a:pt x="11" y="9"/>
                    <a:pt x="1" y="13"/>
                  </a:cubicBezTo>
                  <a:lnTo>
                    <a:pt x="20" y="7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4832175" y="1250875"/>
              <a:ext cx="1175" cy="2500"/>
            </a:xfrm>
            <a:custGeom>
              <a:avLst/>
              <a:gdLst/>
              <a:ahLst/>
              <a:cxnLst/>
              <a:rect l="l" t="t" r="r" b="b"/>
              <a:pathLst>
                <a:path w="47" h="100" extrusionOk="0">
                  <a:moveTo>
                    <a:pt x="43" y="0"/>
                  </a:moveTo>
                  <a:lnTo>
                    <a:pt x="43" y="0"/>
                  </a:lnTo>
                  <a:cubicBezTo>
                    <a:pt x="43" y="0"/>
                    <a:pt x="42" y="1"/>
                    <a:pt x="40" y="4"/>
                  </a:cubicBezTo>
                  <a:lnTo>
                    <a:pt x="0" y="100"/>
                  </a:lnTo>
                  <a:cubicBezTo>
                    <a:pt x="9" y="86"/>
                    <a:pt x="47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4828225" y="1250375"/>
              <a:ext cx="575" cy="1500"/>
            </a:xfrm>
            <a:custGeom>
              <a:avLst/>
              <a:gdLst/>
              <a:ahLst/>
              <a:cxnLst/>
              <a:rect l="l" t="t" r="r" b="b"/>
              <a:pathLst>
                <a:path w="23" h="60" extrusionOk="0">
                  <a:moveTo>
                    <a:pt x="20" y="0"/>
                  </a:moveTo>
                  <a:cubicBezTo>
                    <a:pt x="19" y="0"/>
                    <a:pt x="15" y="7"/>
                    <a:pt x="8" y="22"/>
                  </a:cubicBezTo>
                  <a:cubicBezTo>
                    <a:pt x="8" y="30"/>
                    <a:pt x="0" y="59"/>
                    <a:pt x="2" y="59"/>
                  </a:cubicBezTo>
                  <a:cubicBezTo>
                    <a:pt x="3" y="59"/>
                    <a:pt x="3" y="59"/>
                    <a:pt x="4" y="57"/>
                  </a:cubicBezTo>
                  <a:cubicBezTo>
                    <a:pt x="16" y="25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4817850" y="1242925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1"/>
                  </a:moveTo>
                  <a:lnTo>
                    <a:pt x="1" y="26"/>
                  </a:lnTo>
                  <a:lnTo>
                    <a:pt x="2" y="3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4729200" y="1341275"/>
              <a:ext cx="1250" cy="2450"/>
            </a:xfrm>
            <a:custGeom>
              <a:avLst/>
              <a:gdLst/>
              <a:ahLst/>
              <a:cxnLst/>
              <a:rect l="l" t="t" r="r" b="b"/>
              <a:pathLst>
                <a:path w="50" h="98" extrusionOk="0">
                  <a:moveTo>
                    <a:pt x="0" y="0"/>
                  </a:moveTo>
                  <a:lnTo>
                    <a:pt x="3" y="31"/>
                  </a:lnTo>
                  <a:cubicBezTo>
                    <a:pt x="14" y="54"/>
                    <a:pt x="42" y="97"/>
                    <a:pt x="48" y="97"/>
                  </a:cubicBezTo>
                  <a:cubicBezTo>
                    <a:pt x="49" y="97"/>
                    <a:pt x="50" y="97"/>
                    <a:pt x="50" y="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4730225" y="1340225"/>
              <a:ext cx="2825" cy="5375"/>
            </a:xfrm>
            <a:custGeom>
              <a:avLst/>
              <a:gdLst/>
              <a:ahLst/>
              <a:cxnLst/>
              <a:rect l="l" t="t" r="r" b="b"/>
              <a:pathLst>
                <a:path w="113" h="215" extrusionOk="0">
                  <a:moveTo>
                    <a:pt x="1" y="1"/>
                  </a:moveTo>
                  <a:cubicBezTo>
                    <a:pt x="45" y="94"/>
                    <a:pt x="21" y="58"/>
                    <a:pt x="75" y="169"/>
                  </a:cubicBezTo>
                  <a:cubicBezTo>
                    <a:pt x="75" y="171"/>
                    <a:pt x="75" y="172"/>
                    <a:pt x="73" y="172"/>
                  </a:cubicBezTo>
                  <a:cubicBezTo>
                    <a:pt x="66" y="172"/>
                    <a:pt x="42" y="141"/>
                    <a:pt x="27" y="113"/>
                  </a:cubicBezTo>
                  <a:lnTo>
                    <a:pt x="27" y="113"/>
                  </a:lnTo>
                  <a:cubicBezTo>
                    <a:pt x="38" y="138"/>
                    <a:pt x="3" y="100"/>
                    <a:pt x="34" y="159"/>
                  </a:cubicBezTo>
                  <a:cubicBezTo>
                    <a:pt x="59" y="191"/>
                    <a:pt x="75" y="206"/>
                    <a:pt x="83" y="206"/>
                  </a:cubicBezTo>
                  <a:cubicBezTo>
                    <a:pt x="91" y="206"/>
                    <a:pt x="89" y="189"/>
                    <a:pt x="76" y="154"/>
                  </a:cubicBezTo>
                  <a:lnTo>
                    <a:pt x="76" y="154"/>
                  </a:lnTo>
                  <a:cubicBezTo>
                    <a:pt x="92" y="172"/>
                    <a:pt x="104" y="198"/>
                    <a:pt x="113" y="214"/>
                  </a:cubicBezTo>
                  <a:cubicBezTo>
                    <a:pt x="95" y="165"/>
                    <a:pt x="56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4752275" y="13382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0" y="1"/>
                  </a:moveTo>
                  <a:cubicBezTo>
                    <a:pt x="5" y="6"/>
                    <a:pt x="8" y="8"/>
                    <a:pt x="12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4763950" y="1332850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2" y="0"/>
                  </a:moveTo>
                  <a:cubicBezTo>
                    <a:pt x="1" y="4"/>
                    <a:pt x="5" y="15"/>
                    <a:pt x="10" y="22"/>
                  </a:cubicBezTo>
                  <a:cubicBezTo>
                    <a:pt x="8" y="15"/>
                    <a:pt x="7" y="6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4767200" y="1334025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5" y="6"/>
                    <a:pt x="8" y="9"/>
                    <a:pt x="9" y="9"/>
                  </a:cubicBezTo>
                  <a:cubicBezTo>
                    <a:pt x="10" y="9"/>
                    <a:pt x="9" y="8"/>
                    <a:pt x="8" y="5"/>
                  </a:cubicBezTo>
                  <a:cubicBezTo>
                    <a:pt x="5" y="4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4752550" y="1338400"/>
              <a:ext cx="775" cy="5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10" y="1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lnTo>
                    <a:pt x="1" y="1"/>
                  </a:lnTo>
                  <a:lnTo>
                    <a:pt x="31" y="22"/>
                  </a:lnTo>
                  <a:cubicBezTo>
                    <a:pt x="19" y="4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4732075" y="1338575"/>
              <a:ext cx="250" cy="750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0" y="0"/>
                  </a:moveTo>
                  <a:cubicBezTo>
                    <a:pt x="0" y="7"/>
                    <a:pt x="4" y="16"/>
                    <a:pt x="10" y="29"/>
                  </a:cubicBezTo>
                  <a:lnTo>
                    <a:pt x="10" y="16"/>
                  </a:ln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4748900" y="13432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3" y="1"/>
                  </a:moveTo>
                  <a:lnTo>
                    <a:pt x="0" y="3"/>
                  </a:lnTo>
                  <a:cubicBezTo>
                    <a:pt x="6" y="13"/>
                    <a:pt x="12" y="28"/>
                    <a:pt x="21" y="4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4744050" y="1343050"/>
              <a:ext cx="1675" cy="2800"/>
            </a:xfrm>
            <a:custGeom>
              <a:avLst/>
              <a:gdLst/>
              <a:ahLst/>
              <a:cxnLst/>
              <a:rect l="l" t="t" r="r" b="b"/>
              <a:pathLst>
                <a:path w="67" h="112" extrusionOk="0">
                  <a:moveTo>
                    <a:pt x="0" y="1"/>
                  </a:moveTo>
                  <a:cubicBezTo>
                    <a:pt x="1" y="2"/>
                    <a:pt x="2" y="3"/>
                    <a:pt x="2" y="4"/>
                  </a:cubicBezTo>
                  <a:lnTo>
                    <a:pt x="2" y="4"/>
                  </a:lnTo>
                  <a:cubicBezTo>
                    <a:pt x="2" y="3"/>
                    <a:pt x="1" y="2"/>
                    <a:pt x="0" y="1"/>
                  </a:cubicBezTo>
                  <a:close/>
                  <a:moveTo>
                    <a:pt x="2" y="4"/>
                  </a:moveTo>
                  <a:cubicBezTo>
                    <a:pt x="19" y="34"/>
                    <a:pt x="25" y="50"/>
                    <a:pt x="26" y="58"/>
                  </a:cubicBezTo>
                  <a:cubicBezTo>
                    <a:pt x="35" y="73"/>
                    <a:pt x="46" y="90"/>
                    <a:pt x="62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6" y="112"/>
                    <a:pt x="23" y="39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4737700" y="1345950"/>
              <a:ext cx="100" cy="375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3" y="13"/>
                  </a:lnTo>
                  <a:lnTo>
                    <a:pt x="3" y="13"/>
                  </a:lnTo>
                  <a:cubicBezTo>
                    <a:pt x="2" y="10"/>
                    <a:pt x="2" y="6"/>
                    <a:pt x="0" y="1"/>
                  </a:cubicBezTo>
                  <a:close/>
                  <a:moveTo>
                    <a:pt x="3" y="13"/>
                  </a:moveTo>
                  <a:cubicBezTo>
                    <a:pt x="3" y="14"/>
                    <a:pt x="3" y="14"/>
                    <a:pt x="3" y="14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2"/>
            <p:cNvSpPr/>
            <p:nvPr/>
          </p:nvSpPr>
          <p:spPr>
            <a:xfrm>
              <a:off x="4751825" y="1342025"/>
              <a:ext cx="500" cy="7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" y="0"/>
                  </a:moveTo>
                  <a:cubicBezTo>
                    <a:pt x="9" y="12"/>
                    <a:pt x="15" y="21"/>
                    <a:pt x="19" y="27"/>
                  </a:cubicBezTo>
                  <a:cubicBezTo>
                    <a:pt x="14" y="17"/>
                    <a:pt x="8" y="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2"/>
            <p:cNvSpPr/>
            <p:nvPr/>
          </p:nvSpPr>
          <p:spPr>
            <a:xfrm>
              <a:off x="4839000" y="125945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"/>
                    <a:pt x="5" y="5"/>
                    <a:pt x="6" y="7"/>
                  </a:cubicBezTo>
                  <a:lnTo>
                    <a:pt x="6" y="7"/>
                  </a:lnTo>
                  <a:cubicBezTo>
                    <a:pt x="3" y="3"/>
                    <a:pt x="1" y="0"/>
                    <a:pt x="0" y="0"/>
                  </a:cubicBezTo>
                  <a:close/>
                  <a:moveTo>
                    <a:pt x="6" y="7"/>
                  </a:moveTo>
                  <a:lnTo>
                    <a:pt x="6" y="7"/>
                  </a:lnTo>
                  <a:cubicBezTo>
                    <a:pt x="6" y="8"/>
                    <a:pt x="7" y="8"/>
                    <a:pt x="7" y="9"/>
                  </a:cubicBezTo>
                  <a:lnTo>
                    <a:pt x="7" y="9"/>
                  </a:lnTo>
                  <a:cubicBezTo>
                    <a:pt x="7" y="8"/>
                    <a:pt x="6" y="8"/>
                    <a:pt x="6" y="7"/>
                  </a:cubicBezTo>
                  <a:close/>
                  <a:moveTo>
                    <a:pt x="7" y="9"/>
                  </a:moveTo>
                  <a:cubicBezTo>
                    <a:pt x="8" y="10"/>
                    <a:pt x="9" y="11"/>
                    <a:pt x="10" y="13"/>
                  </a:cubicBezTo>
                  <a:cubicBezTo>
                    <a:pt x="9" y="11"/>
                    <a:pt x="8" y="10"/>
                    <a:pt x="7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4849825" y="1265225"/>
              <a:ext cx="850" cy="1175"/>
            </a:xfrm>
            <a:custGeom>
              <a:avLst/>
              <a:gdLst/>
              <a:ahLst/>
              <a:cxnLst/>
              <a:rect l="l" t="t" r="r" b="b"/>
              <a:pathLst>
                <a:path w="34" h="47" extrusionOk="0">
                  <a:moveTo>
                    <a:pt x="1" y="0"/>
                  </a:moveTo>
                  <a:lnTo>
                    <a:pt x="3" y="6"/>
                  </a:lnTo>
                  <a:cubicBezTo>
                    <a:pt x="14" y="20"/>
                    <a:pt x="25" y="34"/>
                    <a:pt x="34" y="4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2"/>
            <p:cNvSpPr/>
            <p:nvPr/>
          </p:nvSpPr>
          <p:spPr>
            <a:xfrm>
              <a:off x="4772275" y="1334375"/>
              <a:ext cx="100" cy="200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0"/>
                  </a:cubicBezTo>
                  <a:close/>
                  <a:moveTo>
                    <a:pt x="1" y="1"/>
                  </a:moveTo>
                  <a:cubicBezTo>
                    <a:pt x="2" y="6"/>
                    <a:pt x="3" y="8"/>
                    <a:pt x="3" y="8"/>
                  </a:cubicBezTo>
                  <a:cubicBezTo>
                    <a:pt x="3" y="8"/>
                    <a:pt x="3" y="5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2"/>
            <p:cNvSpPr/>
            <p:nvPr/>
          </p:nvSpPr>
          <p:spPr>
            <a:xfrm>
              <a:off x="4798750" y="1308500"/>
              <a:ext cx="2800" cy="4050"/>
            </a:xfrm>
            <a:custGeom>
              <a:avLst/>
              <a:gdLst/>
              <a:ahLst/>
              <a:cxnLst/>
              <a:rect l="l" t="t" r="r" b="b"/>
              <a:pathLst>
                <a:path w="112" h="162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29"/>
                    <a:pt x="63" y="130"/>
                    <a:pt x="112" y="161"/>
                  </a:cubicBezTo>
                  <a:cubicBezTo>
                    <a:pt x="50" y="104"/>
                    <a:pt x="72" y="5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4732325" y="13386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1"/>
                  </a:moveTo>
                  <a:cubicBezTo>
                    <a:pt x="1" y="1"/>
                    <a:pt x="1" y="3"/>
                    <a:pt x="1" y="6"/>
                  </a:cubicBezTo>
                  <a:cubicBezTo>
                    <a:pt x="2" y="3"/>
                    <a:pt x="3" y="2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4798550" y="130835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0"/>
                  </a:moveTo>
                  <a:lnTo>
                    <a:pt x="8" y="6"/>
                  </a:lnTo>
                  <a:cubicBezTo>
                    <a:pt x="6" y="4"/>
                    <a:pt x="3" y="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4778575" y="1327425"/>
              <a:ext cx="625" cy="800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1" y="0"/>
                  </a:moveTo>
                  <a:cubicBezTo>
                    <a:pt x="6" y="9"/>
                    <a:pt x="12" y="17"/>
                    <a:pt x="25" y="32"/>
                  </a:cubicBezTo>
                  <a:cubicBezTo>
                    <a:pt x="15" y="19"/>
                    <a:pt x="7" y="1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4771750" y="132927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0" y="0"/>
                  </a:moveTo>
                  <a:lnTo>
                    <a:pt x="12" y="7"/>
                  </a:ln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4780325" y="1323375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8"/>
                  </a:moveTo>
                  <a:lnTo>
                    <a:pt x="0" y="8"/>
                  </a:lnTo>
                  <a:cubicBezTo>
                    <a:pt x="4" y="11"/>
                    <a:pt x="6" y="13"/>
                    <a:pt x="8" y="13"/>
                  </a:cubicBezTo>
                  <a:lnTo>
                    <a:pt x="8" y="13"/>
                  </a:lnTo>
                  <a:cubicBezTo>
                    <a:pt x="5" y="12"/>
                    <a:pt x="3" y="9"/>
                    <a:pt x="0" y="8"/>
                  </a:cubicBezTo>
                  <a:close/>
                  <a:moveTo>
                    <a:pt x="5" y="1"/>
                  </a:moveTo>
                  <a:lnTo>
                    <a:pt x="5" y="1"/>
                  </a:lnTo>
                  <a:cubicBezTo>
                    <a:pt x="9" y="8"/>
                    <a:pt x="10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3"/>
                  </a:lnTo>
                  <a:cubicBezTo>
                    <a:pt x="9" y="14"/>
                    <a:pt x="11" y="15"/>
                    <a:pt x="12" y="15"/>
                  </a:cubicBezTo>
                  <a:cubicBezTo>
                    <a:pt x="14" y="15"/>
                    <a:pt x="15" y="13"/>
                    <a:pt x="14" y="8"/>
                  </a:cubicBezTo>
                  <a:cubicBezTo>
                    <a:pt x="11" y="5"/>
                    <a:pt x="9" y="2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4783025" y="1321150"/>
              <a:ext cx="375" cy="35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0"/>
                  </a:moveTo>
                  <a:cubicBezTo>
                    <a:pt x="1" y="3"/>
                    <a:pt x="0" y="4"/>
                    <a:pt x="0" y="7"/>
                  </a:cubicBezTo>
                  <a:lnTo>
                    <a:pt x="15" y="14"/>
                  </a:lnTo>
                  <a:cubicBezTo>
                    <a:pt x="9" y="9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4831000" y="1266925"/>
              <a:ext cx="1425" cy="1700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9" y="1"/>
                  </a:moveTo>
                  <a:cubicBezTo>
                    <a:pt x="7" y="1"/>
                    <a:pt x="4" y="3"/>
                    <a:pt x="1" y="7"/>
                  </a:cubicBezTo>
                  <a:cubicBezTo>
                    <a:pt x="19" y="25"/>
                    <a:pt x="38" y="46"/>
                    <a:pt x="57" y="67"/>
                  </a:cubicBezTo>
                  <a:cubicBezTo>
                    <a:pt x="23" y="28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4732300" y="1338775"/>
              <a:ext cx="475" cy="925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2" y="1"/>
                  </a:moveTo>
                  <a:cubicBezTo>
                    <a:pt x="1" y="2"/>
                    <a:pt x="1" y="4"/>
                    <a:pt x="1" y="7"/>
                  </a:cubicBezTo>
                  <a:cubicBezTo>
                    <a:pt x="7" y="19"/>
                    <a:pt x="13" y="30"/>
                    <a:pt x="18" y="37"/>
                  </a:cubicBezTo>
                  <a:cubicBezTo>
                    <a:pt x="7" y="17"/>
                    <a:pt x="3" y="7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4770450" y="1308500"/>
              <a:ext cx="700" cy="125"/>
            </a:xfrm>
            <a:custGeom>
              <a:avLst/>
              <a:gdLst/>
              <a:ahLst/>
              <a:cxnLst/>
              <a:rect l="l" t="t" r="r" b="b"/>
              <a:pathLst>
                <a:path w="28" h="5" extrusionOk="0">
                  <a:moveTo>
                    <a:pt x="12" y="0"/>
                  </a:moveTo>
                  <a:cubicBezTo>
                    <a:pt x="8" y="0"/>
                    <a:pt x="3" y="2"/>
                    <a:pt x="0" y="5"/>
                  </a:cubicBezTo>
                  <a:lnTo>
                    <a:pt x="27" y="3"/>
                  </a:lnTo>
                  <a:cubicBezTo>
                    <a:pt x="22" y="2"/>
                    <a:pt x="17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2"/>
            <p:cNvSpPr/>
            <p:nvPr/>
          </p:nvSpPr>
          <p:spPr>
            <a:xfrm>
              <a:off x="4810375" y="1282700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2" y="0"/>
                  </a:moveTo>
                  <a:cubicBezTo>
                    <a:pt x="0" y="0"/>
                    <a:pt x="1" y="4"/>
                    <a:pt x="5" y="12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2"/>
            <p:cNvSpPr/>
            <p:nvPr/>
          </p:nvSpPr>
          <p:spPr>
            <a:xfrm>
              <a:off x="4772300" y="13073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6"/>
                    <a:pt x="36" y="38"/>
                    <a:pt x="46" y="46"/>
                  </a:cubicBezTo>
                  <a:cubicBezTo>
                    <a:pt x="44" y="39"/>
                    <a:pt x="41" y="34"/>
                    <a:pt x="36" y="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4832400" y="1268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2"/>
            <p:cNvSpPr/>
            <p:nvPr/>
          </p:nvSpPr>
          <p:spPr>
            <a:xfrm>
              <a:off x="4731350" y="1257725"/>
              <a:ext cx="122525" cy="89275"/>
            </a:xfrm>
            <a:custGeom>
              <a:avLst/>
              <a:gdLst/>
              <a:ahLst/>
              <a:cxnLst/>
              <a:rect l="l" t="t" r="r" b="b"/>
              <a:pathLst>
                <a:path w="4901" h="3571" extrusionOk="0">
                  <a:moveTo>
                    <a:pt x="4389" y="55"/>
                  </a:moveTo>
                  <a:cubicBezTo>
                    <a:pt x="4390" y="56"/>
                    <a:pt x="4390" y="58"/>
                    <a:pt x="4391" y="60"/>
                  </a:cubicBezTo>
                  <a:lnTo>
                    <a:pt x="4391" y="60"/>
                  </a:lnTo>
                  <a:cubicBezTo>
                    <a:pt x="4391" y="58"/>
                    <a:pt x="4390" y="56"/>
                    <a:pt x="4389" y="55"/>
                  </a:cubicBezTo>
                  <a:close/>
                  <a:moveTo>
                    <a:pt x="3794" y="695"/>
                  </a:moveTo>
                  <a:lnTo>
                    <a:pt x="3794" y="695"/>
                  </a:lnTo>
                  <a:cubicBezTo>
                    <a:pt x="3794" y="697"/>
                    <a:pt x="3793" y="700"/>
                    <a:pt x="3793" y="703"/>
                  </a:cubicBezTo>
                  <a:cubicBezTo>
                    <a:pt x="3793" y="702"/>
                    <a:pt x="3791" y="702"/>
                    <a:pt x="3791" y="702"/>
                  </a:cubicBezTo>
                  <a:cubicBezTo>
                    <a:pt x="3792" y="700"/>
                    <a:pt x="3794" y="697"/>
                    <a:pt x="3794" y="695"/>
                  </a:cubicBezTo>
                  <a:close/>
                  <a:moveTo>
                    <a:pt x="3775" y="721"/>
                  </a:moveTo>
                  <a:cubicBezTo>
                    <a:pt x="3796" y="745"/>
                    <a:pt x="3815" y="771"/>
                    <a:pt x="3809" y="772"/>
                  </a:cubicBezTo>
                  <a:cubicBezTo>
                    <a:pt x="3799" y="755"/>
                    <a:pt x="3779" y="746"/>
                    <a:pt x="3759" y="730"/>
                  </a:cubicBezTo>
                  <a:cubicBezTo>
                    <a:pt x="3765" y="730"/>
                    <a:pt x="3770" y="726"/>
                    <a:pt x="3775" y="721"/>
                  </a:cubicBezTo>
                  <a:close/>
                  <a:moveTo>
                    <a:pt x="4417" y="781"/>
                  </a:moveTo>
                  <a:cubicBezTo>
                    <a:pt x="4421" y="784"/>
                    <a:pt x="4425" y="787"/>
                    <a:pt x="4431" y="791"/>
                  </a:cubicBezTo>
                  <a:cubicBezTo>
                    <a:pt x="4426" y="787"/>
                    <a:pt x="4421" y="784"/>
                    <a:pt x="4417" y="781"/>
                  </a:cubicBezTo>
                  <a:close/>
                  <a:moveTo>
                    <a:pt x="4153" y="1058"/>
                  </a:moveTo>
                  <a:cubicBezTo>
                    <a:pt x="4153" y="1058"/>
                    <a:pt x="4154" y="1058"/>
                    <a:pt x="4154" y="1059"/>
                  </a:cubicBezTo>
                  <a:lnTo>
                    <a:pt x="4154" y="1059"/>
                  </a:lnTo>
                  <a:cubicBezTo>
                    <a:pt x="4154" y="1058"/>
                    <a:pt x="4153" y="1058"/>
                    <a:pt x="4153" y="1058"/>
                  </a:cubicBezTo>
                  <a:close/>
                  <a:moveTo>
                    <a:pt x="4050" y="1146"/>
                  </a:moveTo>
                  <a:cubicBezTo>
                    <a:pt x="4050" y="1146"/>
                    <a:pt x="4050" y="1146"/>
                    <a:pt x="4051" y="1147"/>
                  </a:cubicBezTo>
                  <a:lnTo>
                    <a:pt x="4051" y="1147"/>
                  </a:lnTo>
                  <a:cubicBezTo>
                    <a:pt x="4051" y="1146"/>
                    <a:pt x="4050" y="1146"/>
                    <a:pt x="4050" y="1146"/>
                  </a:cubicBezTo>
                  <a:close/>
                  <a:moveTo>
                    <a:pt x="4194" y="1146"/>
                  </a:moveTo>
                  <a:cubicBezTo>
                    <a:pt x="4202" y="1157"/>
                    <a:pt x="4209" y="1167"/>
                    <a:pt x="4214" y="1176"/>
                  </a:cubicBezTo>
                  <a:cubicBezTo>
                    <a:pt x="4215" y="1180"/>
                    <a:pt x="4214" y="1182"/>
                    <a:pt x="4212" y="1182"/>
                  </a:cubicBezTo>
                  <a:cubicBezTo>
                    <a:pt x="4208" y="1182"/>
                    <a:pt x="4200" y="1173"/>
                    <a:pt x="4192" y="1163"/>
                  </a:cubicBezTo>
                  <a:cubicBezTo>
                    <a:pt x="4193" y="1159"/>
                    <a:pt x="4194" y="1155"/>
                    <a:pt x="4194" y="1148"/>
                  </a:cubicBezTo>
                  <a:cubicBezTo>
                    <a:pt x="4194" y="1147"/>
                    <a:pt x="4194" y="1147"/>
                    <a:pt x="4194" y="1146"/>
                  </a:cubicBezTo>
                  <a:close/>
                  <a:moveTo>
                    <a:pt x="3917" y="1214"/>
                  </a:moveTo>
                  <a:cubicBezTo>
                    <a:pt x="3920" y="1216"/>
                    <a:pt x="3921" y="1217"/>
                    <a:pt x="3922" y="1217"/>
                  </a:cubicBezTo>
                  <a:lnTo>
                    <a:pt x="3922" y="1217"/>
                  </a:lnTo>
                  <a:cubicBezTo>
                    <a:pt x="3921" y="1216"/>
                    <a:pt x="3919" y="1215"/>
                    <a:pt x="3917" y="1214"/>
                  </a:cubicBezTo>
                  <a:close/>
                  <a:moveTo>
                    <a:pt x="2940" y="1175"/>
                  </a:moveTo>
                  <a:cubicBezTo>
                    <a:pt x="2960" y="1208"/>
                    <a:pt x="2968" y="1211"/>
                    <a:pt x="2978" y="1222"/>
                  </a:cubicBezTo>
                  <a:lnTo>
                    <a:pt x="2978" y="1222"/>
                  </a:lnTo>
                  <a:lnTo>
                    <a:pt x="2940" y="1175"/>
                  </a:lnTo>
                  <a:close/>
                  <a:moveTo>
                    <a:pt x="2978" y="1222"/>
                  </a:moveTo>
                  <a:lnTo>
                    <a:pt x="2985" y="1231"/>
                  </a:lnTo>
                  <a:lnTo>
                    <a:pt x="2985" y="1231"/>
                  </a:lnTo>
                  <a:cubicBezTo>
                    <a:pt x="2983" y="1227"/>
                    <a:pt x="2980" y="1224"/>
                    <a:pt x="2978" y="1222"/>
                  </a:cubicBezTo>
                  <a:close/>
                  <a:moveTo>
                    <a:pt x="1725" y="1916"/>
                  </a:moveTo>
                  <a:lnTo>
                    <a:pt x="1725" y="1916"/>
                  </a:lnTo>
                  <a:cubicBezTo>
                    <a:pt x="1725" y="1919"/>
                    <a:pt x="1726" y="1922"/>
                    <a:pt x="1727" y="1926"/>
                  </a:cubicBezTo>
                  <a:lnTo>
                    <a:pt x="1727" y="1926"/>
                  </a:lnTo>
                  <a:cubicBezTo>
                    <a:pt x="1727" y="1923"/>
                    <a:pt x="1726" y="1920"/>
                    <a:pt x="1725" y="1916"/>
                  </a:cubicBezTo>
                  <a:close/>
                  <a:moveTo>
                    <a:pt x="1272" y="2356"/>
                  </a:moveTo>
                  <a:lnTo>
                    <a:pt x="1272" y="2356"/>
                  </a:lnTo>
                  <a:cubicBezTo>
                    <a:pt x="1269" y="2363"/>
                    <a:pt x="1246" y="2348"/>
                    <a:pt x="1282" y="2403"/>
                  </a:cubicBezTo>
                  <a:lnTo>
                    <a:pt x="1279" y="2383"/>
                  </a:lnTo>
                  <a:lnTo>
                    <a:pt x="1279" y="2383"/>
                  </a:lnTo>
                  <a:cubicBezTo>
                    <a:pt x="1282" y="2386"/>
                    <a:pt x="1284" y="2389"/>
                    <a:pt x="1287" y="2392"/>
                  </a:cubicBezTo>
                  <a:lnTo>
                    <a:pt x="1287" y="2392"/>
                  </a:lnTo>
                  <a:cubicBezTo>
                    <a:pt x="1280" y="2381"/>
                    <a:pt x="1276" y="2367"/>
                    <a:pt x="1272" y="2356"/>
                  </a:cubicBezTo>
                  <a:close/>
                  <a:moveTo>
                    <a:pt x="1188" y="2491"/>
                  </a:moveTo>
                  <a:cubicBezTo>
                    <a:pt x="1187" y="2491"/>
                    <a:pt x="1187" y="2492"/>
                    <a:pt x="1186" y="2492"/>
                  </a:cubicBezTo>
                  <a:lnTo>
                    <a:pt x="1186" y="2492"/>
                  </a:lnTo>
                  <a:cubicBezTo>
                    <a:pt x="1187" y="2492"/>
                    <a:pt x="1187" y="2491"/>
                    <a:pt x="1188" y="2491"/>
                  </a:cubicBezTo>
                  <a:close/>
                  <a:moveTo>
                    <a:pt x="1945" y="2566"/>
                  </a:moveTo>
                  <a:cubicBezTo>
                    <a:pt x="1946" y="2567"/>
                    <a:pt x="1947" y="2568"/>
                    <a:pt x="1948" y="2570"/>
                  </a:cubicBezTo>
                  <a:cubicBezTo>
                    <a:pt x="1948" y="2570"/>
                    <a:pt x="1947" y="2568"/>
                    <a:pt x="1945" y="2566"/>
                  </a:cubicBezTo>
                  <a:close/>
                  <a:moveTo>
                    <a:pt x="1597" y="2808"/>
                  </a:moveTo>
                  <a:lnTo>
                    <a:pt x="1597" y="2808"/>
                  </a:lnTo>
                  <a:cubicBezTo>
                    <a:pt x="1598" y="2810"/>
                    <a:pt x="1598" y="2811"/>
                    <a:pt x="1598" y="2813"/>
                  </a:cubicBezTo>
                  <a:lnTo>
                    <a:pt x="1598" y="2813"/>
                  </a:lnTo>
                  <a:cubicBezTo>
                    <a:pt x="1598" y="2811"/>
                    <a:pt x="1598" y="2810"/>
                    <a:pt x="1597" y="2808"/>
                  </a:cubicBezTo>
                  <a:close/>
                  <a:moveTo>
                    <a:pt x="1598" y="2813"/>
                  </a:moveTo>
                  <a:lnTo>
                    <a:pt x="1598" y="2813"/>
                  </a:lnTo>
                  <a:cubicBezTo>
                    <a:pt x="1600" y="2820"/>
                    <a:pt x="1596" y="2822"/>
                    <a:pt x="1606" y="2831"/>
                  </a:cubicBezTo>
                  <a:cubicBezTo>
                    <a:pt x="1602" y="2823"/>
                    <a:pt x="1600" y="2817"/>
                    <a:pt x="1598" y="2813"/>
                  </a:cubicBezTo>
                  <a:close/>
                  <a:moveTo>
                    <a:pt x="1614" y="3048"/>
                  </a:moveTo>
                  <a:lnTo>
                    <a:pt x="1614" y="3048"/>
                  </a:lnTo>
                  <a:cubicBezTo>
                    <a:pt x="1612" y="3050"/>
                    <a:pt x="1612" y="3053"/>
                    <a:pt x="1613" y="3058"/>
                  </a:cubicBezTo>
                  <a:cubicBezTo>
                    <a:pt x="1614" y="3055"/>
                    <a:pt x="1614" y="3052"/>
                    <a:pt x="1614" y="3048"/>
                  </a:cubicBezTo>
                  <a:close/>
                  <a:moveTo>
                    <a:pt x="1610" y="3136"/>
                  </a:moveTo>
                  <a:cubicBezTo>
                    <a:pt x="1610" y="3137"/>
                    <a:pt x="1611" y="3139"/>
                    <a:pt x="1611" y="3140"/>
                  </a:cubicBezTo>
                  <a:lnTo>
                    <a:pt x="1610" y="3136"/>
                  </a:lnTo>
                  <a:close/>
                  <a:moveTo>
                    <a:pt x="62" y="3437"/>
                  </a:moveTo>
                  <a:lnTo>
                    <a:pt x="62" y="3437"/>
                  </a:lnTo>
                  <a:cubicBezTo>
                    <a:pt x="64" y="3440"/>
                    <a:pt x="65" y="3441"/>
                    <a:pt x="66" y="3441"/>
                  </a:cubicBezTo>
                  <a:cubicBezTo>
                    <a:pt x="66" y="3441"/>
                    <a:pt x="67" y="3441"/>
                    <a:pt x="67" y="3441"/>
                  </a:cubicBezTo>
                  <a:lnTo>
                    <a:pt x="62" y="3437"/>
                  </a:lnTo>
                  <a:close/>
                  <a:moveTo>
                    <a:pt x="4472" y="1"/>
                  </a:moveTo>
                  <a:lnTo>
                    <a:pt x="4510" y="88"/>
                  </a:lnTo>
                  <a:lnTo>
                    <a:pt x="4459" y="35"/>
                  </a:lnTo>
                  <a:lnTo>
                    <a:pt x="4472" y="19"/>
                  </a:lnTo>
                  <a:cubicBezTo>
                    <a:pt x="4457" y="6"/>
                    <a:pt x="4450" y="1"/>
                    <a:pt x="4446" y="1"/>
                  </a:cubicBezTo>
                  <a:lnTo>
                    <a:pt x="4446" y="1"/>
                  </a:lnTo>
                  <a:cubicBezTo>
                    <a:pt x="4437" y="1"/>
                    <a:pt x="4458" y="35"/>
                    <a:pt x="4472" y="62"/>
                  </a:cubicBezTo>
                  <a:cubicBezTo>
                    <a:pt x="4446" y="32"/>
                    <a:pt x="4426" y="14"/>
                    <a:pt x="4413" y="5"/>
                  </a:cubicBezTo>
                  <a:lnTo>
                    <a:pt x="4413" y="5"/>
                  </a:lnTo>
                  <a:lnTo>
                    <a:pt x="4485" y="132"/>
                  </a:lnTo>
                  <a:cubicBezTo>
                    <a:pt x="4446" y="88"/>
                    <a:pt x="4420" y="34"/>
                    <a:pt x="4387" y="18"/>
                  </a:cubicBezTo>
                  <a:lnTo>
                    <a:pt x="4387" y="18"/>
                  </a:lnTo>
                  <a:cubicBezTo>
                    <a:pt x="4421" y="78"/>
                    <a:pt x="4478" y="115"/>
                    <a:pt x="4491" y="160"/>
                  </a:cubicBezTo>
                  <a:cubicBezTo>
                    <a:pt x="4456" y="129"/>
                    <a:pt x="4430" y="98"/>
                    <a:pt x="4425" y="98"/>
                  </a:cubicBezTo>
                  <a:lnTo>
                    <a:pt x="4425" y="98"/>
                  </a:lnTo>
                  <a:cubicBezTo>
                    <a:pt x="4423" y="98"/>
                    <a:pt x="4425" y="105"/>
                    <a:pt x="4434" y="122"/>
                  </a:cubicBezTo>
                  <a:cubicBezTo>
                    <a:pt x="4410" y="95"/>
                    <a:pt x="4398" y="75"/>
                    <a:pt x="4391" y="60"/>
                  </a:cubicBezTo>
                  <a:lnTo>
                    <a:pt x="4391" y="60"/>
                  </a:lnTo>
                  <a:cubicBezTo>
                    <a:pt x="4405" y="98"/>
                    <a:pt x="4379" y="92"/>
                    <a:pt x="4422" y="155"/>
                  </a:cubicBezTo>
                  <a:cubicBezTo>
                    <a:pt x="4405" y="139"/>
                    <a:pt x="4397" y="135"/>
                    <a:pt x="4391" y="135"/>
                  </a:cubicBezTo>
                  <a:cubicBezTo>
                    <a:pt x="4384" y="135"/>
                    <a:pt x="4381" y="141"/>
                    <a:pt x="4375" y="141"/>
                  </a:cubicBezTo>
                  <a:cubicBezTo>
                    <a:pt x="4368" y="141"/>
                    <a:pt x="4354" y="131"/>
                    <a:pt x="4318" y="84"/>
                  </a:cubicBezTo>
                  <a:lnTo>
                    <a:pt x="4318" y="84"/>
                  </a:lnTo>
                  <a:cubicBezTo>
                    <a:pt x="4335" y="113"/>
                    <a:pt x="4370" y="185"/>
                    <a:pt x="4366" y="196"/>
                  </a:cubicBezTo>
                  <a:cubicBezTo>
                    <a:pt x="4332" y="140"/>
                    <a:pt x="4318" y="129"/>
                    <a:pt x="4308" y="129"/>
                  </a:cubicBezTo>
                  <a:cubicBezTo>
                    <a:pt x="4302" y="129"/>
                    <a:pt x="4298" y="133"/>
                    <a:pt x="4291" y="133"/>
                  </a:cubicBezTo>
                  <a:cubicBezTo>
                    <a:pt x="4279" y="133"/>
                    <a:pt x="4261" y="122"/>
                    <a:pt x="4219" y="66"/>
                  </a:cubicBezTo>
                  <a:lnTo>
                    <a:pt x="4219" y="66"/>
                  </a:lnTo>
                  <a:cubicBezTo>
                    <a:pt x="4303" y="196"/>
                    <a:pt x="4220" y="151"/>
                    <a:pt x="4252" y="234"/>
                  </a:cubicBezTo>
                  <a:cubicBezTo>
                    <a:pt x="4247" y="225"/>
                    <a:pt x="4238" y="210"/>
                    <a:pt x="4238" y="207"/>
                  </a:cubicBezTo>
                  <a:lnTo>
                    <a:pt x="4238" y="207"/>
                  </a:lnTo>
                  <a:cubicBezTo>
                    <a:pt x="4239" y="207"/>
                    <a:pt x="4239" y="207"/>
                    <a:pt x="4240" y="207"/>
                  </a:cubicBezTo>
                  <a:cubicBezTo>
                    <a:pt x="4239" y="207"/>
                    <a:pt x="4239" y="207"/>
                    <a:pt x="4239" y="207"/>
                  </a:cubicBezTo>
                  <a:lnTo>
                    <a:pt x="4239" y="207"/>
                  </a:lnTo>
                  <a:cubicBezTo>
                    <a:pt x="4238" y="207"/>
                    <a:pt x="4238" y="207"/>
                    <a:pt x="4238" y="207"/>
                  </a:cubicBezTo>
                  <a:lnTo>
                    <a:pt x="4238" y="207"/>
                  </a:lnTo>
                  <a:cubicBezTo>
                    <a:pt x="4218" y="204"/>
                    <a:pt x="4188" y="171"/>
                    <a:pt x="4163" y="155"/>
                  </a:cubicBezTo>
                  <a:lnTo>
                    <a:pt x="4163" y="155"/>
                  </a:lnTo>
                  <a:cubicBezTo>
                    <a:pt x="4240" y="257"/>
                    <a:pt x="4241" y="293"/>
                    <a:pt x="4278" y="363"/>
                  </a:cubicBezTo>
                  <a:cubicBezTo>
                    <a:pt x="4189" y="278"/>
                    <a:pt x="4195" y="238"/>
                    <a:pt x="4117" y="150"/>
                  </a:cubicBezTo>
                  <a:lnTo>
                    <a:pt x="4117" y="150"/>
                  </a:lnTo>
                  <a:cubicBezTo>
                    <a:pt x="4183" y="231"/>
                    <a:pt x="4157" y="250"/>
                    <a:pt x="4215" y="314"/>
                  </a:cubicBezTo>
                  <a:cubicBezTo>
                    <a:pt x="4158" y="262"/>
                    <a:pt x="4183" y="291"/>
                    <a:pt x="4112" y="213"/>
                  </a:cubicBezTo>
                  <a:lnTo>
                    <a:pt x="4112" y="213"/>
                  </a:lnTo>
                  <a:cubicBezTo>
                    <a:pt x="4209" y="341"/>
                    <a:pt x="4120" y="242"/>
                    <a:pt x="4171" y="326"/>
                  </a:cubicBezTo>
                  <a:cubicBezTo>
                    <a:pt x="4124" y="290"/>
                    <a:pt x="4094" y="245"/>
                    <a:pt x="4087" y="245"/>
                  </a:cubicBezTo>
                  <a:lnTo>
                    <a:pt x="4087" y="245"/>
                  </a:lnTo>
                  <a:cubicBezTo>
                    <a:pt x="4084" y="245"/>
                    <a:pt x="4085" y="251"/>
                    <a:pt x="4088" y="264"/>
                  </a:cubicBezTo>
                  <a:cubicBezTo>
                    <a:pt x="4049" y="228"/>
                    <a:pt x="4029" y="173"/>
                    <a:pt x="4029" y="173"/>
                  </a:cubicBezTo>
                  <a:lnTo>
                    <a:pt x="4029" y="173"/>
                  </a:lnTo>
                  <a:cubicBezTo>
                    <a:pt x="4011" y="184"/>
                    <a:pt x="4094" y="271"/>
                    <a:pt x="4132" y="328"/>
                  </a:cubicBezTo>
                  <a:cubicBezTo>
                    <a:pt x="4132" y="335"/>
                    <a:pt x="4130" y="338"/>
                    <a:pt x="4127" y="338"/>
                  </a:cubicBezTo>
                  <a:cubicBezTo>
                    <a:pt x="4112" y="338"/>
                    <a:pt x="4061" y="259"/>
                    <a:pt x="4023" y="223"/>
                  </a:cubicBezTo>
                  <a:lnTo>
                    <a:pt x="4023" y="223"/>
                  </a:lnTo>
                  <a:cubicBezTo>
                    <a:pt x="4029" y="258"/>
                    <a:pt x="4088" y="352"/>
                    <a:pt x="4075" y="356"/>
                  </a:cubicBezTo>
                  <a:cubicBezTo>
                    <a:pt x="4062" y="341"/>
                    <a:pt x="4055" y="337"/>
                    <a:pt x="4043" y="316"/>
                  </a:cubicBezTo>
                  <a:lnTo>
                    <a:pt x="4043" y="316"/>
                  </a:lnTo>
                  <a:cubicBezTo>
                    <a:pt x="4088" y="402"/>
                    <a:pt x="4005" y="351"/>
                    <a:pt x="4062" y="459"/>
                  </a:cubicBezTo>
                  <a:cubicBezTo>
                    <a:pt x="4054" y="451"/>
                    <a:pt x="4048" y="444"/>
                    <a:pt x="4042" y="437"/>
                  </a:cubicBezTo>
                  <a:lnTo>
                    <a:pt x="4042" y="437"/>
                  </a:lnTo>
                  <a:cubicBezTo>
                    <a:pt x="4080" y="482"/>
                    <a:pt x="4117" y="531"/>
                    <a:pt x="4145" y="565"/>
                  </a:cubicBezTo>
                  <a:cubicBezTo>
                    <a:pt x="4140" y="571"/>
                    <a:pt x="4158" y="602"/>
                    <a:pt x="4152" y="602"/>
                  </a:cubicBezTo>
                  <a:cubicBezTo>
                    <a:pt x="4149" y="602"/>
                    <a:pt x="4142" y="596"/>
                    <a:pt x="4126" y="577"/>
                  </a:cubicBezTo>
                  <a:cubicBezTo>
                    <a:pt x="4132" y="575"/>
                    <a:pt x="4112" y="549"/>
                    <a:pt x="4100" y="529"/>
                  </a:cubicBezTo>
                  <a:lnTo>
                    <a:pt x="4100" y="529"/>
                  </a:lnTo>
                  <a:lnTo>
                    <a:pt x="4112" y="563"/>
                  </a:lnTo>
                  <a:cubicBezTo>
                    <a:pt x="4037" y="480"/>
                    <a:pt x="4100" y="523"/>
                    <a:pt x="4049" y="458"/>
                  </a:cubicBezTo>
                  <a:lnTo>
                    <a:pt x="4049" y="458"/>
                  </a:lnTo>
                  <a:cubicBezTo>
                    <a:pt x="4055" y="496"/>
                    <a:pt x="4089" y="574"/>
                    <a:pt x="4069" y="574"/>
                  </a:cubicBezTo>
                  <a:cubicBezTo>
                    <a:pt x="4067" y="574"/>
                    <a:pt x="4065" y="573"/>
                    <a:pt x="4062" y="572"/>
                  </a:cubicBezTo>
                  <a:cubicBezTo>
                    <a:pt x="3992" y="486"/>
                    <a:pt x="4068" y="520"/>
                    <a:pt x="3992" y="455"/>
                  </a:cubicBezTo>
                  <a:lnTo>
                    <a:pt x="3992" y="455"/>
                  </a:lnTo>
                  <a:lnTo>
                    <a:pt x="4037" y="474"/>
                  </a:lnTo>
                  <a:cubicBezTo>
                    <a:pt x="3915" y="347"/>
                    <a:pt x="4055" y="475"/>
                    <a:pt x="3929" y="337"/>
                  </a:cubicBezTo>
                  <a:cubicBezTo>
                    <a:pt x="3927" y="337"/>
                    <a:pt x="3925" y="336"/>
                    <a:pt x="3924" y="336"/>
                  </a:cubicBezTo>
                  <a:cubicBezTo>
                    <a:pt x="3890" y="336"/>
                    <a:pt x="3929" y="397"/>
                    <a:pt x="3896" y="397"/>
                  </a:cubicBezTo>
                  <a:cubicBezTo>
                    <a:pt x="3895" y="397"/>
                    <a:pt x="3893" y="397"/>
                    <a:pt x="3891" y="397"/>
                  </a:cubicBezTo>
                  <a:lnTo>
                    <a:pt x="3891" y="397"/>
                  </a:lnTo>
                  <a:cubicBezTo>
                    <a:pt x="3923" y="450"/>
                    <a:pt x="3948" y="466"/>
                    <a:pt x="3981" y="520"/>
                  </a:cubicBezTo>
                  <a:cubicBezTo>
                    <a:pt x="3986" y="539"/>
                    <a:pt x="3984" y="546"/>
                    <a:pt x="3978" y="546"/>
                  </a:cubicBezTo>
                  <a:cubicBezTo>
                    <a:pt x="3953" y="546"/>
                    <a:pt x="3855" y="423"/>
                    <a:pt x="3838" y="423"/>
                  </a:cubicBezTo>
                  <a:lnTo>
                    <a:pt x="3838" y="423"/>
                  </a:lnTo>
                  <a:cubicBezTo>
                    <a:pt x="3833" y="423"/>
                    <a:pt x="3835" y="433"/>
                    <a:pt x="3847" y="458"/>
                  </a:cubicBezTo>
                  <a:cubicBezTo>
                    <a:pt x="3878" y="511"/>
                    <a:pt x="3942" y="599"/>
                    <a:pt x="3924" y="599"/>
                  </a:cubicBezTo>
                  <a:cubicBezTo>
                    <a:pt x="3920" y="599"/>
                    <a:pt x="3914" y="596"/>
                    <a:pt x="3904" y="589"/>
                  </a:cubicBezTo>
                  <a:lnTo>
                    <a:pt x="3834" y="485"/>
                  </a:lnTo>
                  <a:lnTo>
                    <a:pt x="3834" y="485"/>
                  </a:lnTo>
                  <a:cubicBezTo>
                    <a:pt x="3808" y="493"/>
                    <a:pt x="3896" y="600"/>
                    <a:pt x="3874" y="600"/>
                  </a:cubicBezTo>
                  <a:cubicBezTo>
                    <a:pt x="3870" y="600"/>
                    <a:pt x="3864" y="597"/>
                    <a:pt x="3853" y="590"/>
                  </a:cubicBezTo>
                  <a:cubicBezTo>
                    <a:pt x="3829" y="547"/>
                    <a:pt x="3847" y="543"/>
                    <a:pt x="3834" y="534"/>
                  </a:cubicBezTo>
                  <a:cubicBezTo>
                    <a:pt x="3819" y="521"/>
                    <a:pt x="3811" y="516"/>
                    <a:pt x="3808" y="516"/>
                  </a:cubicBezTo>
                  <a:lnTo>
                    <a:pt x="3808" y="516"/>
                  </a:lnTo>
                  <a:cubicBezTo>
                    <a:pt x="3795" y="516"/>
                    <a:pt x="3863" y="601"/>
                    <a:pt x="3853" y="609"/>
                  </a:cubicBezTo>
                  <a:lnTo>
                    <a:pt x="3783" y="522"/>
                  </a:lnTo>
                  <a:lnTo>
                    <a:pt x="3783" y="522"/>
                  </a:lnTo>
                  <a:cubicBezTo>
                    <a:pt x="3768" y="557"/>
                    <a:pt x="3789" y="641"/>
                    <a:pt x="3772" y="678"/>
                  </a:cubicBezTo>
                  <a:cubicBezTo>
                    <a:pt x="3753" y="651"/>
                    <a:pt x="3738" y="620"/>
                    <a:pt x="3711" y="598"/>
                  </a:cubicBezTo>
                  <a:cubicBezTo>
                    <a:pt x="3709" y="633"/>
                    <a:pt x="3689" y="645"/>
                    <a:pt x="3659" y="645"/>
                  </a:cubicBezTo>
                  <a:cubicBezTo>
                    <a:pt x="3629" y="645"/>
                    <a:pt x="3590" y="633"/>
                    <a:pt x="3552" y="620"/>
                  </a:cubicBezTo>
                  <a:lnTo>
                    <a:pt x="3552" y="620"/>
                  </a:lnTo>
                  <a:lnTo>
                    <a:pt x="3597" y="705"/>
                  </a:lnTo>
                  <a:cubicBezTo>
                    <a:pt x="3597" y="705"/>
                    <a:pt x="3597" y="705"/>
                    <a:pt x="3596" y="705"/>
                  </a:cubicBezTo>
                  <a:cubicBezTo>
                    <a:pt x="3591" y="705"/>
                    <a:pt x="3565" y="675"/>
                    <a:pt x="3557" y="658"/>
                  </a:cubicBezTo>
                  <a:cubicBezTo>
                    <a:pt x="3554" y="656"/>
                    <a:pt x="3551" y="655"/>
                    <a:pt x="3550" y="655"/>
                  </a:cubicBezTo>
                  <a:lnTo>
                    <a:pt x="3550" y="655"/>
                  </a:lnTo>
                  <a:cubicBezTo>
                    <a:pt x="3538" y="655"/>
                    <a:pt x="3595" y="712"/>
                    <a:pt x="3609" y="741"/>
                  </a:cubicBezTo>
                  <a:cubicBezTo>
                    <a:pt x="3609" y="743"/>
                    <a:pt x="3608" y="743"/>
                    <a:pt x="3607" y="743"/>
                  </a:cubicBezTo>
                  <a:cubicBezTo>
                    <a:pt x="3598" y="743"/>
                    <a:pt x="3565" y="702"/>
                    <a:pt x="3554" y="679"/>
                  </a:cubicBezTo>
                  <a:lnTo>
                    <a:pt x="3554" y="679"/>
                  </a:lnTo>
                  <a:cubicBezTo>
                    <a:pt x="3573" y="744"/>
                    <a:pt x="3585" y="826"/>
                    <a:pt x="3546" y="826"/>
                  </a:cubicBezTo>
                  <a:cubicBezTo>
                    <a:pt x="3536" y="826"/>
                    <a:pt x="3522" y="820"/>
                    <a:pt x="3503" y="807"/>
                  </a:cubicBezTo>
                  <a:lnTo>
                    <a:pt x="3492" y="781"/>
                  </a:lnTo>
                  <a:cubicBezTo>
                    <a:pt x="3490" y="780"/>
                    <a:pt x="3489" y="780"/>
                    <a:pt x="3488" y="780"/>
                  </a:cubicBezTo>
                  <a:cubicBezTo>
                    <a:pt x="3463" y="780"/>
                    <a:pt x="3552" y="907"/>
                    <a:pt x="3533" y="907"/>
                  </a:cubicBezTo>
                  <a:cubicBezTo>
                    <a:pt x="3530" y="907"/>
                    <a:pt x="3524" y="903"/>
                    <a:pt x="3515" y="896"/>
                  </a:cubicBezTo>
                  <a:lnTo>
                    <a:pt x="3509" y="880"/>
                  </a:lnTo>
                  <a:cubicBezTo>
                    <a:pt x="3508" y="880"/>
                    <a:pt x="3508" y="880"/>
                    <a:pt x="3508" y="880"/>
                  </a:cubicBezTo>
                  <a:cubicBezTo>
                    <a:pt x="3461" y="880"/>
                    <a:pt x="3450" y="931"/>
                    <a:pt x="3407" y="931"/>
                  </a:cubicBezTo>
                  <a:cubicBezTo>
                    <a:pt x="3388" y="931"/>
                    <a:pt x="3363" y="921"/>
                    <a:pt x="3327" y="894"/>
                  </a:cubicBezTo>
                  <a:lnTo>
                    <a:pt x="3327" y="894"/>
                  </a:lnTo>
                  <a:cubicBezTo>
                    <a:pt x="3402" y="1008"/>
                    <a:pt x="3248" y="875"/>
                    <a:pt x="3359" y="1031"/>
                  </a:cubicBezTo>
                  <a:cubicBezTo>
                    <a:pt x="3279" y="973"/>
                    <a:pt x="3265" y="940"/>
                    <a:pt x="3192" y="914"/>
                  </a:cubicBezTo>
                  <a:lnTo>
                    <a:pt x="3192" y="914"/>
                  </a:lnTo>
                  <a:cubicBezTo>
                    <a:pt x="3178" y="914"/>
                    <a:pt x="3249" y="1020"/>
                    <a:pt x="3250" y="1045"/>
                  </a:cubicBezTo>
                  <a:lnTo>
                    <a:pt x="3191" y="964"/>
                  </a:lnTo>
                  <a:lnTo>
                    <a:pt x="3238" y="1061"/>
                  </a:lnTo>
                  <a:lnTo>
                    <a:pt x="3158" y="971"/>
                  </a:lnTo>
                  <a:lnTo>
                    <a:pt x="3163" y="999"/>
                  </a:lnTo>
                  <a:cubicBezTo>
                    <a:pt x="3172" y="1001"/>
                    <a:pt x="3200" y="1030"/>
                    <a:pt x="3215" y="1052"/>
                  </a:cubicBezTo>
                  <a:cubicBezTo>
                    <a:pt x="3218" y="1064"/>
                    <a:pt x="3214" y="1069"/>
                    <a:pt x="3208" y="1069"/>
                  </a:cubicBezTo>
                  <a:cubicBezTo>
                    <a:pt x="3186" y="1069"/>
                    <a:pt x="3127" y="1017"/>
                    <a:pt x="3103" y="985"/>
                  </a:cubicBezTo>
                  <a:lnTo>
                    <a:pt x="3103" y="985"/>
                  </a:lnTo>
                  <a:lnTo>
                    <a:pt x="3114" y="1082"/>
                  </a:lnTo>
                  <a:cubicBezTo>
                    <a:pt x="3090" y="1050"/>
                    <a:pt x="3089" y="1034"/>
                    <a:pt x="3078" y="1009"/>
                  </a:cubicBezTo>
                  <a:lnTo>
                    <a:pt x="3078" y="1009"/>
                  </a:lnTo>
                  <a:cubicBezTo>
                    <a:pt x="3087" y="1031"/>
                    <a:pt x="3088" y="1039"/>
                    <a:pt x="3086" y="1039"/>
                  </a:cubicBezTo>
                  <a:cubicBezTo>
                    <a:pt x="3079" y="1039"/>
                    <a:pt x="3047" y="990"/>
                    <a:pt x="3041" y="990"/>
                  </a:cubicBezTo>
                  <a:lnTo>
                    <a:pt x="3041" y="990"/>
                  </a:lnTo>
                  <a:cubicBezTo>
                    <a:pt x="3039" y="990"/>
                    <a:pt x="3041" y="997"/>
                    <a:pt x="3048" y="1016"/>
                  </a:cubicBezTo>
                  <a:cubicBezTo>
                    <a:pt x="3064" y="1034"/>
                    <a:pt x="3082" y="1066"/>
                    <a:pt x="3094" y="1082"/>
                  </a:cubicBezTo>
                  <a:cubicBezTo>
                    <a:pt x="3074" y="1065"/>
                    <a:pt x="3059" y="1057"/>
                    <a:pt x="3048" y="1057"/>
                  </a:cubicBezTo>
                  <a:cubicBezTo>
                    <a:pt x="3033" y="1057"/>
                    <a:pt x="3026" y="1070"/>
                    <a:pt x="3025" y="1089"/>
                  </a:cubicBezTo>
                  <a:lnTo>
                    <a:pt x="2987" y="1031"/>
                  </a:lnTo>
                  <a:cubicBezTo>
                    <a:pt x="2948" y="1039"/>
                    <a:pt x="2945" y="1102"/>
                    <a:pt x="2911" y="1125"/>
                  </a:cubicBezTo>
                  <a:cubicBezTo>
                    <a:pt x="2942" y="1143"/>
                    <a:pt x="3010" y="1241"/>
                    <a:pt x="3007" y="1258"/>
                  </a:cubicBezTo>
                  <a:lnTo>
                    <a:pt x="2985" y="1231"/>
                  </a:lnTo>
                  <a:lnTo>
                    <a:pt x="2985" y="1231"/>
                  </a:lnTo>
                  <a:cubicBezTo>
                    <a:pt x="2991" y="1239"/>
                    <a:pt x="2998" y="1252"/>
                    <a:pt x="3008" y="1273"/>
                  </a:cubicBezTo>
                  <a:cubicBezTo>
                    <a:pt x="2989" y="1272"/>
                    <a:pt x="2929" y="1182"/>
                    <a:pt x="2917" y="1149"/>
                  </a:cubicBezTo>
                  <a:lnTo>
                    <a:pt x="2917" y="1149"/>
                  </a:lnTo>
                  <a:lnTo>
                    <a:pt x="2923" y="1189"/>
                  </a:lnTo>
                  <a:cubicBezTo>
                    <a:pt x="2903" y="1164"/>
                    <a:pt x="2897" y="1148"/>
                    <a:pt x="2875" y="1115"/>
                  </a:cubicBezTo>
                  <a:lnTo>
                    <a:pt x="2875" y="1115"/>
                  </a:lnTo>
                  <a:cubicBezTo>
                    <a:pt x="2882" y="1126"/>
                    <a:pt x="2882" y="1130"/>
                    <a:pt x="2879" y="1130"/>
                  </a:cubicBezTo>
                  <a:cubicBezTo>
                    <a:pt x="2871" y="1130"/>
                    <a:pt x="2842" y="1106"/>
                    <a:pt x="2832" y="1106"/>
                  </a:cubicBezTo>
                  <a:lnTo>
                    <a:pt x="2832" y="1106"/>
                  </a:lnTo>
                  <a:cubicBezTo>
                    <a:pt x="2826" y="1106"/>
                    <a:pt x="2827" y="1116"/>
                    <a:pt x="2845" y="1146"/>
                  </a:cubicBezTo>
                  <a:lnTo>
                    <a:pt x="2825" y="1122"/>
                  </a:lnTo>
                  <a:cubicBezTo>
                    <a:pt x="2792" y="1145"/>
                    <a:pt x="2798" y="1185"/>
                    <a:pt x="2774" y="1208"/>
                  </a:cubicBezTo>
                  <a:cubicBezTo>
                    <a:pt x="2828" y="1283"/>
                    <a:pt x="2806" y="1274"/>
                    <a:pt x="2841" y="1340"/>
                  </a:cubicBezTo>
                  <a:cubicBezTo>
                    <a:pt x="2812" y="1332"/>
                    <a:pt x="2766" y="1304"/>
                    <a:pt x="2738" y="1304"/>
                  </a:cubicBezTo>
                  <a:cubicBezTo>
                    <a:pt x="2731" y="1304"/>
                    <a:pt x="2725" y="1306"/>
                    <a:pt x="2720" y="1311"/>
                  </a:cubicBezTo>
                  <a:cubicBezTo>
                    <a:pt x="2730" y="1360"/>
                    <a:pt x="2761" y="1377"/>
                    <a:pt x="2785" y="1426"/>
                  </a:cubicBezTo>
                  <a:cubicBezTo>
                    <a:pt x="2736" y="1360"/>
                    <a:pt x="2716" y="1383"/>
                    <a:pt x="2694" y="1326"/>
                  </a:cubicBezTo>
                  <a:cubicBezTo>
                    <a:pt x="2673" y="1357"/>
                    <a:pt x="2666" y="1367"/>
                    <a:pt x="2669" y="1446"/>
                  </a:cubicBezTo>
                  <a:cubicBezTo>
                    <a:pt x="2691" y="1471"/>
                    <a:pt x="2705" y="1481"/>
                    <a:pt x="2719" y="1506"/>
                  </a:cubicBezTo>
                  <a:cubicBezTo>
                    <a:pt x="2720" y="1508"/>
                    <a:pt x="2719" y="1509"/>
                    <a:pt x="2717" y="1509"/>
                  </a:cubicBezTo>
                  <a:cubicBezTo>
                    <a:pt x="2708" y="1509"/>
                    <a:pt x="2680" y="1481"/>
                    <a:pt x="2662" y="1455"/>
                  </a:cubicBezTo>
                  <a:lnTo>
                    <a:pt x="2659" y="1446"/>
                  </a:lnTo>
                  <a:lnTo>
                    <a:pt x="2659" y="1446"/>
                  </a:lnTo>
                  <a:cubicBezTo>
                    <a:pt x="2666" y="1475"/>
                    <a:pt x="2659" y="1485"/>
                    <a:pt x="2644" y="1485"/>
                  </a:cubicBezTo>
                  <a:cubicBezTo>
                    <a:pt x="2608" y="1485"/>
                    <a:pt x="2528" y="1425"/>
                    <a:pt x="2495" y="1425"/>
                  </a:cubicBezTo>
                  <a:cubicBezTo>
                    <a:pt x="2481" y="1425"/>
                    <a:pt x="2476" y="1437"/>
                    <a:pt x="2489" y="1473"/>
                  </a:cubicBezTo>
                  <a:lnTo>
                    <a:pt x="2489" y="1473"/>
                  </a:lnTo>
                  <a:lnTo>
                    <a:pt x="2508" y="1570"/>
                  </a:lnTo>
                  <a:cubicBezTo>
                    <a:pt x="2484" y="1569"/>
                    <a:pt x="2481" y="1513"/>
                    <a:pt x="2440" y="1480"/>
                  </a:cubicBezTo>
                  <a:lnTo>
                    <a:pt x="2440" y="1480"/>
                  </a:lnTo>
                  <a:cubicBezTo>
                    <a:pt x="2484" y="1618"/>
                    <a:pt x="2372" y="1503"/>
                    <a:pt x="2394" y="1600"/>
                  </a:cubicBezTo>
                  <a:cubicBezTo>
                    <a:pt x="2348" y="1548"/>
                    <a:pt x="2321" y="1531"/>
                    <a:pt x="2305" y="1531"/>
                  </a:cubicBezTo>
                  <a:cubicBezTo>
                    <a:pt x="2274" y="1531"/>
                    <a:pt x="2279" y="1593"/>
                    <a:pt x="2248" y="1593"/>
                  </a:cubicBezTo>
                  <a:cubicBezTo>
                    <a:pt x="2237" y="1593"/>
                    <a:pt x="2221" y="1585"/>
                    <a:pt x="2199" y="1566"/>
                  </a:cubicBezTo>
                  <a:lnTo>
                    <a:pt x="2199" y="1566"/>
                  </a:lnTo>
                  <a:lnTo>
                    <a:pt x="2234" y="1611"/>
                  </a:lnTo>
                  <a:cubicBezTo>
                    <a:pt x="2241" y="1625"/>
                    <a:pt x="2242" y="1630"/>
                    <a:pt x="2240" y="1630"/>
                  </a:cubicBezTo>
                  <a:cubicBezTo>
                    <a:pt x="2234" y="1630"/>
                    <a:pt x="2202" y="1589"/>
                    <a:pt x="2192" y="1584"/>
                  </a:cubicBezTo>
                  <a:lnTo>
                    <a:pt x="2192" y="1584"/>
                  </a:lnTo>
                  <a:cubicBezTo>
                    <a:pt x="2218" y="1621"/>
                    <a:pt x="2230" y="1621"/>
                    <a:pt x="2243" y="1651"/>
                  </a:cubicBezTo>
                  <a:cubicBezTo>
                    <a:pt x="2231" y="1694"/>
                    <a:pt x="2196" y="1707"/>
                    <a:pt x="2152" y="1707"/>
                  </a:cubicBezTo>
                  <a:cubicBezTo>
                    <a:pt x="2095" y="1707"/>
                    <a:pt x="2024" y="1687"/>
                    <a:pt x="1968" y="1687"/>
                  </a:cubicBezTo>
                  <a:cubicBezTo>
                    <a:pt x="1963" y="1687"/>
                    <a:pt x="1958" y="1687"/>
                    <a:pt x="1953" y="1687"/>
                  </a:cubicBezTo>
                  <a:cubicBezTo>
                    <a:pt x="1923" y="1691"/>
                    <a:pt x="2054" y="1871"/>
                    <a:pt x="2028" y="1871"/>
                  </a:cubicBezTo>
                  <a:cubicBezTo>
                    <a:pt x="2024" y="1871"/>
                    <a:pt x="2014" y="1865"/>
                    <a:pt x="1997" y="1851"/>
                  </a:cubicBezTo>
                  <a:lnTo>
                    <a:pt x="1945" y="1757"/>
                  </a:lnTo>
                  <a:lnTo>
                    <a:pt x="1945" y="1757"/>
                  </a:lnTo>
                  <a:cubicBezTo>
                    <a:pt x="1966" y="1900"/>
                    <a:pt x="1836" y="1827"/>
                    <a:pt x="1845" y="1952"/>
                  </a:cubicBezTo>
                  <a:cubicBezTo>
                    <a:pt x="1835" y="1929"/>
                    <a:pt x="1817" y="1902"/>
                    <a:pt x="1822" y="1900"/>
                  </a:cubicBezTo>
                  <a:cubicBezTo>
                    <a:pt x="1809" y="1886"/>
                    <a:pt x="1800" y="1880"/>
                    <a:pt x="1794" y="1880"/>
                  </a:cubicBezTo>
                  <a:cubicBezTo>
                    <a:pt x="1774" y="1880"/>
                    <a:pt x="1788" y="1936"/>
                    <a:pt x="1815" y="1975"/>
                  </a:cubicBezTo>
                  <a:cubicBezTo>
                    <a:pt x="1804" y="1975"/>
                    <a:pt x="1782" y="1929"/>
                    <a:pt x="1758" y="1906"/>
                  </a:cubicBezTo>
                  <a:cubicBezTo>
                    <a:pt x="1754" y="1903"/>
                    <a:pt x="1751" y="1901"/>
                    <a:pt x="1750" y="1901"/>
                  </a:cubicBezTo>
                  <a:lnTo>
                    <a:pt x="1750" y="1901"/>
                  </a:lnTo>
                  <a:cubicBezTo>
                    <a:pt x="1738" y="1901"/>
                    <a:pt x="1764" y="1962"/>
                    <a:pt x="1755" y="1962"/>
                  </a:cubicBezTo>
                  <a:cubicBezTo>
                    <a:pt x="1752" y="1962"/>
                    <a:pt x="1747" y="1958"/>
                    <a:pt x="1737" y="1946"/>
                  </a:cubicBezTo>
                  <a:cubicBezTo>
                    <a:pt x="1733" y="1940"/>
                    <a:pt x="1730" y="1932"/>
                    <a:pt x="1727" y="1926"/>
                  </a:cubicBezTo>
                  <a:lnTo>
                    <a:pt x="1727" y="1926"/>
                  </a:lnTo>
                  <a:cubicBezTo>
                    <a:pt x="1729" y="1949"/>
                    <a:pt x="1691" y="1938"/>
                    <a:pt x="1743" y="2000"/>
                  </a:cubicBezTo>
                  <a:cubicBezTo>
                    <a:pt x="1737" y="1998"/>
                    <a:pt x="1733" y="1996"/>
                    <a:pt x="1730" y="1996"/>
                  </a:cubicBezTo>
                  <a:cubicBezTo>
                    <a:pt x="1711" y="1996"/>
                    <a:pt x="1718" y="2033"/>
                    <a:pt x="1701" y="2033"/>
                  </a:cubicBezTo>
                  <a:cubicBezTo>
                    <a:pt x="1697" y="2033"/>
                    <a:pt x="1691" y="2031"/>
                    <a:pt x="1683" y="2025"/>
                  </a:cubicBezTo>
                  <a:lnTo>
                    <a:pt x="1683" y="2025"/>
                  </a:lnTo>
                  <a:cubicBezTo>
                    <a:pt x="1702" y="2062"/>
                    <a:pt x="1696" y="2065"/>
                    <a:pt x="1687" y="2065"/>
                  </a:cubicBezTo>
                  <a:cubicBezTo>
                    <a:pt x="1684" y="2065"/>
                    <a:pt x="1681" y="2065"/>
                    <a:pt x="1679" y="2065"/>
                  </a:cubicBezTo>
                  <a:cubicBezTo>
                    <a:pt x="1668" y="2065"/>
                    <a:pt x="1663" y="2071"/>
                    <a:pt x="1699" y="2128"/>
                  </a:cubicBezTo>
                  <a:cubicBezTo>
                    <a:pt x="1662" y="2072"/>
                    <a:pt x="1639" y="2052"/>
                    <a:pt x="1626" y="2052"/>
                  </a:cubicBezTo>
                  <a:cubicBezTo>
                    <a:pt x="1610" y="2052"/>
                    <a:pt x="1611" y="2082"/>
                    <a:pt x="1625" y="2118"/>
                  </a:cubicBezTo>
                  <a:cubicBezTo>
                    <a:pt x="1605" y="2079"/>
                    <a:pt x="1589" y="2087"/>
                    <a:pt x="1559" y="2032"/>
                  </a:cubicBezTo>
                  <a:lnTo>
                    <a:pt x="1559" y="2032"/>
                  </a:lnTo>
                  <a:cubicBezTo>
                    <a:pt x="1546" y="2045"/>
                    <a:pt x="1549" y="2076"/>
                    <a:pt x="1592" y="2136"/>
                  </a:cubicBezTo>
                  <a:cubicBezTo>
                    <a:pt x="1568" y="2111"/>
                    <a:pt x="1554" y="2102"/>
                    <a:pt x="1547" y="2102"/>
                  </a:cubicBezTo>
                  <a:cubicBezTo>
                    <a:pt x="1527" y="2102"/>
                    <a:pt x="1556" y="2172"/>
                    <a:pt x="1540" y="2172"/>
                  </a:cubicBezTo>
                  <a:cubicBezTo>
                    <a:pt x="1533" y="2172"/>
                    <a:pt x="1516" y="2157"/>
                    <a:pt x="1480" y="2112"/>
                  </a:cubicBezTo>
                  <a:lnTo>
                    <a:pt x="1480" y="2112"/>
                  </a:lnTo>
                  <a:cubicBezTo>
                    <a:pt x="1482" y="2206"/>
                    <a:pt x="1473" y="2275"/>
                    <a:pt x="1454" y="2330"/>
                  </a:cubicBezTo>
                  <a:cubicBezTo>
                    <a:pt x="1374" y="2207"/>
                    <a:pt x="1487" y="2290"/>
                    <a:pt x="1400" y="2164"/>
                  </a:cubicBezTo>
                  <a:lnTo>
                    <a:pt x="1400" y="2164"/>
                  </a:lnTo>
                  <a:cubicBezTo>
                    <a:pt x="1398" y="2236"/>
                    <a:pt x="1445" y="2351"/>
                    <a:pt x="1396" y="2351"/>
                  </a:cubicBezTo>
                  <a:cubicBezTo>
                    <a:pt x="1395" y="2351"/>
                    <a:pt x="1394" y="2351"/>
                    <a:pt x="1393" y="2351"/>
                  </a:cubicBezTo>
                  <a:cubicBezTo>
                    <a:pt x="1372" y="2340"/>
                    <a:pt x="1363" y="2295"/>
                    <a:pt x="1353" y="2271"/>
                  </a:cubicBezTo>
                  <a:cubicBezTo>
                    <a:pt x="1350" y="2346"/>
                    <a:pt x="1276" y="2305"/>
                    <a:pt x="1287" y="2393"/>
                  </a:cubicBezTo>
                  <a:lnTo>
                    <a:pt x="1287" y="2393"/>
                  </a:lnTo>
                  <a:cubicBezTo>
                    <a:pt x="1287" y="2393"/>
                    <a:pt x="1287" y="2393"/>
                    <a:pt x="1287" y="2392"/>
                  </a:cubicBezTo>
                  <a:lnTo>
                    <a:pt x="1287" y="2392"/>
                  </a:lnTo>
                  <a:cubicBezTo>
                    <a:pt x="1287" y="2393"/>
                    <a:pt x="1287" y="2393"/>
                    <a:pt x="1287" y="2393"/>
                  </a:cubicBezTo>
                  <a:cubicBezTo>
                    <a:pt x="1287" y="2393"/>
                    <a:pt x="1287" y="2393"/>
                    <a:pt x="1287" y="2393"/>
                  </a:cubicBezTo>
                  <a:lnTo>
                    <a:pt x="1287" y="2393"/>
                  </a:lnTo>
                  <a:cubicBezTo>
                    <a:pt x="1342" y="2464"/>
                    <a:pt x="1364" y="2561"/>
                    <a:pt x="1388" y="2606"/>
                  </a:cubicBezTo>
                  <a:lnTo>
                    <a:pt x="1388" y="2606"/>
                  </a:lnTo>
                  <a:cubicBezTo>
                    <a:pt x="1297" y="2448"/>
                    <a:pt x="1332" y="2589"/>
                    <a:pt x="1218" y="2379"/>
                  </a:cubicBezTo>
                  <a:lnTo>
                    <a:pt x="1218" y="2379"/>
                  </a:lnTo>
                  <a:cubicBezTo>
                    <a:pt x="1221" y="2392"/>
                    <a:pt x="1232" y="2421"/>
                    <a:pt x="1258" y="2458"/>
                  </a:cubicBezTo>
                  <a:cubicBezTo>
                    <a:pt x="1245" y="2451"/>
                    <a:pt x="1228" y="2431"/>
                    <a:pt x="1207" y="2384"/>
                  </a:cubicBezTo>
                  <a:lnTo>
                    <a:pt x="1207" y="2384"/>
                  </a:lnTo>
                  <a:cubicBezTo>
                    <a:pt x="1204" y="2430"/>
                    <a:pt x="1252" y="2482"/>
                    <a:pt x="1230" y="2496"/>
                  </a:cubicBezTo>
                  <a:cubicBezTo>
                    <a:pt x="1213" y="2468"/>
                    <a:pt x="1209" y="2456"/>
                    <a:pt x="1192" y="2423"/>
                  </a:cubicBezTo>
                  <a:lnTo>
                    <a:pt x="1192" y="2423"/>
                  </a:lnTo>
                  <a:cubicBezTo>
                    <a:pt x="1215" y="2478"/>
                    <a:pt x="1236" y="2531"/>
                    <a:pt x="1214" y="2531"/>
                  </a:cubicBezTo>
                  <a:cubicBezTo>
                    <a:pt x="1212" y="2531"/>
                    <a:pt x="1210" y="2531"/>
                    <a:pt x="1207" y="2530"/>
                  </a:cubicBezTo>
                  <a:cubicBezTo>
                    <a:pt x="1199" y="2516"/>
                    <a:pt x="1185" y="2498"/>
                    <a:pt x="1186" y="2492"/>
                  </a:cubicBezTo>
                  <a:lnTo>
                    <a:pt x="1186" y="2492"/>
                  </a:lnTo>
                  <a:cubicBezTo>
                    <a:pt x="1168" y="2520"/>
                    <a:pt x="1217" y="2638"/>
                    <a:pt x="1179" y="2638"/>
                  </a:cubicBezTo>
                  <a:cubicBezTo>
                    <a:pt x="1175" y="2638"/>
                    <a:pt x="1170" y="2637"/>
                    <a:pt x="1164" y="2634"/>
                  </a:cubicBezTo>
                  <a:cubicBezTo>
                    <a:pt x="1097" y="2512"/>
                    <a:pt x="1128" y="2603"/>
                    <a:pt x="1060" y="2502"/>
                  </a:cubicBezTo>
                  <a:lnTo>
                    <a:pt x="1060" y="2502"/>
                  </a:lnTo>
                  <a:lnTo>
                    <a:pt x="1062" y="2544"/>
                  </a:lnTo>
                  <a:lnTo>
                    <a:pt x="1102" y="2587"/>
                  </a:lnTo>
                  <a:cubicBezTo>
                    <a:pt x="1086" y="2594"/>
                    <a:pt x="1111" y="2658"/>
                    <a:pt x="1094" y="2658"/>
                  </a:cubicBezTo>
                  <a:cubicBezTo>
                    <a:pt x="1092" y="2658"/>
                    <a:pt x="1089" y="2657"/>
                    <a:pt x="1084" y="2654"/>
                  </a:cubicBezTo>
                  <a:lnTo>
                    <a:pt x="1068" y="2605"/>
                  </a:lnTo>
                  <a:lnTo>
                    <a:pt x="1052" y="2642"/>
                  </a:lnTo>
                  <a:lnTo>
                    <a:pt x="1093" y="2670"/>
                  </a:lnTo>
                  <a:cubicBezTo>
                    <a:pt x="1110" y="2726"/>
                    <a:pt x="1167" y="2785"/>
                    <a:pt x="1149" y="2785"/>
                  </a:cubicBezTo>
                  <a:cubicBezTo>
                    <a:pt x="1147" y="2785"/>
                    <a:pt x="1144" y="2785"/>
                    <a:pt x="1140" y="2783"/>
                  </a:cubicBezTo>
                  <a:cubicBezTo>
                    <a:pt x="1138" y="2771"/>
                    <a:pt x="1123" y="2793"/>
                    <a:pt x="1077" y="2738"/>
                  </a:cubicBezTo>
                  <a:lnTo>
                    <a:pt x="1077" y="2738"/>
                  </a:lnTo>
                  <a:cubicBezTo>
                    <a:pt x="1087" y="2769"/>
                    <a:pt x="1099" y="2801"/>
                    <a:pt x="1087" y="2801"/>
                  </a:cubicBezTo>
                  <a:cubicBezTo>
                    <a:pt x="1085" y="2801"/>
                    <a:pt x="1081" y="2800"/>
                    <a:pt x="1077" y="2797"/>
                  </a:cubicBezTo>
                  <a:cubicBezTo>
                    <a:pt x="1053" y="2766"/>
                    <a:pt x="1006" y="2683"/>
                    <a:pt x="991" y="2662"/>
                  </a:cubicBezTo>
                  <a:lnTo>
                    <a:pt x="991" y="2662"/>
                  </a:lnTo>
                  <a:cubicBezTo>
                    <a:pt x="1038" y="2748"/>
                    <a:pt x="974" y="2711"/>
                    <a:pt x="1015" y="2796"/>
                  </a:cubicBezTo>
                  <a:lnTo>
                    <a:pt x="1015" y="2796"/>
                  </a:lnTo>
                  <a:cubicBezTo>
                    <a:pt x="1002" y="2771"/>
                    <a:pt x="973" y="2728"/>
                    <a:pt x="967" y="2719"/>
                  </a:cubicBezTo>
                  <a:lnTo>
                    <a:pt x="967" y="2719"/>
                  </a:lnTo>
                  <a:lnTo>
                    <a:pt x="1004" y="2792"/>
                  </a:lnTo>
                  <a:cubicBezTo>
                    <a:pt x="983" y="2774"/>
                    <a:pt x="974" y="2764"/>
                    <a:pt x="948" y="2720"/>
                  </a:cubicBezTo>
                  <a:lnTo>
                    <a:pt x="948" y="2720"/>
                  </a:lnTo>
                  <a:cubicBezTo>
                    <a:pt x="922" y="2721"/>
                    <a:pt x="1007" y="2813"/>
                    <a:pt x="993" y="2813"/>
                  </a:cubicBezTo>
                  <a:cubicBezTo>
                    <a:pt x="990" y="2813"/>
                    <a:pt x="985" y="2810"/>
                    <a:pt x="977" y="2805"/>
                  </a:cubicBezTo>
                  <a:cubicBezTo>
                    <a:pt x="975" y="2799"/>
                    <a:pt x="968" y="2788"/>
                    <a:pt x="965" y="2776"/>
                  </a:cubicBezTo>
                  <a:cubicBezTo>
                    <a:pt x="962" y="2775"/>
                    <a:pt x="959" y="2775"/>
                    <a:pt x="956" y="2775"/>
                  </a:cubicBezTo>
                  <a:cubicBezTo>
                    <a:pt x="927" y="2775"/>
                    <a:pt x="938" y="2835"/>
                    <a:pt x="910" y="2835"/>
                  </a:cubicBezTo>
                  <a:cubicBezTo>
                    <a:pt x="907" y="2835"/>
                    <a:pt x="903" y="2835"/>
                    <a:pt x="899" y="2833"/>
                  </a:cubicBezTo>
                  <a:cubicBezTo>
                    <a:pt x="827" y="2734"/>
                    <a:pt x="903" y="2794"/>
                    <a:pt x="840" y="2714"/>
                  </a:cubicBezTo>
                  <a:lnTo>
                    <a:pt x="840" y="2714"/>
                  </a:lnTo>
                  <a:cubicBezTo>
                    <a:pt x="819" y="2753"/>
                    <a:pt x="849" y="2878"/>
                    <a:pt x="803" y="2878"/>
                  </a:cubicBezTo>
                  <a:cubicBezTo>
                    <a:pt x="802" y="2878"/>
                    <a:pt x="802" y="2878"/>
                    <a:pt x="801" y="2878"/>
                  </a:cubicBezTo>
                  <a:lnTo>
                    <a:pt x="801" y="2878"/>
                  </a:lnTo>
                  <a:lnTo>
                    <a:pt x="813" y="2886"/>
                  </a:lnTo>
                  <a:cubicBezTo>
                    <a:pt x="838" y="2927"/>
                    <a:pt x="843" y="2941"/>
                    <a:pt x="839" y="2941"/>
                  </a:cubicBezTo>
                  <a:cubicBezTo>
                    <a:pt x="830" y="2941"/>
                    <a:pt x="784" y="2890"/>
                    <a:pt x="771" y="2890"/>
                  </a:cubicBezTo>
                  <a:cubicBezTo>
                    <a:pt x="767" y="2890"/>
                    <a:pt x="766" y="2894"/>
                    <a:pt x="770" y="2906"/>
                  </a:cubicBezTo>
                  <a:lnTo>
                    <a:pt x="770" y="2906"/>
                  </a:lnTo>
                  <a:cubicBezTo>
                    <a:pt x="764" y="2891"/>
                    <a:pt x="734" y="2839"/>
                    <a:pt x="733" y="2839"/>
                  </a:cubicBezTo>
                  <a:lnTo>
                    <a:pt x="733" y="2839"/>
                  </a:lnTo>
                  <a:cubicBezTo>
                    <a:pt x="733" y="2839"/>
                    <a:pt x="734" y="2840"/>
                    <a:pt x="735" y="2841"/>
                  </a:cubicBezTo>
                  <a:cubicBezTo>
                    <a:pt x="733" y="2841"/>
                    <a:pt x="731" y="2841"/>
                    <a:pt x="729" y="2841"/>
                  </a:cubicBezTo>
                  <a:cubicBezTo>
                    <a:pt x="699" y="2841"/>
                    <a:pt x="710" y="2910"/>
                    <a:pt x="705" y="2974"/>
                  </a:cubicBezTo>
                  <a:lnTo>
                    <a:pt x="687" y="2934"/>
                  </a:lnTo>
                  <a:cubicBezTo>
                    <a:pt x="675" y="2926"/>
                    <a:pt x="666" y="2923"/>
                    <a:pt x="659" y="2923"/>
                  </a:cubicBezTo>
                  <a:cubicBezTo>
                    <a:pt x="646" y="2923"/>
                    <a:pt x="636" y="2930"/>
                    <a:pt x="624" y="2930"/>
                  </a:cubicBezTo>
                  <a:cubicBezTo>
                    <a:pt x="621" y="2930"/>
                    <a:pt x="618" y="2930"/>
                    <a:pt x="614" y="2928"/>
                  </a:cubicBezTo>
                  <a:lnTo>
                    <a:pt x="614" y="2928"/>
                  </a:lnTo>
                  <a:cubicBezTo>
                    <a:pt x="633" y="2969"/>
                    <a:pt x="621" y="2968"/>
                    <a:pt x="661" y="3020"/>
                  </a:cubicBezTo>
                  <a:cubicBezTo>
                    <a:pt x="622" y="2979"/>
                    <a:pt x="599" y="2964"/>
                    <a:pt x="586" y="2964"/>
                  </a:cubicBezTo>
                  <a:cubicBezTo>
                    <a:pt x="550" y="2964"/>
                    <a:pt x="585" y="3075"/>
                    <a:pt x="552" y="3075"/>
                  </a:cubicBezTo>
                  <a:cubicBezTo>
                    <a:pt x="542" y="3075"/>
                    <a:pt x="525" y="3064"/>
                    <a:pt x="497" y="3035"/>
                  </a:cubicBezTo>
                  <a:cubicBezTo>
                    <a:pt x="501" y="3031"/>
                    <a:pt x="488" y="2997"/>
                    <a:pt x="485" y="2997"/>
                  </a:cubicBezTo>
                  <a:cubicBezTo>
                    <a:pt x="485" y="2997"/>
                    <a:pt x="485" y="2997"/>
                    <a:pt x="485" y="2997"/>
                  </a:cubicBezTo>
                  <a:lnTo>
                    <a:pt x="472" y="3053"/>
                  </a:lnTo>
                  <a:cubicBezTo>
                    <a:pt x="516" y="3115"/>
                    <a:pt x="501" y="3089"/>
                    <a:pt x="539" y="3134"/>
                  </a:cubicBezTo>
                  <a:cubicBezTo>
                    <a:pt x="558" y="3173"/>
                    <a:pt x="568" y="3208"/>
                    <a:pt x="558" y="3214"/>
                  </a:cubicBezTo>
                  <a:cubicBezTo>
                    <a:pt x="547" y="3162"/>
                    <a:pt x="495" y="3111"/>
                    <a:pt x="466" y="3080"/>
                  </a:cubicBezTo>
                  <a:lnTo>
                    <a:pt x="466" y="3080"/>
                  </a:lnTo>
                  <a:cubicBezTo>
                    <a:pt x="479" y="3099"/>
                    <a:pt x="491" y="3121"/>
                    <a:pt x="503" y="3141"/>
                  </a:cubicBezTo>
                  <a:cubicBezTo>
                    <a:pt x="487" y="3122"/>
                    <a:pt x="479" y="3114"/>
                    <a:pt x="477" y="3114"/>
                  </a:cubicBezTo>
                  <a:lnTo>
                    <a:pt x="477" y="3114"/>
                  </a:lnTo>
                  <a:cubicBezTo>
                    <a:pt x="469" y="3114"/>
                    <a:pt x="540" y="3220"/>
                    <a:pt x="525" y="3220"/>
                  </a:cubicBezTo>
                  <a:cubicBezTo>
                    <a:pt x="522" y="3220"/>
                    <a:pt x="517" y="3217"/>
                    <a:pt x="508" y="3209"/>
                  </a:cubicBezTo>
                  <a:lnTo>
                    <a:pt x="490" y="3176"/>
                  </a:lnTo>
                  <a:lnTo>
                    <a:pt x="490" y="3176"/>
                  </a:lnTo>
                  <a:cubicBezTo>
                    <a:pt x="491" y="3197"/>
                    <a:pt x="509" y="3245"/>
                    <a:pt x="496" y="3245"/>
                  </a:cubicBezTo>
                  <a:cubicBezTo>
                    <a:pt x="496" y="3245"/>
                    <a:pt x="495" y="3245"/>
                    <a:pt x="495" y="3245"/>
                  </a:cubicBezTo>
                  <a:cubicBezTo>
                    <a:pt x="445" y="3173"/>
                    <a:pt x="483" y="3204"/>
                    <a:pt x="445" y="3144"/>
                  </a:cubicBezTo>
                  <a:lnTo>
                    <a:pt x="445" y="3144"/>
                  </a:lnTo>
                  <a:cubicBezTo>
                    <a:pt x="437" y="3154"/>
                    <a:pt x="482" y="3251"/>
                    <a:pt x="467" y="3251"/>
                  </a:cubicBezTo>
                  <a:cubicBezTo>
                    <a:pt x="464" y="3251"/>
                    <a:pt x="457" y="3246"/>
                    <a:pt x="446" y="3234"/>
                  </a:cubicBezTo>
                  <a:cubicBezTo>
                    <a:pt x="440" y="3209"/>
                    <a:pt x="448" y="3204"/>
                    <a:pt x="441" y="3181"/>
                  </a:cubicBezTo>
                  <a:cubicBezTo>
                    <a:pt x="377" y="3107"/>
                    <a:pt x="386" y="3124"/>
                    <a:pt x="370" y="3120"/>
                  </a:cubicBezTo>
                  <a:lnTo>
                    <a:pt x="370" y="3120"/>
                  </a:lnTo>
                  <a:lnTo>
                    <a:pt x="324" y="3095"/>
                  </a:lnTo>
                  <a:lnTo>
                    <a:pt x="345" y="3115"/>
                  </a:lnTo>
                  <a:cubicBezTo>
                    <a:pt x="445" y="3315"/>
                    <a:pt x="333" y="3175"/>
                    <a:pt x="385" y="3308"/>
                  </a:cubicBezTo>
                  <a:lnTo>
                    <a:pt x="385" y="3308"/>
                  </a:lnTo>
                  <a:cubicBezTo>
                    <a:pt x="334" y="3180"/>
                    <a:pt x="346" y="3240"/>
                    <a:pt x="296" y="3157"/>
                  </a:cubicBezTo>
                  <a:cubicBezTo>
                    <a:pt x="275" y="3137"/>
                    <a:pt x="251" y="3116"/>
                    <a:pt x="239" y="3092"/>
                  </a:cubicBezTo>
                  <a:lnTo>
                    <a:pt x="239" y="3092"/>
                  </a:lnTo>
                  <a:cubicBezTo>
                    <a:pt x="248" y="3113"/>
                    <a:pt x="247" y="3119"/>
                    <a:pt x="244" y="3119"/>
                  </a:cubicBezTo>
                  <a:cubicBezTo>
                    <a:pt x="239" y="3119"/>
                    <a:pt x="229" y="3109"/>
                    <a:pt x="223" y="3109"/>
                  </a:cubicBezTo>
                  <a:lnTo>
                    <a:pt x="223" y="3109"/>
                  </a:lnTo>
                  <a:cubicBezTo>
                    <a:pt x="218" y="3109"/>
                    <a:pt x="217" y="3119"/>
                    <a:pt x="234" y="3158"/>
                  </a:cubicBezTo>
                  <a:cubicBezTo>
                    <a:pt x="217" y="3132"/>
                    <a:pt x="221" y="3163"/>
                    <a:pt x="182" y="3093"/>
                  </a:cubicBezTo>
                  <a:lnTo>
                    <a:pt x="182" y="3093"/>
                  </a:lnTo>
                  <a:cubicBezTo>
                    <a:pt x="181" y="3123"/>
                    <a:pt x="215" y="3139"/>
                    <a:pt x="234" y="3172"/>
                  </a:cubicBezTo>
                  <a:cubicBezTo>
                    <a:pt x="242" y="3198"/>
                    <a:pt x="239" y="3206"/>
                    <a:pt x="231" y="3206"/>
                  </a:cubicBezTo>
                  <a:cubicBezTo>
                    <a:pt x="216" y="3206"/>
                    <a:pt x="182" y="3179"/>
                    <a:pt x="164" y="3179"/>
                  </a:cubicBezTo>
                  <a:cubicBezTo>
                    <a:pt x="151" y="3179"/>
                    <a:pt x="146" y="3192"/>
                    <a:pt x="160" y="3237"/>
                  </a:cubicBezTo>
                  <a:cubicBezTo>
                    <a:pt x="165" y="3306"/>
                    <a:pt x="216" y="3399"/>
                    <a:pt x="218" y="3459"/>
                  </a:cubicBezTo>
                  <a:cubicBezTo>
                    <a:pt x="184" y="3422"/>
                    <a:pt x="165" y="3358"/>
                    <a:pt x="165" y="3358"/>
                  </a:cubicBezTo>
                  <a:cubicBezTo>
                    <a:pt x="151" y="3346"/>
                    <a:pt x="141" y="3340"/>
                    <a:pt x="135" y="3340"/>
                  </a:cubicBezTo>
                  <a:cubicBezTo>
                    <a:pt x="125" y="3340"/>
                    <a:pt x="124" y="3354"/>
                    <a:pt x="128" y="3379"/>
                  </a:cubicBezTo>
                  <a:cubicBezTo>
                    <a:pt x="116" y="3354"/>
                    <a:pt x="101" y="3335"/>
                    <a:pt x="78" y="3307"/>
                  </a:cubicBezTo>
                  <a:lnTo>
                    <a:pt x="78" y="3307"/>
                  </a:lnTo>
                  <a:cubicBezTo>
                    <a:pt x="73" y="3318"/>
                    <a:pt x="116" y="3385"/>
                    <a:pt x="105" y="3385"/>
                  </a:cubicBezTo>
                  <a:cubicBezTo>
                    <a:pt x="103" y="3385"/>
                    <a:pt x="99" y="3383"/>
                    <a:pt x="94" y="3379"/>
                  </a:cubicBezTo>
                  <a:cubicBezTo>
                    <a:pt x="78" y="3347"/>
                    <a:pt x="51" y="3297"/>
                    <a:pt x="39" y="3264"/>
                  </a:cubicBezTo>
                  <a:lnTo>
                    <a:pt x="39" y="3264"/>
                  </a:lnTo>
                  <a:cubicBezTo>
                    <a:pt x="41" y="3297"/>
                    <a:pt x="60" y="3354"/>
                    <a:pt x="61" y="3386"/>
                  </a:cubicBezTo>
                  <a:cubicBezTo>
                    <a:pt x="29" y="3340"/>
                    <a:pt x="25" y="3309"/>
                    <a:pt x="11" y="3277"/>
                  </a:cubicBezTo>
                  <a:lnTo>
                    <a:pt x="11" y="3277"/>
                  </a:lnTo>
                  <a:cubicBezTo>
                    <a:pt x="10" y="3307"/>
                    <a:pt x="0" y="3342"/>
                    <a:pt x="41" y="3420"/>
                  </a:cubicBezTo>
                  <a:lnTo>
                    <a:pt x="62" y="3437"/>
                  </a:lnTo>
                  <a:lnTo>
                    <a:pt x="62" y="3437"/>
                  </a:lnTo>
                  <a:cubicBezTo>
                    <a:pt x="50" y="3422"/>
                    <a:pt x="24" y="3375"/>
                    <a:pt x="21" y="3363"/>
                  </a:cubicBezTo>
                  <a:cubicBezTo>
                    <a:pt x="15" y="3345"/>
                    <a:pt x="15" y="3338"/>
                    <a:pt x="18" y="3338"/>
                  </a:cubicBezTo>
                  <a:lnTo>
                    <a:pt x="18" y="3338"/>
                  </a:lnTo>
                  <a:cubicBezTo>
                    <a:pt x="27" y="3338"/>
                    <a:pt x="60" y="3386"/>
                    <a:pt x="72" y="3404"/>
                  </a:cubicBezTo>
                  <a:lnTo>
                    <a:pt x="73" y="3427"/>
                  </a:lnTo>
                  <a:cubicBezTo>
                    <a:pt x="102" y="3470"/>
                    <a:pt x="117" y="3485"/>
                    <a:pt x="124" y="3485"/>
                  </a:cubicBezTo>
                  <a:cubicBezTo>
                    <a:pt x="141" y="3485"/>
                    <a:pt x="100" y="3379"/>
                    <a:pt x="117" y="3379"/>
                  </a:cubicBezTo>
                  <a:lnTo>
                    <a:pt x="117" y="3379"/>
                  </a:lnTo>
                  <a:lnTo>
                    <a:pt x="180" y="3498"/>
                  </a:lnTo>
                  <a:lnTo>
                    <a:pt x="180" y="3498"/>
                  </a:lnTo>
                  <a:lnTo>
                    <a:pt x="139" y="3391"/>
                  </a:lnTo>
                  <a:lnTo>
                    <a:pt x="139" y="3391"/>
                  </a:lnTo>
                  <a:cubicBezTo>
                    <a:pt x="161" y="3418"/>
                    <a:pt x="205" y="3482"/>
                    <a:pt x="206" y="3504"/>
                  </a:cubicBezTo>
                  <a:cubicBezTo>
                    <a:pt x="216" y="3515"/>
                    <a:pt x="221" y="3518"/>
                    <a:pt x="223" y="3518"/>
                  </a:cubicBezTo>
                  <a:cubicBezTo>
                    <a:pt x="229" y="3518"/>
                    <a:pt x="217" y="3495"/>
                    <a:pt x="222" y="3495"/>
                  </a:cubicBezTo>
                  <a:lnTo>
                    <a:pt x="222" y="3495"/>
                  </a:lnTo>
                  <a:cubicBezTo>
                    <a:pt x="224" y="3495"/>
                    <a:pt x="230" y="3499"/>
                    <a:pt x="242" y="3513"/>
                  </a:cubicBezTo>
                  <a:cubicBezTo>
                    <a:pt x="249" y="3522"/>
                    <a:pt x="252" y="3529"/>
                    <a:pt x="253" y="3534"/>
                  </a:cubicBezTo>
                  <a:lnTo>
                    <a:pt x="246" y="3493"/>
                  </a:lnTo>
                  <a:lnTo>
                    <a:pt x="246" y="3493"/>
                  </a:lnTo>
                  <a:cubicBezTo>
                    <a:pt x="256" y="3516"/>
                    <a:pt x="290" y="3562"/>
                    <a:pt x="283" y="3562"/>
                  </a:cubicBezTo>
                  <a:cubicBezTo>
                    <a:pt x="282" y="3562"/>
                    <a:pt x="281" y="3561"/>
                    <a:pt x="279" y="3560"/>
                  </a:cubicBezTo>
                  <a:lnTo>
                    <a:pt x="279" y="3560"/>
                  </a:lnTo>
                  <a:cubicBezTo>
                    <a:pt x="288" y="3567"/>
                    <a:pt x="295" y="3571"/>
                    <a:pt x="299" y="3571"/>
                  </a:cubicBezTo>
                  <a:cubicBezTo>
                    <a:pt x="317" y="3571"/>
                    <a:pt x="293" y="3509"/>
                    <a:pt x="303" y="3509"/>
                  </a:cubicBezTo>
                  <a:lnTo>
                    <a:pt x="303" y="3509"/>
                  </a:lnTo>
                  <a:cubicBezTo>
                    <a:pt x="306" y="3509"/>
                    <a:pt x="313" y="3515"/>
                    <a:pt x="326" y="3532"/>
                  </a:cubicBezTo>
                  <a:lnTo>
                    <a:pt x="329" y="3540"/>
                  </a:lnTo>
                  <a:cubicBezTo>
                    <a:pt x="336" y="3482"/>
                    <a:pt x="279" y="3453"/>
                    <a:pt x="243" y="3340"/>
                  </a:cubicBezTo>
                  <a:lnTo>
                    <a:pt x="243" y="3340"/>
                  </a:lnTo>
                  <a:lnTo>
                    <a:pt x="387" y="3539"/>
                  </a:lnTo>
                  <a:lnTo>
                    <a:pt x="337" y="3453"/>
                  </a:lnTo>
                  <a:lnTo>
                    <a:pt x="337" y="3453"/>
                  </a:lnTo>
                  <a:cubicBezTo>
                    <a:pt x="343" y="3454"/>
                    <a:pt x="353" y="3457"/>
                    <a:pt x="373" y="3491"/>
                  </a:cubicBezTo>
                  <a:cubicBezTo>
                    <a:pt x="350" y="3426"/>
                    <a:pt x="348" y="3456"/>
                    <a:pt x="322" y="3396"/>
                  </a:cubicBezTo>
                  <a:lnTo>
                    <a:pt x="322" y="3396"/>
                  </a:lnTo>
                  <a:cubicBezTo>
                    <a:pt x="337" y="3412"/>
                    <a:pt x="346" y="3417"/>
                    <a:pt x="352" y="3417"/>
                  </a:cubicBezTo>
                  <a:cubicBezTo>
                    <a:pt x="363" y="3417"/>
                    <a:pt x="365" y="3404"/>
                    <a:pt x="374" y="3404"/>
                  </a:cubicBezTo>
                  <a:cubicBezTo>
                    <a:pt x="382" y="3404"/>
                    <a:pt x="397" y="3416"/>
                    <a:pt x="430" y="3467"/>
                  </a:cubicBezTo>
                  <a:cubicBezTo>
                    <a:pt x="396" y="3399"/>
                    <a:pt x="384" y="3426"/>
                    <a:pt x="374" y="3371"/>
                  </a:cubicBezTo>
                  <a:lnTo>
                    <a:pt x="374" y="3371"/>
                  </a:lnTo>
                  <a:cubicBezTo>
                    <a:pt x="402" y="3414"/>
                    <a:pt x="413" y="3428"/>
                    <a:pt x="417" y="3428"/>
                  </a:cubicBezTo>
                  <a:cubicBezTo>
                    <a:pt x="425" y="3428"/>
                    <a:pt x="406" y="3380"/>
                    <a:pt x="417" y="3380"/>
                  </a:cubicBezTo>
                  <a:lnTo>
                    <a:pt x="417" y="3380"/>
                  </a:lnTo>
                  <a:cubicBezTo>
                    <a:pt x="420" y="3380"/>
                    <a:pt x="426" y="3384"/>
                    <a:pt x="434" y="3392"/>
                  </a:cubicBezTo>
                  <a:cubicBezTo>
                    <a:pt x="475" y="3470"/>
                    <a:pt x="438" y="3439"/>
                    <a:pt x="493" y="3496"/>
                  </a:cubicBezTo>
                  <a:cubicBezTo>
                    <a:pt x="470" y="3453"/>
                    <a:pt x="468" y="3439"/>
                    <a:pt x="474" y="3439"/>
                  </a:cubicBezTo>
                  <a:lnTo>
                    <a:pt x="474" y="3439"/>
                  </a:lnTo>
                  <a:cubicBezTo>
                    <a:pt x="485" y="3439"/>
                    <a:pt x="522" y="3479"/>
                    <a:pt x="533" y="3479"/>
                  </a:cubicBezTo>
                  <a:cubicBezTo>
                    <a:pt x="536" y="3479"/>
                    <a:pt x="537" y="3477"/>
                    <a:pt x="536" y="3474"/>
                  </a:cubicBezTo>
                  <a:cubicBezTo>
                    <a:pt x="475" y="3374"/>
                    <a:pt x="536" y="3416"/>
                    <a:pt x="536" y="3370"/>
                  </a:cubicBezTo>
                  <a:cubicBezTo>
                    <a:pt x="555" y="3405"/>
                    <a:pt x="609" y="3401"/>
                    <a:pt x="651" y="3426"/>
                  </a:cubicBezTo>
                  <a:lnTo>
                    <a:pt x="661" y="3443"/>
                  </a:lnTo>
                  <a:cubicBezTo>
                    <a:pt x="601" y="3339"/>
                    <a:pt x="632" y="3347"/>
                    <a:pt x="633" y="3317"/>
                  </a:cubicBezTo>
                  <a:lnTo>
                    <a:pt x="633" y="3317"/>
                  </a:lnTo>
                  <a:cubicBezTo>
                    <a:pt x="671" y="3379"/>
                    <a:pt x="683" y="3402"/>
                    <a:pt x="692" y="3436"/>
                  </a:cubicBezTo>
                  <a:lnTo>
                    <a:pt x="704" y="3426"/>
                  </a:lnTo>
                  <a:cubicBezTo>
                    <a:pt x="688" y="3392"/>
                    <a:pt x="682" y="3371"/>
                    <a:pt x="683" y="3355"/>
                  </a:cubicBezTo>
                  <a:lnTo>
                    <a:pt x="683" y="3355"/>
                  </a:lnTo>
                  <a:lnTo>
                    <a:pt x="726" y="3432"/>
                  </a:lnTo>
                  <a:cubicBezTo>
                    <a:pt x="739" y="3419"/>
                    <a:pt x="717" y="3350"/>
                    <a:pt x="742" y="3350"/>
                  </a:cubicBezTo>
                  <a:cubicBezTo>
                    <a:pt x="747" y="3350"/>
                    <a:pt x="753" y="3352"/>
                    <a:pt x="761" y="3358"/>
                  </a:cubicBezTo>
                  <a:cubicBezTo>
                    <a:pt x="719" y="3286"/>
                    <a:pt x="620" y="3173"/>
                    <a:pt x="615" y="3111"/>
                  </a:cubicBezTo>
                  <a:lnTo>
                    <a:pt x="615" y="3111"/>
                  </a:lnTo>
                  <a:cubicBezTo>
                    <a:pt x="640" y="3148"/>
                    <a:pt x="682" y="3214"/>
                    <a:pt x="685" y="3233"/>
                  </a:cubicBezTo>
                  <a:cubicBezTo>
                    <a:pt x="684" y="3227"/>
                    <a:pt x="676" y="3207"/>
                    <a:pt x="681" y="3207"/>
                  </a:cubicBezTo>
                  <a:lnTo>
                    <a:pt x="681" y="3207"/>
                  </a:lnTo>
                  <a:cubicBezTo>
                    <a:pt x="682" y="3207"/>
                    <a:pt x="684" y="3208"/>
                    <a:pt x="687" y="3211"/>
                  </a:cubicBezTo>
                  <a:lnTo>
                    <a:pt x="718" y="3281"/>
                  </a:lnTo>
                  <a:cubicBezTo>
                    <a:pt x="721" y="3284"/>
                    <a:pt x="723" y="3285"/>
                    <a:pt x="725" y="3285"/>
                  </a:cubicBezTo>
                  <a:cubicBezTo>
                    <a:pt x="733" y="3285"/>
                    <a:pt x="691" y="3225"/>
                    <a:pt x="702" y="3225"/>
                  </a:cubicBezTo>
                  <a:lnTo>
                    <a:pt x="702" y="3225"/>
                  </a:lnTo>
                  <a:cubicBezTo>
                    <a:pt x="702" y="3225"/>
                    <a:pt x="702" y="3225"/>
                    <a:pt x="702" y="3225"/>
                  </a:cubicBezTo>
                  <a:cubicBezTo>
                    <a:pt x="736" y="3280"/>
                    <a:pt x="731" y="3260"/>
                    <a:pt x="757" y="3304"/>
                  </a:cubicBezTo>
                  <a:cubicBezTo>
                    <a:pt x="758" y="3305"/>
                    <a:pt x="757" y="3305"/>
                    <a:pt x="757" y="3305"/>
                  </a:cubicBezTo>
                  <a:cubicBezTo>
                    <a:pt x="755" y="3305"/>
                    <a:pt x="748" y="3299"/>
                    <a:pt x="745" y="3299"/>
                  </a:cubicBezTo>
                  <a:lnTo>
                    <a:pt x="745" y="3299"/>
                  </a:lnTo>
                  <a:cubicBezTo>
                    <a:pt x="743" y="3299"/>
                    <a:pt x="743" y="3301"/>
                    <a:pt x="746" y="3309"/>
                  </a:cubicBezTo>
                  <a:cubicBezTo>
                    <a:pt x="761" y="3313"/>
                    <a:pt x="793" y="3338"/>
                    <a:pt x="823" y="3376"/>
                  </a:cubicBezTo>
                  <a:cubicBezTo>
                    <a:pt x="802" y="3347"/>
                    <a:pt x="777" y="3304"/>
                    <a:pt x="778" y="3292"/>
                  </a:cubicBezTo>
                  <a:cubicBezTo>
                    <a:pt x="779" y="3291"/>
                    <a:pt x="781" y="3290"/>
                    <a:pt x="783" y="3290"/>
                  </a:cubicBezTo>
                  <a:cubicBezTo>
                    <a:pt x="799" y="3290"/>
                    <a:pt x="827" y="3356"/>
                    <a:pt x="854" y="3375"/>
                  </a:cubicBezTo>
                  <a:cubicBezTo>
                    <a:pt x="834" y="3335"/>
                    <a:pt x="870" y="3366"/>
                    <a:pt x="820" y="3286"/>
                  </a:cubicBezTo>
                  <a:cubicBezTo>
                    <a:pt x="820" y="3286"/>
                    <a:pt x="820" y="3286"/>
                    <a:pt x="820" y="3286"/>
                  </a:cubicBezTo>
                  <a:cubicBezTo>
                    <a:pt x="827" y="3286"/>
                    <a:pt x="850" y="3320"/>
                    <a:pt x="866" y="3340"/>
                  </a:cubicBezTo>
                  <a:cubicBezTo>
                    <a:pt x="854" y="3299"/>
                    <a:pt x="903" y="3303"/>
                    <a:pt x="838" y="3224"/>
                  </a:cubicBezTo>
                  <a:lnTo>
                    <a:pt x="832" y="3220"/>
                  </a:lnTo>
                  <a:cubicBezTo>
                    <a:pt x="832" y="3218"/>
                    <a:pt x="832" y="3218"/>
                    <a:pt x="830" y="3216"/>
                  </a:cubicBezTo>
                  <a:cubicBezTo>
                    <a:pt x="823" y="3181"/>
                    <a:pt x="832" y="3171"/>
                    <a:pt x="847" y="3171"/>
                  </a:cubicBezTo>
                  <a:cubicBezTo>
                    <a:pt x="865" y="3171"/>
                    <a:pt x="892" y="3185"/>
                    <a:pt x="910" y="3185"/>
                  </a:cubicBezTo>
                  <a:cubicBezTo>
                    <a:pt x="920" y="3185"/>
                    <a:pt x="927" y="3181"/>
                    <a:pt x="928" y="3169"/>
                  </a:cubicBezTo>
                  <a:lnTo>
                    <a:pt x="946" y="3197"/>
                  </a:lnTo>
                  <a:cubicBezTo>
                    <a:pt x="944" y="3156"/>
                    <a:pt x="974" y="3153"/>
                    <a:pt x="949" y="3088"/>
                  </a:cubicBezTo>
                  <a:cubicBezTo>
                    <a:pt x="949" y="3088"/>
                    <a:pt x="950" y="3088"/>
                    <a:pt x="950" y="3088"/>
                  </a:cubicBezTo>
                  <a:cubicBezTo>
                    <a:pt x="957" y="3088"/>
                    <a:pt x="994" y="3131"/>
                    <a:pt x="1011" y="3163"/>
                  </a:cubicBezTo>
                  <a:cubicBezTo>
                    <a:pt x="1011" y="3143"/>
                    <a:pt x="1003" y="3122"/>
                    <a:pt x="1015" y="3122"/>
                  </a:cubicBezTo>
                  <a:cubicBezTo>
                    <a:pt x="1020" y="3122"/>
                    <a:pt x="1028" y="3126"/>
                    <a:pt x="1043" y="3135"/>
                  </a:cubicBezTo>
                  <a:cubicBezTo>
                    <a:pt x="1055" y="3173"/>
                    <a:pt x="1065" y="3177"/>
                    <a:pt x="1062" y="3177"/>
                  </a:cubicBezTo>
                  <a:cubicBezTo>
                    <a:pt x="1062" y="3177"/>
                    <a:pt x="1061" y="3177"/>
                    <a:pt x="1059" y="3177"/>
                  </a:cubicBezTo>
                  <a:cubicBezTo>
                    <a:pt x="1057" y="3177"/>
                    <a:pt x="1054" y="3177"/>
                    <a:pt x="1051" y="3177"/>
                  </a:cubicBezTo>
                  <a:cubicBezTo>
                    <a:pt x="1067" y="3183"/>
                    <a:pt x="1084" y="3197"/>
                    <a:pt x="1092" y="3197"/>
                  </a:cubicBezTo>
                  <a:cubicBezTo>
                    <a:pt x="1100" y="3197"/>
                    <a:pt x="1100" y="3185"/>
                    <a:pt x="1087" y="3143"/>
                  </a:cubicBezTo>
                  <a:lnTo>
                    <a:pt x="1087" y="3143"/>
                  </a:lnTo>
                  <a:cubicBezTo>
                    <a:pt x="1112" y="3191"/>
                    <a:pt x="1133" y="3209"/>
                    <a:pt x="1144" y="3209"/>
                  </a:cubicBezTo>
                  <a:cubicBezTo>
                    <a:pt x="1150" y="3209"/>
                    <a:pt x="1152" y="3204"/>
                    <a:pt x="1150" y="3195"/>
                  </a:cubicBezTo>
                  <a:lnTo>
                    <a:pt x="1107" y="3153"/>
                  </a:lnTo>
                  <a:cubicBezTo>
                    <a:pt x="1108" y="3142"/>
                    <a:pt x="1116" y="3139"/>
                    <a:pt x="1124" y="3139"/>
                  </a:cubicBezTo>
                  <a:cubicBezTo>
                    <a:pt x="1128" y="3139"/>
                    <a:pt x="1131" y="3139"/>
                    <a:pt x="1134" y="3140"/>
                  </a:cubicBezTo>
                  <a:lnTo>
                    <a:pt x="1187" y="3233"/>
                  </a:lnTo>
                  <a:cubicBezTo>
                    <a:pt x="1200" y="3244"/>
                    <a:pt x="1209" y="3248"/>
                    <a:pt x="1215" y="3248"/>
                  </a:cubicBezTo>
                  <a:cubicBezTo>
                    <a:pt x="1248" y="3248"/>
                    <a:pt x="1194" y="3121"/>
                    <a:pt x="1220" y="3121"/>
                  </a:cubicBezTo>
                  <a:cubicBezTo>
                    <a:pt x="1229" y="3121"/>
                    <a:pt x="1246" y="3135"/>
                    <a:pt x="1278" y="3171"/>
                  </a:cubicBezTo>
                  <a:cubicBezTo>
                    <a:pt x="1247" y="3101"/>
                    <a:pt x="1229" y="3138"/>
                    <a:pt x="1190" y="3059"/>
                  </a:cubicBezTo>
                  <a:lnTo>
                    <a:pt x="1190" y="3059"/>
                  </a:lnTo>
                  <a:cubicBezTo>
                    <a:pt x="1213" y="3060"/>
                    <a:pt x="1314" y="3177"/>
                    <a:pt x="1320" y="3177"/>
                  </a:cubicBezTo>
                  <a:cubicBezTo>
                    <a:pt x="1320" y="3177"/>
                    <a:pt x="1320" y="3177"/>
                    <a:pt x="1320" y="3177"/>
                  </a:cubicBezTo>
                  <a:cubicBezTo>
                    <a:pt x="1325" y="3180"/>
                    <a:pt x="1329" y="3182"/>
                    <a:pt x="1331" y="3182"/>
                  </a:cubicBezTo>
                  <a:cubicBezTo>
                    <a:pt x="1355" y="3182"/>
                    <a:pt x="1269" y="3048"/>
                    <a:pt x="1296" y="3048"/>
                  </a:cubicBezTo>
                  <a:cubicBezTo>
                    <a:pt x="1298" y="3048"/>
                    <a:pt x="1299" y="3049"/>
                    <a:pt x="1302" y="3050"/>
                  </a:cubicBezTo>
                  <a:cubicBezTo>
                    <a:pt x="1279" y="3021"/>
                    <a:pt x="1219" y="2936"/>
                    <a:pt x="1218" y="2893"/>
                  </a:cubicBezTo>
                  <a:lnTo>
                    <a:pt x="1218" y="2893"/>
                  </a:lnTo>
                  <a:cubicBezTo>
                    <a:pt x="1243" y="2894"/>
                    <a:pt x="1326" y="3016"/>
                    <a:pt x="1332" y="3048"/>
                  </a:cubicBezTo>
                  <a:cubicBezTo>
                    <a:pt x="1331" y="3049"/>
                    <a:pt x="1331" y="3049"/>
                    <a:pt x="1330" y="3049"/>
                  </a:cubicBezTo>
                  <a:cubicBezTo>
                    <a:pt x="1327" y="3049"/>
                    <a:pt x="1320" y="3042"/>
                    <a:pt x="1314" y="3033"/>
                  </a:cubicBezTo>
                  <a:lnTo>
                    <a:pt x="1314" y="3033"/>
                  </a:lnTo>
                  <a:cubicBezTo>
                    <a:pt x="1316" y="3049"/>
                    <a:pt x="1317" y="3067"/>
                    <a:pt x="1347" y="3099"/>
                  </a:cubicBezTo>
                  <a:lnTo>
                    <a:pt x="1330" y="3064"/>
                  </a:lnTo>
                  <a:lnTo>
                    <a:pt x="1330" y="3064"/>
                  </a:lnTo>
                  <a:cubicBezTo>
                    <a:pt x="1359" y="3091"/>
                    <a:pt x="1380" y="3074"/>
                    <a:pt x="1409" y="3131"/>
                  </a:cubicBezTo>
                  <a:cubicBezTo>
                    <a:pt x="1402" y="3097"/>
                    <a:pt x="1386" y="3080"/>
                    <a:pt x="1369" y="3069"/>
                  </a:cubicBezTo>
                  <a:lnTo>
                    <a:pt x="1369" y="3069"/>
                  </a:lnTo>
                  <a:cubicBezTo>
                    <a:pt x="1376" y="3073"/>
                    <a:pt x="1382" y="3074"/>
                    <a:pt x="1386" y="3074"/>
                  </a:cubicBezTo>
                  <a:cubicBezTo>
                    <a:pt x="1402" y="3074"/>
                    <a:pt x="1404" y="3057"/>
                    <a:pt x="1421" y="3057"/>
                  </a:cubicBezTo>
                  <a:cubicBezTo>
                    <a:pt x="1425" y="3057"/>
                    <a:pt x="1429" y="3058"/>
                    <a:pt x="1436" y="3060"/>
                  </a:cubicBezTo>
                  <a:cubicBezTo>
                    <a:pt x="1420" y="3045"/>
                    <a:pt x="1393" y="3008"/>
                    <a:pt x="1397" y="3007"/>
                  </a:cubicBezTo>
                  <a:lnTo>
                    <a:pt x="1397" y="3007"/>
                  </a:lnTo>
                  <a:cubicBezTo>
                    <a:pt x="1403" y="3009"/>
                    <a:pt x="1407" y="3010"/>
                    <a:pt x="1410" y="3010"/>
                  </a:cubicBezTo>
                  <a:cubicBezTo>
                    <a:pt x="1440" y="3010"/>
                    <a:pt x="1372" y="2935"/>
                    <a:pt x="1384" y="2909"/>
                  </a:cubicBezTo>
                  <a:lnTo>
                    <a:pt x="1384" y="2909"/>
                  </a:lnTo>
                  <a:cubicBezTo>
                    <a:pt x="1417" y="2940"/>
                    <a:pt x="1442" y="2993"/>
                    <a:pt x="1449" y="2993"/>
                  </a:cubicBezTo>
                  <a:cubicBezTo>
                    <a:pt x="1452" y="2993"/>
                    <a:pt x="1452" y="2988"/>
                    <a:pt x="1451" y="2974"/>
                  </a:cubicBezTo>
                  <a:lnTo>
                    <a:pt x="1451" y="2974"/>
                  </a:lnTo>
                  <a:cubicBezTo>
                    <a:pt x="1486" y="2998"/>
                    <a:pt x="1509" y="3057"/>
                    <a:pt x="1522" y="3086"/>
                  </a:cubicBezTo>
                  <a:cubicBezTo>
                    <a:pt x="1516" y="3065"/>
                    <a:pt x="1518" y="3057"/>
                    <a:pt x="1526" y="3057"/>
                  </a:cubicBezTo>
                  <a:cubicBezTo>
                    <a:pt x="1544" y="3057"/>
                    <a:pt x="1591" y="3105"/>
                    <a:pt x="1605" y="3107"/>
                  </a:cubicBezTo>
                  <a:lnTo>
                    <a:pt x="1610" y="3136"/>
                  </a:lnTo>
                  <a:lnTo>
                    <a:pt x="1610" y="3136"/>
                  </a:lnTo>
                  <a:cubicBezTo>
                    <a:pt x="1607" y="3120"/>
                    <a:pt x="1612" y="3117"/>
                    <a:pt x="1617" y="3114"/>
                  </a:cubicBezTo>
                  <a:lnTo>
                    <a:pt x="1569" y="3053"/>
                  </a:lnTo>
                  <a:lnTo>
                    <a:pt x="1569" y="3053"/>
                  </a:lnTo>
                  <a:cubicBezTo>
                    <a:pt x="1582" y="3060"/>
                    <a:pt x="1589" y="3057"/>
                    <a:pt x="1606" y="3084"/>
                  </a:cubicBezTo>
                  <a:cubicBezTo>
                    <a:pt x="1585" y="3037"/>
                    <a:pt x="1530" y="2980"/>
                    <a:pt x="1506" y="2914"/>
                  </a:cubicBezTo>
                  <a:lnTo>
                    <a:pt x="1506" y="2914"/>
                  </a:lnTo>
                  <a:cubicBezTo>
                    <a:pt x="1511" y="2918"/>
                    <a:pt x="1514" y="2920"/>
                    <a:pt x="1516" y="2920"/>
                  </a:cubicBezTo>
                  <a:cubicBezTo>
                    <a:pt x="1523" y="2920"/>
                    <a:pt x="1522" y="2906"/>
                    <a:pt x="1529" y="2906"/>
                  </a:cubicBezTo>
                  <a:cubicBezTo>
                    <a:pt x="1534" y="2906"/>
                    <a:pt x="1544" y="2915"/>
                    <a:pt x="1566" y="2946"/>
                  </a:cubicBezTo>
                  <a:cubicBezTo>
                    <a:pt x="1564" y="2945"/>
                    <a:pt x="1562" y="2945"/>
                    <a:pt x="1560" y="2945"/>
                  </a:cubicBezTo>
                  <a:cubicBezTo>
                    <a:pt x="1536" y="2945"/>
                    <a:pt x="1607" y="3015"/>
                    <a:pt x="1614" y="3048"/>
                  </a:cubicBezTo>
                  <a:lnTo>
                    <a:pt x="1614" y="3048"/>
                  </a:lnTo>
                  <a:cubicBezTo>
                    <a:pt x="1615" y="3046"/>
                    <a:pt x="1616" y="3045"/>
                    <a:pt x="1619" y="3045"/>
                  </a:cubicBezTo>
                  <a:cubicBezTo>
                    <a:pt x="1621" y="3045"/>
                    <a:pt x="1625" y="3047"/>
                    <a:pt x="1631" y="3049"/>
                  </a:cubicBezTo>
                  <a:cubicBezTo>
                    <a:pt x="1638" y="3058"/>
                    <a:pt x="1641" y="3067"/>
                    <a:pt x="1642" y="3074"/>
                  </a:cubicBezTo>
                  <a:cubicBezTo>
                    <a:pt x="1653" y="3083"/>
                    <a:pt x="1660" y="3087"/>
                    <a:pt x="1663" y="3087"/>
                  </a:cubicBezTo>
                  <a:cubicBezTo>
                    <a:pt x="1681" y="3087"/>
                    <a:pt x="1594" y="2968"/>
                    <a:pt x="1617" y="2954"/>
                  </a:cubicBezTo>
                  <a:lnTo>
                    <a:pt x="1617" y="2954"/>
                  </a:lnTo>
                  <a:cubicBezTo>
                    <a:pt x="1642" y="2998"/>
                    <a:pt x="1673" y="3031"/>
                    <a:pt x="1679" y="3031"/>
                  </a:cubicBezTo>
                  <a:cubicBezTo>
                    <a:pt x="1680" y="3031"/>
                    <a:pt x="1681" y="3030"/>
                    <a:pt x="1680" y="3028"/>
                  </a:cubicBezTo>
                  <a:lnTo>
                    <a:pt x="1680" y="3028"/>
                  </a:lnTo>
                  <a:cubicBezTo>
                    <a:pt x="1680" y="3028"/>
                    <a:pt x="1680" y="3028"/>
                    <a:pt x="1679" y="3028"/>
                  </a:cubicBezTo>
                  <a:cubicBezTo>
                    <a:pt x="1667" y="3028"/>
                    <a:pt x="1623" y="2951"/>
                    <a:pt x="1608" y="2908"/>
                  </a:cubicBezTo>
                  <a:lnTo>
                    <a:pt x="1608" y="2908"/>
                  </a:lnTo>
                  <a:cubicBezTo>
                    <a:pt x="1615" y="2912"/>
                    <a:pt x="1619" y="2914"/>
                    <a:pt x="1622" y="2914"/>
                  </a:cubicBezTo>
                  <a:cubicBezTo>
                    <a:pt x="1637" y="2914"/>
                    <a:pt x="1609" y="2868"/>
                    <a:pt x="1618" y="2867"/>
                  </a:cubicBezTo>
                  <a:lnTo>
                    <a:pt x="1597" y="2856"/>
                  </a:lnTo>
                  <a:cubicBezTo>
                    <a:pt x="1569" y="2805"/>
                    <a:pt x="1582" y="2806"/>
                    <a:pt x="1584" y="2784"/>
                  </a:cubicBezTo>
                  <a:lnTo>
                    <a:pt x="1584" y="2784"/>
                  </a:lnTo>
                  <a:cubicBezTo>
                    <a:pt x="1592" y="2796"/>
                    <a:pt x="1596" y="2803"/>
                    <a:pt x="1597" y="2808"/>
                  </a:cubicBezTo>
                  <a:lnTo>
                    <a:pt x="1597" y="2808"/>
                  </a:lnTo>
                  <a:cubicBezTo>
                    <a:pt x="1596" y="2804"/>
                    <a:pt x="1598" y="2802"/>
                    <a:pt x="1600" y="2802"/>
                  </a:cubicBezTo>
                  <a:lnTo>
                    <a:pt x="1600" y="2802"/>
                  </a:lnTo>
                  <a:cubicBezTo>
                    <a:pt x="1612" y="2802"/>
                    <a:pt x="1656" y="2849"/>
                    <a:pt x="1670" y="2849"/>
                  </a:cubicBezTo>
                  <a:cubicBezTo>
                    <a:pt x="1675" y="2849"/>
                    <a:pt x="1676" y="2844"/>
                    <a:pt x="1672" y="2831"/>
                  </a:cubicBezTo>
                  <a:lnTo>
                    <a:pt x="1672" y="2831"/>
                  </a:lnTo>
                  <a:cubicBezTo>
                    <a:pt x="1701" y="2858"/>
                    <a:pt x="1732" y="2920"/>
                    <a:pt x="1753" y="2938"/>
                  </a:cubicBezTo>
                  <a:cubicBezTo>
                    <a:pt x="1748" y="2919"/>
                    <a:pt x="1749" y="2913"/>
                    <a:pt x="1754" y="2913"/>
                  </a:cubicBezTo>
                  <a:cubicBezTo>
                    <a:pt x="1764" y="2913"/>
                    <a:pt x="1790" y="2943"/>
                    <a:pt x="1801" y="2943"/>
                  </a:cubicBezTo>
                  <a:cubicBezTo>
                    <a:pt x="1806" y="2943"/>
                    <a:pt x="1808" y="2938"/>
                    <a:pt x="1805" y="2923"/>
                  </a:cubicBezTo>
                  <a:cubicBezTo>
                    <a:pt x="1756" y="2862"/>
                    <a:pt x="1766" y="2879"/>
                    <a:pt x="1739" y="2806"/>
                  </a:cubicBezTo>
                  <a:lnTo>
                    <a:pt x="1735" y="2876"/>
                  </a:lnTo>
                  <a:lnTo>
                    <a:pt x="1695" y="2767"/>
                  </a:lnTo>
                  <a:lnTo>
                    <a:pt x="1695" y="2767"/>
                  </a:lnTo>
                  <a:cubicBezTo>
                    <a:pt x="1685" y="2772"/>
                    <a:pt x="1698" y="2815"/>
                    <a:pt x="1690" y="2815"/>
                  </a:cubicBezTo>
                  <a:cubicBezTo>
                    <a:pt x="1689" y="2815"/>
                    <a:pt x="1688" y="2815"/>
                    <a:pt x="1688" y="2814"/>
                  </a:cubicBezTo>
                  <a:cubicBezTo>
                    <a:pt x="1663" y="2754"/>
                    <a:pt x="1671" y="2772"/>
                    <a:pt x="1632" y="2721"/>
                  </a:cubicBezTo>
                  <a:lnTo>
                    <a:pt x="1632" y="2721"/>
                  </a:lnTo>
                  <a:cubicBezTo>
                    <a:pt x="1649" y="2740"/>
                    <a:pt x="1658" y="2747"/>
                    <a:pt x="1662" y="2747"/>
                  </a:cubicBezTo>
                  <a:cubicBezTo>
                    <a:pt x="1675" y="2747"/>
                    <a:pt x="1649" y="2689"/>
                    <a:pt x="1663" y="2689"/>
                  </a:cubicBezTo>
                  <a:lnTo>
                    <a:pt x="1663" y="2689"/>
                  </a:lnTo>
                  <a:cubicBezTo>
                    <a:pt x="1666" y="2689"/>
                    <a:pt x="1672" y="2692"/>
                    <a:pt x="1680" y="2700"/>
                  </a:cubicBezTo>
                  <a:lnTo>
                    <a:pt x="1786" y="2860"/>
                  </a:lnTo>
                  <a:cubicBezTo>
                    <a:pt x="1796" y="2868"/>
                    <a:pt x="1803" y="2871"/>
                    <a:pt x="1808" y="2871"/>
                  </a:cubicBezTo>
                  <a:cubicBezTo>
                    <a:pt x="1835" y="2871"/>
                    <a:pt x="1791" y="2766"/>
                    <a:pt x="1825" y="2766"/>
                  </a:cubicBezTo>
                  <a:cubicBezTo>
                    <a:pt x="1828" y="2766"/>
                    <a:pt x="1831" y="2767"/>
                    <a:pt x="1834" y="2768"/>
                  </a:cubicBezTo>
                  <a:lnTo>
                    <a:pt x="1805" y="2747"/>
                  </a:lnTo>
                  <a:cubicBezTo>
                    <a:pt x="1767" y="2681"/>
                    <a:pt x="1819" y="2725"/>
                    <a:pt x="1812" y="2693"/>
                  </a:cubicBezTo>
                  <a:lnTo>
                    <a:pt x="1812" y="2693"/>
                  </a:lnTo>
                  <a:cubicBezTo>
                    <a:pt x="1846" y="2747"/>
                    <a:pt x="1866" y="2761"/>
                    <a:pt x="1892" y="2792"/>
                  </a:cubicBezTo>
                  <a:cubicBezTo>
                    <a:pt x="1865" y="2752"/>
                    <a:pt x="1918" y="2779"/>
                    <a:pt x="1849" y="2670"/>
                  </a:cubicBezTo>
                  <a:lnTo>
                    <a:pt x="1849" y="2670"/>
                  </a:lnTo>
                  <a:lnTo>
                    <a:pt x="1911" y="2731"/>
                  </a:lnTo>
                  <a:cubicBezTo>
                    <a:pt x="1912" y="2732"/>
                    <a:pt x="1913" y="2732"/>
                    <a:pt x="1914" y="2732"/>
                  </a:cubicBezTo>
                  <a:cubicBezTo>
                    <a:pt x="1948" y="2732"/>
                    <a:pt x="1840" y="2561"/>
                    <a:pt x="1874" y="2561"/>
                  </a:cubicBezTo>
                  <a:cubicBezTo>
                    <a:pt x="1874" y="2561"/>
                    <a:pt x="1874" y="2561"/>
                    <a:pt x="1874" y="2561"/>
                  </a:cubicBezTo>
                  <a:cubicBezTo>
                    <a:pt x="1905" y="2624"/>
                    <a:pt x="1942" y="2655"/>
                    <a:pt x="1953" y="2706"/>
                  </a:cubicBezTo>
                  <a:cubicBezTo>
                    <a:pt x="1962" y="2701"/>
                    <a:pt x="1975" y="2706"/>
                    <a:pt x="1950" y="2669"/>
                  </a:cubicBezTo>
                  <a:lnTo>
                    <a:pt x="1950" y="2669"/>
                  </a:lnTo>
                  <a:cubicBezTo>
                    <a:pt x="1953" y="2673"/>
                    <a:pt x="1955" y="2674"/>
                    <a:pt x="1957" y="2674"/>
                  </a:cubicBezTo>
                  <a:cubicBezTo>
                    <a:pt x="1965" y="2674"/>
                    <a:pt x="1941" y="2617"/>
                    <a:pt x="1952" y="2617"/>
                  </a:cubicBezTo>
                  <a:lnTo>
                    <a:pt x="1952" y="2617"/>
                  </a:lnTo>
                  <a:cubicBezTo>
                    <a:pt x="1954" y="2617"/>
                    <a:pt x="1959" y="2620"/>
                    <a:pt x="1966" y="2628"/>
                  </a:cubicBezTo>
                  <a:cubicBezTo>
                    <a:pt x="1954" y="2602"/>
                    <a:pt x="1918" y="2546"/>
                    <a:pt x="1929" y="2544"/>
                  </a:cubicBezTo>
                  <a:lnTo>
                    <a:pt x="1929" y="2544"/>
                  </a:lnTo>
                  <a:cubicBezTo>
                    <a:pt x="1935" y="2551"/>
                    <a:pt x="1942" y="2561"/>
                    <a:pt x="1945" y="2566"/>
                  </a:cubicBezTo>
                  <a:lnTo>
                    <a:pt x="1945" y="2566"/>
                  </a:lnTo>
                  <a:cubicBezTo>
                    <a:pt x="1930" y="2542"/>
                    <a:pt x="1936" y="2521"/>
                    <a:pt x="1891" y="2471"/>
                  </a:cubicBezTo>
                  <a:lnTo>
                    <a:pt x="1891" y="2471"/>
                  </a:lnTo>
                  <a:cubicBezTo>
                    <a:pt x="1930" y="2514"/>
                    <a:pt x="1952" y="2527"/>
                    <a:pt x="1966" y="2527"/>
                  </a:cubicBezTo>
                  <a:cubicBezTo>
                    <a:pt x="1988" y="2527"/>
                    <a:pt x="1990" y="2495"/>
                    <a:pt x="2011" y="2495"/>
                  </a:cubicBezTo>
                  <a:cubicBezTo>
                    <a:pt x="2023" y="2495"/>
                    <a:pt x="2041" y="2506"/>
                    <a:pt x="2071" y="2538"/>
                  </a:cubicBezTo>
                  <a:cubicBezTo>
                    <a:pt x="2076" y="2508"/>
                    <a:pt x="2087" y="2477"/>
                    <a:pt x="2100" y="2462"/>
                  </a:cubicBezTo>
                  <a:cubicBezTo>
                    <a:pt x="2110" y="2477"/>
                    <a:pt x="2117" y="2486"/>
                    <a:pt x="2114" y="2486"/>
                  </a:cubicBezTo>
                  <a:cubicBezTo>
                    <a:pt x="2114" y="2486"/>
                    <a:pt x="2113" y="2486"/>
                    <a:pt x="2113" y="2486"/>
                  </a:cubicBezTo>
                  <a:lnTo>
                    <a:pt x="2113" y="2486"/>
                  </a:lnTo>
                  <a:cubicBezTo>
                    <a:pt x="2117" y="2488"/>
                    <a:pt x="2120" y="2489"/>
                    <a:pt x="2122" y="2489"/>
                  </a:cubicBezTo>
                  <a:cubicBezTo>
                    <a:pt x="2144" y="2489"/>
                    <a:pt x="2049" y="2357"/>
                    <a:pt x="2073" y="2357"/>
                  </a:cubicBezTo>
                  <a:lnTo>
                    <a:pt x="2073" y="2357"/>
                  </a:lnTo>
                  <a:cubicBezTo>
                    <a:pt x="2075" y="2357"/>
                    <a:pt x="2079" y="2359"/>
                    <a:pt x="2085" y="2362"/>
                  </a:cubicBezTo>
                  <a:cubicBezTo>
                    <a:pt x="2156" y="2439"/>
                    <a:pt x="2103" y="2418"/>
                    <a:pt x="2134" y="2444"/>
                  </a:cubicBezTo>
                  <a:cubicBezTo>
                    <a:pt x="2170" y="2496"/>
                    <a:pt x="2186" y="2512"/>
                    <a:pt x="2193" y="2512"/>
                  </a:cubicBezTo>
                  <a:cubicBezTo>
                    <a:pt x="2203" y="2512"/>
                    <a:pt x="2188" y="2466"/>
                    <a:pt x="2203" y="2466"/>
                  </a:cubicBezTo>
                  <a:cubicBezTo>
                    <a:pt x="2209" y="2466"/>
                    <a:pt x="2218" y="2472"/>
                    <a:pt x="2234" y="2489"/>
                  </a:cubicBezTo>
                  <a:lnTo>
                    <a:pt x="2237" y="2502"/>
                  </a:lnTo>
                  <a:cubicBezTo>
                    <a:pt x="2245" y="2510"/>
                    <a:pt x="2251" y="2513"/>
                    <a:pt x="2254" y="2513"/>
                  </a:cubicBezTo>
                  <a:cubicBezTo>
                    <a:pt x="2272" y="2513"/>
                    <a:pt x="2228" y="2414"/>
                    <a:pt x="2254" y="2413"/>
                  </a:cubicBezTo>
                  <a:lnTo>
                    <a:pt x="2254" y="2413"/>
                  </a:lnTo>
                  <a:cubicBezTo>
                    <a:pt x="2254" y="2413"/>
                    <a:pt x="2263" y="2428"/>
                    <a:pt x="2271" y="2439"/>
                  </a:cubicBezTo>
                  <a:cubicBezTo>
                    <a:pt x="2227" y="2340"/>
                    <a:pt x="2233" y="2292"/>
                    <a:pt x="2237" y="2253"/>
                  </a:cubicBezTo>
                  <a:lnTo>
                    <a:pt x="2237" y="2253"/>
                  </a:lnTo>
                  <a:cubicBezTo>
                    <a:pt x="2277" y="2326"/>
                    <a:pt x="2253" y="2296"/>
                    <a:pt x="2303" y="2362"/>
                  </a:cubicBezTo>
                  <a:cubicBezTo>
                    <a:pt x="2306" y="2347"/>
                    <a:pt x="2224" y="2253"/>
                    <a:pt x="2229" y="2220"/>
                  </a:cubicBezTo>
                  <a:lnTo>
                    <a:pt x="2229" y="2220"/>
                  </a:lnTo>
                  <a:cubicBezTo>
                    <a:pt x="2260" y="2254"/>
                    <a:pt x="2296" y="2278"/>
                    <a:pt x="2348" y="2349"/>
                  </a:cubicBezTo>
                  <a:lnTo>
                    <a:pt x="2334" y="2364"/>
                  </a:lnTo>
                  <a:cubicBezTo>
                    <a:pt x="2356" y="2391"/>
                    <a:pt x="2367" y="2400"/>
                    <a:pt x="2371" y="2400"/>
                  </a:cubicBezTo>
                  <a:cubicBezTo>
                    <a:pt x="2382" y="2400"/>
                    <a:pt x="2362" y="2356"/>
                    <a:pt x="2372" y="2356"/>
                  </a:cubicBezTo>
                  <a:lnTo>
                    <a:pt x="2372" y="2356"/>
                  </a:lnTo>
                  <a:cubicBezTo>
                    <a:pt x="2372" y="2356"/>
                    <a:pt x="2373" y="2357"/>
                    <a:pt x="2374" y="2357"/>
                  </a:cubicBezTo>
                  <a:lnTo>
                    <a:pt x="2401" y="2400"/>
                  </a:lnTo>
                  <a:cubicBezTo>
                    <a:pt x="2419" y="2367"/>
                    <a:pt x="2347" y="2263"/>
                    <a:pt x="2380" y="2250"/>
                  </a:cubicBezTo>
                  <a:lnTo>
                    <a:pt x="2356" y="2220"/>
                  </a:lnTo>
                  <a:cubicBezTo>
                    <a:pt x="2341" y="2188"/>
                    <a:pt x="2338" y="2178"/>
                    <a:pt x="2341" y="2178"/>
                  </a:cubicBezTo>
                  <a:lnTo>
                    <a:pt x="2341" y="2178"/>
                  </a:lnTo>
                  <a:cubicBezTo>
                    <a:pt x="2347" y="2178"/>
                    <a:pt x="2372" y="2209"/>
                    <a:pt x="2378" y="2209"/>
                  </a:cubicBezTo>
                  <a:cubicBezTo>
                    <a:pt x="2381" y="2209"/>
                    <a:pt x="2381" y="2202"/>
                    <a:pt x="2372" y="2182"/>
                  </a:cubicBezTo>
                  <a:lnTo>
                    <a:pt x="2372" y="2182"/>
                  </a:lnTo>
                  <a:lnTo>
                    <a:pt x="2450" y="2284"/>
                  </a:lnTo>
                  <a:cubicBezTo>
                    <a:pt x="2442" y="2252"/>
                    <a:pt x="2415" y="2157"/>
                    <a:pt x="2420" y="2126"/>
                  </a:cubicBezTo>
                  <a:lnTo>
                    <a:pt x="2420" y="2126"/>
                  </a:lnTo>
                  <a:cubicBezTo>
                    <a:pt x="2463" y="2212"/>
                    <a:pt x="2471" y="2266"/>
                    <a:pt x="2488" y="2322"/>
                  </a:cubicBezTo>
                  <a:cubicBezTo>
                    <a:pt x="2499" y="2316"/>
                    <a:pt x="2517" y="2291"/>
                    <a:pt x="2487" y="2235"/>
                  </a:cubicBezTo>
                  <a:lnTo>
                    <a:pt x="2487" y="2235"/>
                  </a:lnTo>
                  <a:cubicBezTo>
                    <a:pt x="2489" y="2246"/>
                    <a:pt x="2498" y="2268"/>
                    <a:pt x="2493" y="2268"/>
                  </a:cubicBezTo>
                  <a:cubicBezTo>
                    <a:pt x="2492" y="2268"/>
                    <a:pt x="2490" y="2266"/>
                    <a:pt x="2487" y="2264"/>
                  </a:cubicBezTo>
                  <a:cubicBezTo>
                    <a:pt x="2442" y="2172"/>
                    <a:pt x="2430" y="2121"/>
                    <a:pt x="2452" y="2108"/>
                  </a:cubicBezTo>
                  <a:lnTo>
                    <a:pt x="2452" y="2108"/>
                  </a:lnTo>
                  <a:cubicBezTo>
                    <a:pt x="2512" y="2198"/>
                    <a:pt x="2537" y="2212"/>
                    <a:pt x="2555" y="2212"/>
                  </a:cubicBezTo>
                  <a:cubicBezTo>
                    <a:pt x="2565" y="2212"/>
                    <a:pt x="2572" y="2209"/>
                    <a:pt x="2582" y="2209"/>
                  </a:cubicBezTo>
                  <a:cubicBezTo>
                    <a:pt x="2599" y="2209"/>
                    <a:pt x="2621" y="2218"/>
                    <a:pt x="2664" y="2270"/>
                  </a:cubicBezTo>
                  <a:cubicBezTo>
                    <a:pt x="2657" y="2227"/>
                    <a:pt x="2674" y="2218"/>
                    <a:pt x="2697" y="2218"/>
                  </a:cubicBezTo>
                  <a:cubicBezTo>
                    <a:pt x="2715" y="2218"/>
                    <a:pt x="2737" y="2224"/>
                    <a:pt x="2757" y="2224"/>
                  </a:cubicBezTo>
                  <a:cubicBezTo>
                    <a:pt x="2770" y="2224"/>
                    <a:pt x="2782" y="2221"/>
                    <a:pt x="2790" y="2211"/>
                  </a:cubicBezTo>
                  <a:cubicBezTo>
                    <a:pt x="2664" y="2062"/>
                    <a:pt x="2799" y="2197"/>
                    <a:pt x="2683" y="2037"/>
                  </a:cubicBezTo>
                  <a:cubicBezTo>
                    <a:pt x="2684" y="2027"/>
                    <a:pt x="2687" y="2023"/>
                    <a:pt x="2690" y="2023"/>
                  </a:cubicBezTo>
                  <a:cubicBezTo>
                    <a:pt x="2692" y="2023"/>
                    <a:pt x="2695" y="2025"/>
                    <a:pt x="2699" y="2029"/>
                  </a:cubicBezTo>
                  <a:lnTo>
                    <a:pt x="2795" y="2105"/>
                  </a:lnTo>
                  <a:cubicBezTo>
                    <a:pt x="2836" y="2149"/>
                    <a:pt x="2811" y="2149"/>
                    <a:pt x="2839" y="2183"/>
                  </a:cubicBezTo>
                  <a:cubicBezTo>
                    <a:pt x="2839" y="2183"/>
                    <a:pt x="2840" y="2183"/>
                    <a:pt x="2840" y="2183"/>
                  </a:cubicBezTo>
                  <a:cubicBezTo>
                    <a:pt x="2869" y="2183"/>
                    <a:pt x="2896" y="2246"/>
                    <a:pt x="2939" y="2279"/>
                  </a:cubicBezTo>
                  <a:cubicBezTo>
                    <a:pt x="2903" y="2232"/>
                    <a:pt x="2892" y="2202"/>
                    <a:pt x="2906" y="2202"/>
                  </a:cubicBezTo>
                  <a:cubicBezTo>
                    <a:pt x="2908" y="2202"/>
                    <a:pt x="2912" y="2203"/>
                    <a:pt x="2917" y="2206"/>
                  </a:cubicBezTo>
                  <a:lnTo>
                    <a:pt x="2846" y="2143"/>
                  </a:lnTo>
                  <a:cubicBezTo>
                    <a:pt x="2840" y="2122"/>
                    <a:pt x="2841" y="2114"/>
                    <a:pt x="2847" y="2114"/>
                  </a:cubicBezTo>
                  <a:cubicBezTo>
                    <a:pt x="2864" y="2114"/>
                    <a:pt x="2920" y="2184"/>
                    <a:pt x="2937" y="2184"/>
                  </a:cubicBezTo>
                  <a:cubicBezTo>
                    <a:pt x="2942" y="2184"/>
                    <a:pt x="2943" y="2176"/>
                    <a:pt x="2937" y="2155"/>
                  </a:cubicBezTo>
                  <a:lnTo>
                    <a:pt x="2937" y="2155"/>
                  </a:lnTo>
                  <a:lnTo>
                    <a:pt x="2964" y="2212"/>
                  </a:lnTo>
                  <a:cubicBezTo>
                    <a:pt x="2958" y="2171"/>
                    <a:pt x="3021" y="2172"/>
                    <a:pt x="2945" y="2032"/>
                  </a:cubicBezTo>
                  <a:lnTo>
                    <a:pt x="2945" y="2032"/>
                  </a:lnTo>
                  <a:cubicBezTo>
                    <a:pt x="2960" y="2050"/>
                    <a:pt x="2995" y="2092"/>
                    <a:pt x="2996" y="2108"/>
                  </a:cubicBezTo>
                  <a:cubicBezTo>
                    <a:pt x="3040" y="2103"/>
                    <a:pt x="2996" y="1960"/>
                    <a:pt x="3037" y="1960"/>
                  </a:cubicBezTo>
                  <a:cubicBezTo>
                    <a:pt x="3044" y="1960"/>
                    <a:pt x="3052" y="1964"/>
                    <a:pt x="3064" y="1972"/>
                  </a:cubicBezTo>
                  <a:lnTo>
                    <a:pt x="3090" y="2014"/>
                  </a:lnTo>
                  <a:cubicBezTo>
                    <a:pt x="3089" y="2000"/>
                    <a:pt x="3063" y="1955"/>
                    <a:pt x="3072" y="1955"/>
                  </a:cubicBezTo>
                  <a:lnTo>
                    <a:pt x="3072" y="1955"/>
                  </a:lnTo>
                  <a:cubicBezTo>
                    <a:pt x="3074" y="1955"/>
                    <a:pt x="3078" y="1957"/>
                    <a:pt x="3086" y="1964"/>
                  </a:cubicBezTo>
                  <a:cubicBezTo>
                    <a:pt x="3098" y="1981"/>
                    <a:pt x="3111" y="2005"/>
                    <a:pt x="3116" y="2005"/>
                  </a:cubicBezTo>
                  <a:cubicBezTo>
                    <a:pt x="3110" y="1992"/>
                    <a:pt x="3090" y="1938"/>
                    <a:pt x="3103" y="1938"/>
                  </a:cubicBezTo>
                  <a:lnTo>
                    <a:pt x="3103" y="1938"/>
                  </a:lnTo>
                  <a:cubicBezTo>
                    <a:pt x="3104" y="1938"/>
                    <a:pt x="3107" y="1939"/>
                    <a:pt x="3109" y="1941"/>
                  </a:cubicBezTo>
                  <a:lnTo>
                    <a:pt x="3134" y="1990"/>
                  </a:lnTo>
                  <a:cubicBezTo>
                    <a:pt x="3139" y="1992"/>
                    <a:pt x="3144" y="1993"/>
                    <a:pt x="3147" y="1993"/>
                  </a:cubicBezTo>
                  <a:cubicBezTo>
                    <a:pt x="3194" y="1993"/>
                    <a:pt x="3111" y="1840"/>
                    <a:pt x="3121" y="1796"/>
                  </a:cubicBezTo>
                  <a:lnTo>
                    <a:pt x="3121" y="1796"/>
                  </a:lnTo>
                  <a:cubicBezTo>
                    <a:pt x="3204" y="1911"/>
                    <a:pt x="3260" y="1929"/>
                    <a:pt x="3287" y="1938"/>
                  </a:cubicBezTo>
                  <a:lnTo>
                    <a:pt x="3298" y="1955"/>
                  </a:lnTo>
                  <a:cubicBezTo>
                    <a:pt x="3350" y="1939"/>
                    <a:pt x="3298" y="1808"/>
                    <a:pt x="3303" y="1736"/>
                  </a:cubicBezTo>
                  <a:lnTo>
                    <a:pt x="3303" y="1736"/>
                  </a:lnTo>
                  <a:cubicBezTo>
                    <a:pt x="3343" y="1773"/>
                    <a:pt x="3369" y="1784"/>
                    <a:pt x="3390" y="1784"/>
                  </a:cubicBezTo>
                  <a:cubicBezTo>
                    <a:pt x="3420" y="1784"/>
                    <a:pt x="3440" y="1762"/>
                    <a:pt x="3472" y="1762"/>
                  </a:cubicBezTo>
                  <a:cubicBezTo>
                    <a:pt x="3483" y="1762"/>
                    <a:pt x="3496" y="1765"/>
                    <a:pt x="3511" y="1772"/>
                  </a:cubicBezTo>
                  <a:cubicBezTo>
                    <a:pt x="3490" y="1756"/>
                    <a:pt x="3446" y="1682"/>
                    <a:pt x="3445" y="1666"/>
                  </a:cubicBezTo>
                  <a:lnTo>
                    <a:pt x="3445" y="1666"/>
                  </a:lnTo>
                  <a:cubicBezTo>
                    <a:pt x="3447" y="1667"/>
                    <a:pt x="3449" y="1668"/>
                    <a:pt x="3450" y="1668"/>
                  </a:cubicBezTo>
                  <a:cubicBezTo>
                    <a:pt x="3459" y="1668"/>
                    <a:pt x="3442" y="1629"/>
                    <a:pt x="3449" y="1629"/>
                  </a:cubicBezTo>
                  <a:lnTo>
                    <a:pt x="3449" y="1629"/>
                  </a:lnTo>
                  <a:cubicBezTo>
                    <a:pt x="3452" y="1629"/>
                    <a:pt x="3462" y="1640"/>
                    <a:pt x="3487" y="1675"/>
                  </a:cubicBezTo>
                  <a:lnTo>
                    <a:pt x="3482" y="1675"/>
                  </a:lnTo>
                  <a:cubicBezTo>
                    <a:pt x="3526" y="1727"/>
                    <a:pt x="3545" y="1740"/>
                    <a:pt x="3557" y="1740"/>
                  </a:cubicBezTo>
                  <a:cubicBezTo>
                    <a:pt x="3567" y="1740"/>
                    <a:pt x="3570" y="1729"/>
                    <a:pt x="3578" y="1725"/>
                  </a:cubicBezTo>
                  <a:lnTo>
                    <a:pt x="3480" y="1585"/>
                  </a:lnTo>
                  <a:lnTo>
                    <a:pt x="3480" y="1585"/>
                  </a:lnTo>
                  <a:cubicBezTo>
                    <a:pt x="3522" y="1624"/>
                    <a:pt x="3547" y="1638"/>
                    <a:pt x="3562" y="1638"/>
                  </a:cubicBezTo>
                  <a:cubicBezTo>
                    <a:pt x="3600" y="1638"/>
                    <a:pt x="3581" y="1555"/>
                    <a:pt x="3611" y="1555"/>
                  </a:cubicBezTo>
                  <a:cubicBezTo>
                    <a:pt x="3623" y="1555"/>
                    <a:pt x="3642" y="1568"/>
                    <a:pt x="3676" y="1604"/>
                  </a:cubicBezTo>
                  <a:cubicBezTo>
                    <a:pt x="3659" y="1563"/>
                    <a:pt x="3670" y="1554"/>
                    <a:pt x="3654" y="1514"/>
                  </a:cubicBezTo>
                  <a:lnTo>
                    <a:pt x="3654" y="1514"/>
                  </a:lnTo>
                  <a:lnTo>
                    <a:pt x="3708" y="1589"/>
                  </a:lnTo>
                  <a:cubicBezTo>
                    <a:pt x="3747" y="1589"/>
                    <a:pt x="3767" y="1589"/>
                    <a:pt x="3783" y="1548"/>
                  </a:cubicBezTo>
                  <a:lnTo>
                    <a:pt x="3816" y="1605"/>
                  </a:lnTo>
                  <a:cubicBezTo>
                    <a:pt x="3836" y="1597"/>
                    <a:pt x="3680" y="1377"/>
                    <a:pt x="3692" y="1360"/>
                  </a:cubicBezTo>
                  <a:lnTo>
                    <a:pt x="3692" y="1360"/>
                  </a:lnTo>
                  <a:lnTo>
                    <a:pt x="3779" y="1466"/>
                  </a:lnTo>
                  <a:cubicBezTo>
                    <a:pt x="3784" y="1462"/>
                    <a:pt x="3791" y="1461"/>
                    <a:pt x="3798" y="1461"/>
                  </a:cubicBezTo>
                  <a:cubicBezTo>
                    <a:pt x="3814" y="1461"/>
                    <a:pt x="3834" y="1467"/>
                    <a:pt x="3850" y="1467"/>
                  </a:cubicBezTo>
                  <a:cubicBezTo>
                    <a:pt x="3874" y="1467"/>
                    <a:pt x="3888" y="1454"/>
                    <a:pt x="3866" y="1394"/>
                  </a:cubicBezTo>
                  <a:lnTo>
                    <a:pt x="3866" y="1394"/>
                  </a:lnTo>
                  <a:cubicBezTo>
                    <a:pt x="3878" y="1410"/>
                    <a:pt x="3902" y="1443"/>
                    <a:pt x="3899" y="1451"/>
                  </a:cubicBezTo>
                  <a:cubicBezTo>
                    <a:pt x="3900" y="1450"/>
                    <a:pt x="3903" y="1450"/>
                    <a:pt x="3906" y="1450"/>
                  </a:cubicBezTo>
                  <a:cubicBezTo>
                    <a:pt x="3912" y="1450"/>
                    <a:pt x="3919" y="1450"/>
                    <a:pt x="3926" y="1450"/>
                  </a:cubicBezTo>
                  <a:cubicBezTo>
                    <a:pt x="3951" y="1450"/>
                    <a:pt x="3972" y="1440"/>
                    <a:pt x="3903" y="1351"/>
                  </a:cubicBezTo>
                  <a:lnTo>
                    <a:pt x="3903" y="1351"/>
                  </a:lnTo>
                  <a:cubicBezTo>
                    <a:pt x="3917" y="1368"/>
                    <a:pt x="3926" y="1375"/>
                    <a:pt x="3930" y="1375"/>
                  </a:cubicBezTo>
                  <a:cubicBezTo>
                    <a:pt x="3946" y="1375"/>
                    <a:pt x="3924" y="1307"/>
                    <a:pt x="3913" y="1268"/>
                  </a:cubicBezTo>
                  <a:lnTo>
                    <a:pt x="3913" y="1268"/>
                  </a:lnTo>
                  <a:lnTo>
                    <a:pt x="3965" y="1342"/>
                  </a:lnTo>
                  <a:cubicBezTo>
                    <a:pt x="3909" y="1239"/>
                    <a:pt x="3891" y="1213"/>
                    <a:pt x="3889" y="1175"/>
                  </a:cubicBezTo>
                  <a:lnTo>
                    <a:pt x="3889" y="1175"/>
                  </a:lnTo>
                  <a:cubicBezTo>
                    <a:pt x="3900" y="1180"/>
                    <a:pt x="3929" y="1217"/>
                    <a:pt x="3923" y="1217"/>
                  </a:cubicBezTo>
                  <a:cubicBezTo>
                    <a:pt x="3923" y="1217"/>
                    <a:pt x="3922" y="1217"/>
                    <a:pt x="3922" y="1217"/>
                  </a:cubicBezTo>
                  <a:lnTo>
                    <a:pt x="3922" y="1217"/>
                  </a:lnTo>
                  <a:cubicBezTo>
                    <a:pt x="3925" y="1218"/>
                    <a:pt x="3926" y="1218"/>
                    <a:pt x="3928" y="1218"/>
                  </a:cubicBezTo>
                  <a:cubicBezTo>
                    <a:pt x="3941" y="1218"/>
                    <a:pt x="3896" y="1159"/>
                    <a:pt x="3913" y="1159"/>
                  </a:cubicBezTo>
                  <a:cubicBezTo>
                    <a:pt x="3916" y="1159"/>
                    <a:pt x="3919" y="1160"/>
                    <a:pt x="3925" y="1162"/>
                  </a:cubicBezTo>
                  <a:lnTo>
                    <a:pt x="3954" y="1213"/>
                  </a:lnTo>
                  <a:cubicBezTo>
                    <a:pt x="3972" y="1207"/>
                    <a:pt x="3954" y="1183"/>
                    <a:pt x="3920" y="1124"/>
                  </a:cubicBezTo>
                  <a:cubicBezTo>
                    <a:pt x="3917" y="1113"/>
                    <a:pt x="3919" y="1109"/>
                    <a:pt x="3925" y="1109"/>
                  </a:cubicBezTo>
                  <a:cubicBezTo>
                    <a:pt x="3940" y="1109"/>
                    <a:pt x="3979" y="1138"/>
                    <a:pt x="4016" y="1183"/>
                  </a:cubicBezTo>
                  <a:cubicBezTo>
                    <a:pt x="3989" y="1145"/>
                    <a:pt x="3961" y="1093"/>
                    <a:pt x="3974" y="1093"/>
                  </a:cubicBezTo>
                  <a:lnTo>
                    <a:pt x="3974" y="1093"/>
                  </a:lnTo>
                  <a:cubicBezTo>
                    <a:pt x="3976" y="1093"/>
                    <a:pt x="3977" y="1094"/>
                    <a:pt x="3979" y="1095"/>
                  </a:cubicBezTo>
                  <a:cubicBezTo>
                    <a:pt x="3998" y="1119"/>
                    <a:pt x="4007" y="1136"/>
                    <a:pt x="4012" y="1146"/>
                  </a:cubicBezTo>
                  <a:cubicBezTo>
                    <a:pt x="4018" y="1149"/>
                    <a:pt x="4022" y="1150"/>
                    <a:pt x="4026" y="1150"/>
                  </a:cubicBezTo>
                  <a:cubicBezTo>
                    <a:pt x="4053" y="1150"/>
                    <a:pt x="4015" y="1076"/>
                    <a:pt x="4034" y="1076"/>
                  </a:cubicBezTo>
                  <a:cubicBezTo>
                    <a:pt x="4039" y="1076"/>
                    <a:pt x="4046" y="1080"/>
                    <a:pt x="4058" y="1090"/>
                  </a:cubicBezTo>
                  <a:cubicBezTo>
                    <a:pt x="4076" y="1114"/>
                    <a:pt x="4086" y="1125"/>
                    <a:pt x="4095" y="1130"/>
                  </a:cubicBezTo>
                  <a:cubicBezTo>
                    <a:pt x="4078" y="1141"/>
                    <a:pt x="4063" y="1148"/>
                    <a:pt x="4055" y="1148"/>
                  </a:cubicBezTo>
                  <a:cubicBezTo>
                    <a:pt x="4053" y="1148"/>
                    <a:pt x="4052" y="1148"/>
                    <a:pt x="4051" y="1147"/>
                  </a:cubicBezTo>
                  <a:lnTo>
                    <a:pt x="4051" y="1147"/>
                  </a:lnTo>
                  <a:cubicBezTo>
                    <a:pt x="4101" y="1212"/>
                    <a:pt x="4126" y="1212"/>
                    <a:pt x="4183" y="1313"/>
                  </a:cubicBezTo>
                  <a:cubicBezTo>
                    <a:pt x="4160" y="1258"/>
                    <a:pt x="4107" y="1144"/>
                    <a:pt x="4131" y="1144"/>
                  </a:cubicBezTo>
                  <a:cubicBezTo>
                    <a:pt x="4133" y="1144"/>
                    <a:pt x="4135" y="1144"/>
                    <a:pt x="4138" y="1146"/>
                  </a:cubicBezTo>
                  <a:cubicBezTo>
                    <a:pt x="4143" y="1151"/>
                    <a:pt x="4151" y="1157"/>
                    <a:pt x="4158" y="1166"/>
                  </a:cubicBezTo>
                  <a:lnTo>
                    <a:pt x="4162" y="1176"/>
                  </a:lnTo>
                  <a:cubicBezTo>
                    <a:pt x="4164" y="1176"/>
                    <a:pt x="4165" y="1177"/>
                    <a:pt x="4166" y="1177"/>
                  </a:cubicBezTo>
                  <a:cubicBezTo>
                    <a:pt x="4171" y="1177"/>
                    <a:pt x="4168" y="1168"/>
                    <a:pt x="4164" y="1157"/>
                  </a:cubicBezTo>
                  <a:lnTo>
                    <a:pt x="4164" y="1157"/>
                  </a:lnTo>
                  <a:cubicBezTo>
                    <a:pt x="4175" y="1163"/>
                    <a:pt x="4183" y="1168"/>
                    <a:pt x="4189" y="1168"/>
                  </a:cubicBezTo>
                  <a:cubicBezTo>
                    <a:pt x="4191" y="1168"/>
                    <a:pt x="4192" y="1167"/>
                    <a:pt x="4193" y="1166"/>
                  </a:cubicBezTo>
                  <a:cubicBezTo>
                    <a:pt x="4211" y="1188"/>
                    <a:pt x="4221" y="1195"/>
                    <a:pt x="4227" y="1195"/>
                  </a:cubicBezTo>
                  <a:cubicBezTo>
                    <a:pt x="4237" y="1195"/>
                    <a:pt x="4239" y="1180"/>
                    <a:pt x="4245" y="1178"/>
                  </a:cubicBezTo>
                  <a:cubicBezTo>
                    <a:pt x="4189" y="1108"/>
                    <a:pt x="4208" y="1109"/>
                    <a:pt x="4154" y="1059"/>
                  </a:cubicBezTo>
                  <a:lnTo>
                    <a:pt x="4154" y="1059"/>
                  </a:lnTo>
                  <a:cubicBezTo>
                    <a:pt x="4158" y="1063"/>
                    <a:pt x="4157" y="1069"/>
                    <a:pt x="4154" y="1074"/>
                  </a:cubicBezTo>
                  <a:cubicBezTo>
                    <a:pt x="4154" y="1077"/>
                    <a:pt x="4154" y="1079"/>
                    <a:pt x="4156" y="1084"/>
                  </a:cubicBezTo>
                  <a:lnTo>
                    <a:pt x="4156" y="1084"/>
                  </a:lnTo>
                  <a:cubicBezTo>
                    <a:pt x="4155" y="1082"/>
                    <a:pt x="4154" y="1081"/>
                    <a:pt x="4153" y="1078"/>
                  </a:cubicBezTo>
                  <a:cubicBezTo>
                    <a:pt x="4149" y="1085"/>
                    <a:pt x="4143" y="1092"/>
                    <a:pt x="4136" y="1099"/>
                  </a:cubicBezTo>
                  <a:cubicBezTo>
                    <a:pt x="4120" y="1069"/>
                    <a:pt x="4107" y="1042"/>
                    <a:pt x="4116" y="1042"/>
                  </a:cubicBezTo>
                  <a:lnTo>
                    <a:pt x="4116" y="1042"/>
                  </a:lnTo>
                  <a:cubicBezTo>
                    <a:pt x="4119" y="1042"/>
                    <a:pt x="4126" y="1046"/>
                    <a:pt x="4137" y="1055"/>
                  </a:cubicBezTo>
                  <a:cubicBezTo>
                    <a:pt x="4106" y="1006"/>
                    <a:pt x="4074" y="954"/>
                    <a:pt x="4059" y="929"/>
                  </a:cubicBezTo>
                  <a:lnTo>
                    <a:pt x="4059" y="929"/>
                  </a:lnTo>
                  <a:cubicBezTo>
                    <a:pt x="4148" y="1021"/>
                    <a:pt x="4211" y="1059"/>
                    <a:pt x="4262" y="1120"/>
                  </a:cubicBezTo>
                  <a:cubicBezTo>
                    <a:pt x="4255" y="1061"/>
                    <a:pt x="4301" y="1047"/>
                    <a:pt x="4213" y="900"/>
                  </a:cubicBezTo>
                  <a:cubicBezTo>
                    <a:pt x="4212" y="896"/>
                    <a:pt x="4212" y="894"/>
                    <a:pt x="4213" y="894"/>
                  </a:cubicBezTo>
                  <a:cubicBezTo>
                    <a:pt x="4220" y="894"/>
                    <a:pt x="4254" y="935"/>
                    <a:pt x="4270" y="952"/>
                  </a:cubicBezTo>
                  <a:cubicBezTo>
                    <a:pt x="4276" y="968"/>
                    <a:pt x="4270" y="969"/>
                    <a:pt x="4282" y="991"/>
                  </a:cubicBezTo>
                  <a:cubicBezTo>
                    <a:pt x="4270" y="947"/>
                    <a:pt x="4314" y="947"/>
                    <a:pt x="4245" y="849"/>
                  </a:cubicBezTo>
                  <a:lnTo>
                    <a:pt x="4245" y="849"/>
                  </a:lnTo>
                  <a:cubicBezTo>
                    <a:pt x="4286" y="872"/>
                    <a:pt x="4298" y="919"/>
                    <a:pt x="4308" y="919"/>
                  </a:cubicBezTo>
                  <a:cubicBezTo>
                    <a:pt x="4310" y="919"/>
                    <a:pt x="4312" y="917"/>
                    <a:pt x="4314" y="910"/>
                  </a:cubicBezTo>
                  <a:lnTo>
                    <a:pt x="4334" y="941"/>
                  </a:lnTo>
                  <a:cubicBezTo>
                    <a:pt x="4354" y="955"/>
                    <a:pt x="4368" y="961"/>
                    <a:pt x="4377" y="961"/>
                  </a:cubicBezTo>
                  <a:cubicBezTo>
                    <a:pt x="4429" y="961"/>
                    <a:pt x="4311" y="757"/>
                    <a:pt x="4365" y="757"/>
                  </a:cubicBezTo>
                  <a:cubicBezTo>
                    <a:pt x="4376" y="757"/>
                    <a:pt x="4392" y="764"/>
                    <a:pt x="4417" y="781"/>
                  </a:cubicBezTo>
                  <a:lnTo>
                    <a:pt x="4417" y="781"/>
                  </a:lnTo>
                  <a:cubicBezTo>
                    <a:pt x="4411" y="777"/>
                    <a:pt x="4406" y="771"/>
                    <a:pt x="4397" y="762"/>
                  </a:cubicBezTo>
                  <a:lnTo>
                    <a:pt x="4397" y="762"/>
                  </a:lnTo>
                  <a:cubicBezTo>
                    <a:pt x="4408" y="765"/>
                    <a:pt x="4417" y="766"/>
                    <a:pt x="4425" y="766"/>
                  </a:cubicBezTo>
                  <a:cubicBezTo>
                    <a:pt x="4499" y="766"/>
                    <a:pt x="4486" y="651"/>
                    <a:pt x="4560" y="651"/>
                  </a:cubicBezTo>
                  <a:cubicBezTo>
                    <a:pt x="4578" y="651"/>
                    <a:pt x="4599" y="657"/>
                    <a:pt x="4628" y="672"/>
                  </a:cubicBezTo>
                  <a:cubicBezTo>
                    <a:pt x="4631" y="673"/>
                    <a:pt x="4634" y="674"/>
                    <a:pt x="4636" y="674"/>
                  </a:cubicBezTo>
                  <a:cubicBezTo>
                    <a:pt x="4658" y="674"/>
                    <a:pt x="4618" y="618"/>
                    <a:pt x="4594" y="570"/>
                  </a:cubicBezTo>
                  <a:lnTo>
                    <a:pt x="4594" y="570"/>
                  </a:lnTo>
                  <a:lnTo>
                    <a:pt x="4660" y="644"/>
                  </a:lnTo>
                  <a:lnTo>
                    <a:pt x="4608" y="542"/>
                  </a:lnTo>
                  <a:cubicBezTo>
                    <a:pt x="4604" y="529"/>
                    <a:pt x="4606" y="523"/>
                    <a:pt x="4612" y="523"/>
                  </a:cubicBezTo>
                  <a:cubicBezTo>
                    <a:pt x="4635" y="523"/>
                    <a:pt x="4714" y="598"/>
                    <a:pt x="4739" y="598"/>
                  </a:cubicBezTo>
                  <a:cubicBezTo>
                    <a:pt x="4750" y="598"/>
                    <a:pt x="4751" y="585"/>
                    <a:pt x="4734" y="548"/>
                  </a:cubicBezTo>
                  <a:lnTo>
                    <a:pt x="4690" y="501"/>
                  </a:lnTo>
                  <a:lnTo>
                    <a:pt x="4690" y="501"/>
                  </a:lnTo>
                  <a:cubicBezTo>
                    <a:pt x="4690" y="501"/>
                    <a:pt x="4690" y="501"/>
                    <a:pt x="4690" y="501"/>
                  </a:cubicBezTo>
                  <a:cubicBezTo>
                    <a:pt x="4702" y="501"/>
                    <a:pt x="4703" y="474"/>
                    <a:pt x="4716" y="474"/>
                  </a:cubicBezTo>
                  <a:cubicBezTo>
                    <a:pt x="4722" y="474"/>
                    <a:pt x="4732" y="481"/>
                    <a:pt x="4747" y="502"/>
                  </a:cubicBezTo>
                  <a:cubicBezTo>
                    <a:pt x="4741" y="493"/>
                    <a:pt x="4719" y="461"/>
                    <a:pt x="4724" y="461"/>
                  </a:cubicBezTo>
                  <a:lnTo>
                    <a:pt x="4724" y="461"/>
                  </a:lnTo>
                  <a:cubicBezTo>
                    <a:pt x="4726" y="461"/>
                    <a:pt x="4728" y="463"/>
                    <a:pt x="4733" y="467"/>
                  </a:cubicBezTo>
                  <a:lnTo>
                    <a:pt x="4766" y="508"/>
                  </a:lnTo>
                  <a:lnTo>
                    <a:pt x="4740" y="418"/>
                  </a:lnTo>
                  <a:lnTo>
                    <a:pt x="4740" y="418"/>
                  </a:lnTo>
                  <a:cubicBezTo>
                    <a:pt x="4783" y="428"/>
                    <a:pt x="4854" y="562"/>
                    <a:pt x="4893" y="562"/>
                  </a:cubicBezTo>
                  <a:cubicBezTo>
                    <a:pt x="4896" y="562"/>
                    <a:pt x="4898" y="562"/>
                    <a:pt x="4900" y="561"/>
                  </a:cubicBezTo>
                  <a:cubicBezTo>
                    <a:pt x="4900" y="537"/>
                    <a:pt x="4841" y="418"/>
                    <a:pt x="4815" y="395"/>
                  </a:cubicBezTo>
                  <a:cubicBezTo>
                    <a:pt x="4815" y="395"/>
                    <a:pt x="4815" y="395"/>
                    <a:pt x="4814" y="395"/>
                  </a:cubicBezTo>
                  <a:cubicBezTo>
                    <a:pt x="4806" y="395"/>
                    <a:pt x="4781" y="377"/>
                    <a:pt x="4750" y="340"/>
                  </a:cubicBezTo>
                  <a:lnTo>
                    <a:pt x="4744" y="310"/>
                  </a:lnTo>
                  <a:cubicBezTo>
                    <a:pt x="4652" y="191"/>
                    <a:pt x="4563" y="63"/>
                    <a:pt x="4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2"/>
            <p:cNvSpPr/>
            <p:nvPr/>
          </p:nvSpPr>
          <p:spPr>
            <a:xfrm>
              <a:off x="4834700" y="1284025"/>
              <a:ext cx="450" cy="650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9"/>
                    <a:pt x="10" y="18"/>
                    <a:pt x="17" y="25"/>
                  </a:cubicBezTo>
                  <a:cubicBezTo>
                    <a:pt x="17" y="24"/>
                    <a:pt x="18" y="23"/>
                    <a:pt x="18" y="21"/>
                  </a:cubicBezTo>
                  <a:cubicBezTo>
                    <a:pt x="18" y="19"/>
                    <a:pt x="15" y="16"/>
                    <a:pt x="17" y="15"/>
                  </a:cubicBezTo>
                  <a:cubicBezTo>
                    <a:pt x="9" y="10"/>
                    <a:pt x="4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2"/>
            <p:cNvSpPr/>
            <p:nvPr/>
          </p:nvSpPr>
          <p:spPr>
            <a:xfrm>
              <a:off x="4752025" y="133795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0"/>
                  </a:moveTo>
                  <a:cubicBezTo>
                    <a:pt x="4" y="4"/>
                    <a:pt x="6" y="7"/>
                    <a:pt x="7" y="9"/>
                  </a:cubicBezTo>
                  <a:lnTo>
                    <a:pt x="7" y="9"/>
                  </a:lnTo>
                  <a:cubicBezTo>
                    <a:pt x="6" y="5"/>
                    <a:pt x="5" y="4"/>
                    <a:pt x="1" y="0"/>
                  </a:cubicBezTo>
                  <a:close/>
                  <a:moveTo>
                    <a:pt x="7" y="9"/>
                  </a:moveTo>
                  <a:lnTo>
                    <a:pt x="7" y="9"/>
                  </a:lnTo>
                  <a:cubicBezTo>
                    <a:pt x="8" y="9"/>
                    <a:pt x="8" y="9"/>
                    <a:pt x="8" y="10"/>
                  </a:cubicBezTo>
                  <a:lnTo>
                    <a:pt x="10" y="11"/>
                  </a:lnTo>
                  <a:cubicBezTo>
                    <a:pt x="9" y="10"/>
                    <a:pt x="8" y="9"/>
                    <a:pt x="7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2"/>
            <p:cNvSpPr/>
            <p:nvPr/>
          </p:nvSpPr>
          <p:spPr>
            <a:xfrm>
              <a:off x="4810775" y="1281375"/>
              <a:ext cx="400" cy="475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" y="1"/>
                  </a:moveTo>
                  <a:lnTo>
                    <a:pt x="15" y="1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4742625" y="1334275"/>
              <a:ext cx="400" cy="450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0" y="0"/>
                  </a:moveTo>
                  <a:cubicBezTo>
                    <a:pt x="5" y="5"/>
                    <a:pt x="10" y="12"/>
                    <a:pt x="16" y="18"/>
                  </a:cubicBezTo>
                  <a:cubicBezTo>
                    <a:pt x="11" y="12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2"/>
            <p:cNvSpPr/>
            <p:nvPr/>
          </p:nvSpPr>
          <p:spPr>
            <a:xfrm>
              <a:off x="4739825" y="1335175"/>
              <a:ext cx="750" cy="525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2"/>
                    <a:pt x="23" y="17"/>
                    <a:pt x="29" y="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2"/>
            <p:cNvSpPr/>
            <p:nvPr/>
          </p:nvSpPr>
          <p:spPr>
            <a:xfrm>
              <a:off x="4738300" y="1335725"/>
              <a:ext cx="500" cy="875"/>
            </a:xfrm>
            <a:custGeom>
              <a:avLst/>
              <a:gdLst/>
              <a:ahLst/>
              <a:cxnLst/>
              <a:rect l="l" t="t" r="r" b="b"/>
              <a:pathLst>
                <a:path w="20" h="35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3"/>
                    <a:pt x="13" y="22"/>
                    <a:pt x="18" y="30"/>
                  </a:cubicBezTo>
                  <a:lnTo>
                    <a:pt x="18" y="30"/>
                  </a:lnTo>
                  <a:lnTo>
                    <a:pt x="0" y="0"/>
                  </a:lnTo>
                  <a:close/>
                  <a:moveTo>
                    <a:pt x="18" y="30"/>
                  </a:moveTo>
                  <a:lnTo>
                    <a:pt x="20" y="35"/>
                  </a:lnTo>
                  <a:cubicBezTo>
                    <a:pt x="19" y="33"/>
                    <a:pt x="18" y="32"/>
                    <a:pt x="18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2"/>
            <p:cNvSpPr/>
            <p:nvPr/>
          </p:nvSpPr>
          <p:spPr>
            <a:xfrm>
              <a:off x="4763175" y="1316225"/>
              <a:ext cx="125" cy="425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" y="8"/>
                    <a:pt x="3" y="17"/>
                  </a:cubicBezTo>
                  <a:cubicBezTo>
                    <a:pt x="3" y="16"/>
                    <a:pt x="5" y="14"/>
                    <a:pt x="3" y="12"/>
                  </a:cubicBezTo>
                  <a:cubicBezTo>
                    <a:pt x="2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2"/>
            <p:cNvSpPr/>
            <p:nvPr/>
          </p:nvSpPr>
          <p:spPr>
            <a:xfrm>
              <a:off x="4757725" y="1325075"/>
              <a:ext cx="600" cy="1100"/>
            </a:xfrm>
            <a:custGeom>
              <a:avLst/>
              <a:gdLst/>
              <a:ahLst/>
              <a:cxnLst/>
              <a:rect l="l" t="t" r="r" b="b"/>
              <a:pathLst>
                <a:path w="24" h="44" extrusionOk="0">
                  <a:moveTo>
                    <a:pt x="8" y="1"/>
                  </a:moveTo>
                  <a:cubicBezTo>
                    <a:pt x="1" y="1"/>
                    <a:pt x="0" y="6"/>
                    <a:pt x="24" y="44"/>
                  </a:cubicBezTo>
                  <a:cubicBezTo>
                    <a:pt x="19" y="28"/>
                    <a:pt x="12" y="1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2"/>
            <p:cNvSpPr/>
            <p:nvPr/>
          </p:nvSpPr>
          <p:spPr>
            <a:xfrm>
              <a:off x="4770350" y="13086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3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2"/>
            <p:cNvSpPr/>
            <p:nvPr/>
          </p:nvSpPr>
          <p:spPr>
            <a:xfrm>
              <a:off x="4757950" y="1324750"/>
              <a:ext cx="500" cy="450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6" y="0"/>
                  </a:moveTo>
                  <a:cubicBezTo>
                    <a:pt x="1" y="0"/>
                    <a:pt x="0" y="6"/>
                    <a:pt x="2" y="14"/>
                  </a:cubicBezTo>
                  <a:cubicBezTo>
                    <a:pt x="6" y="16"/>
                    <a:pt x="10" y="17"/>
                    <a:pt x="13" y="17"/>
                  </a:cubicBezTo>
                  <a:cubicBezTo>
                    <a:pt x="17" y="17"/>
                    <a:pt x="19" y="15"/>
                    <a:pt x="18" y="7"/>
                  </a:cubicBezTo>
                  <a:cubicBezTo>
                    <a:pt x="12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2"/>
            <p:cNvSpPr/>
            <p:nvPr/>
          </p:nvSpPr>
          <p:spPr>
            <a:xfrm>
              <a:off x="4730350" y="1339300"/>
              <a:ext cx="225" cy="325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6"/>
                    <a:pt x="6" y="9"/>
                    <a:pt x="8" y="13"/>
                  </a:cubicBezTo>
                  <a:lnTo>
                    <a:pt x="6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2"/>
            <p:cNvSpPr/>
            <p:nvPr/>
          </p:nvSpPr>
          <p:spPr>
            <a:xfrm>
              <a:off x="4730525" y="133960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1"/>
                  </a:moveTo>
                  <a:lnTo>
                    <a:pt x="2" y="12"/>
                  </a:lnTo>
                  <a:cubicBezTo>
                    <a:pt x="4" y="11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2"/>
            <p:cNvSpPr/>
            <p:nvPr/>
          </p:nvSpPr>
          <p:spPr>
            <a:xfrm>
              <a:off x="4730375" y="133990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extrusionOk="0">
                  <a:moveTo>
                    <a:pt x="8" y="0"/>
                  </a:moveTo>
                  <a:lnTo>
                    <a:pt x="8" y="0"/>
                  </a:lnTo>
                  <a:cubicBezTo>
                    <a:pt x="6" y="2"/>
                    <a:pt x="1" y="2"/>
                    <a:pt x="12" y="2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2"/>
            <p:cNvSpPr/>
            <p:nvPr/>
          </p:nvSpPr>
          <p:spPr>
            <a:xfrm>
              <a:off x="4732825" y="1338150"/>
              <a:ext cx="425" cy="725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1" y="1"/>
                  </a:moveTo>
                  <a:cubicBezTo>
                    <a:pt x="4" y="7"/>
                    <a:pt x="9" y="17"/>
                    <a:pt x="17" y="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2"/>
            <p:cNvSpPr/>
            <p:nvPr/>
          </p:nvSpPr>
          <p:spPr>
            <a:xfrm>
              <a:off x="4732500" y="1337400"/>
              <a:ext cx="1450" cy="1250"/>
            </a:xfrm>
            <a:custGeom>
              <a:avLst/>
              <a:gdLst/>
              <a:ahLst/>
              <a:cxnLst/>
              <a:rect l="l" t="t" r="r" b="b"/>
              <a:pathLst>
                <a:path w="58" h="50" extrusionOk="0">
                  <a:moveTo>
                    <a:pt x="4" y="1"/>
                  </a:moveTo>
                  <a:cubicBezTo>
                    <a:pt x="2" y="1"/>
                    <a:pt x="1" y="3"/>
                    <a:pt x="1" y="7"/>
                  </a:cubicBezTo>
                  <a:lnTo>
                    <a:pt x="14" y="31"/>
                  </a:lnTo>
                  <a:cubicBezTo>
                    <a:pt x="10" y="22"/>
                    <a:pt x="10" y="18"/>
                    <a:pt x="12" y="18"/>
                  </a:cubicBezTo>
                  <a:lnTo>
                    <a:pt x="12" y="18"/>
                  </a:lnTo>
                  <a:cubicBezTo>
                    <a:pt x="19" y="18"/>
                    <a:pt x="48" y="49"/>
                    <a:pt x="55" y="49"/>
                  </a:cubicBezTo>
                  <a:cubicBezTo>
                    <a:pt x="57" y="49"/>
                    <a:pt x="57" y="45"/>
                    <a:pt x="52" y="35"/>
                  </a:cubicBezTo>
                  <a:cubicBezTo>
                    <a:pt x="43" y="32"/>
                    <a:pt x="14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2"/>
            <p:cNvSpPr/>
            <p:nvPr/>
          </p:nvSpPr>
          <p:spPr>
            <a:xfrm>
              <a:off x="4741075" y="1345000"/>
              <a:ext cx="2075" cy="2500"/>
            </a:xfrm>
            <a:custGeom>
              <a:avLst/>
              <a:gdLst/>
              <a:ahLst/>
              <a:cxnLst/>
              <a:rect l="l" t="t" r="r" b="b"/>
              <a:pathLst>
                <a:path w="83" h="100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8"/>
                    <a:pt x="54" y="65"/>
                    <a:pt x="47" y="78"/>
                  </a:cubicBezTo>
                  <a:cubicBezTo>
                    <a:pt x="64" y="94"/>
                    <a:pt x="72" y="100"/>
                    <a:pt x="74" y="100"/>
                  </a:cubicBezTo>
                  <a:cubicBezTo>
                    <a:pt x="82" y="100"/>
                    <a:pt x="7" y="15"/>
                    <a:pt x="36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2"/>
            <p:cNvSpPr/>
            <p:nvPr/>
          </p:nvSpPr>
          <p:spPr>
            <a:xfrm>
              <a:off x="4744300" y="13451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32" y="43"/>
                    <a:pt x="41" y="62"/>
                  </a:cubicBezTo>
                  <a:cubicBezTo>
                    <a:pt x="32" y="30"/>
                    <a:pt x="31" y="22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2"/>
            <p:cNvSpPr/>
            <p:nvPr/>
          </p:nvSpPr>
          <p:spPr>
            <a:xfrm>
              <a:off x="4757150" y="1337175"/>
              <a:ext cx="1175" cy="1800"/>
            </a:xfrm>
            <a:custGeom>
              <a:avLst/>
              <a:gdLst/>
              <a:ahLst/>
              <a:cxnLst/>
              <a:rect l="l" t="t" r="r" b="b"/>
              <a:pathLst>
                <a:path w="47" h="72" extrusionOk="0">
                  <a:moveTo>
                    <a:pt x="0" y="0"/>
                  </a:moveTo>
                  <a:cubicBezTo>
                    <a:pt x="1" y="2"/>
                    <a:pt x="2" y="4"/>
                    <a:pt x="3" y="6"/>
                  </a:cubicBezTo>
                  <a:lnTo>
                    <a:pt x="3" y="6"/>
                  </a:lnTo>
                  <a:lnTo>
                    <a:pt x="0" y="0"/>
                  </a:lnTo>
                  <a:close/>
                  <a:moveTo>
                    <a:pt x="3" y="6"/>
                  </a:moveTo>
                  <a:lnTo>
                    <a:pt x="43" y="72"/>
                  </a:lnTo>
                  <a:cubicBezTo>
                    <a:pt x="47" y="57"/>
                    <a:pt x="28" y="46"/>
                    <a:pt x="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2"/>
            <p:cNvSpPr/>
            <p:nvPr/>
          </p:nvSpPr>
          <p:spPr>
            <a:xfrm>
              <a:off x="4752875" y="1325675"/>
              <a:ext cx="925" cy="1725"/>
            </a:xfrm>
            <a:custGeom>
              <a:avLst/>
              <a:gdLst/>
              <a:ahLst/>
              <a:cxnLst/>
              <a:rect l="l" t="t" r="r" b="b"/>
              <a:pathLst>
                <a:path w="37" h="69" extrusionOk="0">
                  <a:moveTo>
                    <a:pt x="0" y="1"/>
                  </a:moveTo>
                  <a:lnTo>
                    <a:pt x="36" y="68"/>
                  </a:lnTo>
                  <a:lnTo>
                    <a:pt x="36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2"/>
            <p:cNvSpPr/>
            <p:nvPr/>
          </p:nvSpPr>
          <p:spPr>
            <a:xfrm>
              <a:off x="4763200" y="1337550"/>
              <a:ext cx="50" cy="925"/>
            </a:xfrm>
            <a:custGeom>
              <a:avLst/>
              <a:gdLst/>
              <a:ahLst/>
              <a:cxnLst/>
              <a:rect l="l" t="t" r="r" b="b"/>
              <a:pathLst>
                <a:path w="2" h="37" extrusionOk="0">
                  <a:moveTo>
                    <a:pt x="2" y="1"/>
                  </a:moveTo>
                  <a:lnTo>
                    <a:pt x="1" y="24"/>
                  </a:lnTo>
                  <a:lnTo>
                    <a:pt x="2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2"/>
            <p:cNvSpPr/>
            <p:nvPr/>
          </p:nvSpPr>
          <p:spPr>
            <a:xfrm>
              <a:off x="4782475" y="1321450"/>
              <a:ext cx="1525" cy="2275"/>
            </a:xfrm>
            <a:custGeom>
              <a:avLst/>
              <a:gdLst/>
              <a:ahLst/>
              <a:cxnLst/>
              <a:rect l="l" t="t" r="r" b="b"/>
              <a:pathLst>
                <a:path w="61" h="91" extrusionOk="0">
                  <a:moveTo>
                    <a:pt x="0" y="1"/>
                  </a:moveTo>
                  <a:cubicBezTo>
                    <a:pt x="3" y="18"/>
                    <a:pt x="49" y="90"/>
                    <a:pt x="58" y="90"/>
                  </a:cubicBezTo>
                  <a:cubicBezTo>
                    <a:pt x="60" y="90"/>
                    <a:pt x="60" y="88"/>
                    <a:pt x="59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2"/>
            <p:cNvSpPr/>
            <p:nvPr/>
          </p:nvSpPr>
          <p:spPr>
            <a:xfrm>
              <a:off x="4791475" y="13151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3" y="0"/>
                  </a:moveTo>
                  <a:cubicBezTo>
                    <a:pt x="2" y="0"/>
                    <a:pt x="1" y="1"/>
                    <a:pt x="1" y="4"/>
                  </a:cubicBezTo>
                  <a:cubicBezTo>
                    <a:pt x="21" y="27"/>
                    <a:pt x="40" y="44"/>
                    <a:pt x="46" y="44"/>
                  </a:cubicBezTo>
                  <a:cubicBezTo>
                    <a:pt x="51" y="44"/>
                    <a:pt x="50" y="36"/>
                    <a:pt x="41" y="18"/>
                  </a:cubicBezTo>
                  <a:cubicBezTo>
                    <a:pt x="31" y="18"/>
                    <a:pt x="10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2"/>
            <p:cNvSpPr/>
            <p:nvPr/>
          </p:nvSpPr>
          <p:spPr>
            <a:xfrm>
              <a:off x="4820625" y="1299550"/>
              <a:ext cx="375" cy="875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1" y="1"/>
                  </a:moveTo>
                  <a:lnTo>
                    <a:pt x="14" y="35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2"/>
            <p:cNvSpPr/>
            <p:nvPr/>
          </p:nvSpPr>
          <p:spPr>
            <a:xfrm>
              <a:off x="4771500" y="1323375"/>
              <a:ext cx="1850" cy="2900"/>
            </a:xfrm>
            <a:custGeom>
              <a:avLst/>
              <a:gdLst/>
              <a:ahLst/>
              <a:cxnLst/>
              <a:rect l="l" t="t" r="r" b="b"/>
              <a:pathLst>
                <a:path w="74" h="116" extrusionOk="0">
                  <a:moveTo>
                    <a:pt x="17" y="1"/>
                  </a:moveTo>
                  <a:cubicBezTo>
                    <a:pt x="11" y="1"/>
                    <a:pt x="6" y="2"/>
                    <a:pt x="1" y="10"/>
                  </a:cubicBezTo>
                  <a:cubicBezTo>
                    <a:pt x="14" y="43"/>
                    <a:pt x="26" y="78"/>
                    <a:pt x="32" y="116"/>
                  </a:cubicBezTo>
                  <a:cubicBezTo>
                    <a:pt x="36" y="111"/>
                    <a:pt x="40" y="106"/>
                    <a:pt x="43" y="101"/>
                  </a:cubicBezTo>
                  <a:lnTo>
                    <a:pt x="56" y="86"/>
                  </a:lnTo>
                  <a:cubicBezTo>
                    <a:pt x="62" y="73"/>
                    <a:pt x="68" y="62"/>
                    <a:pt x="73" y="51"/>
                  </a:cubicBezTo>
                  <a:cubicBezTo>
                    <a:pt x="64" y="41"/>
                    <a:pt x="50" y="23"/>
                    <a:pt x="37" y="11"/>
                  </a:cubicBezTo>
                  <a:lnTo>
                    <a:pt x="33" y="7"/>
                  </a:lnTo>
                  <a:lnTo>
                    <a:pt x="31" y="5"/>
                  </a:lnTo>
                  <a:cubicBezTo>
                    <a:pt x="30" y="5"/>
                    <a:pt x="30" y="3"/>
                    <a:pt x="28" y="3"/>
                  </a:cubicBezTo>
                  <a:cubicBezTo>
                    <a:pt x="25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2"/>
            <p:cNvSpPr/>
            <p:nvPr/>
          </p:nvSpPr>
          <p:spPr>
            <a:xfrm>
              <a:off x="4766975" y="1321275"/>
              <a:ext cx="3650" cy="5775"/>
            </a:xfrm>
            <a:custGeom>
              <a:avLst/>
              <a:gdLst/>
              <a:ahLst/>
              <a:cxnLst/>
              <a:rect l="l" t="t" r="r" b="b"/>
              <a:pathLst>
                <a:path w="146" h="231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7"/>
                    <a:pt x="56" y="60"/>
                    <a:pt x="40" y="99"/>
                  </a:cubicBezTo>
                  <a:cubicBezTo>
                    <a:pt x="22" y="138"/>
                    <a:pt x="3" y="180"/>
                    <a:pt x="0" y="231"/>
                  </a:cubicBezTo>
                  <a:cubicBezTo>
                    <a:pt x="16" y="209"/>
                    <a:pt x="25" y="194"/>
                    <a:pt x="31" y="181"/>
                  </a:cubicBezTo>
                  <a:cubicBezTo>
                    <a:pt x="38" y="171"/>
                    <a:pt x="43" y="163"/>
                    <a:pt x="48" y="154"/>
                  </a:cubicBezTo>
                  <a:cubicBezTo>
                    <a:pt x="53" y="147"/>
                    <a:pt x="58" y="138"/>
                    <a:pt x="63" y="123"/>
                  </a:cubicBezTo>
                  <a:cubicBezTo>
                    <a:pt x="69" y="108"/>
                    <a:pt x="74" y="88"/>
                    <a:pt x="79" y="59"/>
                  </a:cubicBezTo>
                  <a:cubicBezTo>
                    <a:pt x="81" y="57"/>
                    <a:pt x="82" y="56"/>
                    <a:pt x="84" y="56"/>
                  </a:cubicBezTo>
                  <a:cubicBezTo>
                    <a:pt x="88" y="56"/>
                    <a:pt x="91" y="64"/>
                    <a:pt x="95" y="75"/>
                  </a:cubicBezTo>
                  <a:cubicBezTo>
                    <a:pt x="100" y="90"/>
                    <a:pt x="107" y="111"/>
                    <a:pt x="107" y="131"/>
                  </a:cubicBezTo>
                  <a:cubicBezTo>
                    <a:pt x="108" y="122"/>
                    <a:pt x="112" y="121"/>
                    <a:pt x="117" y="121"/>
                  </a:cubicBezTo>
                  <a:cubicBezTo>
                    <a:pt x="119" y="121"/>
                    <a:pt x="121" y="121"/>
                    <a:pt x="123" y="121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35" y="119"/>
                    <a:pt x="145" y="112"/>
                    <a:pt x="138" y="77"/>
                  </a:cubicBezTo>
                  <a:cubicBezTo>
                    <a:pt x="110" y="44"/>
                    <a:pt x="100" y="23"/>
                    <a:pt x="93" y="22"/>
                  </a:cubicBezTo>
                  <a:cubicBezTo>
                    <a:pt x="92" y="22"/>
                    <a:pt x="92" y="22"/>
                    <a:pt x="91" y="22"/>
                  </a:cubicBezTo>
                  <a:cubicBezTo>
                    <a:pt x="84" y="22"/>
                    <a:pt x="78" y="38"/>
                    <a:pt x="66" y="70"/>
                  </a:cubicBezTo>
                  <a:cubicBezTo>
                    <a:pt x="66" y="47"/>
                    <a:pt x="73" y="19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2"/>
            <p:cNvSpPr/>
            <p:nvPr/>
          </p:nvSpPr>
          <p:spPr>
            <a:xfrm>
              <a:off x="4779825" y="1320150"/>
              <a:ext cx="200" cy="300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6" y="10"/>
                    <a:pt x="8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2"/>
            <p:cNvSpPr/>
            <p:nvPr/>
          </p:nvSpPr>
          <p:spPr>
            <a:xfrm>
              <a:off x="4787300" y="1320200"/>
              <a:ext cx="125" cy="600"/>
            </a:xfrm>
            <a:custGeom>
              <a:avLst/>
              <a:gdLst/>
              <a:ahLst/>
              <a:cxnLst/>
              <a:rect l="l" t="t" r="r" b="b"/>
              <a:pathLst>
                <a:path w="5" h="24" extrusionOk="0">
                  <a:moveTo>
                    <a:pt x="1" y="0"/>
                  </a:moveTo>
                  <a:cubicBezTo>
                    <a:pt x="0" y="3"/>
                    <a:pt x="1" y="14"/>
                    <a:pt x="2" y="24"/>
                  </a:cubicBezTo>
                  <a:cubicBezTo>
                    <a:pt x="2" y="18"/>
                    <a:pt x="4" y="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2"/>
            <p:cNvSpPr/>
            <p:nvPr/>
          </p:nvSpPr>
          <p:spPr>
            <a:xfrm>
              <a:off x="4788950" y="1322700"/>
              <a:ext cx="125" cy="300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3" y="7"/>
                    <a:pt x="4" y="12"/>
                    <a:pt x="5" y="12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3" y="4"/>
                    <a:pt x="2" y="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2"/>
            <p:cNvSpPr/>
            <p:nvPr/>
          </p:nvSpPr>
          <p:spPr>
            <a:xfrm>
              <a:off x="4780000" y="1320325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" y="4"/>
                  </a:moveTo>
                  <a:lnTo>
                    <a:pt x="17" y="36"/>
                  </a:lnTo>
                  <a:cubicBezTo>
                    <a:pt x="8" y="0"/>
                    <a:pt x="6" y="11"/>
                    <a:pt x="1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2"/>
            <p:cNvSpPr/>
            <p:nvPr/>
          </p:nvSpPr>
          <p:spPr>
            <a:xfrm>
              <a:off x="4766575" y="1313675"/>
              <a:ext cx="175" cy="750"/>
            </a:xfrm>
            <a:custGeom>
              <a:avLst/>
              <a:gdLst/>
              <a:ahLst/>
              <a:cxnLst/>
              <a:rect l="l" t="t" r="r" b="b"/>
              <a:pathLst>
                <a:path w="7" h="30" extrusionOk="0">
                  <a:moveTo>
                    <a:pt x="1" y="1"/>
                  </a:moveTo>
                  <a:cubicBezTo>
                    <a:pt x="1" y="6"/>
                    <a:pt x="4" y="16"/>
                    <a:pt x="7" y="30"/>
                  </a:cubicBezTo>
                  <a:lnTo>
                    <a:pt x="7" y="17"/>
                  </a:lnTo>
                  <a:cubicBezTo>
                    <a:pt x="5" y="11"/>
                    <a:pt x="2" y="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2"/>
            <p:cNvSpPr/>
            <p:nvPr/>
          </p:nvSpPr>
          <p:spPr>
            <a:xfrm>
              <a:off x="4777550" y="1323400"/>
              <a:ext cx="300" cy="1150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2" y="1"/>
                  </a:moveTo>
                  <a:lnTo>
                    <a:pt x="0" y="2"/>
                  </a:lnTo>
                  <a:cubicBezTo>
                    <a:pt x="3" y="16"/>
                    <a:pt x="8" y="30"/>
                    <a:pt x="12" y="4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2"/>
            <p:cNvSpPr/>
            <p:nvPr/>
          </p:nvSpPr>
          <p:spPr>
            <a:xfrm>
              <a:off x="4774475" y="1321450"/>
              <a:ext cx="1050" cy="3100"/>
            </a:xfrm>
            <a:custGeom>
              <a:avLst/>
              <a:gdLst/>
              <a:ahLst/>
              <a:cxnLst/>
              <a:rect l="l" t="t" r="r" b="b"/>
              <a:pathLst>
                <a:path w="42" h="124" extrusionOk="0">
                  <a:moveTo>
                    <a:pt x="1" y="1"/>
                  </a:moveTo>
                  <a:cubicBezTo>
                    <a:pt x="11" y="37"/>
                    <a:pt x="17" y="54"/>
                    <a:pt x="17" y="62"/>
                  </a:cubicBezTo>
                  <a:cubicBezTo>
                    <a:pt x="23" y="79"/>
                    <a:pt x="30" y="98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2" y="123"/>
                    <a:pt x="14" y="4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2"/>
            <p:cNvSpPr/>
            <p:nvPr/>
          </p:nvSpPr>
          <p:spPr>
            <a:xfrm>
              <a:off x="4770475" y="1322075"/>
              <a:ext cx="50" cy="350"/>
            </a:xfrm>
            <a:custGeom>
              <a:avLst/>
              <a:gdLst/>
              <a:ahLst/>
              <a:cxnLst/>
              <a:rect l="l" t="t" r="r" b="b"/>
              <a:pathLst>
                <a:path w="2" h="14" extrusionOk="0">
                  <a:moveTo>
                    <a:pt x="0" y="1"/>
                  </a:moveTo>
                  <a:cubicBezTo>
                    <a:pt x="0" y="4"/>
                    <a:pt x="1" y="7"/>
                    <a:pt x="1" y="9"/>
                  </a:cubicBezTo>
                  <a:lnTo>
                    <a:pt x="1" y="9"/>
                  </a:lnTo>
                  <a:lnTo>
                    <a:pt x="0" y="1"/>
                  </a:lnTo>
                  <a:close/>
                  <a:moveTo>
                    <a:pt x="1" y="9"/>
                  </a:moveTo>
                  <a:lnTo>
                    <a:pt x="1" y="13"/>
                  </a:lnTo>
                  <a:cubicBezTo>
                    <a:pt x="1" y="12"/>
                    <a:pt x="1" y="11"/>
                    <a:pt x="1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2"/>
            <p:cNvSpPr/>
            <p:nvPr/>
          </p:nvSpPr>
          <p:spPr>
            <a:xfrm>
              <a:off x="4779350" y="1323375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1" y="1"/>
                  </a:moveTo>
                  <a:cubicBezTo>
                    <a:pt x="4" y="13"/>
                    <a:pt x="8" y="26"/>
                    <a:pt x="10" y="32"/>
                  </a:cubicBezTo>
                  <a:cubicBezTo>
                    <a:pt x="8" y="21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2"/>
            <p:cNvSpPr/>
            <p:nvPr/>
          </p:nvSpPr>
          <p:spPr>
            <a:xfrm>
              <a:off x="4851075" y="1311075"/>
              <a:ext cx="200" cy="400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7" y="0"/>
                  </a:moveTo>
                  <a:lnTo>
                    <a:pt x="7" y="0"/>
                  </a:lnTo>
                  <a:cubicBezTo>
                    <a:pt x="5" y="6"/>
                    <a:pt x="3" y="10"/>
                    <a:pt x="0" y="16"/>
                  </a:cubicBezTo>
                  <a:cubicBezTo>
                    <a:pt x="6" y="6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2"/>
            <p:cNvSpPr/>
            <p:nvPr/>
          </p:nvSpPr>
          <p:spPr>
            <a:xfrm>
              <a:off x="4849000" y="1322600"/>
              <a:ext cx="650" cy="1300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25" y="1"/>
                  </a:moveTo>
                  <a:lnTo>
                    <a:pt x="21" y="5"/>
                  </a:lnTo>
                  <a:cubicBezTo>
                    <a:pt x="13" y="20"/>
                    <a:pt x="7" y="36"/>
                    <a:pt x="0" y="5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2"/>
            <p:cNvSpPr/>
            <p:nvPr/>
          </p:nvSpPr>
          <p:spPr>
            <a:xfrm>
              <a:off x="4791625" y="1325350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0" y="0"/>
                  </a:moveTo>
                  <a:cubicBezTo>
                    <a:pt x="0" y="5"/>
                    <a:pt x="1" y="8"/>
                    <a:pt x="1" y="8"/>
                  </a:cubicBezTo>
                  <a:cubicBezTo>
                    <a:pt x="2" y="8"/>
                    <a:pt x="3" y="5"/>
                    <a:pt x="3" y="1"/>
                  </a:cubicBez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2"/>
            <p:cNvSpPr/>
            <p:nvPr/>
          </p:nvSpPr>
          <p:spPr>
            <a:xfrm>
              <a:off x="4810725" y="1317675"/>
              <a:ext cx="725" cy="4875"/>
            </a:xfrm>
            <a:custGeom>
              <a:avLst/>
              <a:gdLst/>
              <a:ahLst/>
              <a:cxnLst/>
              <a:rect l="l" t="t" r="r" b="b"/>
              <a:pathLst>
                <a:path w="29" h="195" extrusionOk="0">
                  <a:moveTo>
                    <a:pt x="18" y="0"/>
                  </a:moveTo>
                  <a:cubicBezTo>
                    <a:pt x="17" y="36"/>
                    <a:pt x="1" y="142"/>
                    <a:pt x="9" y="194"/>
                  </a:cubicBezTo>
                  <a:cubicBezTo>
                    <a:pt x="3" y="114"/>
                    <a:pt x="29" y="91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2"/>
            <p:cNvSpPr/>
            <p:nvPr/>
          </p:nvSpPr>
          <p:spPr>
            <a:xfrm>
              <a:off x="4766725" y="131385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cubicBezTo>
                    <a:pt x="2" y="0"/>
                    <a:pt x="1" y="2"/>
                    <a:pt x="1" y="4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2"/>
            <p:cNvSpPr/>
            <p:nvPr/>
          </p:nvSpPr>
          <p:spPr>
            <a:xfrm>
              <a:off x="4811125" y="1317450"/>
              <a:ext cx="50" cy="250"/>
            </a:xfrm>
            <a:custGeom>
              <a:avLst/>
              <a:gdLst/>
              <a:ahLst/>
              <a:cxnLst/>
              <a:rect l="l" t="t" r="r" b="b"/>
              <a:pathLst>
                <a:path w="2" h="10" extrusionOk="0">
                  <a:moveTo>
                    <a:pt x="0" y="0"/>
                  </a:moveTo>
                  <a:lnTo>
                    <a:pt x="1" y="9"/>
                  </a:lnTo>
                  <a:cubicBezTo>
                    <a:pt x="1" y="5"/>
                    <a:pt x="1" y="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2"/>
            <p:cNvSpPr/>
            <p:nvPr/>
          </p:nvSpPr>
          <p:spPr>
            <a:xfrm>
              <a:off x="4796125" y="1322400"/>
              <a:ext cx="200" cy="1000"/>
            </a:xfrm>
            <a:custGeom>
              <a:avLst/>
              <a:gdLst/>
              <a:ahLst/>
              <a:cxnLst/>
              <a:rect l="l" t="t" r="r" b="b"/>
              <a:pathLst>
                <a:path w="8" h="40" extrusionOk="0">
                  <a:moveTo>
                    <a:pt x="1" y="0"/>
                  </a:moveTo>
                  <a:cubicBezTo>
                    <a:pt x="2" y="9"/>
                    <a:pt x="4" y="20"/>
                    <a:pt x="7" y="40"/>
                  </a:cubicBezTo>
                  <a:cubicBezTo>
                    <a:pt x="5" y="24"/>
                    <a:pt x="4" y="1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2"/>
            <p:cNvSpPr/>
            <p:nvPr/>
          </p:nvSpPr>
          <p:spPr>
            <a:xfrm>
              <a:off x="4792200" y="132065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1"/>
                  </a:moveTo>
                  <a:lnTo>
                    <a:pt x="5" y="12"/>
                  </a:lnTo>
                  <a:cubicBezTo>
                    <a:pt x="2" y="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2"/>
            <p:cNvSpPr/>
            <p:nvPr/>
          </p:nvSpPr>
          <p:spPr>
            <a:xfrm>
              <a:off x="4797900" y="131985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6"/>
                  </a:moveTo>
                  <a:cubicBezTo>
                    <a:pt x="1" y="8"/>
                    <a:pt x="2" y="10"/>
                    <a:pt x="2" y="12"/>
                  </a:cubicBezTo>
                  <a:lnTo>
                    <a:pt x="2" y="12"/>
                  </a:lnTo>
                  <a:cubicBezTo>
                    <a:pt x="1" y="10"/>
                    <a:pt x="1" y="7"/>
                    <a:pt x="0" y="6"/>
                  </a:cubicBezTo>
                  <a:close/>
                  <a:moveTo>
                    <a:pt x="6" y="1"/>
                  </a:moveTo>
                  <a:cubicBezTo>
                    <a:pt x="4" y="8"/>
                    <a:pt x="4" y="13"/>
                    <a:pt x="3" y="13"/>
                  </a:cubicBezTo>
                  <a:cubicBezTo>
                    <a:pt x="3" y="13"/>
                    <a:pt x="2" y="13"/>
                    <a:pt x="2" y="12"/>
                  </a:cubicBezTo>
                  <a:lnTo>
                    <a:pt x="2" y="12"/>
                  </a:lnTo>
                  <a:cubicBezTo>
                    <a:pt x="3" y="15"/>
                    <a:pt x="3" y="17"/>
                    <a:pt x="4" y="17"/>
                  </a:cubicBezTo>
                  <a:cubicBezTo>
                    <a:pt x="5" y="17"/>
                    <a:pt x="6" y="16"/>
                    <a:pt x="7" y="12"/>
                  </a:cubicBezTo>
                  <a:cubicBezTo>
                    <a:pt x="6" y="7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2"/>
            <p:cNvSpPr/>
            <p:nvPr/>
          </p:nvSpPr>
          <p:spPr>
            <a:xfrm>
              <a:off x="4799800" y="1319325"/>
              <a:ext cx="150" cy="475"/>
            </a:xfrm>
            <a:custGeom>
              <a:avLst/>
              <a:gdLst/>
              <a:ahLst/>
              <a:cxnLst/>
              <a:rect l="l" t="t" r="r" b="b"/>
              <a:pathLst>
                <a:path w="6" h="19" extrusionOk="0">
                  <a:moveTo>
                    <a:pt x="3" y="1"/>
                  </a:moveTo>
                  <a:cubicBezTo>
                    <a:pt x="1" y="2"/>
                    <a:pt x="1" y="4"/>
                    <a:pt x="0" y="6"/>
                  </a:cubicBezTo>
                  <a:lnTo>
                    <a:pt x="5" y="18"/>
                  </a:lnTo>
                  <a:cubicBezTo>
                    <a:pt x="4" y="13"/>
                    <a:pt x="4" y="7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2"/>
            <p:cNvSpPr/>
            <p:nvPr/>
          </p:nvSpPr>
          <p:spPr>
            <a:xfrm>
              <a:off x="4843475" y="1309500"/>
              <a:ext cx="1050" cy="2000"/>
            </a:xfrm>
            <a:custGeom>
              <a:avLst/>
              <a:gdLst/>
              <a:ahLst/>
              <a:cxnLst/>
              <a:rect l="l" t="t" r="r" b="b"/>
              <a:pathLst>
                <a:path w="42" h="80" extrusionOk="0">
                  <a:moveTo>
                    <a:pt x="23" y="1"/>
                  </a:moveTo>
                  <a:cubicBezTo>
                    <a:pt x="16" y="26"/>
                    <a:pt x="9" y="53"/>
                    <a:pt x="1" y="80"/>
                  </a:cubicBezTo>
                  <a:cubicBezTo>
                    <a:pt x="20" y="17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2"/>
            <p:cNvSpPr/>
            <p:nvPr/>
          </p:nvSpPr>
          <p:spPr>
            <a:xfrm>
              <a:off x="4766700" y="1313950"/>
              <a:ext cx="375" cy="950"/>
            </a:xfrm>
            <a:custGeom>
              <a:avLst/>
              <a:gdLst/>
              <a:ahLst/>
              <a:cxnLst/>
              <a:rect l="l" t="t" r="r" b="b"/>
              <a:pathLst>
                <a:path w="15" h="38" extrusionOk="0">
                  <a:moveTo>
                    <a:pt x="2" y="0"/>
                  </a:moveTo>
                  <a:cubicBezTo>
                    <a:pt x="2" y="1"/>
                    <a:pt x="1" y="4"/>
                    <a:pt x="1" y="5"/>
                  </a:cubicBezTo>
                  <a:cubicBezTo>
                    <a:pt x="6" y="19"/>
                    <a:pt x="10" y="30"/>
                    <a:pt x="14" y="37"/>
                  </a:cubicBezTo>
                  <a:cubicBezTo>
                    <a:pt x="6" y="16"/>
                    <a:pt x="2" y="5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2"/>
            <p:cNvSpPr/>
            <p:nvPr/>
          </p:nvSpPr>
          <p:spPr>
            <a:xfrm>
              <a:off x="4796350" y="1302075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lnTo>
                    <a:pt x="17" y="13"/>
                  </a:lnTo>
                  <a:cubicBezTo>
                    <a:pt x="12" y="5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2"/>
            <p:cNvSpPr/>
            <p:nvPr/>
          </p:nvSpPr>
          <p:spPr>
            <a:xfrm>
              <a:off x="4827500" y="130530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5" y="1"/>
                  </a:moveTo>
                  <a:cubicBezTo>
                    <a:pt x="4" y="1"/>
                    <a:pt x="3" y="4"/>
                    <a:pt x="1" y="12"/>
                  </a:cubicBezTo>
                  <a:lnTo>
                    <a:pt x="6" y="2"/>
                  </a:ln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2"/>
            <p:cNvSpPr/>
            <p:nvPr/>
          </p:nvSpPr>
          <p:spPr>
            <a:xfrm>
              <a:off x="4797850" y="1301900"/>
              <a:ext cx="350" cy="1600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4"/>
                    <a:pt x="10" y="52"/>
                    <a:pt x="14" y="63"/>
                  </a:cubicBezTo>
                  <a:lnTo>
                    <a:pt x="14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2"/>
            <p:cNvSpPr/>
            <p:nvPr/>
          </p:nvSpPr>
          <p:spPr>
            <a:xfrm>
              <a:off x="4843475" y="131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2"/>
            <p:cNvSpPr/>
            <p:nvPr/>
          </p:nvSpPr>
          <p:spPr>
            <a:xfrm>
              <a:off x="4763175" y="1299925"/>
              <a:ext cx="90650" cy="29600"/>
            </a:xfrm>
            <a:custGeom>
              <a:avLst/>
              <a:gdLst/>
              <a:ahLst/>
              <a:cxnLst/>
              <a:rect l="l" t="t" r="r" b="b"/>
              <a:pathLst>
                <a:path w="3626" h="1184" extrusionOk="0">
                  <a:moveTo>
                    <a:pt x="1464" y="72"/>
                  </a:moveTo>
                  <a:cubicBezTo>
                    <a:pt x="1464" y="74"/>
                    <a:pt x="1463" y="77"/>
                    <a:pt x="1462" y="80"/>
                  </a:cubicBezTo>
                  <a:lnTo>
                    <a:pt x="1462" y="80"/>
                  </a:lnTo>
                  <a:cubicBezTo>
                    <a:pt x="1463" y="78"/>
                    <a:pt x="1464" y="75"/>
                    <a:pt x="1464" y="72"/>
                  </a:cubicBezTo>
                  <a:close/>
                  <a:moveTo>
                    <a:pt x="2141" y="230"/>
                  </a:moveTo>
                  <a:lnTo>
                    <a:pt x="2138" y="239"/>
                  </a:lnTo>
                  <a:cubicBezTo>
                    <a:pt x="2138" y="239"/>
                    <a:pt x="2138" y="239"/>
                    <a:pt x="2138" y="239"/>
                  </a:cubicBezTo>
                  <a:lnTo>
                    <a:pt x="2138" y="239"/>
                  </a:lnTo>
                  <a:cubicBezTo>
                    <a:pt x="2139" y="236"/>
                    <a:pt x="2140" y="233"/>
                    <a:pt x="2141" y="230"/>
                  </a:cubicBezTo>
                  <a:close/>
                  <a:moveTo>
                    <a:pt x="2398" y="199"/>
                  </a:moveTo>
                  <a:cubicBezTo>
                    <a:pt x="2391" y="234"/>
                    <a:pt x="2393" y="243"/>
                    <a:pt x="2392" y="256"/>
                  </a:cubicBezTo>
                  <a:lnTo>
                    <a:pt x="2392" y="256"/>
                  </a:lnTo>
                  <a:lnTo>
                    <a:pt x="2398" y="199"/>
                  </a:lnTo>
                  <a:close/>
                  <a:moveTo>
                    <a:pt x="2392" y="256"/>
                  </a:moveTo>
                  <a:lnTo>
                    <a:pt x="2390" y="278"/>
                  </a:lnTo>
                  <a:lnTo>
                    <a:pt x="2390" y="278"/>
                  </a:lnTo>
                  <a:cubicBezTo>
                    <a:pt x="2392" y="268"/>
                    <a:pt x="2392" y="262"/>
                    <a:pt x="2392" y="256"/>
                  </a:cubicBezTo>
                  <a:close/>
                  <a:moveTo>
                    <a:pt x="992" y="308"/>
                  </a:moveTo>
                  <a:cubicBezTo>
                    <a:pt x="992" y="308"/>
                    <a:pt x="991" y="308"/>
                    <a:pt x="991" y="309"/>
                  </a:cubicBezTo>
                  <a:lnTo>
                    <a:pt x="991" y="309"/>
                  </a:lnTo>
                  <a:cubicBezTo>
                    <a:pt x="992" y="309"/>
                    <a:pt x="992" y="308"/>
                    <a:pt x="992" y="308"/>
                  </a:cubicBezTo>
                  <a:close/>
                  <a:moveTo>
                    <a:pt x="2983" y="446"/>
                  </a:moveTo>
                  <a:cubicBezTo>
                    <a:pt x="2982" y="446"/>
                    <a:pt x="2979" y="447"/>
                    <a:pt x="2976" y="450"/>
                  </a:cubicBezTo>
                  <a:lnTo>
                    <a:pt x="2976" y="448"/>
                  </a:lnTo>
                  <a:cubicBezTo>
                    <a:pt x="2979" y="447"/>
                    <a:pt x="2982" y="446"/>
                    <a:pt x="2983" y="446"/>
                  </a:cubicBezTo>
                  <a:close/>
                  <a:moveTo>
                    <a:pt x="2948" y="443"/>
                  </a:moveTo>
                  <a:cubicBezTo>
                    <a:pt x="2951" y="447"/>
                    <a:pt x="2955" y="450"/>
                    <a:pt x="2959" y="450"/>
                  </a:cubicBezTo>
                  <a:cubicBezTo>
                    <a:pt x="2951" y="481"/>
                    <a:pt x="2942" y="509"/>
                    <a:pt x="2939" y="509"/>
                  </a:cubicBezTo>
                  <a:cubicBezTo>
                    <a:pt x="2939" y="509"/>
                    <a:pt x="2939" y="509"/>
                    <a:pt x="2939" y="509"/>
                  </a:cubicBezTo>
                  <a:cubicBezTo>
                    <a:pt x="2947" y="490"/>
                    <a:pt x="2946" y="471"/>
                    <a:pt x="2948" y="443"/>
                  </a:cubicBezTo>
                  <a:close/>
                  <a:moveTo>
                    <a:pt x="3568" y="513"/>
                  </a:moveTo>
                  <a:lnTo>
                    <a:pt x="3568" y="513"/>
                  </a:lnTo>
                  <a:cubicBezTo>
                    <a:pt x="3568" y="514"/>
                    <a:pt x="3568" y="514"/>
                    <a:pt x="3568" y="514"/>
                  </a:cubicBezTo>
                  <a:lnTo>
                    <a:pt x="3568" y="514"/>
                  </a:lnTo>
                  <a:cubicBezTo>
                    <a:pt x="3568" y="514"/>
                    <a:pt x="3568" y="514"/>
                    <a:pt x="3568" y="513"/>
                  </a:cubicBezTo>
                  <a:close/>
                  <a:moveTo>
                    <a:pt x="3618" y="525"/>
                  </a:moveTo>
                  <a:cubicBezTo>
                    <a:pt x="3616" y="525"/>
                    <a:pt x="3607" y="539"/>
                    <a:pt x="3597" y="555"/>
                  </a:cubicBezTo>
                  <a:lnTo>
                    <a:pt x="3597" y="555"/>
                  </a:lnTo>
                  <a:lnTo>
                    <a:pt x="3597" y="555"/>
                  </a:lnTo>
                  <a:lnTo>
                    <a:pt x="3597" y="555"/>
                  </a:lnTo>
                  <a:lnTo>
                    <a:pt x="3597" y="555"/>
                  </a:lnTo>
                  <a:cubicBezTo>
                    <a:pt x="3597" y="555"/>
                    <a:pt x="3597" y="555"/>
                    <a:pt x="3597" y="555"/>
                  </a:cubicBezTo>
                  <a:lnTo>
                    <a:pt x="3597" y="555"/>
                  </a:lnTo>
                  <a:lnTo>
                    <a:pt x="3612" y="556"/>
                  </a:lnTo>
                  <a:cubicBezTo>
                    <a:pt x="3619" y="533"/>
                    <a:pt x="3620" y="525"/>
                    <a:pt x="3618" y="525"/>
                  </a:cubicBezTo>
                  <a:close/>
                  <a:moveTo>
                    <a:pt x="1407" y="735"/>
                  </a:moveTo>
                  <a:cubicBezTo>
                    <a:pt x="1407" y="737"/>
                    <a:pt x="1407" y="740"/>
                    <a:pt x="1407" y="743"/>
                  </a:cubicBezTo>
                  <a:cubicBezTo>
                    <a:pt x="1407" y="743"/>
                    <a:pt x="1407" y="740"/>
                    <a:pt x="1407" y="735"/>
                  </a:cubicBezTo>
                  <a:close/>
                  <a:moveTo>
                    <a:pt x="1171" y="768"/>
                  </a:moveTo>
                  <a:cubicBezTo>
                    <a:pt x="1171" y="770"/>
                    <a:pt x="1171" y="773"/>
                    <a:pt x="1171" y="777"/>
                  </a:cubicBezTo>
                  <a:lnTo>
                    <a:pt x="1171" y="777"/>
                  </a:lnTo>
                  <a:cubicBezTo>
                    <a:pt x="1171" y="775"/>
                    <a:pt x="1171" y="772"/>
                    <a:pt x="1171" y="768"/>
                  </a:cubicBezTo>
                  <a:close/>
                  <a:moveTo>
                    <a:pt x="1171" y="777"/>
                  </a:moveTo>
                  <a:cubicBezTo>
                    <a:pt x="1170" y="783"/>
                    <a:pt x="1168" y="784"/>
                    <a:pt x="1172" y="794"/>
                  </a:cubicBezTo>
                  <a:cubicBezTo>
                    <a:pt x="1171" y="787"/>
                    <a:pt x="1171" y="781"/>
                    <a:pt x="1171" y="777"/>
                  </a:cubicBezTo>
                  <a:close/>
                  <a:moveTo>
                    <a:pt x="164" y="897"/>
                  </a:moveTo>
                  <a:cubicBezTo>
                    <a:pt x="164" y="901"/>
                    <a:pt x="166" y="904"/>
                    <a:pt x="167" y="909"/>
                  </a:cubicBezTo>
                  <a:cubicBezTo>
                    <a:pt x="167" y="910"/>
                    <a:pt x="167" y="911"/>
                    <a:pt x="167" y="912"/>
                  </a:cubicBezTo>
                  <a:lnTo>
                    <a:pt x="167" y="912"/>
                  </a:lnTo>
                  <a:cubicBezTo>
                    <a:pt x="169" y="904"/>
                    <a:pt x="169" y="899"/>
                    <a:pt x="164" y="897"/>
                  </a:cubicBezTo>
                  <a:close/>
                  <a:moveTo>
                    <a:pt x="2817" y="936"/>
                  </a:moveTo>
                  <a:cubicBezTo>
                    <a:pt x="2817" y="937"/>
                    <a:pt x="2816" y="938"/>
                    <a:pt x="2817" y="939"/>
                  </a:cubicBezTo>
                  <a:lnTo>
                    <a:pt x="2817" y="939"/>
                  </a:lnTo>
                  <a:cubicBezTo>
                    <a:pt x="2817" y="938"/>
                    <a:pt x="2817" y="937"/>
                    <a:pt x="2817" y="936"/>
                  </a:cubicBezTo>
                  <a:close/>
                  <a:moveTo>
                    <a:pt x="547" y="921"/>
                  </a:moveTo>
                  <a:cubicBezTo>
                    <a:pt x="549" y="928"/>
                    <a:pt x="551" y="935"/>
                    <a:pt x="554" y="944"/>
                  </a:cubicBezTo>
                  <a:lnTo>
                    <a:pt x="549" y="924"/>
                  </a:lnTo>
                  <a:cubicBezTo>
                    <a:pt x="549" y="923"/>
                    <a:pt x="548" y="922"/>
                    <a:pt x="547" y="921"/>
                  </a:cubicBezTo>
                  <a:close/>
                  <a:moveTo>
                    <a:pt x="2890" y="951"/>
                  </a:moveTo>
                  <a:cubicBezTo>
                    <a:pt x="2890" y="952"/>
                    <a:pt x="2890" y="953"/>
                    <a:pt x="2890" y="954"/>
                  </a:cubicBezTo>
                  <a:lnTo>
                    <a:pt x="2890" y="954"/>
                  </a:lnTo>
                  <a:cubicBezTo>
                    <a:pt x="2890" y="953"/>
                    <a:pt x="2890" y="952"/>
                    <a:pt x="2890" y="951"/>
                  </a:cubicBezTo>
                  <a:close/>
                  <a:moveTo>
                    <a:pt x="1139" y="987"/>
                  </a:moveTo>
                  <a:cubicBezTo>
                    <a:pt x="1138" y="988"/>
                    <a:pt x="1138" y="991"/>
                    <a:pt x="1137" y="996"/>
                  </a:cubicBezTo>
                  <a:cubicBezTo>
                    <a:pt x="1138" y="994"/>
                    <a:pt x="1139" y="991"/>
                    <a:pt x="1139" y="987"/>
                  </a:cubicBezTo>
                  <a:close/>
                  <a:moveTo>
                    <a:pt x="1674" y="1"/>
                  </a:moveTo>
                  <a:cubicBezTo>
                    <a:pt x="1658" y="1"/>
                    <a:pt x="1665" y="197"/>
                    <a:pt x="1653" y="197"/>
                  </a:cubicBezTo>
                  <a:cubicBezTo>
                    <a:pt x="1650" y="197"/>
                    <a:pt x="1646" y="187"/>
                    <a:pt x="1640" y="162"/>
                  </a:cubicBezTo>
                  <a:lnTo>
                    <a:pt x="1646" y="54"/>
                  </a:lnTo>
                  <a:lnTo>
                    <a:pt x="1646" y="54"/>
                  </a:lnTo>
                  <a:cubicBezTo>
                    <a:pt x="1629" y="107"/>
                    <a:pt x="1612" y="117"/>
                    <a:pt x="1594" y="117"/>
                  </a:cubicBezTo>
                  <a:cubicBezTo>
                    <a:pt x="1591" y="117"/>
                    <a:pt x="1587" y="117"/>
                    <a:pt x="1583" y="116"/>
                  </a:cubicBezTo>
                  <a:cubicBezTo>
                    <a:pt x="1578" y="116"/>
                    <a:pt x="1573" y="115"/>
                    <a:pt x="1568" y="115"/>
                  </a:cubicBezTo>
                  <a:cubicBezTo>
                    <a:pt x="1552" y="115"/>
                    <a:pt x="1536" y="122"/>
                    <a:pt x="1522" y="165"/>
                  </a:cubicBezTo>
                  <a:cubicBezTo>
                    <a:pt x="1524" y="140"/>
                    <a:pt x="1522" y="108"/>
                    <a:pt x="1526" y="108"/>
                  </a:cubicBezTo>
                  <a:cubicBezTo>
                    <a:pt x="1523" y="84"/>
                    <a:pt x="1518" y="75"/>
                    <a:pt x="1514" y="75"/>
                  </a:cubicBezTo>
                  <a:cubicBezTo>
                    <a:pt x="1504" y="75"/>
                    <a:pt x="1495" y="124"/>
                    <a:pt x="1498" y="168"/>
                  </a:cubicBezTo>
                  <a:cubicBezTo>
                    <a:pt x="1491" y="162"/>
                    <a:pt x="1493" y="111"/>
                    <a:pt x="1488" y="79"/>
                  </a:cubicBezTo>
                  <a:cubicBezTo>
                    <a:pt x="1486" y="72"/>
                    <a:pt x="1485" y="70"/>
                    <a:pt x="1483" y="70"/>
                  </a:cubicBezTo>
                  <a:cubicBezTo>
                    <a:pt x="1477" y="70"/>
                    <a:pt x="1473" y="125"/>
                    <a:pt x="1468" y="125"/>
                  </a:cubicBezTo>
                  <a:cubicBezTo>
                    <a:pt x="1466" y="125"/>
                    <a:pt x="1464" y="119"/>
                    <a:pt x="1462" y="103"/>
                  </a:cubicBezTo>
                  <a:cubicBezTo>
                    <a:pt x="1461" y="94"/>
                    <a:pt x="1461" y="86"/>
                    <a:pt x="1462" y="80"/>
                  </a:cubicBezTo>
                  <a:lnTo>
                    <a:pt x="1462" y="80"/>
                  </a:lnTo>
                  <a:cubicBezTo>
                    <a:pt x="1456" y="101"/>
                    <a:pt x="1438" y="72"/>
                    <a:pt x="1449" y="153"/>
                  </a:cubicBezTo>
                  <a:cubicBezTo>
                    <a:pt x="1445" y="144"/>
                    <a:pt x="1441" y="140"/>
                    <a:pt x="1438" y="140"/>
                  </a:cubicBezTo>
                  <a:cubicBezTo>
                    <a:pt x="1431" y="140"/>
                    <a:pt x="1425" y="160"/>
                    <a:pt x="1417" y="160"/>
                  </a:cubicBezTo>
                  <a:cubicBezTo>
                    <a:pt x="1414" y="160"/>
                    <a:pt x="1410" y="155"/>
                    <a:pt x="1406" y="142"/>
                  </a:cubicBezTo>
                  <a:cubicBezTo>
                    <a:pt x="1406" y="173"/>
                    <a:pt x="1403" y="181"/>
                    <a:pt x="1400" y="181"/>
                  </a:cubicBezTo>
                  <a:cubicBezTo>
                    <a:pt x="1396" y="181"/>
                    <a:pt x="1391" y="173"/>
                    <a:pt x="1388" y="173"/>
                  </a:cubicBezTo>
                  <a:cubicBezTo>
                    <a:pt x="1384" y="173"/>
                    <a:pt x="1382" y="185"/>
                    <a:pt x="1385" y="239"/>
                  </a:cubicBezTo>
                  <a:cubicBezTo>
                    <a:pt x="1380" y="163"/>
                    <a:pt x="1370" y="135"/>
                    <a:pt x="1362" y="135"/>
                  </a:cubicBezTo>
                  <a:cubicBezTo>
                    <a:pt x="1354" y="135"/>
                    <a:pt x="1347" y="159"/>
                    <a:pt x="1345" y="193"/>
                  </a:cubicBezTo>
                  <a:cubicBezTo>
                    <a:pt x="1344" y="149"/>
                    <a:pt x="1332" y="147"/>
                    <a:pt x="1330" y="87"/>
                  </a:cubicBezTo>
                  <a:cubicBezTo>
                    <a:pt x="1319" y="89"/>
                    <a:pt x="1313" y="118"/>
                    <a:pt x="1322" y="193"/>
                  </a:cubicBezTo>
                  <a:cubicBezTo>
                    <a:pt x="1313" y="152"/>
                    <a:pt x="1307" y="138"/>
                    <a:pt x="1302" y="138"/>
                  </a:cubicBezTo>
                  <a:cubicBezTo>
                    <a:pt x="1297" y="138"/>
                    <a:pt x="1294" y="156"/>
                    <a:pt x="1291" y="172"/>
                  </a:cubicBezTo>
                  <a:cubicBezTo>
                    <a:pt x="1288" y="185"/>
                    <a:pt x="1285" y="197"/>
                    <a:pt x="1281" y="197"/>
                  </a:cubicBezTo>
                  <a:cubicBezTo>
                    <a:pt x="1277" y="197"/>
                    <a:pt x="1271" y="177"/>
                    <a:pt x="1262" y="115"/>
                  </a:cubicBezTo>
                  <a:cubicBezTo>
                    <a:pt x="1237" y="197"/>
                    <a:pt x="1214" y="253"/>
                    <a:pt x="1189" y="290"/>
                  </a:cubicBezTo>
                  <a:cubicBezTo>
                    <a:pt x="1173" y="145"/>
                    <a:pt x="1219" y="272"/>
                    <a:pt x="1200" y="120"/>
                  </a:cubicBezTo>
                  <a:lnTo>
                    <a:pt x="1200" y="120"/>
                  </a:lnTo>
                  <a:cubicBezTo>
                    <a:pt x="1181" y="176"/>
                    <a:pt x="1179" y="284"/>
                    <a:pt x="1157" y="284"/>
                  </a:cubicBezTo>
                  <a:cubicBezTo>
                    <a:pt x="1154" y="284"/>
                    <a:pt x="1151" y="282"/>
                    <a:pt x="1148" y="279"/>
                  </a:cubicBezTo>
                  <a:cubicBezTo>
                    <a:pt x="1138" y="260"/>
                    <a:pt x="1143" y="215"/>
                    <a:pt x="1143" y="191"/>
                  </a:cubicBezTo>
                  <a:lnTo>
                    <a:pt x="1143" y="191"/>
                  </a:lnTo>
                  <a:cubicBezTo>
                    <a:pt x="1123" y="254"/>
                    <a:pt x="1087" y="186"/>
                    <a:pt x="1074" y="269"/>
                  </a:cubicBezTo>
                  <a:cubicBezTo>
                    <a:pt x="1071" y="255"/>
                    <a:pt x="1073" y="240"/>
                    <a:pt x="1073" y="228"/>
                  </a:cubicBezTo>
                  <a:lnTo>
                    <a:pt x="1073" y="228"/>
                  </a:lnTo>
                  <a:cubicBezTo>
                    <a:pt x="1073" y="229"/>
                    <a:pt x="1072" y="229"/>
                    <a:pt x="1072" y="229"/>
                  </a:cubicBezTo>
                  <a:cubicBezTo>
                    <a:pt x="1070" y="229"/>
                    <a:pt x="1068" y="228"/>
                    <a:pt x="1067" y="228"/>
                  </a:cubicBezTo>
                  <a:lnTo>
                    <a:pt x="1067" y="228"/>
                  </a:lnTo>
                  <a:cubicBezTo>
                    <a:pt x="1064" y="228"/>
                    <a:pt x="1063" y="234"/>
                    <a:pt x="1069" y="275"/>
                  </a:cubicBezTo>
                  <a:lnTo>
                    <a:pt x="1070" y="256"/>
                  </a:lnTo>
                  <a:cubicBezTo>
                    <a:pt x="1090" y="343"/>
                    <a:pt x="1083" y="438"/>
                    <a:pt x="1088" y="493"/>
                  </a:cubicBezTo>
                  <a:lnTo>
                    <a:pt x="1088" y="493"/>
                  </a:lnTo>
                  <a:cubicBezTo>
                    <a:pt x="1067" y="329"/>
                    <a:pt x="1058" y="459"/>
                    <a:pt x="1034" y="225"/>
                  </a:cubicBezTo>
                  <a:lnTo>
                    <a:pt x="1034" y="225"/>
                  </a:lnTo>
                  <a:cubicBezTo>
                    <a:pt x="1033" y="239"/>
                    <a:pt x="1034" y="270"/>
                    <a:pt x="1042" y="313"/>
                  </a:cubicBezTo>
                  <a:cubicBezTo>
                    <a:pt x="1035" y="302"/>
                    <a:pt x="1029" y="276"/>
                    <a:pt x="1026" y="225"/>
                  </a:cubicBezTo>
                  <a:lnTo>
                    <a:pt x="1026" y="225"/>
                  </a:lnTo>
                  <a:cubicBezTo>
                    <a:pt x="1014" y="265"/>
                    <a:pt x="1033" y="333"/>
                    <a:pt x="1017" y="333"/>
                  </a:cubicBezTo>
                  <a:cubicBezTo>
                    <a:pt x="1012" y="301"/>
                    <a:pt x="1013" y="289"/>
                    <a:pt x="1008" y="251"/>
                  </a:cubicBezTo>
                  <a:lnTo>
                    <a:pt x="1008" y="251"/>
                  </a:lnTo>
                  <a:cubicBezTo>
                    <a:pt x="1010" y="305"/>
                    <a:pt x="1012" y="358"/>
                    <a:pt x="1003" y="358"/>
                  </a:cubicBezTo>
                  <a:cubicBezTo>
                    <a:pt x="1001" y="358"/>
                    <a:pt x="999" y="357"/>
                    <a:pt x="996" y="353"/>
                  </a:cubicBezTo>
                  <a:cubicBezTo>
                    <a:pt x="994" y="335"/>
                    <a:pt x="989" y="313"/>
                    <a:pt x="991" y="309"/>
                  </a:cubicBezTo>
                  <a:lnTo>
                    <a:pt x="991" y="309"/>
                  </a:lnTo>
                  <a:cubicBezTo>
                    <a:pt x="975" y="324"/>
                    <a:pt x="981" y="436"/>
                    <a:pt x="962" y="436"/>
                  </a:cubicBezTo>
                  <a:cubicBezTo>
                    <a:pt x="959" y="436"/>
                    <a:pt x="955" y="433"/>
                    <a:pt x="950" y="425"/>
                  </a:cubicBezTo>
                  <a:cubicBezTo>
                    <a:pt x="931" y="286"/>
                    <a:pt x="933" y="381"/>
                    <a:pt x="909" y="264"/>
                  </a:cubicBezTo>
                  <a:lnTo>
                    <a:pt x="903" y="301"/>
                  </a:lnTo>
                  <a:lnTo>
                    <a:pt x="920" y="358"/>
                  </a:lnTo>
                  <a:cubicBezTo>
                    <a:pt x="910" y="358"/>
                    <a:pt x="913" y="419"/>
                    <a:pt x="905" y="419"/>
                  </a:cubicBezTo>
                  <a:cubicBezTo>
                    <a:pt x="903" y="419"/>
                    <a:pt x="901" y="416"/>
                    <a:pt x="898" y="410"/>
                  </a:cubicBezTo>
                  <a:lnTo>
                    <a:pt x="897" y="359"/>
                  </a:lnTo>
                  <a:lnTo>
                    <a:pt x="879" y="386"/>
                  </a:lnTo>
                  <a:lnTo>
                    <a:pt x="900" y="429"/>
                  </a:lnTo>
                  <a:cubicBezTo>
                    <a:pt x="902" y="484"/>
                    <a:pt x="923" y="555"/>
                    <a:pt x="916" y="555"/>
                  </a:cubicBezTo>
                  <a:cubicBezTo>
                    <a:pt x="915" y="555"/>
                    <a:pt x="913" y="553"/>
                    <a:pt x="910" y="549"/>
                  </a:cubicBezTo>
                  <a:cubicBezTo>
                    <a:pt x="910" y="535"/>
                    <a:pt x="899" y="550"/>
                    <a:pt x="879" y="481"/>
                  </a:cubicBezTo>
                  <a:lnTo>
                    <a:pt x="879" y="481"/>
                  </a:lnTo>
                  <a:cubicBezTo>
                    <a:pt x="882" y="511"/>
                    <a:pt x="883" y="542"/>
                    <a:pt x="878" y="542"/>
                  </a:cubicBezTo>
                  <a:cubicBezTo>
                    <a:pt x="876" y="542"/>
                    <a:pt x="874" y="539"/>
                    <a:pt x="871" y="533"/>
                  </a:cubicBezTo>
                  <a:cubicBezTo>
                    <a:pt x="861" y="495"/>
                    <a:pt x="845" y="401"/>
                    <a:pt x="838" y="378"/>
                  </a:cubicBezTo>
                  <a:lnTo>
                    <a:pt x="838" y="378"/>
                  </a:lnTo>
                  <a:cubicBezTo>
                    <a:pt x="852" y="472"/>
                    <a:pt x="821" y="416"/>
                    <a:pt x="830" y="502"/>
                  </a:cubicBezTo>
                  <a:lnTo>
                    <a:pt x="830" y="502"/>
                  </a:lnTo>
                  <a:cubicBezTo>
                    <a:pt x="826" y="473"/>
                    <a:pt x="815" y="428"/>
                    <a:pt x="812" y="417"/>
                  </a:cubicBezTo>
                  <a:lnTo>
                    <a:pt x="812" y="417"/>
                  </a:lnTo>
                  <a:lnTo>
                    <a:pt x="825" y="499"/>
                  </a:lnTo>
                  <a:cubicBezTo>
                    <a:pt x="815" y="474"/>
                    <a:pt x="811" y="463"/>
                    <a:pt x="800" y="412"/>
                  </a:cubicBezTo>
                  <a:cubicBezTo>
                    <a:pt x="800" y="411"/>
                    <a:pt x="799" y="411"/>
                    <a:pt x="799" y="411"/>
                  </a:cubicBezTo>
                  <a:lnTo>
                    <a:pt x="799" y="411"/>
                  </a:lnTo>
                  <a:cubicBezTo>
                    <a:pt x="787" y="411"/>
                    <a:pt x="821" y="514"/>
                    <a:pt x="815" y="514"/>
                  </a:cubicBezTo>
                  <a:cubicBezTo>
                    <a:pt x="814" y="514"/>
                    <a:pt x="811" y="510"/>
                    <a:pt x="806" y="500"/>
                  </a:cubicBezTo>
                  <a:cubicBezTo>
                    <a:pt x="806" y="494"/>
                    <a:pt x="801" y="482"/>
                    <a:pt x="803" y="469"/>
                  </a:cubicBezTo>
                  <a:cubicBezTo>
                    <a:pt x="800" y="465"/>
                    <a:pt x="797" y="463"/>
                    <a:pt x="794" y="463"/>
                  </a:cubicBezTo>
                  <a:cubicBezTo>
                    <a:pt x="781" y="463"/>
                    <a:pt x="777" y="501"/>
                    <a:pt x="765" y="501"/>
                  </a:cubicBezTo>
                  <a:cubicBezTo>
                    <a:pt x="762" y="501"/>
                    <a:pt x="758" y="499"/>
                    <a:pt x="754" y="493"/>
                  </a:cubicBezTo>
                  <a:cubicBezTo>
                    <a:pt x="721" y="376"/>
                    <a:pt x="762" y="461"/>
                    <a:pt x="733" y="362"/>
                  </a:cubicBezTo>
                  <a:lnTo>
                    <a:pt x="733" y="362"/>
                  </a:lnTo>
                  <a:cubicBezTo>
                    <a:pt x="714" y="388"/>
                    <a:pt x="716" y="497"/>
                    <a:pt x="693" y="497"/>
                  </a:cubicBezTo>
                  <a:cubicBezTo>
                    <a:pt x="691" y="497"/>
                    <a:pt x="689" y="497"/>
                    <a:pt x="686" y="495"/>
                  </a:cubicBezTo>
                  <a:lnTo>
                    <a:pt x="686" y="495"/>
                  </a:lnTo>
                  <a:lnTo>
                    <a:pt x="695" y="507"/>
                  </a:lnTo>
                  <a:cubicBezTo>
                    <a:pt x="705" y="552"/>
                    <a:pt x="707" y="567"/>
                    <a:pt x="704" y="567"/>
                  </a:cubicBezTo>
                  <a:cubicBezTo>
                    <a:pt x="699" y="567"/>
                    <a:pt x="673" y="493"/>
                    <a:pt x="665" y="493"/>
                  </a:cubicBezTo>
                  <a:cubicBezTo>
                    <a:pt x="664" y="493"/>
                    <a:pt x="663" y="497"/>
                    <a:pt x="664" y="505"/>
                  </a:cubicBezTo>
                  <a:lnTo>
                    <a:pt x="664" y="505"/>
                  </a:lnTo>
                  <a:cubicBezTo>
                    <a:pt x="662" y="488"/>
                    <a:pt x="651" y="446"/>
                    <a:pt x="649" y="435"/>
                  </a:cubicBezTo>
                  <a:lnTo>
                    <a:pt x="649" y="435"/>
                  </a:lnTo>
                  <a:cubicBezTo>
                    <a:pt x="649" y="435"/>
                    <a:pt x="649" y="436"/>
                    <a:pt x="649" y="436"/>
                  </a:cubicBezTo>
                  <a:cubicBezTo>
                    <a:pt x="648" y="434"/>
                    <a:pt x="648" y="433"/>
                    <a:pt x="648" y="433"/>
                  </a:cubicBezTo>
                  <a:lnTo>
                    <a:pt x="648" y="433"/>
                  </a:lnTo>
                  <a:cubicBezTo>
                    <a:pt x="648" y="433"/>
                    <a:pt x="648" y="434"/>
                    <a:pt x="649" y="435"/>
                  </a:cubicBezTo>
                  <a:lnTo>
                    <a:pt x="649" y="435"/>
                  </a:lnTo>
                  <a:cubicBezTo>
                    <a:pt x="646" y="433"/>
                    <a:pt x="643" y="432"/>
                    <a:pt x="641" y="432"/>
                  </a:cubicBezTo>
                  <a:cubicBezTo>
                    <a:pt x="625" y="432"/>
                    <a:pt x="624" y="492"/>
                    <a:pt x="617" y="544"/>
                  </a:cubicBezTo>
                  <a:lnTo>
                    <a:pt x="607" y="499"/>
                  </a:lnTo>
                  <a:cubicBezTo>
                    <a:pt x="588" y="464"/>
                    <a:pt x="576" y="483"/>
                    <a:pt x="561" y="467"/>
                  </a:cubicBezTo>
                  <a:lnTo>
                    <a:pt x="561" y="467"/>
                  </a:lnTo>
                  <a:cubicBezTo>
                    <a:pt x="570" y="509"/>
                    <a:pt x="562" y="504"/>
                    <a:pt x="583" y="565"/>
                  </a:cubicBezTo>
                  <a:cubicBezTo>
                    <a:pt x="558" y="507"/>
                    <a:pt x="544" y="487"/>
                    <a:pt x="536" y="487"/>
                  </a:cubicBezTo>
                  <a:cubicBezTo>
                    <a:pt x="528" y="487"/>
                    <a:pt x="525" y="507"/>
                    <a:pt x="523" y="528"/>
                  </a:cubicBezTo>
                  <a:cubicBezTo>
                    <a:pt x="521" y="551"/>
                    <a:pt x="520" y="576"/>
                    <a:pt x="511" y="576"/>
                  </a:cubicBezTo>
                  <a:cubicBezTo>
                    <a:pt x="505" y="576"/>
                    <a:pt x="494" y="562"/>
                    <a:pt x="474" y="520"/>
                  </a:cubicBezTo>
                  <a:cubicBezTo>
                    <a:pt x="477" y="519"/>
                    <a:pt x="470" y="481"/>
                    <a:pt x="467" y="481"/>
                  </a:cubicBezTo>
                  <a:lnTo>
                    <a:pt x="456" y="528"/>
                  </a:lnTo>
                  <a:cubicBezTo>
                    <a:pt x="480" y="598"/>
                    <a:pt x="473" y="570"/>
                    <a:pt x="494" y="623"/>
                  </a:cubicBezTo>
                  <a:cubicBezTo>
                    <a:pt x="505" y="666"/>
                    <a:pt x="509" y="701"/>
                    <a:pt x="503" y="704"/>
                  </a:cubicBezTo>
                  <a:cubicBezTo>
                    <a:pt x="498" y="653"/>
                    <a:pt x="466" y="588"/>
                    <a:pt x="449" y="551"/>
                  </a:cubicBezTo>
                  <a:lnTo>
                    <a:pt x="449" y="551"/>
                  </a:lnTo>
                  <a:cubicBezTo>
                    <a:pt x="457" y="573"/>
                    <a:pt x="463" y="597"/>
                    <a:pt x="470" y="619"/>
                  </a:cubicBezTo>
                  <a:cubicBezTo>
                    <a:pt x="460" y="596"/>
                    <a:pt x="455" y="587"/>
                    <a:pt x="454" y="587"/>
                  </a:cubicBezTo>
                  <a:lnTo>
                    <a:pt x="454" y="587"/>
                  </a:lnTo>
                  <a:cubicBezTo>
                    <a:pt x="450" y="587"/>
                    <a:pt x="489" y="699"/>
                    <a:pt x="481" y="699"/>
                  </a:cubicBezTo>
                  <a:cubicBezTo>
                    <a:pt x="479" y="699"/>
                    <a:pt x="476" y="694"/>
                    <a:pt x="470" y="684"/>
                  </a:cubicBezTo>
                  <a:lnTo>
                    <a:pt x="458" y="645"/>
                  </a:lnTo>
                  <a:lnTo>
                    <a:pt x="458" y="645"/>
                  </a:lnTo>
                  <a:cubicBezTo>
                    <a:pt x="458" y="664"/>
                    <a:pt x="467" y="710"/>
                    <a:pt x="460" y="710"/>
                  </a:cubicBezTo>
                  <a:cubicBezTo>
                    <a:pt x="460" y="710"/>
                    <a:pt x="459" y="710"/>
                    <a:pt x="458" y="709"/>
                  </a:cubicBezTo>
                  <a:cubicBezTo>
                    <a:pt x="428" y="628"/>
                    <a:pt x="452" y="669"/>
                    <a:pt x="431" y="601"/>
                  </a:cubicBezTo>
                  <a:lnTo>
                    <a:pt x="431" y="601"/>
                  </a:lnTo>
                  <a:cubicBezTo>
                    <a:pt x="425" y="606"/>
                    <a:pt x="449" y="706"/>
                    <a:pt x="441" y="706"/>
                  </a:cubicBezTo>
                  <a:cubicBezTo>
                    <a:pt x="439" y="706"/>
                    <a:pt x="435" y="699"/>
                    <a:pt x="428" y="684"/>
                  </a:cubicBezTo>
                  <a:cubicBezTo>
                    <a:pt x="425" y="659"/>
                    <a:pt x="431" y="658"/>
                    <a:pt x="427" y="633"/>
                  </a:cubicBezTo>
                  <a:cubicBezTo>
                    <a:pt x="386" y="539"/>
                    <a:pt x="394" y="564"/>
                    <a:pt x="380" y="551"/>
                  </a:cubicBezTo>
                  <a:lnTo>
                    <a:pt x="380" y="551"/>
                  </a:lnTo>
                  <a:lnTo>
                    <a:pt x="381" y="554"/>
                  </a:lnTo>
                  <a:lnTo>
                    <a:pt x="350" y="514"/>
                  </a:lnTo>
                  <a:lnTo>
                    <a:pt x="364" y="539"/>
                  </a:lnTo>
                  <a:cubicBezTo>
                    <a:pt x="394" y="648"/>
                    <a:pt x="391" y="660"/>
                    <a:pt x="385" y="663"/>
                  </a:cubicBezTo>
                  <a:cubicBezTo>
                    <a:pt x="378" y="665"/>
                    <a:pt x="369" y="660"/>
                    <a:pt x="385" y="732"/>
                  </a:cubicBezTo>
                  <a:cubicBezTo>
                    <a:pt x="353" y="595"/>
                    <a:pt x="361" y="654"/>
                    <a:pt x="330" y="561"/>
                  </a:cubicBezTo>
                  <a:cubicBezTo>
                    <a:pt x="317" y="536"/>
                    <a:pt x="301" y="510"/>
                    <a:pt x="293" y="483"/>
                  </a:cubicBezTo>
                  <a:lnTo>
                    <a:pt x="293" y="483"/>
                  </a:lnTo>
                  <a:cubicBezTo>
                    <a:pt x="298" y="503"/>
                    <a:pt x="298" y="510"/>
                    <a:pt x="296" y="510"/>
                  </a:cubicBezTo>
                  <a:cubicBezTo>
                    <a:pt x="293" y="510"/>
                    <a:pt x="285" y="495"/>
                    <a:pt x="281" y="495"/>
                  </a:cubicBezTo>
                  <a:lnTo>
                    <a:pt x="281" y="495"/>
                  </a:lnTo>
                  <a:cubicBezTo>
                    <a:pt x="278" y="495"/>
                    <a:pt x="278" y="505"/>
                    <a:pt x="287" y="544"/>
                  </a:cubicBezTo>
                  <a:cubicBezTo>
                    <a:pt x="277" y="513"/>
                    <a:pt x="278" y="544"/>
                    <a:pt x="254" y="468"/>
                  </a:cubicBezTo>
                  <a:lnTo>
                    <a:pt x="254" y="468"/>
                  </a:lnTo>
                  <a:cubicBezTo>
                    <a:pt x="252" y="495"/>
                    <a:pt x="275" y="519"/>
                    <a:pt x="287" y="556"/>
                  </a:cubicBezTo>
                  <a:cubicBezTo>
                    <a:pt x="291" y="579"/>
                    <a:pt x="290" y="587"/>
                    <a:pt x="286" y="587"/>
                  </a:cubicBezTo>
                  <a:cubicBezTo>
                    <a:pt x="281" y="587"/>
                    <a:pt x="270" y="573"/>
                    <a:pt x="259" y="560"/>
                  </a:cubicBezTo>
                  <a:cubicBezTo>
                    <a:pt x="250" y="550"/>
                    <a:pt x="241" y="541"/>
                    <a:pt x="236" y="541"/>
                  </a:cubicBezTo>
                  <a:cubicBezTo>
                    <a:pt x="229" y="541"/>
                    <a:pt x="227" y="554"/>
                    <a:pt x="235" y="593"/>
                  </a:cubicBezTo>
                  <a:cubicBezTo>
                    <a:pt x="238" y="658"/>
                    <a:pt x="273" y="758"/>
                    <a:pt x="275" y="814"/>
                  </a:cubicBezTo>
                  <a:cubicBezTo>
                    <a:pt x="251" y="769"/>
                    <a:pt x="238" y="705"/>
                    <a:pt x="238" y="705"/>
                  </a:cubicBezTo>
                  <a:cubicBezTo>
                    <a:pt x="227" y="687"/>
                    <a:pt x="220" y="679"/>
                    <a:pt x="215" y="679"/>
                  </a:cubicBezTo>
                  <a:cubicBezTo>
                    <a:pt x="210" y="679"/>
                    <a:pt x="210" y="692"/>
                    <a:pt x="212" y="713"/>
                  </a:cubicBezTo>
                  <a:cubicBezTo>
                    <a:pt x="204" y="687"/>
                    <a:pt x="194" y="665"/>
                    <a:pt x="178" y="634"/>
                  </a:cubicBezTo>
                  <a:lnTo>
                    <a:pt x="178" y="634"/>
                  </a:lnTo>
                  <a:cubicBezTo>
                    <a:pt x="175" y="642"/>
                    <a:pt x="203" y="712"/>
                    <a:pt x="197" y="712"/>
                  </a:cubicBezTo>
                  <a:cubicBezTo>
                    <a:pt x="196" y="712"/>
                    <a:pt x="193" y="709"/>
                    <a:pt x="189" y="702"/>
                  </a:cubicBezTo>
                  <a:cubicBezTo>
                    <a:pt x="177" y="669"/>
                    <a:pt x="158" y="616"/>
                    <a:pt x="150" y="582"/>
                  </a:cubicBezTo>
                  <a:lnTo>
                    <a:pt x="150" y="582"/>
                  </a:lnTo>
                  <a:cubicBezTo>
                    <a:pt x="151" y="597"/>
                    <a:pt x="155" y="619"/>
                    <a:pt x="158" y="642"/>
                  </a:cubicBezTo>
                  <a:cubicBezTo>
                    <a:pt x="160" y="652"/>
                    <a:pt x="163" y="663"/>
                    <a:pt x="164" y="674"/>
                  </a:cubicBezTo>
                  <a:lnTo>
                    <a:pt x="166" y="681"/>
                  </a:lnTo>
                  <a:lnTo>
                    <a:pt x="166" y="684"/>
                  </a:lnTo>
                  <a:lnTo>
                    <a:pt x="166" y="686"/>
                  </a:lnTo>
                  <a:lnTo>
                    <a:pt x="162" y="691"/>
                  </a:lnTo>
                  <a:cubicBezTo>
                    <a:pt x="156" y="699"/>
                    <a:pt x="151" y="705"/>
                    <a:pt x="146" y="713"/>
                  </a:cubicBezTo>
                  <a:cubicBezTo>
                    <a:pt x="136" y="704"/>
                    <a:pt x="127" y="694"/>
                    <a:pt x="125" y="681"/>
                  </a:cubicBezTo>
                  <a:cubicBezTo>
                    <a:pt x="122" y="670"/>
                    <a:pt x="124" y="659"/>
                    <a:pt x="129" y="645"/>
                  </a:cubicBezTo>
                  <a:cubicBezTo>
                    <a:pt x="131" y="639"/>
                    <a:pt x="135" y="633"/>
                    <a:pt x="138" y="626"/>
                  </a:cubicBezTo>
                  <a:lnTo>
                    <a:pt x="141" y="621"/>
                  </a:lnTo>
                  <a:lnTo>
                    <a:pt x="141" y="617"/>
                  </a:lnTo>
                  <a:lnTo>
                    <a:pt x="140" y="611"/>
                  </a:lnTo>
                  <a:cubicBezTo>
                    <a:pt x="137" y="603"/>
                    <a:pt x="136" y="593"/>
                    <a:pt x="132" y="585"/>
                  </a:cubicBezTo>
                  <a:lnTo>
                    <a:pt x="132" y="595"/>
                  </a:lnTo>
                  <a:lnTo>
                    <a:pt x="132" y="596"/>
                  </a:lnTo>
                  <a:lnTo>
                    <a:pt x="130" y="597"/>
                  </a:lnTo>
                  <a:lnTo>
                    <a:pt x="125" y="602"/>
                  </a:lnTo>
                  <a:cubicBezTo>
                    <a:pt x="121" y="604"/>
                    <a:pt x="119" y="607"/>
                    <a:pt x="115" y="609"/>
                  </a:cubicBezTo>
                  <a:cubicBezTo>
                    <a:pt x="109" y="614"/>
                    <a:pt x="101" y="619"/>
                    <a:pt x="95" y="626"/>
                  </a:cubicBezTo>
                  <a:cubicBezTo>
                    <a:pt x="93" y="630"/>
                    <a:pt x="74" y="644"/>
                    <a:pt x="63" y="658"/>
                  </a:cubicBezTo>
                  <a:cubicBezTo>
                    <a:pt x="57" y="664"/>
                    <a:pt x="52" y="671"/>
                    <a:pt x="46" y="679"/>
                  </a:cubicBezTo>
                  <a:lnTo>
                    <a:pt x="38" y="691"/>
                  </a:lnTo>
                  <a:lnTo>
                    <a:pt x="29" y="706"/>
                  </a:lnTo>
                  <a:cubicBezTo>
                    <a:pt x="13" y="735"/>
                    <a:pt x="3" y="769"/>
                    <a:pt x="2" y="800"/>
                  </a:cubicBezTo>
                  <a:cubicBezTo>
                    <a:pt x="1" y="830"/>
                    <a:pt x="6" y="862"/>
                    <a:pt x="17" y="891"/>
                  </a:cubicBezTo>
                  <a:cubicBezTo>
                    <a:pt x="20" y="897"/>
                    <a:pt x="24" y="903"/>
                    <a:pt x="27" y="910"/>
                  </a:cubicBezTo>
                  <a:cubicBezTo>
                    <a:pt x="28" y="912"/>
                    <a:pt x="28" y="914"/>
                    <a:pt x="29" y="914"/>
                  </a:cubicBezTo>
                  <a:lnTo>
                    <a:pt x="31" y="917"/>
                  </a:lnTo>
                  <a:lnTo>
                    <a:pt x="34" y="922"/>
                  </a:lnTo>
                  <a:cubicBezTo>
                    <a:pt x="39" y="928"/>
                    <a:pt x="44" y="934"/>
                    <a:pt x="50" y="940"/>
                  </a:cubicBezTo>
                  <a:cubicBezTo>
                    <a:pt x="55" y="945"/>
                    <a:pt x="62" y="951"/>
                    <a:pt x="67" y="955"/>
                  </a:cubicBezTo>
                  <a:cubicBezTo>
                    <a:pt x="69" y="958"/>
                    <a:pt x="73" y="960"/>
                    <a:pt x="75" y="961"/>
                  </a:cubicBezTo>
                  <a:cubicBezTo>
                    <a:pt x="78" y="964"/>
                    <a:pt x="79" y="964"/>
                    <a:pt x="80" y="965"/>
                  </a:cubicBezTo>
                  <a:lnTo>
                    <a:pt x="83" y="966"/>
                  </a:lnTo>
                  <a:cubicBezTo>
                    <a:pt x="96" y="972"/>
                    <a:pt x="114" y="975"/>
                    <a:pt x="125" y="975"/>
                  </a:cubicBezTo>
                  <a:cubicBezTo>
                    <a:pt x="145" y="970"/>
                    <a:pt x="162" y="958"/>
                    <a:pt x="173" y="940"/>
                  </a:cubicBezTo>
                  <a:cubicBezTo>
                    <a:pt x="172" y="933"/>
                    <a:pt x="169" y="925"/>
                    <a:pt x="168" y="919"/>
                  </a:cubicBezTo>
                  <a:cubicBezTo>
                    <a:pt x="167" y="916"/>
                    <a:pt x="167" y="914"/>
                    <a:pt x="167" y="912"/>
                  </a:cubicBezTo>
                  <a:lnTo>
                    <a:pt x="167" y="912"/>
                  </a:lnTo>
                  <a:cubicBezTo>
                    <a:pt x="167" y="912"/>
                    <a:pt x="167" y="912"/>
                    <a:pt x="167" y="912"/>
                  </a:cubicBezTo>
                  <a:cubicBezTo>
                    <a:pt x="164" y="918"/>
                    <a:pt x="158" y="927"/>
                    <a:pt x="152" y="934"/>
                  </a:cubicBezTo>
                  <a:cubicBezTo>
                    <a:pt x="141" y="949"/>
                    <a:pt x="122" y="961"/>
                    <a:pt x="106" y="961"/>
                  </a:cubicBezTo>
                  <a:cubicBezTo>
                    <a:pt x="104" y="961"/>
                    <a:pt x="101" y="961"/>
                    <a:pt x="99" y="960"/>
                  </a:cubicBezTo>
                  <a:cubicBezTo>
                    <a:pt x="91" y="959"/>
                    <a:pt x="86" y="960"/>
                    <a:pt x="75" y="951"/>
                  </a:cubicBezTo>
                  <a:cubicBezTo>
                    <a:pt x="67" y="945"/>
                    <a:pt x="58" y="938"/>
                    <a:pt x="52" y="929"/>
                  </a:cubicBezTo>
                  <a:cubicBezTo>
                    <a:pt x="47" y="925"/>
                    <a:pt x="44" y="922"/>
                    <a:pt x="41" y="917"/>
                  </a:cubicBezTo>
                  <a:cubicBezTo>
                    <a:pt x="39" y="914"/>
                    <a:pt x="38" y="913"/>
                    <a:pt x="37" y="910"/>
                  </a:cubicBezTo>
                  <a:cubicBezTo>
                    <a:pt x="36" y="908"/>
                    <a:pt x="33" y="903"/>
                    <a:pt x="32" y="899"/>
                  </a:cubicBezTo>
                  <a:cubicBezTo>
                    <a:pt x="26" y="884"/>
                    <a:pt x="20" y="867"/>
                    <a:pt x="18" y="852"/>
                  </a:cubicBezTo>
                  <a:cubicBezTo>
                    <a:pt x="15" y="819"/>
                    <a:pt x="20" y="792"/>
                    <a:pt x="31" y="768"/>
                  </a:cubicBezTo>
                  <a:cubicBezTo>
                    <a:pt x="36" y="756"/>
                    <a:pt x="42" y="744"/>
                    <a:pt x="50" y="736"/>
                  </a:cubicBezTo>
                  <a:cubicBezTo>
                    <a:pt x="54" y="732"/>
                    <a:pt x="58" y="727"/>
                    <a:pt x="60" y="725"/>
                  </a:cubicBezTo>
                  <a:lnTo>
                    <a:pt x="65" y="720"/>
                  </a:lnTo>
                  <a:lnTo>
                    <a:pt x="69" y="717"/>
                  </a:lnTo>
                  <a:cubicBezTo>
                    <a:pt x="82" y="710"/>
                    <a:pt x="94" y="708"/>
                    <a:pt x="105" y="708"/>
                  </a:cubicBezTo>
                  <a:cubicBezTo>
                    <a:pt x="113" y="708"/>
                    <a:pt x="119" y="709"/>
                    <a:pt x="125" y="710"/>
                  </a:cubicBezTo>
                  <a:cubicBezTo>
                    <a:pt x="140" y="715"/>
                    <a:pt x="151" y="722"/>
                    <a:pt x="155" y="728"/>
                  </a:cubicBezTo>
                  <a:cubicBezTo>
                    <a:pt x="155" y="728"/>
                    <a:pt x="153" y="731"/>
                    <a:pt x="152" y="732"/>
                  </a:cubicBezTo>
                  <a:lnTo>
                    <a:pt x="150" y="736"/>
                  </a:lnTo>
                  <a:cubicBezTo>
                    <a:pt x="147" y="738"/>
                    <a:pt x="146" y="742"/>
                    <a:pt x="145" y="744"/>
                  </a:cubicBezTo>
                  <a:cubicBezTo>
                    <a:pt x="141" y="749"/>
                    <a:pt x="138" y="756"/>
                    <a:pt x="136" y="761"/>
                  </a:cubicBezTo>
                  <a:lnTo>
                    <a:pt x="135" y="764"/>
                  </a:lnTo>
                  <a:lnTo>
                    <a:pt x="131" y="772"/>
                  </a:lnTo>
                  <a:cubicBezTo>
                    <a:pt x="129" y="777"/>
                    <a:pt x="127" y="782"/>
                    <a:pt x="126" y="787"/>
                  </a:cubicBezTo>
                  <a:cubicBezTo>
                    <a:pt x="124" y="798"/>
                    <a:pt x="122" y="809"/>
                    <a:pt x="124" y="818"/>
                  </a:cubicBezTo>
                  <a:cubicBezTo>
                    <a:pt x="146" y="806"/>
                    <a:pt x="168" y="799"/>
                    <a:pt x="182" y="799"/>
                  </a:cubicBezTo>
                  <a:cubicBezTo>
                    <a:pt x="183" y="799"/>
                    <a:pt x="184" y="799"/>
                    <a:pt x="184" y="799"/>
                  </a:cubicBezTo>
                  <a:cubicBezTo>
                    <a:pt x="198" y="801"/>
                    <a:pt x="205" y="804"/>
                    <a:pt x="209" y="805"/>
                  </a:cubicBezTo>
                  <a:cubicBezTo>
                    <a:pt x="210" y="805"/>
                    <a:pt x="211" y="805"/>
                    <a:pt x="212" y="805"/>
                  </a:cubicBezTo>
                  <a:cubicBezTo>
                    <a:pt x="214" y="805"/>
                    <a:pt x="215" y="804"/>
                    <a:pt x="215" y="801"/>
                  </a:cubicBezTo>
                  <a:cubicBezTo>
                    <a:pt x="215" y="798"/>
                    <a:pt x="215" y="790"/>
                    <a:pt x="214" y="784"/>
                  </a:cubicBezTo>
                  <a:cubicBezTo>
                    <a:pt x="210" y="755"/>
                    <a:pt x="199" y="706"/>
                    <a:pt x="208" y="706"/>
                  </a:cubicBezTo>
                  <a:lnTo>
                    <a:pt x="208" y="706"/>
                  </a:lnTo>
                  <a:cubicBezTo>
                    <a:pt x="208" y="706"/>
                    <a:pt x="208" y="706"/>
                    <a:pt x="208" y="706"/>
                  </a:cubicBezTo>
                  <a:lnTo>
                    <a:pt x="252" y="834"/>
                  </a:lnTo>
                  <a:lnTo>
                    <a:pt x="224" y="725"/>
                  </a:lnTo>
                  <a:lnTo>
                    <a:pt x="224" y="725"/>
                  </a:lnTo>
                  <a:cubicBezTo>
                    <a:pt x="239" y="756"/>
                    <a:pt x="267" y="826"/>
                    <a:pt x="269" y="846"/>
                  </a:cubicBezTo>
                  <a:cubicBezTo>
                    <a:pt x="277" y="861"/>
                    <a:pt x="280" y="865"/>
                    <a:pt x="282" y="865"/>
                  </a:cubicBezTo>
                  <a:cubicBezTo>
                    <a:pt x="284" y="865"/>
                    <a:pt x="277" y="843"/>
                    <a:pt x="279" y="843"/>
                  </a:cubicBezTo>
                  <a:lnTo>
                    <a:pt x="279" y="843"/>
                  </a:lnTo>
                  <a:cubicBezTo>
                    <a:pt x="281" y="843"/>
                    <a:pt x="284" y="849"/>
                    <a:pt x="293" y="866"/>
                  </a:cubicBezTo>
                  <a:cubicBezTo>
                    <a:pt x="298" y="876"/>
                    <a:pt x="301" y="883"/>
                    <a:pt x="302" y="888"/>
                  </a:cubicBezTo>
                  <a:lnTo>
                    <a:pt x="295" y="847"/>
                  </a:lnTo>
                  <a:lnTo>
                    <a:pt x="295" y="847"/>
                  </a:lnTo>
                  <a:cubicBezTo>
                    <a:pt x="303" y="872"/>
                    <a:pt x="324" y="923"/>
                    <a:pt x="321" y="923"/>
                  </a:cubicBezTo>
                  <a:cubicBezTo>
                    <a:pt x="320" y="923"/>
                    <a:pt x="319" y="922"/>
                    <a:pt x="318" y="920"/>
                  </a:cubicBezTo>
                  <a:lnTo>
                    <a:pt x="318" y="920"/>
                  </a:lnTo>
                  <a:cubicBezTo>
                    <a:pt x="325" y="932"/>
                    <a:pt x="330" y="936"/>
                    <a:pt x="332" y="936"/>
                  </a:cubicBezTo>
                  <a:cubicBezTo>
                    <a:pt x="341" y="936"/>
                    <a:pt x="327" y="882"/>
                    <a:pt x="332" y="882"/>
                  </a:cubicBezTo>
                  <a:lnTo>
                    <a:pt x="332" y="882"/>
                  </a:lnTo>
                  <a:cubicBezTo>
                    <a:pt x="334" y="882"/>
                    <a:pt x="338" y="890"/>
                    <a:pt x="348" y="912"/>
                  </a:cubicBezTo>
                  <a:lnTo>
                    <a:pt x="349" y="919"/>
                  </a:lnTo>
                  <a:cubicBezTo>
                    <a:pt x="353" y="868"/>
                    <a:pt x="317" y="826"/>
                    <a:pt x="292" y="712"/>
                  </a:cubicBezTo>
                  <a:lnTo>
                    <a:pt x="292" y="712"/>
                  </a:lnTo>
                  <a:lnTo>
                    <a:pt x="387" y="938"/>
                  </a:lnTo>
                  <a:lnTo>
                    <a:pt x="354" y="844"/>
                  </a:lnTo>
                  <a:lnTo>
                    <a:pt x="354" y="844"/>
                  </a:lnTo>
                  <a:cubicBezTo>
                    <a:pt x="359" y="846"/>
                    <a:pt x="365" y="852"/>
                    <a:pt x="378" y="889"/>
                  </a:cubicBezTo>
                  <a:cubicBezTo>
                    <a:pt x="363" y="824"/>
                    <a:pt x="363" y="849"/>
                    <a:pt x="344" y="788"/>
                  </a:cubicBezTo>
                  <a:lnTo>
                    <a:pt x="344" y="788"/>
                  </a:lnTo>
                  <a:cubicBezTo>
                    <a:pt x="355" y="811"/>
                    <a:pt x="362" y="817"/>
                    <a:pt x="366" y="817"/>
                  </a:cubicBezTo>
                  <a:cubicBezTo>
                    <a:pt x="370" y="817"/>
                    <a:pt x="372" y="810"/>
                    <a:pt x="376" y="810"/>
                  </a:cubicBezTo>
                  <a:cubicBezTo>
                    <a:pt x="381" y="810"/>
                    <a:pt x="390" y="823"/>
                    <a:pt x="413" y="886"/>
                  </a:cubicBezTo>
                  <a:cubicBezTo>
                    <a:pt x="391" y="813"/>
                    <a:pt x="385" y="835"/>
                    <a:pt x="376" y="780"/>
                  </a:cubicBezTo>
                  <a:lnTo>
                    <a:pt x="376" y="780"/>
                  </a:lnTo>
                  <a:cubicBezTo>
                    <a:pt x="395" y="829"/>
                    <a:pt x="402" y="845"/>
                    <a:pt x="405" y="845"/>
                  </a:cubicBezTo>
                  <a:cubicBezTo>
                    <a:pt x="409" y="845"/>
                    <a:pt x="398" y="802"/>
                    <a:pt x="404" y="802"/>
                  </a:cubicBezTo>
                  <a:lnTo>
                    <a:pt x="404" y="802"/>
                  </a:lnTo>
                  <a:cubicBezTo>
                    <a:pt x="405" y="802"/>
                    <a:pt x="409" y="807"/>
                    <a:pt x="415" y="818"/>
                  </a:cubicBezTo>
                  <a:cubicBezTo>
                    <a:pt x="441" y="902"/>
                    <a:pt x="417" y="861"/>
                    <a:pt x="450" y="932"/>
                  </a:cubicBezTo>
                  <a:cubicBezTo>
                    <a:pt x="437" y="889"/>
                    <a:pt x="434" y="874"/>
                    <a:pt x="438" y="874"/>
                  </a:cubicBezTo>
                  <a:lnTo>
                    <a:pt x="438" y="874"/>
                  </a:lnTo>
                  <a:cubicBezTo>
                    <a:pt x="444" y="874"/>
                    <a:pt x="470" y="931"/>
                    <a:pt x="475" y="931"/>
                  </a:cubicBezTo>
                  <a:cubicBezTo>
                    <a:pt x="476" y="931"/>
                    <a:pt x="476" y="930"/>
                    <a:pt x="476" y="927"/>
                  </a:cubicBezTo>
                  <a:cubicBezTo>
                    <a:pt x="438" y="815"/>
                    <a:pt x="478" y="875"/>
                    <a:pt x="479" y="834"/>
                  </a:cubicBezTo>
                  <a:cubicBezTo>
                    <a:pt x="490" y="870"/>
                    <a:pt x="522" y="886"/>
                    <a:pt x="547" y="921"/>
                  </a:cubicBezTo>
                  <a:lnTo>
                    <a:pt x="547" y="921"/>
                  </a:lnTo>
                  <a:cubicBezTo>
                    <a:pt x="523" y="832"/>
                    <a:pt x="540" y="844"/>
                    <a:pt x="541" y="820"/>
                  </a:cubicBezTo>
                  <a:lnTo>
                    <a:pt x="541" y="820"/>
                  </a:lnTo>
                  <a:cubicBezTo>
                    <a:pt x="562" y="889"/>
                    <a:pt x="568" y="917"/>
                    <a:pt x="573" y="948"/>
                  </a:cubicBezTo>
                  <a:lnTo>
                    <a:pt x="582" y="945"/>
                  </a:lnTo>
                  <a:cubicBezTo>
                    <a:pt x="572" y="908"/>
                    <a:pt x="568" y="888"/>
                    <a:pt x="570" y="873"/>
                  </a:cubicBezTo>
                  <a:lnTo>
                    <a:pt x="570" y="873"/>
                  </a:lnTo>
                  <a:lnTo>
                    <a:pt x="594" y="959"/>
                  </a:lnTo>
                  <a:cubicBezTo>
                    <a:pt x="601" y="953"/>
                    <a:pt x="593" y="889"/>
                    <a:pt x="604" y="889"/>
                  </a:cubicBezTo>
                  <a:cubicBezTo>
                    <a:pt x="607" y="889"/>
                    <a:pt x="611" y="893"/>
                    <a:pt x="618" y="904"/>
                  </a:cubicBezTo>
                  <a:cubicBezTo>
                    <a:pt x="594" y="825"/>
                    <a:pt x="538" y="687"/>
                    <a:pt x="540" y="629"/>
                  </a:cubicBezTo>
                  <a:lnTo>
                    <a:pt x="540" y="629"/>
                  </a:lnTo>
                  <a:cubicBezTo>
                    <a:pt x="553" y="671"/>
                    <a:pt x="576" y="746"/>
                    <a:pt x="577" y="763"/>
                  </a:cubicBezTo>
                  <a:cubicBezTo>
                    <a:pt x="577" y="758"/>
                    <a:pt x="574" y="738"/>
                    <a:pt x="576" y="738"/>
                  </a:cubicBezTo>
                  <a:lnTo>
                    <a:pt x="576" y="738"/>
                  </a:lnTo>
                  <a:cubicBezTo>
                    <a:pt x="577" y="738"/>
                    <a:pt x="578" y="740"/>
                    <a:pt x="579" y="744"/>
                  </a:cubicBezTo>
                  <a:lnTo>
                    <a:pt x="596" y="818"/>
                  </a:lnTo>
                  <a:cubicBezTo>
                    <a:pt x="598" y="822"/>
                    <a:pt x="600" y="824"/>
                    <a:pt x="600" y="824"/>
                  </a:cubicBezTo>
                  <a:cubicBezTo>
                    <a:pt x="604" y="824"/>
                    <a:pt x="584" y="761"/>
                    <a:pt x="588" y="761"/>
                  </a:cubicBezTo>
                  <a:lnTo>
                    <a:pt x="588" y="761"/>
                  </a:lnTo>
                  <a:cubicBezTo>
                    <a:pt x="588" y="761"/>
                    <a:pt x="589" y="761"/>
                    <a:pt x="589" y="761"/>
                  </a:cubicBezTo>
                  <a:cubicBezTo>
                    <a:pt x="607" y="821"/>
                    <a:pt x="605" y="804"/>
                    <a:pt x="620" y="853"/>
                  </a:cubicBezTo>
                  <a:cubicBezTo>
                    <a:pt x="620" y="853"/>
                    <a:pt x="620" y="854"/>
                    <a:pt x="620" y="854"/>
                  </a:cubicBezTo>
                  <a:cubicBezTo>
                    <a:pt x="618" y="854"/>
                    <a:pt x="614" y="845"/>
                    <a:pt x="613" y="845"/>
                  </a:cubicBezTo>
                  <a:lnTo>
                    <a:pt x="613" y="845"/>
                  </a:lnTo>
                  <a:cubicBezTo>
                    <a:pt x="612" y="845"/>
                    <a:pt x="612" y="847"/>
                    <a:pt x="614" y="855"/>
                  </a:cubicBezTo>
                  <a:cubicBezTo>
                    <a:pt x="623" y="863"/>
                    <a:pt x="641" y="897"/>
                    <a:pt x="656" y="944"/>
                  </a:cubicBezTo>
                  <a:cubicBezTo>
                    <a:pt x="646" y="909"/>
                    <a:pt x="631" y="861"/>
                    <a:pt x="634" y="852"/>
                  </a:cubicBezTo>
                  <a:cubicBezTo>
                    <a:pt x="635" y="851"/>
                    <a:pt x="635" y="851"/>
                    <a:pt x="636" y="851"/>
                  </a:cubicBezTo>
                  <a:cubicBezTo>
                    <a:pt x="646" y="851"/>
                    <a:pt x="661" y="925"/>
                    <a:pt x="676" y="954"/>
                  </a:cubicBezTo>
                  <a:cubicBezTo>
                    <a:pt x="667" y="910"/>
                    <a:pt x="686" y="953"/>
                    <a:pt x="660" y="861"/>
                  </a:cubicBezTo>
                  <a:lnTo>
                    <a:pt x="660" y="861"/>
                  </a:lnTo>
                  <a:cubicBezTo>
                    <a:pt x="665" y="861"/>
                    <a:pt x="677" y="903"/>
                    <a:pt x="685" y="927"/>
                  </a:cubicBezTo>
                  <a:cubicBezTo>
                    <a:pt x="680" y="884"/>
                    <a:pt x="709" y="909"/>
                    <a:pt x="676" y="811"/>
                  </a:cubicBezTo>
                  <a:lnTo>
                    <a:pt x="672" y="805"/>
                  </a:lnTo>
                  <a:lnTo>
                    <a:pt x="672" y="801"/>
                  </a:lnTo>
                  <a:cubicBezTo>
                    <a:pt x="670" y="775"/>
                    <a:pt x="674" y="766"/>
                    <a:pt x="680" y="766"/>
                  </a:cubicBezTo>
                  <a:cubicBezTo>
                    <a:pt x="693" y="766"/>
                    <a:pt x="717" y="807"/>
                    <a:pt x="730" y="807"/>
                  </a:cubicBezTo>
                  <a:cubicBezTo>
                    <a:pt x="733" y="807"/>
                    <a:pt x="736" y="805"/>
                    <a:pt x="737" y="799"/>
                  </a:cubicBezTo>
                  <a:lnTo>
                    <a:pt x="744" y="830"/>
                  </a:lnTo>
                  <a:cubicBezTo>
                    <a:pt x="747" y="790"/>
                    <a:pt x="765" y="803"/>
                    <a:pt x="756" y="733"/>
                  </a:cubicBezTo>
                  <a:cubicBezTo>
                    <a:pt x="756" y="733"/>
                    <a:pt x="756" y="733"/>
                    <a:pt x="756" y="733"/>
                  </a:cubicBezTo>
                  <a:cubicBezTo>
                    <a:pt x="760" y="733"/>
                    <a:pt x="779" y="789"/>
                    <a:pt x="786" y="826"/>
                  </a:cubicBezTo>
                  <a:cubicBezTo>
                    <a:pt x="788" y="809"/>
                    <a:pt x="786" y="789"/>
                    <a:pt x="790" y="789"/>
                  </a:cubicBezTo>
                  <a:cubicBezTo>
                    <a:pt x="793" y="789"/>
                    <a:pt x="798" y="795"/>
                    <a:pt x="807" y="813"/>
                  </a:cubicBezTo>
                  <a:cubicBezTo>
                    <a:pt x="809" y="850"/>
                    <a:pt x="815" y="859"/>
                    <a:pt x="814" y="859"/>
                  </a:cubicBezTo>
                  <a:cubicBezTo>
                    <a:pt x="814" y="859"/>
                    <a:pt x="812" y="856"/>
                    <a:pt x="807" y="855"/>
                  </a:cubicBezTo>
                  <a:lnTo>
                    <a:pt x="807" y="855"/>
                  </a:lnTo>
                  <a:cubicBezTo>
                    <a:pt x="817" y="868"/>
                    <a:pt x="826" y="889"/>
                    <a:pt x="831" y="889"/>
                  </a:cubicBezTo>
                  <a:cubicBezTo>
                    <a:pt x="834" y="889"/>
                    <a:pt x="835" y="877"/>
                    <a:pt x="831" y="839"/>
                  </a:cubicBezTo>
                  <a:lnTo>
                    <a:pt x="831" y="839"/>
                  </a:lnTo>
                  <a:cubicBezTo>
                    <a:pt x="843" y="897"/>
                    <a:pt x="855" y="923"/>
                    <a:pt x="860" y="923"/>
                  </a:cubicBezTo>
                  <a:cubicBezTo>
                    <a:pt x="862" y="923"/>
                    <a:pt x="864" y="919"/>
                    <a:pt x="864" y="912"/>
                  </a:cubicBezTo>
                  <a:lnTo>
                    <a:pt x="843" y="856"/>
                  </a:lnTo>
                  <a:cubicBezTo>
                    <a:pt x="845" y="849"/>
                    <a:pt x="847" y="847"/>
                    <a:pt x="850" y="847"/>
                  </a:cubicBezTo>
                  <a:cubicBezTo>
                    <a:pt x="853" y="847"/>
                    <a:pt x="856" y="850"/>
                    <a:pt x="859" y="853"/>
                  </a:cubicBezTo>
                  <a:lnTo>
                    <a:pt x="882" y="959"/>
                  </a:lnTo>
                  <a:cubicBezTo>
                    <a:pt x="890" y="979"/>
                    <a:pt x="896" y="986"/>
                    <a:pt x="899" y="986"/>
                  </a:cubicBezTo>
                  <a:cubicBezTo>
                    <a:pt x="907" y="986"/>
                    <a:pt x="905" y="950"/>
                    <a:pt x="905" y="918"/>
                  </a:cubicBezTo>
                  <a:cubicBezTo>
                    <a:pt x="905" y="894"/>
                    <a:pt x="906" y="873"/>
                    <a:pt x="911" y="873"/>
                  </a:cubicBezTo>
                  <a:cubicBezTo>
                    <a:pt x="916" y="873"/>
                    <a:pt x="924" y="892"/>
                    <a:pt x="939" y="943"/>
                  </a:cubicBezTo>
                  <a:cubicBezTo>
                    <a:pt x="929" y="867"/>
                    <a:pt x="915" y="893"/>
                    <a:pt x="901" y="806"/>
                  </a:cubicBezTo>
                  <a:lnTo>
                    <a:pt x="901" y="806"/>
                  </a:lnTo>
                  <a:cubicBezTo>
                    <a:pt x="908" y="813"/>
                    <a:pt x="924" y="853"/>
                    <a:pt x="936" y="892"/>
                  </a:cubicBezTo>
                  <a:cubicBezTo>
                    <a:pt x="949" y="929"/>
                    <a:pt x="961" y="967"/>
                    <a:pt x="962" y="967"/>
                  </a:cubicBezTo>
                  <a:cubicBezTo>
                    <a:pt x="962" y="967"/>
                    <a:pt x="962" y="967"/>
                    <a:pt x="962" y="967"/>
                  </a:cubicBezTo>
                  <a:cubicBezTo>
                    <a:pt x="965" y="973"/>
                    <a:pt x="967" y="976"/>
                    <a:pt x="969" y="976"/>
                  </a:cubicBezTo>
                  <a:cubicBezTo>
                    <a:pt x="978" y="976"/>
                    <a:pt x="953" y="842"/>
                    <a:pt x="963" y="842"/>
                  </a:cubicBezTo>
                  <a:lnTo>
                    <a:pt x="963" y="842"/>
                  </a:lnTo>
                  <a:cubicBezTo>
                    <a:pt x="964" y="842"/>
                    <a:pt x="966" y="843"/>
                    <a:pt x="967" y="846"/>
                  </a:cubicBezTo>
                  <a:cubicBezTo>
                    <a:pt x="958" y="809"/>
                    <a:pt x="935" y="709"/>
                    <a:pt x="940" y="671"/>
                  </a:cubicBezTo>
                  <a:lnTo>
                    <a:pt x="940" y="671"/>
                  </a:lnTo>
                  <a:cubicBezTo>
                    <a:pt x="955" y="684"/>
                    <a:pt x="986" y="827"/>
                    <a:pt x="984" y="858"/>
                  </a:cubicBezTo>
                  <a:cubicBezTo>
                    <a:pt x="984" y="858"/>
                    <a:pt x="984" y="859"/>
                    <a:pt x="983" y="859"/>
                  </a:cubicBezTo>
                  <a:cubicBezTo>
                    <a:pt x="982" y="859"/>
                    <a:pt x="978" y="849"/>
                    <a:pt x="977" y="837"/>
                  </a:cubicBezTo>
                  <a:lnTo>
                    <a:pt x="977" y="837"/>
                  </a:lnTo>
                  <a:cubicBezTo>
                    <a:pt x="976" y="852"/>
                    <a:pt x="974" y="868"/>
                    <a:pt x="987" y="909"/>
                  </a:cubicBezTo>
                  <a:lnTo>
                    <a:pt x="981" y="871"/>
                  </a:lnTo>
                  <a:lnTo>
                    <a:pt x="981" y="871"/>
                  </a:lnTo>
                  <a:cubicBezTo>
                    <a:pt x="993" y="909"/>
                    <a:pt x="1008" y="901"/>
                    <a:pt x="1015" y="965"/>
                  </a:cubicBezTo>
                  <a:cubicBezTo>
                    <a:pt x="1017" y="930"/>
                    <a:pt x="1008" y="906"/>
                    <a:pt x="999" y="887"/>
                  </a:cubicBezTo>
                  <a:lnTo>
                    <a:pt x="999" y="887"/>
                  </a:lnTo>
                  <a:cubicBezTo>
                    <a:pt x="1007" y="903"/>
                    <a:pt x="1012" y="908"/>
                    <a:pt x="1016" y="908"/>
                  </a:cubicBezTo>
                  <a:cubicBezTo>
                    <a:pt x="1020" y="908"/>
                    <a:pt x="1023" y="903"/>
                    <a:pt x="1027" y="903"/>
                  </a:cubicBezTo>
                  <a:cubicBezTo>
                    <a:pt x="1030" y="903"/>
                    <a:pt x="1034" y="906"/>
                    <a:pt x="1040" y="915"/>
                  </a:cubicBezTo>
                  <a:cubicBezTo>
                    <a:pt x="1034" y="894"/>
                    <a:pt x="1023" y="850"/>
                    <a:pt x="1025" y="850"/>
                  </a:cubicBezTo>
                  <a:lnTo>
                    <a:pt x="1025" y="850"/>
                  </a:lnTo>
                  <a:cubicBezTo>
                    <a:pt x="1030" y="857"/>
                    <a:pt x="1033" y="860"/>
                    <a:pt x="1035" y="860"/>
                  </a:cubicBezTo>
                  <a:cubicBezTo>
                    <a:pt x="1046" y="860"/>
                    <a:pt x="1024" y="774"/>
                    <a:pt x="1034" y="757"/>
                  </a:cubicBezTo>
                  <a:lnTo>
                    <a:pt x="1034" y="757"/>
                  </a:lnTo>
                  <a:cubicBezTo>
                    <a:pt x="1047" y="801"/>
                    <a:pt x="1053" y="861"/>
                    <a:pt x="1057" y="861"/>
                  </a:cubicBezTo>
                  <a:cubicBezTo>
                    <a:pt x="1058" y="861"/>
                    <a:pt x="1060" y="856"/>
                    <a:pt x="1061" y="844"/>
                  </a:cubicBezTo>
                  <a:cubicBezTo>
                    <a:pt x="1076" y="882"/>
                    <a:pt x="1080" y="944"/>
                    <a:pt x="1082" y="976"/>
                  </a:cubicBezTo>
                  <a:cubicBezTo>
                    <a:pt x="1082" y="958"/>
                    <a:pt x="1084" y="951"/>
                    <a:pt x="1087" y="951"/>
                  </a:cubicBezTo>
                  <a:cubicBezTo>
                    <a:pt x="1097" y="951"/>
                    <a:pt x="1118" y="1024"/>
                    <a:pt x="1124" y="1033"/>
                  </a:cubicBezTo>
                  <a:lnTo>
                    <a:pt x="1123" y="1064"/>
                  </a:lnTo>
                  <a:cubicBezTo>
                    <a:pt x="1124" y="1046"/>
                    <a:pt x="1127" y="1046"/>
                    <a:pt x="1131" y="1044"/>
                  </a:cubicBezTo>
                  <a:lnTo>
                    <a:pt x="1114" y="970"/>
                  </a:lnTo>
                  <a:lnTo>
                    <a:pt x="1114" y="970"/>
                  </a:lnTo>
                  <a:cubicBezTo>
                    <a:pt x="1121" y="982"/>
                    <a:pt x="1123" y="982"/>
                    <a:pt x="1128" y="1013"/>
                  </a:cubicBezTo>
                  <a:cubicBezTo>
                    <a:pt x="1124" y="964"/>
                    <a:pt x="1103" y="888"/>
                    <a:pt x="1101" y="819"/>
                  </a:cubicBezTo>
                  <a:lnTo>
                    <a:pt x="1101" y="819"/>
                  </a:lnTo>
                  <a:cubicBezTo>
                    <a:pt x="1104" y="827"/>
                    <a:pt x="1105" y="830"/>
                    <a:pt x="1107" y="830"/>
                  </a:cubicBezTo>
                  <a:cubicBezTo>
                    <a:pt x="1110" y="830"/>
                    <a:pt x="1112" y="823"/>
                    <a:pt x="1114" y="823"/>
                  </a:cubicBezTo>
                  <a:cubicBezTo>
                    <a:pt x="1117" y="823"/>
                    <a:pt x="1122" y="833"/>
                    <a:pt x="1129" y="876"/>
                  </a:cubicBezTo>
                  <a:cubicBezTo>
                    <a:pt x="1127" y="873"/>
                    <a:pt x="1125" y="872"/>
                    <a:pt x="1124" y="872"/>
                  </a:cubicBezTo>
                  <a:lnTo>
                    <a:pt x="1124" y="872"/>
                  </a:lnTo>
                  <a:cubicBezTo>
                    <a:pt x="1116" y="872"/>
                    <a:pt x="1140" y="956"/>
                    <a:pt x="1139" y="987"/>
                  </a:cubicBezTo>
                  <a:lnTo>
                    <a:pt x="1139" y="987"/>
                  </a:lnTo>
                  <a:cubicBezTo>
                    <a:pt x="1140" y="986"/>
                    <a:pt x="1140" y="986"/>
                    <a:pt x="1141" y="986"/>
                  </a:cubicBezTo>
                  <a:cubicBezTo>
                    <a:pt x="1142" y="986"/>
                    <a:pt x="1145" y="989"/>
                    <a:pt x="1148" y="996"/>
                  </a:cubicBezTo>
                  <a:cubicBezTo>
                    <a:pt x="1150" y="1007"/>
                    <a:pt x="1150" y="1016"/>
                    <a:pt x="1150" y="1023"/>
                  </a:cubicBezTo>
                  <a:cubicBezTo>
                    <a:pt x="1155" y="1038"/>
                    <a:pt x="1158" y="1045"/>
                    <a:pt x="1160" y="1045"/>
                  </a:cubicBezTo>
                  <a:cubicBezTo>
                    <a:pt x="1167" y="1045"/>
                    <a:pt x="1141" y="908"/>
                    <a:pt x="1155" y="908"/>
                  </a:cubicBezTo>
                  <a:lnTo>
                    <a:pt x="1155" y="908"/>
                  </a:lnTo>
                  <a:cubicBezTo>
                    <a:pt x="1162" y="958"/>
                    <a:pt x="1173" y="1004"/>
                    <a:pt x="1177" y="1004"/>
                  </a:cubicBezTo>
                  <a:cubicBezTo>
                    <a:pt x="1177" y="1004"/>
                    <a:pt x="1178" y="1003"/>
                    <a:pt x="1178" y="1002"/>
                  </a:cubicBezTo>
                  <a:cubicBezTo>
                    <a:pt x="1172" y="1002"/>
                    <a:pt x="1159" y="908"/>
                    <a:pt x="1159" y="863"/>
                  </a:cubicBezTo>
                  <a:lnTo>
                    <a:pt x="1159" y="863"/>
                  </a:lnTo>
                  <a:cubicBezTo>
                    <a:pt x="1163" y="873"/>
                    <a:pt x="1165" y="876"/>
                    <a:pt x="1167" y="876"/>
                  </a:cubicBezTo>
                  <a:cubicBezTo>
                    <a:pt x="1172" y="876"/>
                    <a:pt x="1168" y="834"/>
                    <a:pt x="1172" y="834"/>
                  </a:cubicBezTo>
                  <a:lnTo>
                    <a:pt x="1172" y="834"/>
                  </a:lnTo>
                  <a:cubicBezTo>
                    <a:pt x="1172" y="834"/>
                    <a:pt x="1172" y="834"/>
                    <a:pt x="1173" y="834"/>
                  </a:cubicBezTo>
                  <a:lnTo>
                    <a:pt x="1163" y="814"/>
                  </a:lnTo>
                  <a:cubicBezTo>
                    <a:pt x="1157" y="757"/>
                    <a:pt x="1163" y="763"/>
                    <a:pt x="1169" y="744"/>
                  </a:cubicBezTo>
                  <a:lnTo>
                    <a:pt x="1169" y="744"/>
                  </a:lnTo>
                  <a:cubicBezTo>
                    <a:pt x="1170" y="755"/>
                    <a:pt x="1171" y="763"/>
                    <a:pt x="1171" y="768"/>
                  </a:cubicBezTo>
                  <a:lnTo>
                    <a:pt x="1171" y="768"/>
                  </a:lnTo>
                  <a:cubicBezTo>
                    <a:pt x="1172" y="767"/>
                    <a:pt x="1172" y="766"/>
                    <a:pt x="1172" y="766"/>
                  </a:cubicBezTo>
                  <a:cubicBezTo>
                    <a:pt x="1178" y="766"/>
                    <a:pt x="1196" y="841"/>
                    <a:pt x="1204" y="841"/>
                  </a:cubicBezTo>
                  <a:cubicBezTo>
                    <a:pt x="1205" y="841"/>
                    <a:pt x="1207" y="836"/>
                    <a:pt x="1207" y="826"/>
                  </a:cubicBezTo>
                  <a:cubicBezTo>
                    <a:pt x="1217" y="863"/>
                    <a:pt x="1223" y="932"/>
                    <a:pt x="1231" y="958"/>
                  </a:cubicBezTo>
                  <a:cubicBezTo>
                    <a:pt x="1231" y="942"/>
                    <a:pt x="1233" y="936"/>
                    <a:pt x="1234" y="936"/>
                  </a:cubicBezTo>
                  <a:cubicBezTo>
                    <a:pt x="1240" y="936"/>
                    <a:pt x="1250" y="987"/>
                    <a:pt x="1255" y="987"/>
                  </a:cubicBezTo>
                  <a:cubicBezTo>
                    <a:pt x="1257" y="987"/>
                    <a:pt x="1258" y="982"/>
                    <a:pt x="1259" y="971"/>
                  </a:cubicBezTo>
                  <a:cubicBezTo>
                    <a:pt x="1245" y="894"/>
                    <a:pt x="1246" y="914"/>
                    <a:pt x="1246" y="837"/>
                  </a:cubicBezTo>
                  <a:lnTo>
                    <a:pt x="1246" y="837"/>
                  </a:lnTo>
                  <a:lnTo>
                    <a:pt x="1231" y="894"/>
                  </a:lnTo>
                  <a:lnTo>
                    <a:pt x="1230" y="780"/>
                  </a:lnTo>
                  <a:cubicBezTo>
                    <a:pt x="1223" y="780"/>
                    <a:pt x="1222" y="820"/>
                    <a:pt x="1217" y="820"/>
                  </a:cubicBezTo>
                  <a:cubicBezTo>
                    <a:pt x="1216" y="820"/>
                    <a:pt x="1216" y="820"/>
                    <a:pt x="1215" y="818"/>
                  </a:cubicBezTo>
                  <a:cubicBezTo>
                    <a:pt x="1214" y="754"/>
                    <a:pt x="1215" y="774"/>
                    <a:pt x="1204" y="710"/>
                  </a:cubicBezTo>
                  <a:lnTo>
                    <a:pt x="1204" y="710"/>
                  </a:lnTo>
                  <a:cubicBezTo>
                    <a:pt x="1210" y="739"/>
                    <a:pt x="1213" y="749"/>
                    <a:pt x="1216" y="749"/>
                  </a:cubicBezTo>
                  <a:cubicBezTo>
                    <a:pt x="1221" y="749"/>
                    <a:pt x="1220" y="697"/>
                    <a:pt x="1227" y="697"/>
                  </a:cubicBezTo>
                  <a:cubicBezTo>
                    <a:pt x="1228" y="697"/>
                    <a:pt x="1231" y="703"/>
                    <a:pt x="1235" y="717"/>
                  </a:cubicBezTo>
                  <a:lnTo>
                    <a:pt x="1259" y="908"/>
                  </a:lnTo>
                  <a:cubicBezTo>
                    <a:pt x="1264" y="923"/>
                    <a:pt x="1267" y="929"/>
                    <a:pt x="1270" y="929"/>
                  </a:cubicBezTo>
                  <a:cubicBezTo>
                    <a:pt x="1280" y="929"/>
                    <a:pt x="1280" y="844"/>
                    <a:pt x="1294" y="844"/>
                  </a:cubicBezTo>
                  <a:cubicBezTo>
                    <a:pt x="1296" y="844"/>
                    <a:pt x="1299" y="846"/>
                    <a:pt x="1302" y="852"/>
                  </a:cubicBezTo>
                  <a:lnTo>
                    <a:pt x="1292" y="819"/>
                  </a:lnTo>
                  <a:cubicBezTo>
                    <a:pt x="1289" y="788"/>
                    <a:pt x="1290" y="781"/>
                    <a:pt x="1293" y="781"/>
                  </a:cubicBezTo>
                  <a:cubicBezTo>
                    <a:pt x="1296" y="781"/>
                    <a:pt x="1300" y="786"/>
                    <a:pt x="1303" y="786"/>
                  </a:cubicBezTo>
                  <a:cubicBezTo>
                    <a:pt x="1305" y="786"/>
                    <a:pt x="1307" y="784"/>
                    <a:pt x="1307" y="777"/>
                  </a:cubicBezTo>
                  <a:cubicBezTo>
                    <a:pt x="1314" y="840"/>
                    <a:pt x="1320" y="863"/>
                    <a:pt x="1328" y="902"/>
                  </a:cubicBezTo>
                  <a:cubicBezTo>
                    <a:pt x="1323" y="856"/>
                    <a:pt x="1344" y="904"/>
                    <a:pt x="1331" y="778"/>
                  </a:cubicBezTo>
                  <a:lnTo>
                    <a:pt x="1331" y="778"/>
                  </a:lnTo>
                  <a:lnTo>
                    <a:pt x="1350" y="861"/>
                  </a:lnTo>
                  <a:cubicBezTo>
                    <a:pt x="1351" y="863"/>
                    <a:pt x="1353" y="864"/>
                    <a:pt x="1354" y="864"/>
                  </a:cubicBezTo>
                  <a:cubicBezTo>
                    <a:pt x="1368" y="864"/>
                    <a:pt x="1354" y="696"/>
                    <a:pt x="1368" y="696"/>
                  </a:cubicBezTo>
                  <a:cubicBezTo>
                    <a:pt x="1368" y="696"/>
                    <a:pt x="1369" y="696"/>
                    <a:pt x="1370" y="697"/>
                  </a:cubicBezTo>
                  <a:cubicBezTo>
                    <a:pt x="1371" y="768"/>
                    <a:pt x="1382" y="811"/>
                    <a:pt x="1377" y="862"/>
                  </a:cubicBezTo>
                  <a:cubicBezTo>
                    <a:pt x="1379" y="862"/>
                    <a:pt x="1381" y="863"/>
                    <a:pt x="1382" y="863"/>
                  </a:cubicBezTo>
                  <a:cubicBezTo>
                    <a:pt x="1385" y="863"/>
                    <a:pt x="1387" y="858"/>
                    <a:pt x="1385" y="830"/>
                  </a:cubicBezTo>
                  <a:lnTo>
                    <a:pt x="1385" y="830"/>
                  </a:lnTo>
                  <a:cubicBezTo>
                    <a:pt x="1386" y="835"/>
                    <a:pt x="1387" y="837"/>
                    <a:pt x="1388" y="837"/>
                  </a:cubicBezTo>
                  <a:cubicBezTo>
                    <a:pt x="1391" y="837"/>
                    <a:pt x="1392" y="786"/>
                    <a:pt x="1397" y="786"/>
                  </a:cubicBezTo>
                  <a:cubicBezTo>
                    <a:pt x="1399" y="786"/>
                    <a:pt x="1401" y="791"/>
                    <a:pt x="1403" y="803"/>
                  </a:cubicBezTo>
                  <a:cubicBezTo>
                    <a:pt x="1403" y="775"/>
                    <a:pt x="1398" y="711"/>
                    <a:pt x="1403" y="711"/>
                  </a:cubicBezTo>
                  <a:cubicBezTo>
                    <a:pt x="1404" y="711"/>
                    <a:pt x="1404" y="711"/>
                    <a:pt x="1404" y="712"/>
                  </a:cubicBezTo>
                  <a:cubicBezTo>
                    <a:pt x="1405" y="719"/>
                    <a:pt x="1406" y="729"/>
                    <a:pt x="1407" y="735"/>
                  </a:cubicBezTo>
                  <a:lnTo>
                    <a:pt x="1407" y="735"/>
                  </a:lnTo>
                  <a:cubicBezTo>
                    <a:pt x="1405" y="709"/>
                    <a:pt x="1412" y="693"/>
                    <a:pt x="1402" y="629"/>
                  </a:cubicBezTo>
                  <a:lnTo>
                    <a:pt x="1402" y="629"/>
                  </a:lnTo>
                  <a:cubicBezTo>
                    <a:pt x="1414" y="703"/>
                    <a:pt x="1424" y="718"/>
                    <a:pt x="1434" y="718"/>
                  </a:cubicBezTo>
                  <a:cubicBezTo>
                    <a:pt x="1437" y="718"/>
                    <a:pt x="1439" y="716"/>
                    <a:pt x="1442" y="715"/>
                  </a:cubicBezTo>
                  <a:cubicBezTo>
                    <a:pt x="1446" y="712"/>
                    <a:pt x="1450" y="709"/>
                    <a:pt x="1453" y="709"/>
                  </a:cubicBezTo>
                  <a:cubicBezTo>
                    <a:pt x="1461" y="709"/>
                    <a:pt x="1468" y="722"/>
                    <a:pt x="1478" y="780"/>
                  </a:cubicBezTo>
                  <a:cubicBezTo>
                    <a:pt x="1487" y="758"/>
                    <a:pt x="1500" y="737"/>
                    <a:pt x="1512" y="732"/>
                  </a:cubicBezTo>
                  <a:cubicBezTo>
                    <a:pt x="1512" y="748"/>
                    <a:pt x="1514" y="760"/>
                    <a:pt x="1513" y="760"/>
                  </a:cubicBezTo>
                  <a:cubicBezTo>
                    <a:pt x="1513" y="760"/>
                    <a:pt x="1512" y="759"/>
                    <a:pt x="1512" y="758"/>
                  </a:cubicBezTo>
                  <a:lnTo>
                    <a:pt x="1512" y="758"/>
                  </a:lnTo>
                  <a:cubicBezTo>
                    <a:pt x="1514" y="765"/>
                    <a:pt x="1515" y="767"/>
                    <a:pt x="1517" y="767"/>
                  </a:cubicBezTo>
                  <a:cubicBezTo>
                    <a:pt x="1525" y="767"/>
                    <a:pt x="1516" y="629"/>
                    <a:pt x="1526" y="629"/>
                  </a:cubicBezTo>
                  <a:cubicBezTo>
                    <a:pt x="1527" y="629"/>
                    <a:pt x="1529" y="632"/>
                    <a:pt x="1532" y="640"/>
                  </a:cubicBezTo>
                  <a:cubicBezTo>
                    <a:pt x="1546" y="743"/>
                    <a:pt x="1525" y="696"/>
                    <a:pt x="1533" y="735"/>
                  </a:cubicBezTo>
                  <a:cubicBezTo>
                    <a:pt x="1537" y="805"/>
                    <a:pt x="1541" y="825"/>
                    <a:pt x="1545" y="825"/>
                  </a:cubicBezTo>
                  <a:cubicBezTo>
                    <a:pt x="1550" y="825"/>
                    <a:pt x="1554" y="790"/>
                    <a:pt x="1560" y="790"/>
                  </a:cubicBezTo>
                  <a:cubicBezTo>
                    <a:pt x="1563" y="790"/>
                    <a:pt x="1567" y="799"/>
                    <a:pt x="1571" y="827"/>
                  </a:cubicBezTo>
                  <a:lnTo>
                    <a:pt x="1568" y="840"/>
                  </a:lnTo>
                  <a:cubicBezTo>
                    <a:pt x="1570" y="854"/>
                    <a:pt x="1572" y="859"/>
                    <a:pt x="1574" y="859"/>
                  </a:cubicBezTo>
                  <a:cubicBezTo>
                    <a:pt x="1581" y="859"/>
                    <a:pt x="1587" y="773"/>
                    <a:pt x="1598" y="773"/>
                  </a:cubicBezTo>
                  <a:cubicBezTo>
                    <a:pt x="1599" y="773"/>
                    <a:pt x="1599" y="773"/>
                    <a:pt x="1600" y="774"/>
                  </a:cubicBezTo>
                  <a:cubicBezTo>
                    <a:pt x="1600" y="774"/>
                    <a:pt x="1600" y="792"/>
                    <a:pt x="1602" y="806"/>
                  </a:cubicBezTo>
                  <a:cubicBezTo>
                    <a:pt x="1607" y="699"/>
                    <a:pt x="1625" y="663"/>
                    <a:pt x="1638" y="632"/>
                  </a:cubicBezTo>
                  <a:lnTo>
                    <a:pt x="1638" y="632"/>
                  </a:lnTo>
                  <a:cubicBezTo>
                    <a:pt x="1635" y="715"/>
                    <a:pt x="1633" y="675"/>
                    <a:pt x="1638" y="758"/>
                  </a:cubicBezTo>
                  <a:cubicBezTo>
                    <a:pt x="1645" y="747"/>
                    <a:pt x="1631" y="623"/>
                    <a:pt x="1645" y="601"/>
                  </a:cubicBezTo>
                  <a:cubicBezTo>
                    <a:pt x="1650" y="644"/>
                    <a:pt x="1660" y="685"/>
                    <a:pt x="1664" y="774"/>
                  </a:cubicBezTo>
                  <a:cubicBezTo>
                    <a:pt x="1660" y="775"/>
                    <a:pt x="1656" y="777"/>
                    <a:pt x="1652" y="779"/>
                  </a:cubicBezTo>
                  <a:cubicBezTo>
                    <a:pt x="1655" y="817"/>
                    <a:pt x="1658" y="830"/>
                    <a:pt x="1660" y="830"/>
                  </a:cubicBezTo>
                  <a:cubicBezTo>
                    <a:pt x="1665" y="830"/>
                    <a:pt x="1669" y="792"/>
                    <a:pt x="1673" y="792"/>
                  </a:cubicBezTo>
                  <a:cubicBezTo>
                    <a:pt x="1673" y="792"/>
                    <a:pt x="1674" y="793"/>
                    <a:pt x="1675" y="794"/>
                  </a:cubicBezTo>
                  <a:lnTo>
                    <a:pt x="1675" y="845"/>
                  </a:lnTo>
                  <a:cubicBezTo>
                    <a:pt x="1691" y="829"/>
                    <a:pt x="1690" y="710"/>
                    <a:pt x="1707" y="710"/>
                  </a:cubicBezTo>
                  <a:cubicBezTo>
                    <a:pt x="1708" y="710"/>
                    <a:pt x="1708" y="710"/>
                    <a:pt x="1709" y="710"/>
                  </a:cubicBezTo>
                  <a:lnTo>
                    <a:pt x="1707" y="673"/>
                  </a:lnTo>
                  <a:cubicBezTo>
                    <a:pt x="1709" y="640"/>
                    <a:pt x="1711" y="629"/>
                    <a:pt x="1713" y="629"/>
                  </a:cubicBezTo>
                  <a:cubicBezTo>
                    <a:pt x="1716" y="629"/>
                    <a:pt x="1718" y="676"/>
                    <a:pt x="1722" y="676"/>
                  </a:cubicBezTo>
                  <a:cubicBezTo>
                    <a:pt x="1723" y="676"/>
                    <a:pt x="1725" y="669"/>
                    <a:pt x="1726" y="649"/>
                  </a:cubicBezTo>
                  <a:lnTo>
                    <a:pt x="1730" y="778"/>
                  </a:lnTo>
                  <a:cubicBezTo>
                    <a:pt x="1737" y="747"/>
                    <a:pt x="1753" y="654"/>
                    <a:pt x="1766" y="630"/>
                  </a:cubicBezTo>
                  <a:lnTo>
                    <a:pt x="1766" y="630"/>
                  </a:lnTo>
                  <a:cubicBezTo>
                    <a:pt x="1759" y="725"/>
                    <a:pt x="1744" y="774"/>
                    <a:pt x="1737" y="830"/>
                  </a:cubicBezTo>
                  <a:cubicBezTo>
                    <a:pt x="1737" y="830"/>
                    <a:pt x="1737" y="830"/>
                    <a:pt x="1738" y="830"/>
                  </a:cubicBezTo>
                  <a:cubicBezTo>
                    <a:pt x="1744" y="830"/>
                    <a:pt x="1760" y="818"/>
                    <a:pt x="1764" y="757"/>
                  </a:cubicBezTo>
                  <a:lnTo>
                    <a:pt x="1764" y="757"/>
                  </a:lnTo>
                  <a:cubicBezTo>
                    <a:pt x="1761" y="767"/>
                    <a:pt x="1759" y="788"/>
                    <a:pt x="1757" y="788"/>
                  </a:cubicBezTo>
                  <a:cubicBezTo>
                    <a:pt x="1756" y="788"/>
                    <a:pt x="1755" y="786"/>
                    <a:pt x="1754" y="782"/>
                  </a:cubicBezTo>
                  <a:cubicBezTo>
                    <a:pt x="1763" y="682"/>
                    <a:pt x="1774" y="634"/>
                    <a:pt x="1788" y="634"/>
                  </a:cubicBezTo>
                  <a:cubicBezTo>
                    <a:pt x="1788" y="634"/>
                    <a:pt x="1788" y="634"/>
                    <a:pt x="1789" y="634"/>
                  </a:cubicBezTo>
                  <a:cubicBezTo>
                    <a:pt x="1785" y="882"/>
                    <a:pt x="1824" y="696"/>
                    <a:pt x="1831" y="889"/>
                  </a:cubicBezTo>
                  <a:cubicBezTo>
                    <a:pt x="1837" y="866"/>
                    <a:pt x="1844" y="857"/>
                    <a:pt x="1849" y="857"/>
                  </a:cubicBezTo>
                  <a:cubicBezTo>
                    <a:pt x="1855" y="857"/>
                    <a:pt x="1860" y="863"/>
                    <a:pt x="1868" y="873"/>
                  </a:cubicBezTo>
                  <a:cubicBezTo>
                    <a:pt x="1878" y="891"/>
                    <a:pt x="1888" y="918"/>
                    <a:pt x="1901" y="918"/>
                  </a:cubicBezTo>
                  <a:cubicBezTo>
                    <a:pt x="1902" y="918"/>
                    <a:pt x="1904" y="917"/>
                    <a:pt x="1905" y="917"/>
                  </a:cubicBezTo>
                  <a:cubicBezTo>
                    <a:pt x="1902" y="723"/>
                    <a:pt x="1912" y="912"/>
                    <a:pt x="1919" y="713"/>
                  </a:cubicBezTo>
                  <a:cubicBezTo>
                    <a:pt x="1922" y="707"/>
                    <a:pt x="1924" y="705"/>
                    <a:pt x="1926" y="705"/>
                  </a:cubicBezTo>
                  <a:cubicBezTo>
                    <a:pt x="1927" y="705"/>
                    <a:pt x="1928" y="709"/>
                    <a:pt x="1928" y="717"/>
                  </a:cubicBezTo>
                  <a:lnTo>
                    <a:pt x="1944" y="836"/>
                  </a:lnTo>
                  <a:cubicBezTo>
                    <a:pt x="1946" y="894"/>
                    <a:pt x="1936" y="878"/>
                    <a:pt x="1935" y="924"/>
                  </a:cubicBezTo>
                  <a:cubicBezTo>
                    <a:pt x="1947" y="940"/>
                    <a:pt x="1937" y="1008"/>
                    <a:pt x="1944" y="1062"/>
                  </a:cubicBezTo>
                  <a:cubicBezTo>
                    <a:pt x="1945" y="1008"/>
                    <a:pt x="1949" y="978"/>
                    <a:pt x="1955" y="978"/>
                  </a:cubicBezTo>
                  <a:cubicBezTo>
                    <a:pt x="1956" y="978"/>
                    <a:pt x="1958" y="981"/>
                    <a:pt x="1960" y="987"/>
                  </a:cubicBezTo>
                  <a:lnTo>
                    <a:pt x="1953" y="896"/>
                  </a:lnTo>
                  <a:cubicBezTo>
                    <a:pt x="1957" y="878"/>
                    <a:pt x="1960" y="871"/>
                    <a:pt x="1962" y="871"/>
                  </a:cubicBezTo>
                  <a:cubicBezTo>
                    <a:pt x="1971" y="871"/>
                    <a:pt x="1968" y="983"/>
                    <a:pt x="1977" y="983"/>
                  </a:cubicBezTo>
                  <a:cubicBezTo>
                    <a:pt x="1979" y="983"/>
                    <a:pt x="1982" y="976"/>
                    <a:pt x="1987" y="959"/>
                  </a:cubicBezTo>
                  <a:lnTo>
                    <a:pt x="1987" y="959"/>
                  </a:lnTo>
                  <a:lnTo>
                    <a:pt x="1977" y="1022"/>
                  </a:lnTo>
                  <a:cubicBezTo>
                    <a:pt x="1989" y="985"/>
                    <a:pt x="2014" y="1024"/>
                    <a:pt x="2034" y="866"/>
                  </a:cubicBezTo>
                  <a:lnTo>
                    <a:pt x="2034" y="866"/>
                  </a:lnTo>
                  <a:cubicBezTo>
                    <a:pt x="2034" y="889"/>
                    <a:pt x="2033" y="943"/>
                    <a:pt x="2028" y="956"/>
                  </a:cubicBezTo>
                  <a:cubicBezTo>
                    <a:pt x="2030" y="958"/>
                    <a:pt x="2031" y="959"/>
                    <a:pt x="2033" y="959"/>
                  </a:cubicBezTo>
                  <a:cubicBezTo>
                    <a:pt x="2044" y="959"/>
                    <a:pt x="2057" y="924"/>
                    <a:pt x="2071" y="897"/>
                  </a:cubicBezTo>
                  <a:cubicBezTo>
                    <a:pt x="2080" y="879"/>
                    <a:pt x="2089" y="863"/>
                    <a:pt x="2095" y="863"/>
                  </a:cubicBezTo>
                  <a:cubicBezTo>
                    <a:pt x="2100" y="863"/>
                    <a:pt x="2104" y="871"/>
                    <a:pt x="2106" y="892"/>
                  </a:cubicBezTo>
                  <a:lnTo>
                    <a:pt x="2100" y="940"/>
                  </a:lnTo>
                  <a:cubicBezTo>
                    <a:pt x="2104" y="930"/>
                    <a:pt x="2111" y="883"/>
                    <a:pt x="2114" y="883"/>
                  </a:cubicBezTo>
                  <a:cubicBezTo>
                    <a:pt x="2115" y="883"/>
                    <a:pt x="2116" y="888"/>
                    <a:pt x="2116" y="899"/>
                  </a:cubicBezTo>
                  <a:cubicBezTo>
                    <a:pt x="2113" y="919"/>
                    <a:pt x="2109" y="948"/>
                    <a:pt x="2112" y="950"/>
                  </a:cubicBezTo>
                  <a:cubicBezTo>
                    <a:pt x="2116" y="936"/>
                    <a:pt x="2127" y="889"/>
                    <a:pt x="2132" y="889"/>
                  </a:cubicBezTo>
                  <a:cubicBezTo>
                    <a:pt x="2134" y="889"/>
                    <a:pt x="2135" y="891"/>
                    <a:pt x="2135" y="896"/>
                  </a:cubicBezTo>
                  <a:lnTo>
                    <a:pt x="2126" y="949"/>
                  </a:lnTo>
                  <a:cubicBezTo>
                    <a:pt x="2128" y="958"/>
                    <a:pt x="2131" y="962"/>
                    <a:pt x="2134" y="962"/>
                  </a:cubicBezTo>
                  <a:cubicBezTo>
                    <a:pt x="2151" y="962"/>
                    <a:pt x="2178" y="816"/>
                    <a:pt x="2198" y="789"/>
                  </a:cubicBezTo>
                  <a:lnTo>
                    <a:pt x="2198" y="789"/>
                  </a:lnTo>
                  <a:cubicBezTo>
                    <a:pt x="2183" y="930"/>
                    <a:pt x="2196" y="979"/>
                    <a:pt x="2201" y="1003"/>
                  </a:cubicBezTo>
                  <a:lnTo>
                    <a:pt x="2199" y="1023"/>
                  </a:lnTo>
                  <a:cubicBezTo>
                    <a:pt x="2201" y="1024"/>
                    <a:pt x="2203" y="1025"/>
                    <a:pt x="2204" y="1025"/>
                  </a:cubicBezTo>
                  <a:cubicBezTo>
                    <a:pt x="2209" y="1025"/>
                    <a:pt x="2214" y="1020"/>
                    <a:pt x="2220" y="1012"/>
                  </a:cubicBezTo>
                  <a:cubicBezTo>
                    <a:pt x="2227" y="1002"/>
                    <a:pt x="2235" y="986"/>
                    <a:pt x="2243" y="967"/>
                  </a:cubicBezTo>
                  <a:cubicBezTo>
                    <a:pt x="2258" y="930"/>
                    <a:pt x="2277" y="884"/>
                    <a:pt x="2293" y="858"/>
                  </a:cubicBezTo>
                  <a:lnTo>
                    <a:pt x="2293" y="858"/>
                  </a:lnTo>
                  <a:cubicBezTo>
                    <a:pt x="2288" y="1013"/>
                    <a:pt x="2336" y="930"/>
                    <a:pt x="2350" y="1021"/>
                  </a:cubicBezTo>
                  <a:cubicBezTo>
                    <a:pt x="2350" y="995"/>
                    <a:pt x="2367" y="910"/>
                    <a:pt x="2374" y="897"/>
                  </a:cubicBezTo>
                  <a:cubicBezTo>
                    <a:pt x="2374" y="901"/>
                    <a:pt x="2374" y="902"/>
                    <a:pt x="2375" y="902"/>
                  </a:cubicBezTo>
                  <a:cubicBezTo>
                    <a:pt x="2379" y="902"/>
                    <a:pt x="2389" y="871"/>
                    <a:pt x="2392" y="871"/>
                  </a:cubicBezTo>
                  <a:lnTo>
                    <a:pt x="2392" y="871"/>
                  </a:lnTo>
                  <a:cubicBezTo>
                    <a:pt x="2393" y="871"/>
                    <a:pt x="2392" y="884"/>
                    <a:pt x="2384" y="930"/>
                  </a:cubicBezTo>
                  <a:lnTo>
                    <a:pt x="2383" y="928"/>
                  </a:lnTo>
                  <a:lnTo>
                    <a:pt x="2383" y="928"/>
                  </a:lnTo>
                  <a:cubicBezTo>
                    <a:pt x="2372" y="1018"/>
                    <a:pt x="2377" y="1028"/>
                    <a:pt x="2384" y="1028"/>
                  </a:cubicBezTo>
                  <a:cubicBezTo>
                    <a:pt x="2386" y="1028"/>
                    <a:pt x="2389" y="1027"/>
                    <a:pt x="2391" y="1027"/>
                  </a:cubicBezTo>
                  <a:cubicBezTo>
                    <a:pt x="2392" y="1027"/>
                    <a:pt x="2393" y="1028"/>
                    <a:pt x="2393" y="1028"/>
                  </a:cubicBezTo>
                  <a:lnTo>
                    <a:pt x="2423" y="860"/>
                  </a:lnTo>
                  <a:lnTo>
                    <a:pt x="2423" y="860"/>
                  </a:lnTo>
                  <a:cubicBezTo>
                    <a:pt x="2418" y="936"/>
                    <a:pt x="2424" y="958"/>
                    <a:pt x="2433" y="958"/>
                  </a:cubicBezTo>
                  <a:cubicBezTo>
                    <a:pt x="2439" y="958"/>
                    <a:pt x="2447" y="950"/>
                    <a:pt x="2454" y="941"/>
                  </a:cubicBezTo>
                  <a:cubicBezTo>
                    <a:pt x="2463" y="931"/>
                    <a:pt x="2471" y="921"/>
                    <a:pt x="2477" y="921"/>
                  </a:cubicBezTo>
                  <a:cubicBezTo>
                    <a:pt x="2484" y="921"/>
                    <a:pt x="2487" y="939"/>
                    <a:pt x="2479" y="1003"/>
                  </a:cubicBezTo>
                  <a:cubicBezTo>
                    <a:pt x="2493" y="961"/>
                    <a:pt x="2500" y="965"/>
                    <a:pt x="2514" y="923"/>
                  </a:cubicBezTo>
                  <a:lnTo>
                    <a:pt x="2514" y="923"/>
                  </a:lnTo>
                  <a:lnTo>
                    <a:pt x="2496" y="1012"/>
                  </a:lnTo>
                  <a:cubicBezTo>
                    <a:pt x="2504" y="1030"/>
                    <a:pt x="2509" y="1042"/>
                    <a:pt x="2519" y="1042"/>
                  </a:cubicBezTo>
                  <a:cubicBezTo>
                    <a:pt x="2524" y="1042"/>
                    <a:pt x="2530" y="1040"/>
                    <a:pt x="2537" y="1034"/>
                  </a:cubicBezTo>
                  <a:lnTo>
                    <a:pt x="2537" y="1034"/>
                  </a:lnTo>
                  <a:lnTo>
                    <a:pt x="2521" y="1098"/>
                  </a:lnTo>
                  <a:cubicBezTo>
                    <a:pt x="2521" y="1098"/>
                    <a:pt x="2521" y="1098"/>
                    <a:pt x="2521" y="1098"/>
                  </a:cubicBezTo>
                  <a:cubicBezTo>
                    <a:pt x="2531" y="1098"/>
                    <a:pt x="2588" y="841"/>
                    <a:pt x="2601" y="839"/>
                  </a:cubicBezTo>
                  <a:lnTo>
                    <a:pt x="2601" y="839"/>
                  </a:lnTo>
                  <a:lnTo>
                    <a:pt x="2576" y="974"/>
                  </a:lnTo>
                  <a:cubicBezTo>
                    <a:pt x="2586" y="975"/>
                    <a:pt x="2590" y="1005"/>
                    <a:pt x="2597" y="1022"/>
                  </a:cubicBezTo>
                  <a:cubicBezTo>
                    <a:pt x="2599" y="1027"/>
                    <a:pt x="2602" y="1031"/>
                    <a:pt x="2606" y="1031"/>
                  </a:cubicBezTo>
                  <a:cubicBezTo>
                    <a:pt x="2613" y="1031"/>
                    <a:pt x="2622" y="1019"/>
                    <a:pt x="2637" y="981"/>
                  </a:cubicBezTo>
                  <a:lnTo>
                    <a:pt x="2637" y="981"/>
                  </a:lnTo>
                  <a:cubicBezTo>
                    <a:pt x="2632" y="1001"/>
                    <a:pt x="2622" y="1039"/>
                    <a:pt x="2619" y="1043"/>
                  </a:cubicBezTo>
                  <a:cubicBezTo>
                    <a:pt x="2624" y="1046"/>
                    <a:pt x="2627" y="1072"/>
                    <a:pt x="2635" y="1072"/>
                  </a:cubicBezTo>
                  <a:cubicBezTo>
                    <a:pt x="2642" y="1072"/>
                    <a:pt x="2652" y="1051"/>
                    <a:pt x="2670" y="975"/>
                  </a:cubicBezTo>
                  <a:lnTo>
                    <a:pt x="2670" y="975"/>
                  </a:lnTo>
                  <a:cubicBezTo>
                    <a:pt x="2664" y="1004"/>
                    <a:pt x="2663" y="1015"/>
                    <a:pt x="2666" y="1015"/>
                  </a:cubicBezTo>
                  <a:cubicBezTo>
                    <a:pt x="2673" y="1015"/>
                    <a:pt x="2698" y="959"/>
                    <a:pt x="2715" y="927"/>
                  </a:cubicBezTo>
                  <a:lnTo>
                    <a:pt x="2715" y="927"/>
                  </a:lnTo>
                  <a:lnTo>
                    <a:pt x="2692" y="1013"/>
                  </a:lnTo>
                  <a:cubicBezTo>
                    <a:pt x="2728" y="903"/>
                    <a:pt x="2736" y="873"/>
                    <a:pt x="2756" y="845"/>
                  </a:cubicBezTo>
                  <a:lnTo>
                    <a:pt x="2756" y="845"/>
                  </a:lnTo>
                  <a:cubicBezTo>
                    <a:pt x="2756" y="855"/>
                    <a:pt x="2746" y="895"/>
                    <a:pt x="2744" y="898"/>
                  </a:cubicBezTo>
                  <a:lnTo>
                    <a:pt x="2744" y="898"/>
                  </a:lnTo>
                  <a:cubicBezTo>
                    <a:pt x="2744" y="897"/>
                    <a:pt x="2744" y="895"/>
                    <a:pt x="2744" y="893"/>
                  </a:cubicBezTo>
                  <a:lnTo>
                    <a:pt x="2744" y="893"/>
                  </a:lnTo>
                  <a:cubicBezTo>
                    <a:pt x="2743" y="897"/>
                    <a:pt x="2743" y="899"/>
                    <a:pt x="2744" y="899"/>
                  </a:cubicBezTo>
                  <a:cubicBezTo>
                    <a:pt x="2744" y="899"/>
                    <a:pt x="2744" y="898"/>
                    <a:pt x="2744" y="898"/>
                  </a:cubicBezTo>
                  <a:lnTo>
                    <a:pt x="2744" y="898"/>
                  </a:lnTo>
                  <a:cubicBezTo>
                    <a:pt x="2744" y="902"/>
                    <a:pt x="2745" y="904"/>
                    <a:pt x="2745" y="904"/>
                  </a:cubicBezTo>
                  <a:cubicBezTo>
                    <a:pt x="2750" y="904"/>
                    <a:pt x="2765" y="851"/>
                    <a:pt x="2771" y="851"/>
                  </a:cubicBezTo>
                  <a:cubicBezTo>
                    <a:pt x="2772" y="851"/>
                    <a:pt x="2774" y="854"/>
                    <a:pt x="2774" y="862"/>
                  </a:cubicBezTo>
                  <a:lnTo>
                    <a:pt x="2754" y="917"/>
                  </a:lnTo>
                  <a:cubicBezTo>
                    <a:pt x="2755" y="918"/>
                    <a:pt x="2756" y="918"/>
                    <a:pt x="2757" y="918"/>
                  </a:cubicBezTo>
                  <a:cubicBezTo>
                    <a:pt x="2765" y="918"/>
                    <a:pt x="2772" y="889"/>
                    <a:pt x="2793" y="832"/>
                  </a:cubicBezTo>
                  <a:cubicBezTo>
                    <a:pt x="2796" y="825"/>
                    <a:pt x="2798" y="823"/>
                    <a:pt x="2800" y="823"/>
                  </a:cubicBezTo>
                  <a:lnTo>
                    <a:pt x="2800" y="823"/>
                  </a:lnTo>
                  <a:cubicBezTo>
                    <a:pt x="2807" y="823"/>
                    <a:pt x="2803" y="875"/>
                    <a:pt x="2787" y="939"/>
                  </a:cubicBezTo>
                  <a:cubicBezTo>
                    <a:pt x="2800" y="898"/>
                    <a:pt x="2819" y="847"/>
                    <a:pt x="2824" y="847"/>
                  </a:cubicBezTo>
                  <a:cubicBezTo>
                    <a:pt x="2825" y="847"/>
                    <a:pt x="2826" y="848"/>
                    <a:pt x="2826" y="852"/>
                  </a:cubicBezTo>
                  <a:cubicBezTo>
                    <a:pt x="2817" y="882"/>
                    <a:pt x="2811" y="899"/>
                    <a:pt x="2807" y="909"/>
                  </a:cubicBezTo>
                  <a:cubicBezTo>
                    <a:pt x="2807" y="920"/>
                    <a:pt x="2809" y="924"/>
                    <a:pt x="2812" y="924"/>
                  </a:cubicBezTo>
                  <a:cubicBezTo>
                    <a:pt x="2817" y="924"/>
                    <a:pt x="2826" y="910"/>
                    <a:pt x="2833" y="896"/>
                  </a:cubicBezTo>
                  <a:cubicBezTo>
                    <a:pt x="2839" y="885"/>
                    <a:pt x="2845" y="875"/>
                    <a:pt x="2848" y="875"/>
                  </a:cubicBezTo>
                  <a:cubicBezTo>
                    <a:pt x="2851" y="875"/>
                    <a:pt x="2852" y="882"/>
                    <a:pt x="2850" y="902"/>
                  </a:cubicBezTo>
                  <a:cubicBezTo>
                    <a:pt x="2842" y="930"/>
                    <a:pt x="2838" y="946"/>
                    <a:pt x="2837" y="955"/>
                  </a:cubicBezTo>
                  <a:cubicBezTo>
                    <a:pt x="2826" y="950"/>
                    <a:pt x="2817" y="944"/>
                    <a:pt x="2817" y="939"/>
                  </a:cubicBezTo>
                  <a:lnTo>
                    <a:pt x="2817" y="939"/>
                  </a:lnTo>
                  <a:cubicBezTo>
                    <a:pt x="2796" y="1017"/>
                    <a:pt x="2801" y="1034"/>
                    <a:pt x="2763" y="1142"/>
                  </a:cubicBezTo>
                  <a:cubicBezTo>
                    <a:pt x="2784" y="1092"/>
                    <a:pt x="2826" y="990"/>
                    <a:pt x="2837" y="990"/>
                  </a:cubicBezTo>
                  <a:cubicBezTo>
                    <a:pt x="2838" y="990"/>
                    <a:pt x="2839" y="992"/>
                    <a:pt x="2839" y="998"/>
                  </a:cubicBezTo>
                  <a:cubicBezTo>
                    <a:pt x="2838" y="1006"/>
                    <a:pt x="2835" y="1013"/>
                    <a:pt x="2833" y="1027"/>
                  </a:cubicBezTo>
                  <a:lnTo>
                    <a:pt x="2829" y="1036"/>
                  </a:lnTo>
                  <a:cubicBezTo>
                    <a:pt x="2829" y="1039"/>
                    <a:pt x="2829" y="1040"/>
                    <a:pt x="2830" y="1040"/>
                  </a:cubicBezTo>
                  <a:cubicBezTo>
                    <a:pt x="2832" y="1040"/>
                    <a:pt x="2835" y="1034"/>
                    <a:pt x="2839" y="1026"/>
                  </a:cubicBezTo>
                  <a:lnTo>
                    <a:pt x="2839" y="1026"/>
                  </a:lnTo>
                  <a:cubicBezTo>
                    <a:pt x="2839" y="1028"/>
                    <a:pt x="2839" y="1029"/>
                    <a:pt x="2839" y="1031"/>
                  </a:cubicBezTo>
                  <a:lnTo>
                    <a:pt x="2839" y="1031"/>
                  </a:lnTo>
                  <a:cubicBezTo>
                    <a:pt x="2840" y="1028"/>
                    <a:pt x="2842" y="1025"/>
                    <a:pt x="2842" y="1023"/>
                  </a:cubicBezTo>
                  <a:lnTo>
                    <a:pt x="2842" y="1023"/>
                  </a:lnTo>
                  <a:cubicBezTo>
                    <a:pt x="2841" y="1026"/>
                    <a:pt x="2840" y="1029"/>
                    <a:pt x="2839" y="1033"/>
                  </a:cubicBezTo>
                  <a:lnTo>
                    <a:pt x="2839" y="1033"/>
                  </a:lnTo>
                  <a:cubicBezTo>
                    <a:pt x="2839" y="1032"/>
                    <a:pt x="2839" y="1031"/>
                    <a:pt x="2839" y="1031"/>
                  </a:cubicBezTo>
                  <a:lnTo>
                    <a:pt x="2839" y="1031"/>
                  </a:lnTo>
                  <a:cubicBezTo>
                    <a:pt x="2839" y="1032"/>
                    <a:pt x="2838" y="1032"/>
                    <a:pt x="2838" y="1033"/>
                  </a:cubicBezTo>
                  <a:cubicBezTo>
                    <a:pt x="2834" y="1038"/>
                    <a:pt x="2832" y="1041"/>
                    <a:pt x="2829" y="1042"/>
                  </a:cubicBezTo>
                  <a:cubicBezTo>
                    <a:pt x="2825" y="1056"/>
                    <a:pt x="2823" y="1071"/>
                    <a:pt x="2825" y="1071"/>
                  </a:cubicBezTo>
                  <a:cubicBezTo>
                    <a:pt x="2826" y="1071"/>
                    <a:pt x="2827" y="1070"/>
                    <a:pt x="2828" y="1067"/>
                  </a:cubicBezTo>
                  <a:cubicBezTo>
                    <a:pt x="2831" y="1057"/>
                    <a:pt x="2835" y="1045"/>
                    <a:pt x="2839" y="1033"/>
                  </a:cubicBezTo>
                  <a:lnTo>
                    <a:pt x="2839" y="1033"/>
                  </a:lnTo>
                  <a:cubicBezTo>
                    <a:pt x="2839" y="1043"/>
                    <a:pt x="2839" y="1050"/>
                    <a:pt x="2840" y="1053"/>
                  </a:cubicBezTo>
                  <a:cubicBezTo>
                    <a:pt x="2830" y="1091"/>
                    <a:pt x="2832" y="1098"/>
                    <a:pt x="2837" y="1098"/>
                  </a:cubicBezTo>
                  <a:cubicBezTo>
                    <a:pt x="2840" y="1098"/>
                    <a:pt x="2843" y="1096"/>
                    <a:pt x="2846" y="1096"/>
                  </a:cubicBezTo>
                  <a:cubicBezTo>
                    <a:pt x="2846" y="1096"/>
                    <a:pt x="2847" y="1096"/>
                    <a:pt x="2848" y="1096"/>
                  </a:cubicBezTo>
                  <a:cubicBezTo>
                    <a:pt x="2871" y="1009"/>
                    <a:pt x="2875" y="1025"/>
                    <a:pt x="2890" y="954"/>
                  </a:cubicBezTo>
                  <a:lnTo>
                    <a:pt x="2890" y="954"/>
                  </a:lnTo>
                  <a:cubicBezTo>
                    <a:pt x="2888" y="959"/>
                    <a:pt x="2885" y="962"/>
                    <a:pt x="2881" y="965"/>
                  </a:cubicBezTo>
                  <a:cubicBezTo>
                    <a:pt x="2880" y="967"/>
                    <a:pt x="2879" y="969"/>
                    <a:pt x="2876" y="972"/>
                  </a:cubicBezTo>
                  <a:cubicBezTo>
                    <a:pt x="2877" y="970"/>
                    <a:pt x="2877" y="967"/>
                    <a:pt x="2879" y="965"/>
                  </a:cubicBezTo>
                  <a:lnTo>
                    <a:pt x="2879" y="965"/>
                  </a:lnTo>
                  <a:cubicBezTo>
                    <a:pt x="2876" y="965"/>
                    <a:pt x="2872" y="966"/>
                    <a:pt x="2868" y="966"/>
                  </a:cubicBezTo>
                  <a:cubicBezTo>
                    <a:pt x="2867" y="966"/>
                    <a:pt x="2865" y="966"/>
                    <a:pt x="2863" y="966"/>
                  </a:cubicBezTo>
                  <a:cubicBezTo>
                    <a:pt x="2874" y="938"/>
                    <a:pt x="2884" y="913"/>
                    <a:pt x="2888" y="913"/>
                  </a:cubicBezTo>
                  <a:lnTo>
                    <a:pt x="2888" y="913"/>
                  </a:lnTo>
                  <a:cubicBezTo>
                    <a:pt x="2890" y="913"/>
                    <a:pt x="2890" y="920"/>
                    <a:pt x="2887" y="938"/>
                  </a:cubicBezTo>
                  <a:cubicBezTo>
                    <a:pt x="2907" y="882"/>
                    <a:pt x="2926" y="826"/>
                    <a:pt x="2937" y="799"/>
                  </a:cubicBezTo>
                  <a:lnTo>
                    <a:pt x="2937" y="799"/>
                  </a:lnTo>
                  <a:cubicBezTo>
                    <a:pt x="2908" y="923"/>
                    <a:pt x="2903" y="993"/>
                    <a:pt x="2882" y="1068"/>
                  </a:cubicBezTo>
                  <a:cubicBezTo>
                    <a:pt x="2913" y="1024"/>
                    <a:pt x="2931" y="1048"/>
                    <a:pt x="2993" y="888"/>
                  </a:cubicBezTo>
                  <a:cubicBezTo>
                    <a:pt x="2994" y="885"/>
                    <a:pt x="2995" y="884"/>
                    <a:pt x="2996" y="884"/>
                  </a:cubicBezTo>
                  <a:lnTo>
                    <a:pt x="2996" y="884"/>
                  </a:lnTo>
                  <a:cubicBezTo>
                    <a:pt x="2999" y="884"/>
                    <a:pt x="2983" y="939"/>
                    <a:pt x="2977" y="964"/>
                  </a:cubicBezTo>
                  <a:cubicBezTo>
                    <a:pt x="2969" y="979"/>
                    <a:pt x="2967" y="975"/>
                    <a:pt x="2957" y="998"/>
                  </a:cubicBezTo>
                  <a:cubicBezTo>
                    <a:pt x="2980" y="959"/>
                    <a:pt x="2991" y="990"/>
                    <a:pt x="3030" y="877"/>
                  </a:cubicBezTo>
                  <a:lnTo>
                    <a:pt x="3030" y="877"/>
                  </a:lnTo>
                  <a:cubicBezTo>
                    <a:pt x="3026" y="926"/>
                    <a:pt x="2997" y="969"/>
                    <a:pt x="3006" y="969"/>
                  </a:cubicBezTo>
                  <a:cubicBezTo>
                    <a:pt x="3007" y="969"/>
                    <a:pt x="3009" y="968"/>
                    <a:pt x="3011" y="967"/>
                  </a:cubicBezTo>
                  <a:lnTo>
                    <a:pt x="3011" y="967"/>
                  </a:lnTo>
                  <a:lnTo>
                    <a:pt x="2998" y="1001"/>
                  </a:lnTo>
                  <a:cubicBezTo>
                    <a:pt x="2993" y="1035"/>
                    <a:pt x="2994" y="1049"/>
                    <a:pt x="3000" y="1049"/>
                  </a:cubicBezTo>
                  <a:cubicBezTo>
                    <a:pt x="3010" y="1049"/>
                    <a:pt x="3033" y="1007"/>
                    <a:pt x="3056" y="969"/>
                  </a:cubicBezTo>
                  <a:cubicBezTo>
                    <a:pt x="3076" y="934"/>
                    <a:pt x="3096" y="902"/>
                    <a:pt x="3106" y="902"/>
                  </a:cubicBezTo>
                  <a:lnTo>
                    <a:pt x="3106" y="902"/>
                  </a:lnTo>
                  <a:cubicBezTo>
                    <a:pt x="3114" y="902"/>
                    <a:pt x="3115" y="922"/>
                    <a:pt x="3105" y="976"/>
                  </a:cubicBezTo>
                  <a:cubicBezTo>
                    <a:pt x="3108" y="960"/>
                    <a:pt x="3109" y="954"/>
                    <a:pt x="3115" y="934"/>
                  </a:cubicBezTo>
                  <a:cubicBezTo>
                    <a:pt x="3117" y="968"/>
                    <a:pt x="3128" y="977"/>
                    <a:pt x="3141" y="977"/>
                  </a:cubicBezTo>
                  <a:cubicBezTo>
                    <a:pt x="3152" y="977"/>
                    <a:pt x="3164" y="972"/>
                    <a:pt x="3175" y="969"/>
                  </a:cubicBezTo>
                  <a:cubicBezTo>
                    <a:pt x="3182" y="966"/>
                    <a:pt x="3189" y="965"/>
                    <a:pt x="3195" y="965"/>
                  </a:cubicBezTo>
                  <a:cubicBezTo>
                    <a:pt x="3213" y="965"/>
                    <a:pt x="3225" y="981"/>
                    <a:pt x="3217" y="1046"/>
                  </a:cubicBezTo>
                  <a:cubicBezTo>
                    <a:pt x="3217" y="1053"/>
                    <a:pt x="3217" y="1056"/>
                    <a:pt x="3219" y="1056"/>
                  </a:cubicBezTo>
                  <a:cubicBezTo>
                    <a:pt x="3226" y="1056"/>
                    <a:pt x="3249" y="1003"/>
                    <a:pt x="3273" y="961"/>
                  </a:cubicBezTo>
                  <a:lnTo>
                    <a:pt x="3273" y="961"/>
                  </a:lnTo>
                  <a:lnTo>
                    <a:pt x="3239" y="1054"/>
                  </a:lnTo>
                  <a:lnTo>
                    <a:pt x="3293" y="954"/>
                  </a:lnTo>
                  <a:cubicBezTo>
                    <a:pt x="3298" y="947"/>
                    <a:pt x="3302" y="944"/>
                    <a:pt x="3304" y="944"/>
                  </a:cubicBezTo>
                  <a:lnTo>
                    <a:pt x="3304" y="944"/>
                  </a:lnTo>
                  <a:cubicBezTo>
                    <a:pt x="3311" y="944"/>
                    <a:pt x="3299" y="989"/>
                    <a:pt x="3290" y="1028"/>
                  </a:cubicBezTo>
                  <a:cubicBezTo>
                    <a:pt x="3283" y="1060"/>
                    <a:pt x="3277" y="1088"/>
                    <a:pt x="3284" y="1088"/>
                  </a:cubicBezTo>
                  <a:cubicBezTo>
                    <a:pt x="3288" y="1088"/>
                    <a:pt x="3296" y="1078"/>
                    <a:pt x="3311" y="1053"/>
                  </a:cubicBezTo>
                  <a:lnTo>
                    <a:pt x="3335" y="990"/>
                  </a:lnTo>
                  <a:cubicBezTo>
                    <a:pt x="3335" y="993"/>
                    <a:pt x="3337" y="994"/>
                    <a:pt x="3339" y="994"/>
                  </a:cubicBezTo>
                  <a:cubicBezTo>
                    <a:pt x="3342" y="994"/>
                    <a:pt x="3347" y="992"/>
                    <a:pt x="3351" y="992"/>
                  </a:cubicBezTo>
                  <a:cubicBezTo>
                    <a:pt x="3357" y="992"/>
                    <a:pt x="3359" y="998"/>
                    <a:pt x="3343" y="1034"/>
                  </a:cubicBezTo>
                  <a:cubicBezTo>
                    <a:pt x="3347" y="1026"/>
                    <a:pt x="3362" y="995"/>
                    <a:pt x="3365" y="995"/>
                  </a:cubicBezTo>
                  <a:lnTo>
                    <a:pt x="3365" y="995"/>
                  </a:lnTo>
                  <a:cubicBezTo>
                    <a:pt x="3366" y="995"/>
                    <a:pt x="3365" y="998"/>
                    <a:pt x="3363" y="1006"/>
                  </a:cubicBezTo>
                  <a:lnTo>
                    <a:pt x="3343" y="1053"/>
                  </a:lnTo>
                  <a:lnTo>
                    <a:pt x="3398" y="980"/>
                  </a:lnTo>
                  <a:lnTo>
                    <a:pt x="3398" y="980"/>
                  </a:lnTo>
                  <a:cubicBezTo>
                    <a:pt x="3398" y="1021"/>
                    <a:pt x="3315" y="1166"/>
                    <a:pt x="3331" y="1183"/>
                  </a:cubicBezTo>
                  <a:cubicBezTo>
                    <a:pt x="3346" y="1168"/>
                    <a:pt x="3414" y="1057"/>
                    <a:pt x="3425" y="1024"/>
                  </a:cubicBezTo>
                  <a:cubicBezTo>
                    <a:pt x="3423" y="1021"/>
                    <a:pt x="3430" y="992"/>
                    <a:pt x="3451" y="945"/>
                  </a:cubicBezTo>
                  <a:lnTo>
                    <a:pt x="3470" y="924"/>
                  </a:lnTo>
                  <a:cubicBezTo>
                    <a:pt x="3533" y="787"/>
                    <a:pt x="3603" y="649"/>
                    <a:pt x="3625" y="545"/>
                  </a:cubicBezTo>
                  <a:lnTo>
                    <a:pt x="3625" y="545"/>
                  </a:lnTo>
                  <a:lnTo>
                    <a:pt x="3573" y="623"/>
                  </a:lnTo>
                  <a:lnTo>
                    <a:pt x="3597" y="555"/>
                  </a:lnTo>
                  <a:lnTo>
                    <a:pt x="3597" y="555"/>
                  </a:lnTo>
                  <a:cubicBezTo>
                    <a:pt x="3592" y="564"/>
                    <a:pt x="3587" y="573"/>
                    <a:pt x="3582" y="581"/>
                  </a:cubicBezTo>
                  <a:cubicBezTo>
                    <a:pt x="3596" y="545"/>
                    <a:pt x="3606" y="519"/>
                    <a:pt x="3608" y="504"/>
                  </a:cubicBezTo>
                  <a:lnTo>
                    <a:pt x="3608" y="504"/>
                  </a:lnTo>
                  <a:lnTo>
                    <a:pt x="3537" y="632"/>
                  </a:lnTo>
                  <a:cubicBezTo>
                    <a:pt x="3559" y="577"/>
                    <a:pt x="3590" y="526"/>
                    <a:pt x="3594" y="493"/>
                  </a:cubicBezTo>
                  <a:lnTo>
                    <a:pt x="3594" y="493"/>
                  </a:lnTo>
                  <a:cubicBezTo>
                    <a:pt x="3561" y="551"/>
                    <a:pt x="3548" y="617"/>
                    <a:pt x="3520" y="652"/>
                  </a:cubicBezTo>
                  <a:cubicBezTo>
                    <a:pt x="3534" y="605"/>
                    <a:pt x="3551" y="565"/>
                    <a:pt x="3548" y="565"/>
                  </a:cubicBezTo>
                  <a:lnTo>
                    <a:pt x="3548" y="565"/>
                  </a:lnTo>
                  <a:cubicBezTo>
                    <a:pt x="3546" y="565"/>
                    <a:pt x="3542" y="572"/>
                    <a:pt x="3533" y="586"/>
                  </a:cubicBezTo>
                  <a:cubicBezTo>
                    <a:pt x="3547" y="550"/>
                    <a:pt x="3559" y="528"/>
                    <a:pt x="3568" y="514"/>
                  </a:cubicBezTo>
                  <a:lnTo>
                    <a:pt x="3568" y="514"/>
                  </a:lnTo>
                  <a:cubicBezTo>
                    <a:pt x="3542" y="554"/>
                    <a:pt x="3542" y="524"/>
                    <a:pt x="3507" y="596"/>
                  </a:cubicBezTo>
                  <a:cubicBezTo>
                    <a:pt x="3533" y="516"/>
                    <a:pt x="3475" y="607"/>
                    <a:pt x="3530" y="476"/>
                  </a:cubicBezTo>
                  <a:lnTo>
                    <a:pt x="3530" y="476"/>
                  </a:lnTo>
                  <a:cubicBezTo>
                    <a:pt x="3514" y="507"/>
                    <a:pt x="3475" y="575"/>
                    <a:pt x="3467" y="577"/>
                  </a:cubicBezTo>
                  <a:cubicBezTo>
                    <a:pt x="3543" y="424"/>
                    <a:pt x="3446" y="557"/>
                    <a:pt x="3519" y="389"/>
                  </a:cubicBezTo>
                  <a:lnTo>
                    <a:pt x="3519" y="389"/>
                  </a:lnTo>
                  <a:cubicBezTo>
                    <a:pt x="3452" y="528"/>
                    <a:pt x="3461" y="440"/>
                    <a:pt x="3415" y="512"/>
                  </a:cubicBezTo>
                  <a:cubicBezTo>
                    <a:pt x="3419" y="504"/>
                    <a:pt x="3427" y="486"/>
                    <a:pt x="3429" y="485"/>
                  </a:cubicBezTo>
                  <a:lnTo>
                    <a:pt x="3429" y="485"/>
                  </a:lnTo>
                  <a:cubicBezTo>
                    <a:pt x="3429" y="485"/>
                    <a:pt x="3429" y="486"/>
                    <a:pt x="3429" y="486"/>
                  </a:cubicBezTo>
                  <a:cubicBezTo>
                    <a:pt x="3429" y="485"/>
                    <a:pt x="3429" y="485"/>
                    <a:pt x="3429" y="485"/>
                  </a:cubicBezTo>
                  <a:cubicBezTo>
                    <a:pt x="3429" y="485"/>
                    <a:pt x="3429" y="485"/>
                    <a:pt x="3429" y="485"/>
                  </a:cubicBezTo>
                  <a:lnTo>
                    <a:pt x="3429" y="485"/>
                  </a:lnTo>
                  <a:cubicBezTo>
                    <a:pt x="3426" y="468"/>
                    <a:pt x="3440" y="425"/>
                    <a:pt x="3444" y="396"/>
                  </a:cubicBezTo>
                  <a:lnTo>
                    <a:pt x="3444" y="396"/>
                  </a:lnTo>
                  <a:cubicBezTo>
                    <a:pt x="3397" y="514"/>
                    <a:pt x="3372" y="536"/>
                    <a:pt x="3337" y="608"/>
                  </a:cubicBezTo>
                  <a:cubicBezTo>
                    <a:pt x="3369" y="490"/>
                    <a:pt x="3397" y="471"/>
                    <a:pt x="3436" y="360"/>
                  </a:cubicBezTo>
                  <a:lnTo>
                    <a:pt x="3436" y="360"/>
                  </a:lnTo>
                  <a:cubicBezTo>
                    <a:pt x="3399" y="456"/>
                    <a:pt x="3380" y="450"/>
                    <a:pt x="3354" y="531"/>
                  </a:cubicBezTo>
                  <a:cubicBezTo>
                    <a:pt x="3372" y="457"/>
                    <a:pt x="3361" y="494"/>
                    <a:pt x="3393" y="394"/>
                  </a:cubicBezTo>
                  <a:lnTo>
                    <a:pt x="3393" y="394"/>
                  </a:lnTo>
                  <a:cubicBezTo>
                    <a:pt x="3367" y="461"/>
                    <a:pt x="3361" y="472"/>
                    <a:pt x="3359" y="472"/>
                  </a:cubicBezTo>
                  <a:cubicBezTo>
                    <a:pt x="3358" y="472"/>
                    <a:pt x="3357" y="469"/>
                    <a:pt x="3356" y="469"/>
                  </a:cubicBezTo>
                  <a:cubicBezTo>
                    <a:pt x="3354" y="469"/>
                    <a:pt x="3349" y="475"/>
                    <a:pt x="3335" y="505"/>
                  </a:cubicBezTo>
                  <a:cubicBezTo>
                    <a:pt x="3347" y="444"/>
                    <a:pt x="3369" y="392"/>
                    <a:pt x="3364" y="392"/>
                  </a:cubicBezTo>
                  <a:lnTo>
                    <a:pt x="3364" y="392"/>
                  </a:lnTo>
                  <a:cubicBezTo>
                    <a:pt x="3363" y="392"/>
                    <a:pt x="3359" y="397"/>
                    <a:pt x="3353" y="406"/>
                  </a:cubicBezTo>
                  <a:cubicBezTo>
                    <a:pt x="3347" y="342"/>
                    <a:pt x="3379" y="293"/>
                    <a:pt x="3379" y="293"/>
                  </a:cubicBezTo>
                  <a:cubicBezTo>
                    <a:pt x="3378" y="292"/>
                    <a:pt x="3378" y="292"/>
                    <a:pt x="3377" y="292"/>
                  </a:cubicBezTo>
                  <a:cubicBezTo>
                    <a:pt x="3364" y="292"/>
                    <a:pt x="3331" y="402"/>
                    <a:pt x="3306" y="464"/>
                  </a:cubicBezTo>
                  <a:cubicBezTo>
                    <a:pt x="3303" y="466"/>
                    <a:pt x="3301" y="468"/>
                    <a:pt x="3300" y="468"/>
                  </a:cubicBezTo>
                  <a:cubicBezTo>
                    <a:pt x="3289" y="468"/>
                    <a:pt x="3330" y="372"/>
                    <a:pt x="3344" y="318"/>
                  </a:cubicBezTo>
                  <a:lnTo>
                    <a:pt x="3344" y="318"/>
                  </a:lnTo>
                  <a:cubicBezTo>
                    <a:pt x="3324" y="343"/>
                    <a:pt x="3281" y="438"/>
                    <a:pt x="3274" y="438"/>
                  </a:cubicBezTo>
                  <a:cubicBezTo>
                    <a:pt x="3273" y="438"/>
                    <a:pt x="3273" y="438"/>
                    <a:pt x="3273" y="438"/>
                  </a:cubicBezTo>
                  <a:cubicBezTo>
                    <a:pt x="3279" y="420"/>
                    <a:pt x="3279" y="412"/>
                    <a:pt x="3289" y="389"/>
                  </a:cubicBezTo>
                  <a:lnTo>
                    <a:pt x="3289" y="389"/>
                  </a:lnTo>
                  <a:cubicBezTo>
                    <a:pt x="3247" y="474"/>
                    <a:pt x="3255" y="383"/>
                    <a:pt x="3205" y="490"/>
                  </a:cubicBezTo>
                  <a:cubicBezTo>
                    <a:pt x="3207" y="479"/>
                    <a:pt x="3211" y="471"/>
                    <a:pt x="3213" y="462"/>
                  </a:cubicBezTo>
                  <a:lnTo>
                    <a:pt x="3213" y="462"/>
                  </a:lnTo>
                  <a:cubicBezTo>
                    <a:pt x="3196" y="519"/>
                    <a:pt x="3176" y="577"/>
                    <a:pt x="3161" y="617"/>
                  </a:cubicBezTo>
                  <a:cubicBezTo>
                    <a:pt x="3157" y="617"/>
                    <a:pt x="3143" y="645"/>
                    <a:pt x="3141" y="645"/>
                  </a:cubicBezTo>
                  <a:cubicBezTo>
                    <a:pt x="3139" y="645"/>
                    <a:pt x="3141" y="637"/>
                    <a:pt x="3149" y="611"/>
                  </a:cubicBezTo>
                  <a:cubicBezTo>
                    <a:pt x="3149" y="611"/>
                    <a:pt x="3150" y="611"/>
                    <a:pt x="3150" y="611"/>
                  </a:cubicBezTo>
                  <a:cubicBezTo>
                    <a:pt x="3153" y="611"/>
                    <a:pt x="3163" y="584"/>
                    <a:pt x="3172" y="561"/>
                  </a:cubicBezTo>
                  <a:lnTo>
                    <a:pt x="3172" y="561"/>
                  </a:lnTo>
                  <a:lnTo>
                    <a:pt x="3156" y="591"/>
                  </a:lnTo>
                  <a:cubicBezTo>
                    <a:pt x="3187" y="482"/>
                    <a:pt x="3176" y="557"/>
                    <a:pt x="3204" y="478"/>
                  </a:cubicBezTo>
                  <a:lnTo>
                    <a:pt x="3204" y="478"/>
                  </a:lnTo>
                  <a:cubicBezTo>
                    <a:pt x="3183" y="503"/>
                    <a:pt x="3150" y="567"/>
                    <a:pt x="3141" y="567"/>
                  </a:cubicBezTo>
                  <a:cubicBezTo>
                    <a:pt x="3139" y="567"/>
                    <a:pt x="3138" y="564"/>
                    <a:pt x="3138" y="559"/>
                  </a:cubicBezTo>
                  <a:cubicBezTo>
                    <a:pt x="3170" y="453"/>
                    <a:pt x="3171" y="531"/>
                    <a:pt x="3190" y="435"/>
                  </a:cubicBezTo>
                  <a:lnTo>
                    <a:pt x="3191" y="479"/>
                  </a:lnTo>
                  <a:cubicBezTo>
                    <a:pt x="3209" y="410"/>
                    <a:pt x="3213" y="400"/>
                    <a:pt x="3215" y="400"/>
                  </a:cubicBezTo>
                  <a:cubicBezTo>
                    <a:pt x="3216" y="400"/>
                    <a:pt x="3216" y="402"/>
                    <a:pt x="3217" y="402"/>
                  </a:cubicBezTo>
                  <a:cubicBezTo>
                    <a:pt x="3220" y="402"/>
                    <a:pt x="3225" y="391"/>
                    <a:pt x="3246" y="315"/>
                  </a:cubicBezTo>
                  <a:cubicBezTo>
                    <a:pt x="3244" y="308"/>
                    <a:pt x="3241" y="305"/>
                    <a:pt x="3238" y="305"/>
                  </a:cubicBezTo>
                  <a:cubicBezTo>
                    <a:pt x="3228" y="305"/>
                    <a:pt x="3213" y="333"/>
                    <a:pt x="3203" y="333"/>
                  </a:cubicBezTo>
                  <a:cubicBezTo>
                    <a:pt x="3200" y="333"/>
                    <a:pt x="3198" y="330"/>
                    <a:pt x="3196" y="324"/>
                  </a:cubicBezTo>
                  <a:cubicBezTo>
                    <a:pt x="3173" y="381"/>
                    <a:pt x="3170" y="411"/>
                    <a:pt x="3147" y="468"/>
                  </a:cubicBezTo>
                  <a:cubicBezTo>
                    <a:pt x="3140" y="479"/>
                    <a:pt x="3135" y="484"/>
                    <a:pt x="3133" y="484"/>
                  </a:cubicBezTo>
                  <a:cubicBezTo>
                    <a:pt x="3116" y="484"/>
                    <a:pt x="3173" y="302"/>
                    <a:pt x="3162" y="302"/>
                  </a:cubicBezTo>
                  <a:lnTo>
                    <a:pt x="3162" y="302"/>
                  </a:lnTo>
                  <a:cubicBezTo>
                    <a:pt x="3160" y="302"/>
                    <a:pt x="3154" y="311"/>
                    <a:pt x="3144" y="332"/>
                  </a:cubicBezTo>
                  <a:cubicBezTo>
                    <a:pt x="3123" y="386"/>
                    <a:pt x="3091" y="480"/>
                    <a:pt x="3082" y="480"/>
                  </a:cubicBezTo>
                  <a:cubicBezTo>
                    <a:pt x="3080" y="480"/>
                    <a:pt x="3079" y="473"/>
                    <a:pt x="3081" y="457"/>
                  </a:cubicBezTo>
                  <a:lnTo>
                    <a:pt x="3122" y="339"/>
                  </a:lnTo>
                  <a:cubicBezTo>
                    <a:pt x="3122" y="338"/>
                    <a:pt x="3121" y="338"/>
                    <a:pt x="3120" y="338"/>
                  </a:cubicBezTo>
                  <a:cubicBezTo>
                    <a:pt x="3106" y="338"/>
                    <a:pt x="3076" y="444"/>
                    <a:pt x="3066" y="444"/>
                  </a:cubicBezTo>
                  <a:cubicBezTo>
                    <a:pt x="3064" y="444"/>
                    <a:pt x="3063" y="437"/>
                    <a:pt x="3064" y="421"/>
                  </a:cubicBezTo>
                  <a:cubicBezTo>
                    <a:pt x="3082" y="376"/>
                    <a:pt x="3091" y="386"/>
                    <a:pt x="3092" y="370"/>
                  </a:cubicBezTo>
                  <a:cubicBezTo>
                    <a:pt x="3096" y="348"/>
                    <a:pt x="3096" y="339"/>
                    <a:pt x="3094" y="339"/>
                  </a:cubicBezTo>
                  <a:lnTo>
                    <a:pt x="3094" y="339"/>
                  </a:lnTo>
                  <a:cubicBezTo>
                    <a:pt x="3089" y="339"/>
                    <a:pt x="3061" y="433"/>
                    <a:pt x="3054" y="433"/>
                  </a:cubicBezTo>
                  <a:cubicBezTo>
                    <a:pt x="3054" y="433"/>
                    <a:pt x="3054" y="433"/>
                    <a:pt x="3054" y="433"/>
                  </a:cubicBezTo>
                  <a:lnTo>
                    <a:pt x="3083" y="327"/>
                  </a:lnTo>
                  <a:lnTo>
                    <a:pt x="3083" y="327"/>
                  </a:lnTo>
                  <a:cubicBezTo>
                    <a:pt x="3057" y="337"/>
                    <a:pt x="3013" y="407"/>
                    <a:pt x="2987" y="420"/>
                  </a:cubicBezTo>
                  <a:cubicBezTo>
                    <a:pt x="2997" y="389"/>
                    <a:pt x="3009" y="357"/>
                    <a:pt x="3013" y="323"/>
                  </a:cubicBezTo>
                  <a:lnTo>
                    <a:pt x="3013" y="323"/>
                  </a:lnTo>
                  <a:cubicBezTo>
                    <a:pt x="3005" y="332"/>
                    <a:pt x="2997" y="336"/>
                    <a:pt x="2990" y="336"/>
                  </a:cubicBezTo>
                  <a:cubicBezTo>
                    <a:pt x="2965" y="336"/>
                    <a:pt x="2954" y="278"/>
                    <a:pt x="2945" y="223"/>
                  </a:cubicBezTo>
                  <a:lnTo>
                    <a:pt x="2910" y="312"/>
                  </a:lnTo>
                  <a:cubicBezTo>
                    <a:pt x="2907" y="311"/>
                    <a:pt x="2916" y="270"/>
                    <a:pt x="2922" y="253"/>
                  </a:cubicBezTo>
                  <a:cubicBezTo>
                    <a:pt x="2922" y="247"/>
                    <a:pt x="2922" y="244"/>
                    <a:pt x="2921" y="244"/>
                  </a:cubicBezTo>
                  <a:cubicBezTo>
                    <a:pt x="2917" y="244"/>
                    <a:pt x="2904" y="317"/>
                    <a:pt x="2893" y="346"/>
                  </a:cubicBezTo>
                  <a:cubicBezTo>
                    <a:pt x="2893" y="347"/>
                    <a:pt x="2893" y="347"/>
                    <a:pt x="2892" y="347"/>
                  </a:cubicBezTo>
                  <a:cubicBezTo>
                    <a:pt x="2886" y="347"/>
                    <a:pt x="2899" y="290"/>
                    <a:pt x="2910" y="265"/>
                  </a:cubicBezTo>
                  <a:lnTo>
                    <a:pt x="2910" y="265"/>
                  </a:lnTo>
                  <a:cubicBezTo>
                    <a:pt x="2884" y="313"/>
                    <a:pt x="2850" y="365"/>
                    <a:pt x="2832" y="365"/>
                  </a:cubicBezTo>
                  <a:cubicBezTo>
                    <a:pt x="2822" y="365"/>
                    <a:pt x="2817" y="352"/>
                    <a:pt x="2819" y="316"/>
                  </a:cubicBezTo>
                  <a:lnTo>
                    <a:pt x="2829" y="290"/>
                  </a:lnTo>
                  <a:cubicBezTo>
                    <a:pt x="2828" y="287"/>
                    <a:pt x="2827" y="285"/>
                    <a:pt x="2826" y="285"/>
                  </a:cubicBezTo>
                  <a:cubicBezTo>
                    <a:pt x="2816" y="285"/>
                    <a:pt x="2783" y="407"/>
                    <a:pt x="2775" y="407"/>
                  </a:cubicBezTo>
                  <a:cubicBezTo>
                    <a:pt x="2773" y="407"/>
                    <a:pt x="2773" y="401"/>
                    <a:pt x="2774" y="386"/>
                  </a:cubicBezTo>
                  <a:lnTo>
                    <a:pt x="2780" y="370"/>
                  </a:lnTo>
                  <a:cubicBezTo>
                    <a:pt x="2769" y="346"/>
                    <a:pt x="2748" y="353"/>
                    <a:pt x="2732" y="349"/>
                  </a:cubicBezTo>
                  <a:cubicBezTo>
                    <a:pt x="2715" y="343"/>
                    <a:pt x="2703" y="327"/>
                    <a:pt x="2704" y="254"/>
                  </a:cubicBezTo>
                  <a:lnTo>
                    <a:pt x="2704" y="254"/>
                  </a:lnTo>
                  <a:cubicBezTo>
                    <a:pt x="2695" y="293"/>
                    <a:pt x="2689" y="304"/>
                    <a:pt x="2685" y="304"/>
                  </a:cubicBezTo>
                  <a:cubicBezTo>
                    <a:pt x="2680" y="304"/>
                    <a:pt x="2676" y="290"/>
                    <a:pt x="2671" y="290"/>
                  </a:cubicBezTo>
                  <a:cubicBezTo>
                    <a:pt x="2665" y="290"/>
                    <a:pt x="2657" y="306"/>
                    <a:pt x="2642" y="374"/>
                  </a:cubicBezTo>
                  <a:cubicBezTo>
                    <a:pt x="2642" y="277"/>
                    <a:pt x="2655" y="246"/>
                    <a:pt x="2639" y="177"/>
                  </a:cubicBezTo>
                  <a:cubicBezTo>
                    <a:pt x="2639" y="177"/>
                    <a:pt x="2638" y="177"/>
                    <a:pt x="2638" y="177"/>
                  </a:cubicBezTo>
                  <a:cubicBezTo>
                    <a:pt x="2630" y="177"/>
                    <a:pt x="2604" y="293"/>
                    <a:pt x="2593" y="311"/>
                  </a:cubicBezTo>
                  <a:lnTo>
                    <a:pt x="2611" y="213"/>
                  </a:lnTo>
                  <a:lnTo>
                    <a:pt x="2580" y="313"/>
                  </a:lnTo>
                  <a:lnTo>
                    <a:pt x="2596" y="194"/>
                  </a:lnTo>
                  <a:lnTo>
                    <a:pt x="2583" y="218"/>
                  </a:lnTo>
                  <a:cubicBezTo>
                    <a:pt x="2585" y="224"/>
                    <a:pt x="2582" y="264"/>
                    <a:pt x="2577" y="292"/>
                  </a:cubicBezTo>
                  <a:cubicBezTo>
                    <a:pt x="2574" y="298"/>
                    <a:pt x="2571" y="300"/>
                    <a:pt x="2569" y="300"/>
                  </a:cubicBezTo>
                  <a:cubicBezTo>
                    <a:pt x="2557" y="300"/>
                    <a:pt x="2558" y="209"/>
                    <a:pt x="2564" y="166"/>
                  </a:cubicBezTo>
                  <a:lnTo>
                    <a:pt x="2564" y="166"/>
                  </a:lnTo>
                  <a:cubicBezTo>
                    <a:pt x="2549" y="192"/>
                    <a:pt x="2533" y="218"/>
                    <a:pt x="2520" y="244"/>
                  </a:cubicBezTo>
                  <a:cubicBezTo>
                    <a:pt x="2527" y="204"/>
                    <a:pt x="2535" y="192"/>
                    <a:pt x="2543" y="167"/>
                  </a:cubicBezTo>
                  <a:lnTo>
                    <a:pt x="2543" y="167"/>
                  </a:lnTo>
                  <a:cubicBezTo>
                    <a:pt x="2536" y="187"/>
                    <a:pt x="2532" y="195"/>
                    <a:pt x="2531" y="195"/>
                  </a:cubicBezTo>
                  <a:cubicBezTo>
                    <a:pt x="2527" y="195"/>
                    <a:pt x="2541" y="129"/>
                    <a:pt x="2536" y="129"/>
                  </a:cubicBezTo>
                  <a:lnTo>
                    <a:pt x="2536" y="129"/>
                  </a:lnTo>
                  <a:cubicBezTo>
                    <a:pt x="2535" y="129"/>
                    <a:pt x="2532" y="136"/>
                    <a:pt x="2526" y="153"/>
                  </a:cubicBezTo>
                  <a:cubicBezTo>
                    <a:pt x="2525" y="176"/>
                    <a:pt x="2516" y="212"/>
                    <a:pt x="2512" y="230"/>
                  </a:cubicBezTo>
                  <a:cubicBezTo>
                    <a:pt x="2513" y="192"/>
                    <a:pt x="2507" y="177"/>
                    <a:pt x="2497" y="177"/>
                  </a:cubicBezTo>
                  <a:cubicBezTo>
                    <a:pt x="2492" y="177"/>
                    <a:pt x="2485" y="182"/>
                    <a:pt x="2479" y="191"/>
                  </a:cubicBezTo>
                  <a:lnTo>
                    <a:pt x="2492" y="124"/>
                  </a:lnTo>
                  <a:cubicBezTo>
                    <a:pt x="2488" y="120"/>
                    <a:pt x="2483" y="118"/>
                    <a:pt x="2478" y="118"/>
                  </a:cubicBezTo>
                  <a:cubicBezTo>
                    <a:pt x="2459" y="118"/>
                    <a:pt x="2434" y="144"/>
                    <a:pt x="2414" y="144"/>
                  </a:cubicBezTo>
                  <a:cubicBezTo>
                    <a:pt x="2413" y="144"/>
                    <a:pt x="2412" y="144"/>
                    <a:pt x="2411" y="144"/>
                  </a:cubicBezTo>
                  <a:lnTo>
                    <a:pt x="2411" y="144"/>
                  </a:lnTo>
                  <a:cubicBezTo>
                    <a:pt x="2416" y="177"/>
                    <a:pt x="2396" y="295"/>
                    <a:pt x="2387" y="305"/>
                  </a:cubicBezTo>
                  <a:lnTo>
                    <a:pt x="2390" y="278"/>
                  </a:lnTo>
                  <a:lnTo>
                    <a:pt x="2390" y="278"/>
                  </a:lnTo>
                  <a:cubicBezTo>
                    <a:pt x="2388" y="287"/>
                    <a:pt x="2386" y="300"/>
                    <a:pt x="2381" y="317"/>
                  </a:cubicBezTo>
                  <a:cubicBezTo>
                    <a:pt x="2373" y="305"/>
                    <a:pt x="2391" y="198"/>
                    <a:pt x="2402" y="165"/>
                  </a:cubicBezTo>
                  <a:lnTo>
                    <a:pt x="2402" y="165"/>
                  </a:lnTo>
                  <a:lnTo>
                    <a:pt x="2385" y="199"/>
                  </a:lnTo>
                  <a:cubicBezTo>
                    <a:pt x="2388" y="168"/>
                    <a:pt x="2393" y="152"/>
                    <a:pt x="2398" y="113"/>
                  </a:cubicBezTo>
                  <a:lnTo>
                    <a:pt x="2398" y="113"/>
                  </a:lnTo>
                  <a:cubicBezTo>
                    <a:pt x="2396" y="124"/>
                    <a:pt x="2395" y="128"/>
                    <a:pt x="2393" y="128"/>
                  </a:cubicBezTo>
                  <a:cubicBezTo>
                    <a:pt x="2388" y="128"/>
                    <a:pt x="2388" y="78"/>
                    <a:pt x="2381" y="78"/>
                  </a:cubicBezTo>
                  <a:cubicBezTo>
                    <a:pt x="2379" y="78"/>
                    <a:pt x="2375" y="88"/>
                    <a:pt x="2369" y="116"/>
                  </a:cubicBezTo>
                  <a:lnTo>
                    <a:pt x="2373" y="85"/>
                  </a:lnTo>
                  <a:cubicBezTo>
                    <a:pt x="2371" y="85"/>
                    <a:pt x="2370" y="85"/>
                    <a:pt x="2369" y="85"/>
                  </a:cubicBezTo>
                  <a:cubicBezTo>
                    <a:pt x="2344" y="85"/>
                    <a:pt x="2328" y="114"/>
                    <a:pt x="2307" y="118"/>
                  </a:cubicBezTo>
                  <a:cubicBezTo>
                    <a:pt x="2297" y="209"/>
                    <a:pt x="2290" y="188"/>
                    <a:pt x="2274" y="260"/>
                  </a:cubicBezTo>
                  <a:cubicBezTo>
                    <a:pt x="2263" y="232"/>
                    <a:pt x="2253" y="163"/>
                    <a:pt x="2234" y="163"/>
                  </a:cubicBezTo>
                  <a:cubicBezTo>
                    <a:pt x="2233" y="163"/>
                    <a:pt x="2232" y="163"/>
                    <a:pt x="2232" y="163"/>
                  </a:cubicBezTo>
                  <a:cubicBezTo>
                    <a:pt x="2214" y="208"/>
                    <a:pt x="2220" y="240"/>
                    <a:pt x="2209" y="293"/>
                  </a:cubicBezTo>
                  <a:cubicBezTo>
                    <a:pt x="2216" y="210"/>
                    <a:pt x="2195" y="217"/>
                    <a:pt x="2211" y="158"/>
                  </a:cubicBezTo>
                  <a:lnTo>
                    <a:pt x="2211" y="158"/>
                  </a:lnTo>
                  <a:cubicBezTo>
                    <a:pt x="2186" y="170"/>
                    <a:pt x="2180" y="172"/>
                    <a:pt x="2144" y="236"/>
                  </a:cubicBezTo>
                  <a:cubicBezTo>
                    <a:pt x="2144" y="270"/>
                    <a:pt x="2148" y="285"/>
                    <a:pt x="2143" y="313"/>
                  </a:cubicBezTo>
                  <a:cubicBezTo>
                    <a:pt x="2143" y="315"/>
                    <a:pt x="2142" y="316"/>
                    <a:pt x="2141" y="316"/>
                  </a:cubicBezTo>
                  <a:cubicBezTo>
                    <a:pt x="2137" y="316"/>
                    <a:pt x="2135" y="273"/>
                    <a:pt x="2138" y="239"/>
                  </a:cubicBezTo>
                  <a:lnTo>
                    <a:pt x="2138" y="239"/>
                  </a:lnTo>
                  <a:cubicBezTo>
                    <a:pt x="2133" y="251"/>
                    <a:pt x="2129" y="256"/>
                    <a:pt x="2125" y="256"/>
                  </a:cubicBezTo>
                  <a:cubicBezTo>
                    <a:pt x="2112" y="256"/>
                    <a:pt x="2102" y="213"/>
                    <a:pt x="2092" y="173"/>
                  </a:cubicBezTo>
                  <a:cubicBezTo>
                    <a:pt x="2083" y="140"/>
                    <a:pt x="2074" y="108"/>
                    <a:pt x="2065" y="108"/>
                  </a:cubicBezTo>
                  <a:cubicBezTo>
                    <a:pt x="2059" y="108"/>
                    <a:pt x="2052" y="120"/>
                    <a:pt x="2045" y="152"/>
                  </a:cubicBezTo>
                  <a:lnTo>
                    <a:pt x="2045" y="152"/>
                  </a:lnTo>
                  <a:lnTo>
                    <a:pt x="2015" y="233"/>
                  </a:lnTo>
                  <a:cubicBezTo>
                    <a:pt x="2003" y="218"/>
                    <a:pt x="2025" y="171"/>
                    <a:pt x="2020" y="119"/>
                  </a:cubicBezTo>
                  <a:lnTo>
                    <a:pt x="2020" y="119"/>
                  </a:lnTo>
                  <a:cubicBezTo>
                    <a:pt x="2008" y="165"/>
                    <a:pt x="1999" y="178"/>
                    <a:pt x="1991" y="178"/>
                  </a:cubicBezTo>
                  <a:cubicBezTo>
                    <a:pt x="1982" y="178"/>
                    <a:pt x="1974" y="158"/>
                    <a:pt x="1965" y="158"/>
                  </a:cubicBezTo>
                  <a:cubicBezTo>
                    <a:pt x="1960" y="158"/>
                    <a:pt x="1954" y="165"/>
                    <a:pt x="1946" y="188"/>
                  </a:cubicBezTo>
                  <a:cubicBezTo>
                    <a:pt x="1943" y="98"/>
                    <a:pt x="1933" y="76"/>
                    <a:pt x="1921" y="76"/>
                  </a:cubicBezTo>
                  <a:cubicBezTo>
                    <a:pt x="1916" y="76"/>
                    <a:pt x="1911" y="79"/>
                    <a:pt x="1906" y="83"/>
                  </a:cubicBezTo>
                  <a:cubicBezTo>
                    <a:pt x="1898" y="90"/>
                    <a:pt x="1889" y="99"/>
                    <a:pt x="1882" y="99"/>
                  </a:cubicBezTo>
                  <a:cubicBezTo>
                    <a:pt x="1873" y="99"/>
                    <a:pt x="1864" y="87"/>
                    <a:pt x="1858" y="44"/>
                  </a:cubicBezTo>
                  <a:lnTo>
                    <a:pt x="1858" y="101"/>
                  </a:lnTo>
                  <a:cubicBezTo>
                    <a:pt x="1856" y="114"/>
                    <a:pt x="1855" y="120"/>
                    <a:pt x="1854" y="120"/>
                  </a:cubicBezTo>
                  <a:cubicBezTo>
                    <a:pt x="1851" y="120"/>
                    <a:pt x="1850" y="65"/>
                    <a:pt x="1847" y="54"/>
                  </a:cubicBezTo>
                  <a:lnTo>
                    <a:pt x="1847" y="54"/>
                  </a:lnTo>
                  <a:cubicBezTo>
                    <a:pt x="1847" y="100"/>
                    <a:pt x="1853" y="106"/>
                    <a:pt x="1848" y="137"/>
                  </a:cubicBezTo>
                  <a:cubicBezTo>
                    <a:pt x="1838" y="150"/>
                    <a:pt x="1828" y="155"/>
                    <a:pt x="1817" y="155"/>
                  </a:cubicBezTo>
                  <a:cubicBezTo>
                    <a:pt x="1800" y="155"/>
                    <a:pt x="1782" y="138"/>
                    <a:pt x="1764" y="115"/>
                  </a:cubicBezTo>
                  <a:cubicBezTo>
                    <a:pt x="1735" y="79"/>
                    <a:pt x="1706" y="27"/>
                    <a:pt x="1676" y="1"/>
                  </a:cubicBezTo>
                  <a:cubicBezTo>
                    <a:pt x="1675" y="1"/>
                    <a:pt x="1675" y="1"/>
                    <a:pt x="1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2"/>
            <p:cNvSpPr/>
            <p:nvPr/>
          </p:nvSpPr>
          <p:spPr>
            <a:xfrm>
              <a:off x="4834825" y="1323100"/>
              <a:ext cx="250" cy="700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0"/>
                  </a:moveTo>
                  <a:lnTo>
                    <a:pt x="10" y="0"/>
                  </a:lnTo>
                  <a:cubicBezTo>
                    <a:pt x="7" y="9"/>
                    <a:pt x="3" y="18"/>
                    <a:pt x="0" y="27"/>
                  </a:cubicBezTo>
                  <a:lnTo>
                    <a:pt x="2" y="27"/>
                  </a:lnTo>
                  <a:cubicBezTo>
                    <a:pt x="3" y="26"/>
                    <a:pt x="4" y="22"/>
                    <a:pt x="6" y="21"/>
                  </a:cubicBezTo>
                  <a:cubicBezTo>
                    <a:pt x="7" y="13"/>
                    <a:pt x="9" y="6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2"/>
            <p:cNvSpPr/>
            <p:nvPr/>
          </p:nvSpPr>
          <p:spPr>
            <a:xfrm>
              <a:off x="4779700" y="131985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6"/>
                    <a:pt x="4" y="7"/>
                    <a:pt x="5" y="11"/>
                  </a:cubicBezTo>
                  <a:lnTo>
                    <a:pt x="6" y="12"/>
                  </a:lnTo>
                  <a:cubicBezTo>
                    <a:pt x="5" y="8"/>
                    <a:pt x="4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2"/>
            <p:cNvSpPr/>
            <p:nvPr/>
          </p:nvSpPr>
          <p:spPr>
            <a:xfrm>
              <a:off x="4828400" y="13046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4" y="1"/>
                  </a:moveTo>
                  <a:lnTo>
                    <a:pt x="0" y="25"/>
                  </a:lnTo>
                  <a:lnTo>
                    <a:pt x="5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2"/>
            <p:cNvSpPr/>
            <p:nvPr/>
          </p:nvSpPr>
          <p:spPr>
            <a:xfrm>
              <a:off x="4773950" y="1313050"/>
              <a:ext cx="250" cy="60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0" y="1"/>
                  </a:moveTo>
                  <a:cubicBezTo>
                    <a:pt x="2" y="8"/>
                    <a:pt x="5" y="15"/>
                    <a:pt x="10" y="24"/>
                  </a:cubicBezTo>
                  <a:cubicBezTo>
                    <a:pt x="6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2"/>
            <p:cNvSpPr/>
            <p:nvPr/>
          </p:nvSpPr>
          <p:spPr>
            <a:xfrm>
              <a:off x="4772000" y="1312900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1"/>
                  </a:moveTo>
                  <a:cubicBezTo>
                    <a:pt x="10" y="17"/>
                    <a:pt x="16" y="26"/>
                    <a:pt x="2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2"/>
            <p:cNvSpPr/>
            <p:nvPr/>
          </p:nvSpPr>
          <p:spPr>
            <a:xfrm>
              <a:off x="4770925" y="1312925"/>
              <a:ext cx="325" cy="1000"/>
            </a:xfrm>
            <a:custGeom>
              <a:avLst/>
              <a:gdLst/>
              <a:ahLst/>
              <a:cxnLst/>
              <a:rect l="l" t="t" r="r" b="b"/>
              <a:pathLst>
                <a:path w="13" h="40" extrusionOk="0">
                  <a:moveTo>
                    <a:pt x="1" y="1"/>
                  </a:moveTo>
                  <a:lnTo>
                    <a:pt x="5" y="16"/>
                  </a:lnTo>
                  <a:lnTo>
                    <a:pt x="5" y="16"/>
                  </a:lnTo>
                  <a:cubicBezTo>
                    <a:pt x="4" y="11"/>
                    <a:pt x="3" y="6"/>
                    <a:pt x="1" y="1"/>
                  </a:cubicBezTo>
                  <a:close/>
                  <a:moveTo>
                    <a:pt x="5" y="16"/>
                  </a:moveTo>
                  <a:cubicBezTo>
                    <a:pt x="8" y="25"/>
                    <a:pt x="10" y="32"/>
                    <a:pt x="12" y="39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2"/>
            <p:cNvSpPr/>
            <p:nvPr/>
          </p:nvSpPr>
          <p:spPr>
            <a:xfrm>
              <a:off x="4789850" y="1305200"/>
              <a:ext cx="75" cy="425"/>
            </a:xfrm>
            <a:custGeom>
              <a:avLst/>
              <a:gdLst/>
              <a:ahLst/>
              <a:cxnLst/>
              <a:rect l="l" t="t" r="r" b="b"/>
              <a:pathLst>
                <a:path w="3" h="17" extrusionOk="0">
                  <a:moveTo>
                    <a:pt x="2" y="1"/>
                  </a:moveTo>
                  <a:cubicBezTo>
                    <a:pt x="2" y="1"/>
                    <a:pt x="1" y="7"/>
                    <a:pt x="1" y="16"/>
                  </a:cubicBezTo>
                  <a:cubicBezTo>
                    <a:pt x="1" y="16"/>
                    <a:pt x="2" y="14"/>
                    <a:pt x="2" y="12"/>
                  </a:cubicBezTo>
                  <a:cubicBezTo>
                    <a:pt x="2" y="4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2"/>
            <p:cNvSpPr/>
            <p:nvPr/>
          </p:nvSpPr>
          <p:spPr>
            <a:xfrm>
              <a:off x="4784750" y="1310700"/>
              <a:ext cx="225" cy="1200"/>
            </a:xfrm>
            <a:custGeom>
              <a:avLst/>
              <a:gdLst/>
              <a:ahLst/>
              <a:cxnLst/>
              <a:rect l="l" t="t" r="r" b="b"/>
              <a:pathLst>
                <a:path w="9" h="48" extrusionOk="0">
                  <a:moveTo>
                    <a:pt x="3" y="0"/>
                  </a:moveTo>
                  <a:cubicBezTo>
                    <a:pt x="0" y="0"/>
                    <a:pt x="1" y="10"/>
                    <a:pt x="9" y="47"/>
                  </a:cubicBezTo>
                  <a:cubicBezTo>
                    <a:pt x="8" y="31"/>
                    <a:pt x="8" y="14"/>
                    <a:pt x="8" y="4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2"/>
            <p:cNvSpPr/>
            <p:nvPr/>
          </p:nvSpPr>
          <p:spPr>
            <a:xfrm>
              <a:off x="4796300" y="13020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2"/>
            <p:cNvSpPr/>
            <p:nvPr/>
          </p:nvSpPr>
          <p:spPr>
            <a:xfrm>
              <a:off x="4784925" y="1310475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3" y="1"/>
                  </a:moveTo>
                  <a:cubicBezTo>
                    <a:pt x="1" y="1"/>
                    <a:pt x="1" y="5"/>
                    <a:pt x="1" y="13"/>
                  </a:cubicBezTo>
                  <a:cubicBezTo>
                    <a:pt x="3" y="16"/>
                    <a:pt x="6" y="20"/>
                    <a:pt x="8" y="20"/>
                  </a:cubicBezTo>
                  <a:cubicBezTo>
                    <a:pt x="10" y="20"/>
                    <a:pt x="11" y="18"/>
                    <a:pt x="11" y="13"/>
                  </a:cubicBezTo>
                  <a:cubicBezTo>
                    <a:pt x="7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2"/>
            <p:cNvSpPr/>
            <p:nvPr/>
          </p:nvSpPr>
          <p:spPr>
            <a:xfrm>
              <a:off x="4763100" y="1325450"/>
              <a:ext cx="1075" cy="825"/>
            </a:xfrm>
            <a:custGeom>
              <a:avLst/>
              <a:gdLst/>
              <a:ahLst/>
              <a:cxnLst/>
              <a:rect l="l" t="t" r="r" b="b"/>
              <a:pathLst>
                <a:path w="43" h="33" extrusionOk="0">
                  <a:moveTo>
                    <a:pt x="1" y="1"/>
                  </a:moveTo>
                  <a:lnTo>
                    <a:pt x="9" y="11"/>
                  </a:lnTo>
                  <a:lnTo>
                    <a:pt x="15" y="18"/>
                  </a:lnTo>
                  <a:cubicBezTo>
                    <a:pt x="20" y="23"/>
                    <a:pt x="25" y="29"/>
                    <a:pt x="30" y="33"/>
                  </a:cubicBezTo>
                  <a:cubicBezTo>
                    <a:pt x="34" y="28"/>
                    <a:pt x="37" y="25"/>
                    <a:pt x="42" y="23"/>
                  </a:cubicBezTo>
                  <a:cubicBezTo>
                    <a:pt x="36" y="21"/>
                    <a:pt x="29" y="17"/>
                    <a:pt x="21" y="13"/>
                  </a:cubicBezTo>
                  <a:lnTo>
                    <a:pt x="11" y="8"/>
                  </a:lnTo>
                  <a:cubicBezTo>
                    <a:pt x="10" y="6"/>
                    <a:pt x="8" y="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2"/>
            <p:cNvSpPr/>
            <p:nvPr/>
          </p:nvSpPr>
          <p:spPr>
            <a:xfrm>
              <a:off x="4764200" y="1326025"/>
              <a:ext cx="875" cy="275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6" y="4"/>
                    <a:pt x="13" y="6"/>
                    <a:pt x="21" y="9"/>
                  </a:cubicBezTo>
                  <a:cubicBezTo>
                    <a:pt x="26" y="10"/>
                    <a:pt x="29" y="10"/>
                    <a:pt x="34" y="11"/>
                  </a:cubicBezTo>
                  <a:lnTo>
                    <a:pt x="27" y="7"/>
                  </a:lnTo>
                  <a:cubicBezTo>
                    <a:pt x="24" y="6"/>
                    <a:pt x="21" y="5"/>
                    <a:pt x="18" y="4"/>
                  </a:cubicBezTo>
                  <a:cubicBezTo>
                    <a:pt x="13" y="1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2"/>
            <p:cNvSpPr/>
            <p:nvPr/>
          </p:nvSpPr>
          <p:spPr>
            <a:xfrm>
              <a:off x="4765025" y="1326275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1"/>
                  </a:moveTo>
                  <a:lnTo>
                    <a:pt x="41" y="3"/>
                  </a:lnTo>
                  <a:cubicBezTo>
                    <a:pt x="37" y="3"/>
                    <a:pt x="35" y="4"/>
                    <a:pt x="29" y="4"/>
                  </a:cubicBezTo>
                  <a:cubicBezTo>
                    <a:pt x="20" y="4"/>
                    <a:pt x="10" y="3"/>
                    <a:pt x="0" y="1"/>
                  </a:cubicBezTo>
                  <a:lnTo>
                    <a:pt x="0" y="1"/>
                  </a:lnTo>
                  <a:cubicBezTo>
                    <a:pt x="9" y="6"/>
                    <a:pt x="17" y="11"/>
                    <a:pt x="26" y="14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7" y="14"/>
                    <a:pt x="44" y="10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2"/>
            <p:cNvSpPr/>
            <p:nvPr/>
          </p:nvSpPr>
          <p:spPr>
            <a:xfrm>
              <a:off x="4767100" y="1313500"/>
              <a:ext cx="300" cy="800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0" y="1"/>
                  </a:moveTo>
                  <a:lnTo>
                    <a:pt x="12" y="32"/>
                  </a:lnTo>
                  <a:cubicBezTo>
                    <a:pt x="7" y="17"/>
                    <a:pt x="3" y="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2"/>
            <p:cNvSpPr/>
            <p:nvPr/>
          </p:nvSpPr>
          <p:spPr>
            <a:xfrm>
              <a:off x="4766900" y="1312750"/>
              <a:ext cx="975" cy="1525"/>
            </a:xfrm>
            <a:custGeom>
              <a:avLst/>
              <a:gdLst/>
              <a:ahLst/>
              <a:cxnLst/>
              <a:rect l="l" t="t" r="r" b="b"/>
              <a:pathLst>
                <a:path w="39" h="61" extrusionOk="0">
                  <a:moveTo>
                    <a:pt x="2" y="1"/>
                  </a:moveTo>
                  <a:cubicBezTo>
                    <a:pt x="1" y="1"/>
                    <a:pt x="1" y="2"/>
                    <a:pt x="1" y="6"/>
                  </a:cubicBezTo>
                  <a:lnTo>
                    <a:pt x="9" y="31"/>
                  </a:lnTo>
                  <a:cubicBezTo>
                    <a:pt x="7" y="22"/>
                    <a:pt x="6" y="19"/>
                    <a:pt x="7" y="19"/>
                  </a:cubicBezTo>
                  <a:lnTo>
                    <a:pt x="7" y="19"/>
                  </a:lnTo>
                  <a:cubicBezTo>
                    <a:pt x="11" y="19"/>
                    <a:pt x="33" y="60"/>
                    <a:pt x="37" y="60"/>
                  </a:cubicBezTo>
                  <a:cubicBezTo>
                    <a:pt x="39" y="60"/>
                    <a:pt x="38" y="56"/>
                    <a:pt x="35" y="46"/>
                  </a:cubicBezTo>
                  <a:cubicBezTo>
                    <a:pt x="29" y="42"/>
                    <a:pt x="8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2"/>
            <p:cNvSpPr/>
            <p:nvPr/>
          </p:nvSpPr>
          <p:spPr>
            <a:xfrm>
              <a:off x="4772625" y="1322275"/>
              <a:ext cx="1325" cy="2875"/>
            </a:xfrm>
            <a:custGeom>
              <a:avLst/>
              <a:gdLst/>
              <a:ahLst/>
              <a:cxnLst/>
              <a:rect l="l" t="t" r="r" b="b"/>
              <a:pathLst>
                <a:path w="53" h="11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33"/>
                    <a:pt x="33" y="76"/>
                    <a:pt x="29" y="86"/>
                  </a:cubicBezTo>
                  <a:cubicBezTo>
                    <a:pt x="41" y="106"/>
                    <a:pt x="47" y="114"/>
                    <a:pt x="48" y="114"/>
                  </a:cubicBezTo>
                  <a:cubicBezTo>
                    <a:pt x="52" y="114"/>
                    <a:pt x="8" y="20"/>
                    <a:pt x="22" y="20"/>
                  </a:cubicBezTo>
                  <a:lnTo>
                    <a:pt x="22" y="20"/>
                  </a:lnTo>
                  <a:cubicBezTo>
                    <a:pt x="22" y="20"/>
                    <a:pt x="23" y="20"/>
                    <a:pt x="23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2"/>
            <p:cNvSpPr/>
            <p:nvPr/>
          </p:nvSpPr>
          <p:spPr>
            <a:xfrm>
              <a:off x="4774650" y="1323525"/>
              <a:ext cx="675" cy="1725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3" y="1"/>
                  </a:moveTo>
                  <a:cubicBezTo>
                    <a:pt x="0" y="20"/>
                    <a:pt x="20" y="49"/>
                    <a:pt x="26" y="68"/>
                  </a:cubicBezTo>
                  <a:cubicBezTo>
                    <a:pt x="20" y="37"/>
                    <a:pt x="19" y="28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2"/>
            <p:cNvSpPr/>
            <p:nvPr/>
          </p:nvSpPr>
          <p:spPr>
            <a:xfrm>
              <a:off x="4782850" y="1321175"/>
              <a:ext cx="575" cy="2025"/>
            </a:xfrm>
            <a:custGeom>
              <a:avLst/>
              <a:gdLst/>
              <a:ahLst/>
              <a:cxnLst/>
              <a:rect l="l" t="t" r="r" b="b"/>
              <a:pathLst>
                <a:path w="23" h="81" extrusionOk="0">
                  <a:moveTo>
                    <a:pt x="1" y="1"/>
                  </a:moveTo>
                  <a:lnTo>
                    <a:pt x="20" y="80"/>
                  </a:lnTo>
                  <a:cubicBezTo>
                    <a:pt x="23" y="68"/>
                    <a:pt x="12" y="4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2"/>
            <p:cNvSpPr/>
            <p:nvPr/>
          </p:nvSpPr>
          <p:spPr>
            <a:xfrm>
              <a:off x="4781575" y="1309125"/>
              <a:ext cx="450" cy="1875"/>
            </a:xfrm>
            <a:custGeom>
              <a:avLst/>
              <a:gdLst/>
              <a:ahLst/>
              <a:cxnLst/>
              <a:rect l="l" t="t" r="r" b="b"/>
              <a:pathLst>
                <a:path w="18" h="75" extrusionOk="0">
                  <a:moveTo>
                    <a:pt x="0" y="0"/>
                  </a:moveTo>
                  <a:lnTo>
                    <a:pt x="14" y="75"/>
                  </a:lnTo>
                  <a:lnTo>
                    <a:pt x="1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2"/>
            <p:cNvSpPr/>
            <p:nvPr/>
          </p:nvSpPr>
          <p:spPr>
            <a:xfrm>
              <a:off x="4786250" y="1324050"/>
              <a:ext cx="75" cy="800"/>
            </a:xfrm>
            <a:custGeom>
              <a:avLst/>
              <a:gdLst/>
              <a:ahLst/>
              <a:cxnLst/>
              <a:rect l="l" t="t" r="r" b="b"/>
              <a:pathLst>
                <a:path w="3" h="32" extrusionOk="0">
                  <a:moveTo>
                    <a:pt x="3" y="1"/>
                  </a:moveTo>
                  <a:lnTo>
                    <a:pt x="1" y="20"/>
                  </a:lnTo>
                  <a:lnTo>
                    <a:pt x="1" y="3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2"/>
            <p:cNvSpPr/>
            <p:nvPr/>
          </p:nvSpPr>
          <p:spPr>
            <a:xfrm>
              <a:off x="4799400" y="1319275"/>
              <a:ext cx="350" cy="2700"/>
            </a:xfrm>
            <a:custGeom>
              <a:avLst/>
              <a:gdLst/>
              <a:ahLst/>
              <a:cxnLst/>
              <a:rect l="l" t="t" r="r" b="b"/>
              <a:pathLst>
                <a:path w="14" h="10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6"/>
                    <a:pt x="7" y="108"/>
                    <a:pt x="11" y="108"/>
                  </a:cubicBezTo>
                  <a:cubicBezTo>
                    <a:pt x="12" y="108"/>
                    <a:pt x="13" y="106"/>
                    <a:pt x="13" y="10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2"/>
            <p:cNvSpPr/>
            <p:nvPr/>
          </p:nvSpPr>
          <p:spPr>
            <a:xfrm>
              <a:off x="4805625" y="1318900"/>
              <a:ext cx="375" cy="1550"/>
            </a:xfrm>
            <a:custGeom>
              <a:avLst/>
              <a:gdLst/>
              <a:ahLst/>
              <a:cxnLst/>
              <a:rect l="l" t="t" r="r" b="b"/>
              <a:pathLst>
                <a:path w="15" h="62" extrusionOk="0">
                  <a:moveTo>
                    <a:pt x="2" y="1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3" y="36"/>
                    <a:pt x="7" y="62"/>
                    <a:pt x="10" y="62"/>
                  </a:cubicBezTo>
                  <a:cubicBezTo>
                    <a:pt x="12" y="62"/>
                    <a:pt x="14" y="54"/>
                    <a:pt x="15" y="37"/>
                  </a:cubicBezTo>
                  <a:cubicBezTo>
                    <a:pt x="10" y="30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2"/>
            <p:cNvSpPr/>
            <p:nvPr/>
          </p:nvSpPr>
          <p:spPr>
            <a:xfrm>
              <a:off x="4822950" y="1324450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1" y="0"/>
                  </a:moveTo>
                  <a:lnTo>
                    <a:pt x="0" y="32"/>
                  </a:lnTo>
                  <a:lnTo>
                    <a:pt x="1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2"/>
            <p:cNvSpPr/>
            <p:nvPr/>
          </p:nvSpPr>
          <p:spPr>
            <a:xfrm>
              <a:off x="4754800" y="1383525"/>
              <a:ext cx="1400" cy="2375"/>
            </a:xfrm>
            <a:custGeom>
              <a:avLst/>
              <a:gdLst/>
              <a:ahLst/>
              <a:cxnLst/>
              <a:rect l="l" t="t" r="r" b="b"/>
              <a:pathLst>
                <a:path w="56" h="95" extrusionOk="0">
                  <a:moveTo>
                    <a:pt x="1" y="1"/>
                  </a:moveTo>
                  <a:lnTo>
                    <a:pt x="9" y="29"/>
                  </a:lnTo>
                  <a:cubicBezTo>
                    <a:pt x="20" y="51"/>
                    <a:pt x="51" y="95"/>
                    <a:pt x="55" y="95"/>
                  </a:cubicBezTo>
                  <a:cubicBezTo>
                    <a:pt x="56" y="95"/>
                    <a:pt x="56" y="94"/>
                    <a:pt x="56" y="9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2"/>
            <p:cNvSpPr/>
            <p:nvPr/>
          </p:nvSpPr>
          <p:spPr>
            <a:xfrm>
              <a:off x="4755525" y="1382625"/>
              <a:ext cx="3075" cy="5225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1" y="0"/>
                  </a:moveTo>
                  <a:cubicBezTo>
                    <a:pt x="52" y="91"/>
                    <a:pt x="26" y="56"/>
                    <a:pt x="86" y="162"/>
                  </a:cubicBezTo>
                  <a:cubicBezTo>
                    <a:pt x="86" y="164"/>
                    <a:pt x="86" y="165"/>
                    <a:pt x="85" y="165"/>
                  </a:cubicBezTo>
                  <a:cubicBezTo>
                    <a:pt x="79" y="165"/>
                    <a:pt x="56" y="134"/>
                    <a:pt x="38" y="105"/>
                  </a:cubicBezTo>
                  <a:lnTo>
                    <a:pt x="38" y="105"/>
                  </a:lnTo>
                  <a:cubicBezTo>
                    <a:pt x="43" y="114"/>
                    <a:pt x="42" y="115"/>
                    <a:pt x="40" y="115"/>
                  </a:cubicBezTo>
                  <a:cubicBezTo>
                    <a:pt x="39" y="115"/>
                    <a:pt x="39" y="114"/>
                    <a:pt x="38" y="114"/>
                  </a:cubicBezTo>
                  <a:lnTo>
                    <a:pt x="38" y="114"/>
                  </a:lnTo>
                  <a:cubicBezTo>
                    <a:pt x="35" y="114"/>
                    <a:pt x="33" y="117"/>
                    <a:pt x="52" y="150"/>
                  </a:cubicBezTo>
                  <a:cubicBezTo>
                    <a:pt x="77" y="181"/>
                    <a:pt x="93" y="197"/>
                    <a:pt x="98" y="197"/>
                  </a:cubicBezTo>
                  <a:cubicBezTo>
                    <a:pt x="104" y="197"/>
                    <a:pt x="100" y="180"/>
                    <a:pt x="85" y="148"/>
                  </a:cubicBezTo>
                  <a:lnTo>
                    <a:pt x="85" y="148"/>
                  </a:lnTo>
                  <a:cubicBezTo>
                    <a:pt x="99" y="167"/>
                    <a:pt x="112" y="192"/>
                    <a:pt x="122" y="209"/>
                  </a:cubicBezTo>
                  <a:cubicBezTo>
                    <a:pt x="100" y="161"/>
                    <a:pt x="58" y="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2"/>
            <p:cNvSpPr/>
            <p:nvPr/>
          </p:nvSpPr>
          <p:spPr>
            <a:xfrm>
              <a:off x="4773300" y="13828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cubicBezTo>
                    <a:pt x="5" y="7"/>
                    <a:pt x="8" y="10"/>
                    <a:pt x="11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2"/>
            <p:cNvSpPr/>
            <p:nvPr/>
          </p:nvSpPr>
          <p:spPr>
            <a:xfrm>
              <a:off x="4782150" y="1379250"/>
              <a:ext cx="300" cy="575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3" y="1"/>
                  </a:moveTo>
                  <a:cubicBezTo>
                    <a:pt x="1" y="5"/>
                    <a:pt x="6" y="13"/>
                    <a:pt x="11" y="22"/>
                  </a:cubicBezTo>
                  <a:cubicBezTo>
                    <a:pt x="10" y="15"/>
                    <a:pt x="9" y="8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2"/>
            <p:cNvSpPr/>
            <p:nvPr/>
          </p:nvSpPr>
          <p:spPr>
            <a:xfrm>
              <a:off x="4784950" y="138077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cubicBezTo>
                    <a:pt x="5" y="5"/>
                    <a:pt x="9" y="8"/>
                    <a:pt x="10" y="8"/>
                  </a:cubicBezTo>
                  <a:cubicBezTo>
                    <a:pt x="10" y="8"/>
                    <a:pt x="10" y="7"/>
                    <a:pt x="8" y="4"/>
                  </a:cubicBezTo>
                  <a:cubicBezTo>
                    <a:pt x="6" y="2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2"/>
            <p:cNvSpPr/>
            <p:nvPr/>
          </p:nvSpPr>
          <p:spPr>
            <a:xfrm>
              <a:off x="4773550" y="1383125"/>
              <a:ext cx="700" cy="57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" y="0"/>
                  </a:moveTo>
                  <a:lnTo>
                    <a:pt x="28" y="23"/>
                  </a:lnTo>
                  <a:cubicBezTo>
                    <a:pt x="14" y="2"/>
                    <a:pt x="10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2"/>
            <p:cNvSpPr/>
            <p:nvPr/>
          </p:nvSpPr>
          <p:spPr>
            <a:xfrm>
              <a:off x="4756800" y="138125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cubicBezTo>
                    <a:pt x="2" y="5"/>
                    <a:pt x="6" y="15"/>
                    <a:pt x="11" y="28"/>
                  </a:cubicBezTo>
                  <a:lnTo>
                    <a:pt x="11" y="28"/>
                  </a:lnTo>
                  <a:cubicBezTo>
                    <a:pt x="9" y="23"/>
                    <a:pt x="9" y="19"/>
                    <a:pt x="9" y="15"/>
                  </a:cubicBezTo>
                  <a:cubicBezTo>
                    <a:pt x="7" y="11"/>
                    <a:pt x="4" y="6"/>
                    <a:pt x="1" y="0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2"/>
            <p:cNvSpPr/>
            <p:nvPr/>
          </p:nvSpPr>
          <p:spPr>
            <a:xfrm>
              <a:off x="4771175" y="1387175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3" y="1"/>
                  </a:moveTo>
                  <a:lnTo>
                    <a:pt x="0" y="2"/>
                  </a:lnTo>
                  <a:cubicBezTo>
                    <a:pt x="7" y="12"/>
                    <a:pt x="14" y="26"/>
                    <a:pt x="23" y="4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2"/>
            <p:cNvSpPr/>
            <p:nvPr/>
          </p:nvSpPr>
          <p:spPr>
            <a:xfrm>
              <a:off x="4767200" y="1386525"/>
              <a:ext cx="1750" cy="2750"/>
            </a:xfrm>
            <a:custGeom>
              <a:avLst/>
              <a:gdLst/>
              <a:ahLst/>
              <a:cxnLst/>
              <a:rect l="l" t="t" r="r" b="b"/>
              <a:pathLst>
                <a:path w="70" h="110" extrusionOk="0">
                  <a:moveTo>
                    <a:pt x="1" y="1"/>
                  </a:moveTo>
                  <a:cubicBezTo>
                    <a:pt x="1" y="2"/>
                    <a:pt x="2" y="4"/>
                    <a:pt x="3" y="6"/>
                  </a:cubicBezTo>
                  <a:lnTo>
                    <a:pt x="3" y="6"/>
                  </a:lnTo>
                  <a:cubicBezTo>
                    <a:pt x="2" y="4"/>
                    <a:pt x="2" y="3"/>
                    <a:pt x="1" y="1"/>
                  </a:cubicBezTo>
                  <a:close/>
                  <a:moveTo>
                    <a:pt x="3" y="6"/>
                  </a:moveTo>
                  <a:lnTo>
                    <a:pt x="3" y="6"/>
                  </a:lnTo>
                  <a:cubicBezTo>
                    <a:pt x="21" y="35"/>
                    <a:pt x="28" y="49"/>
                    <a:pt x="29" y="57"/>
                  </a:cubicBezTo>
                  <a:cubicBezTo>
                    <a:pt x="39" y="71"/>
                    <a:pt x="49" y="88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9" y="110"/>
                    <a:pt x="25" y="41"/>
                    <a:pt x="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2"/>
            <p:cNvSpPr/>
            <p:nvPr/>
          </p:nvSpPr>
          <p:spPr>
            <a:xfrm>
              <a:off x="4762425" y="1388600"/>
              <a:ext cx="125" cy="37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5"/>
                    <a:pt x="3" y="8"/>
                    <a:pt x="4" y="11"/>
                  </a:cubicBezTo>
                  <a:lnTo>
                    <a:pt x="4" y="11"/>
                  </a:lnTo>
                  <a:lnTo>
                    <a:pt x="1" y="1"/>
                  </a:lnTo>
                  <a:close/>
                  <a:moveTo>
                    <a:pt x="4" y="11"/>
                  </a:moveTo>
                  <a:lnTo>
                    <a:pt x="5" y="14"/>
                  </a:lnTo>
                  <a:cubicBezTo>
                    <a:pt x="5" y="13"/>
                    <a:pt x="4" y="12"/>
                    <a:pt x="4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2"/>
            <p:cNvSpPr/>
            <p:nvPr/>
          </p:nvSpPr>
          <p:spPr>
            <a:xfrm>
              <a:off x="4773425" y="1386350"/>
              <a:ext cx="475" cy="7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0"/>
                    <a:pt x="12" y="17"/>
                    <a:pt x="16" y="23"/>
                  </a:cubicBezTo>
                  <a:lnTo>
                    <a:pt x="16" y="23"/>
                  </a:lnTo>
                  <a:cubicBezTo>
                    <a:pt x="11" y="15"/>
                    <a:pt x="6" y="8"/>
                    <a:pt x="0" y="1"/>
                  </a:cubicBezTo>
                  <a:close/>
                  <a:moveTo>
                    <a:pt x="16" y="23"/>
                  </a:moveTo>
                  <a:lnTo>
                    <a:pt x="16" y="23"/>
                  </a:lnTo>
                  <a:cubicBezTo>
                    <a:pt x="16" y="25"/>
                    <a:pt x="17" y="26"/>
                    <a:pt x="18" y="28"/>
                  </a:cubicBezTo>
                  <a:cubicBezTo>
                    <a:pt x="17" y="26"/>
                    <a:pt x="17" y="25"/>
                    <a:pt x="16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2"/>
            <p:cNvSpPr/>
            <p:nvPr/>
          </p:nvSpPr>
          <p:spPr>
            <a:xfrm>
              <a:off x="4830075" y="1323925"/>
              <a:ext cx="400" cy="175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0" y="0"/>
                  </a:moveTo>
                  <a:cubicBezTo>
                    <a:pt x="3" y="2"/>
                    <a:pt x="5" y="2"/>
                    <a:pt x="7" y="3"/>
                  </a:cubicBezTo>
                  <a:lnTo>
                    <a:pt x="7" y="3"/>
                  </a:lnTo>
                  <a:cubicBezTo>
                    <a:pt x="3" y="2"/>
                    <a:pt x="1" y="0"/>
                    <a:pt x="0" y="0"/>
                  </a:cubicBezTo>
                  <a:close/>
                  <a:moveTo>
                    <a:pt x="7" y="3"/>
                  </a:moveTo>
                  <a:cubicBezTo>
                    <a:pt x="9" y="4"/>
                    <a:pt x="12" y="5"/>
                    <a:pt x="16" y="7"/>
                  </a:cubicBezTo>
                  <a:cubicBezTo>
                    <a:pt x="13" y="5"/>
                    <a:pt x="10" y="4"/>
                    <a:pt x="7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2"/>
            <p:cNvSpPr/>
            <p:nvPr/>
          </p:nvSpPr>
          <p:spPr>
            <a:xfrm>
              <a:off x="4841725" y="1324675"/>
              <a:ext cx="1325" cy="425"/>
            </a:xfrm>
            <a:custGeom>
              <a:avLst/>
              <a:gdLst/>
              <a:ahLst/>
              <a:cxnLst/>
              <a:rect l="l" t="t" r="r" b="b"/>
              <a:pathLst>
                <a:path w="53" h="17" extrusionOk="0">
                  <a:moveTo>
                    <a:pt x="0" y="0"/>
                  </a:moveTo>
                  <a:lnTo>
                    <a:pt x="3" y="3"/>
                  </a:lnTo>
                  <a:cubicBezTo>
                    <a:pt x="21" y="7"/>
                    <a:pt x="37" y="12"/>
                    <a:pt x="53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2"/>
            <p:cNvSpPr/>
            <p:nvPr/>
          </p:nvSpPr>
          <p:spPr>
            <a:xfrm>
              <a:off x="4789150" y="13817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4" y="7"/>
                    <a:pt x="4" y="7"/>
                  </a:cubicBezTo>
                  <a:cubicBezTo>
                    <a:pt x="5" y="7"/>
                    <a:pt x="4" y="4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2"/>
            <p:cNvSpPr/>
            <p:nvPr/>
          </p:nvSpPr>
          <p:spPr>
            <a:xfrm>
              <a:off x="4808225" y="1361550"/>
              <a:ext cx="2650" cy="4150"/>
            </a:xfrm>
            <a:custGeom>
              <a:avLst/>
              <a:gdLst/>
              <a:ahLst/>
              <a:cxnLst/>
              <a:rect l="l" t="t" r="r" b="b"/>
              <a:pathLst>
                <a:path w="106" h="166" extrusionOk="0">
                  <a:moveTo>
                    <a:pt x="0" y="0"/>
                  </a:moveTo>
                  <a:cubicBezTo>
                    <a:pt x="23" y="30"/>
                    <a:pt x="64" y="130"/>
                    <a:pt x="106" y="165"/>
                  </a:cubicBezTo>
                  <a:cubicBezTo>
                    <a:pt x="51" y="103"/>
                    <a:pt x="66" y="6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2"/>
            <p:cNvSpPr/>
            <p:nvPr/>
          </p:nvSpPr>
          <p:spPr>
            <a:xfrm>
              <a:off x="4757025" y="13813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0"/>
                  </a:moveTo>
                  <a:cubicBezTo>
                    <a:pt x="1" y="0"/>
                    <a:pt x="0" y="2"/>
                    <a:pt x="2" y="5"/>
                  </a:cubicBezTo>
                  <a:cubicBezTo>
                    <a:pt x="3" y="4"/>
                    <a:pt x="3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2"/>
            <p:cNvSpPr/>
            <p:nvPr/>
          </p:nvSpPr>
          <p:spPr>
            <a:xfrm>
              <a:off x="4808075" y="1361425"/>
              <a:ext cx="225" cy="2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7"/>
                  </a:moveTo>
                  <a:lnTo>
                    <a:pt x="8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2"/>
            <p:cNvSpPr/>
            <p:nvPr/>
          </p:nvSpPr>
          <p:spPr>
            <a:xfrm>
              <a:off x="4793550" y="1376050"/>
              <a:ext cx="625" cy="875"/>
            </a:xfrm>
            <a:custGeom>
              <a:avLst/>
              <a:gdLst/>
              <a:ahLst/>
              <a:cxnLst/>
              <a:rect l="l" t="t" r="r" b="b"/>
              <a:pathLst>
                <a:path w="25" h="35" extrusionOk="0">
                  <a:moveTo>
                    <a:pt x="0" y="1"/>
                  </a:moveTo>
                  <a:cubicBezTo>
                    <a:pt x="5" y="10"/>
                    <a:pt x="12" y="20"/>
                    <a:pt x="24" y="34"/>
                  </a:cubicBezTo>
                  <a:cubicBezTo>
                    <a:pt x="15" y="21"/>
                    <a:pt x="6" y="1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2"/>
            <p:cNvSpPr/>
            <p:nvPr/>
          </p:nvSpPr>
          <p:spPr>
            <a:xfrm>
              <a:off x="4788125" y="137692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ubicBezTo>
                    <a:pt x="6" y="1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2"/>
            <p:cNvSpPr/>
            <p:nvPr/>
          </p:nvSpPr>
          <p:spPr>
            <a:xfrm>
              <a:off x="4794575" y="13726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" y="6"/>
                  </a:moveTo>
                  <a:cubicBezTo>
                    <a:pt x="4" y="10"/>
                    <a:pt x="6" y="11"/>
                    <a:pt x="8" y="12"/>
                  </a:cubicBezTo>
                  <a:lnTo>
                    <a:pt x="8" y="12"/>
                  </a:lnTo>
                  <a:cubicBezTo>
                    <a:pt x="5" y="10"/>
                    <a:pt x="3" y="8"/>
                    <a:pt x="1" y="6"/>
                  </a:cubicBezTo>
                  <a:close/>
                  <a:moveTo>
                    <a:pt x="5" y="0"/>
                  </a:moveTo>
                  <a:cubicBezTo>
                    <a:pt x="8" y="7"/>
                    <a:pt x="10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2"/>
                  </a:lnTo>
                  <a:cubicBezTo>
                    <a:pt x="9" y="13"/>
                    <a:pt x="11" y="14"/>
                    <a:pt x="11" y="14"/>
                  </a:cubicBezTo>
                  <a:cubicBezTo>
                    <a:pt x="12" y="14"/>
                    <a:pt x="13" y="13"/>
                    <a:pt x="11" y="8"/>
                  </a:cubicBezTo>
                  <a:cubicBezTo>
                    <a:pt x="8" y="4"/>
                    <a:pt x="6" y="2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2"/>
            <p:cNvSpPr/>
            <p:nvPr/>
          </p:nvSpPr>
          <p:spPr>
            <a:xfrm>
              <a:off x="4796550" y="13709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0" y="1"/>
                  </a:moveTo>
                  <a:lnTo>
                    <a:pt x="0" y="7"/>
                  </a:lnTo>
                  <a:lnTo>
                    <a:pt x="13" y="14"/>
                  </a:lnTo>
                  <a:cubicBezTo>
                    <a:pt x="9" y="9"/>
                    <a:pt x="5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2"/>
            <p:cNvSpPr/>
            <p:nvPr/>
          </p:nvSpPr>
          <p:spPr>
            <a:xfrm>
              <a:off x="4828225" y="1329025"/>
              <a:ext cx="1725" cy="1350"/>
            </a:xfrm>
            <a:custGeom>
              <a:avLst/>
              <a:gdLst/>
              <a:ahLst/>
              <a:cxnLst/>
              <a:rect l="l" t="t" r="r" b="b"/>
              <a:pathLst>
                <a:path w="69" h="54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20" y="19"/>
                    <a:pt x="42" y="34"/>
                    <a:pt x="64" y="50"/>
                  </a:cubicBezTo>
                  <a:lnTo>
                    <a:pt x="64" y="50"/>
                  </a:lnTo>
                  <a:cubicBezTo>
                    <a:pt x="24" y="21"/>
                    <a:pt x="9" y="1"/>
                    <a:pt x="4" y="1"/>
                  </a:cubicBezTo>
                  <a:close/>
                  <a:moveTo>
                    <a:pt x="64" y="50"/>
                  </a:moveTo>
                  <a:cubicBezTo>
                    <a:pt x="65" y="51"/>
                    <a:pt x="67" y="53"/>
                    <a:pt x="68" y="54"/>
                  </a:cubicBezTo>
                  <a:cubicBezTo>
                    <a:pt x="67" y="53"/>
                    <a:pt x="65" y="51"/>
                    <a:pt x="64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2"/>
            <p:cNvSpPr/>
            <p:nvPr/>
          </p:nvSpPr>
          <p:spPr>
            <a:xfrm>
              <a:off x="4757075" y="1381450"/>
              <a:ext cx="450" cy="900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1"/>
                  </a:moveTo>
                  <a:lnTo>
                    <a:pt x="0" y="7"/>
                  </a:lnTo>
                  <a:cubicBezTo>
                    <a:pt x="6" y="18"/>
                    <a:pt x="12" y="31"/>
                    <a:pt x="18" y="36"/>
                  </a:cubicBezTo>
                  <a:cubicBezTo>
                    <a:pt x="6" y="16"/>
                    <a:pt x="1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2"/>
            <p:cNvSpPr/>
            <p:nvPr/>
          </p:nvSpPr>
          <p:spPr>
            <a:xfrm>
              <a:off x="4784875" y="1357600"/>
              <a:ext cx="600" cy="75"/>
            </a:xfrm>
            <a:custGeom>
              <a:avLst/>
              <a:gdLst/>
              <a:ahLst/>
              <a:cxnLst/>
              <a:rect l="l" t="t" r="r" b="b"/>
              <a:pathLst>
                <a:path w="24" h="3" extrusionOk="0">
                  <a:moveTo>
                    <a:pt x="10" y="0"/>
                  </a:moveTo>
                  <a:cubicBezTo>
                    <a:pt x="6" y="0"/>
                    <a:pt x="3" y="1"/>
                    <a:pt x="1" y="2"/>
                  </a:cubicBezTo>
                  <a:lnTo>
                    <a:pt x="24" y="3"/>
                  </a:lnTo>
                  <a:cubicBezTo>
                    <a:pt x="18" y="1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2"/>
            <p:cNvSpPr/>
            <p:nvPr/>
          </p:nvSpPr>
          <p:spPr>
            <a:xfrm>
              <a:off x="4815725" y="1339825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4" y="0"/>
                  </a:moveTo>
                  <a:cubicBezTo>
                    <a:pt x="1" y="0"/>
                    <a:pt x="3" y="2"/>
                    <a:pt x="6" y="1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2"/>
            <p:cNvSpPr/>
            <p:nvPr/>
          </p:nvSpPr>
          <p:spPr>
            <a:xfrm>
              <a:off x="4786350" y="1356725"/>
              <a:ext cx="1100" cy="1225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1" y="0"/>
                  </a:moveTo>
                  <a:cubicBezTo>
                    <a:pt x="20" y="25"/>
                    <a:pt x="33" y="40"/>
                    <a:pt x="43" y="48"/>
                  </a:cubicBezTo>
                  <a:cubicBezTo>
                    <a:pt x="39" y="42"/>
                    <a:pt x="38" y="37"/>
                    <a:pt x="32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2"/>
            <p:cNvSpPr/>
            <p:nvPr/>
          </p:nvSpPr>
          <p:spPr>
            <a:xfrm>
              <a:off x="4829925" y="1330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2"/>
            <p:cNvSpPr/>
            <p:nvPr/>
          </p:nvSpPr>
          <p:spPr>
            <a:xfrm>
              <a:off x="4756675" y="1322500"/>
              <a:ext cx="91975" cy="67175"/>
            </a:xfrm>
            <a:custGeom>
              <a:avLst/>
              <a:gdLst/>
              <a:ahLst/>
              <a:cxnLst/>
              <a:rect l="l" t="t" r="r" b="b"/>
              <a:pathLst>
                <a:path w="3679" h="2687" extrusionOk="0">
                  <a:moveTo>
                    <a:pt x="2981" y="42"/>
                  </a:moveTo>
                  <a:cubicBezTo>
                    <a:pt x="2983" y="43"/>
                    <a:pt x="2985" y="44"/>
                    <a:pt x="2987" y="45"/>
                  </a:cubicBezTo>
                  <a:lnTo>
                    <a:pt x="2987" y="45"/>
                  </a:lnTo>
                  <a:cubicBezTo>
                    <a:pt x="2985" y="44"/>
                    <a:pt x="2983" y="43"/>
                    <a:pt x="2981" y="42"/>
                  </a:cubicBezTo>
                  <a:close/>
                  <a:moveTo>
                    <a:pt x="2846" y="114"/>
                  </a:moveTo>
                  <a:cubicBezTo>
                    <a:pt x="2850" y="117"/>
                    <a:pt x="2855" y="119"/>
                    <a:pt x="2859" y="122"/>
                  </a:cubicBezTo>
                  <a:lnTo>
                    <a:pt x="2859" y="122"/>
                  </a:lnTo>
                  <a:cubicBezTo>
                    <a:pt x="2855" y="119"/>
                    <a:pt x="2851" y="117"/>
                    <a:pt x="2846" y="114"/>
                  </a:cubicBezTo>
                  <a:close/>
                  <a:moveTo>
                    <a:pt x="2801" y="125"/>
                  </a:moveTo>
                  <a:lnTo>
                    <a:pt x="2801" y="125"/>
                  </a:lnTo>
                  <a:cubicBezTo>
                    <a:pt x="2798" y="127"/>
                    <a:pt x="2807" y="134"/>
                    <a:pt x="2821" y="145"/>
                  </a:cubicBezTo>
                  <a:lnTo>
                    <a:pt x="2821" y="145"/>
                  </a:lnTo>
                  <a:cubicBezTo>
                    <a:pt x="2809" y="132"/>
                    <a:pt x="2801" y="125"/>
                    <a:pt x="2801" y="125"/>
                  </a:cubicBezTo>
                  <a:close/>
                  <a:moveTo>
                    <a:pt x="2821" y="145"/>
                  </a:moveTo>
                  <a:cubicBezTo>
                    <a:pt x="2823" y="147"/>
                    <a:pt x="2824" y="148"/>
                    <a:pt x="2825" y="150"/>
                  </a:cubicBezTo>
                  <a:cubicBezTo>
                    <a:pt x="2840" y="161"/>
                    <a:pt x="2860" y="176"/>
                    <a:pt x="2882" y="187"/>
                  </a:cubicBezTo>
                  <a:lnTo>
                    <a:pt x="2882" y="187"/>
                  </a:lnTo>
                  <a:cubicBezTo>
                    <a:pt x="2859" y="171"/>
                    <a:pt x="2837" y="157"/>
                    <a:pt x="2821" y="145"/>
                  </a:cubicBezTo>
                  <a:close/>
                  <a:moveTo>
                    <a:pt x="2879" y="224"/>
                  </a:moveTo>
                  <a:lnTo>
                    <a:pt x="2879" y="224"/>
                  </a:lnTo>
                  <a:cubicBezTo>
                    <a:pt x="2881" y="226"/>
                    <a:pt x="2882" y="227"/>
                    <a:pt x="2883" y="228"/>
                  </a:cubicBezTo>
                  <a:lnTo>
                    <a:pt x="2883" y="228"/>
                  </a:lnTo>
                  <a:cubicBezTo>
                    <a:pt x="2882" y="227"/>
                    <a:pt x="2881" y="225"/>
                    <a:pt x="2879" y="224"/>
                  </a:cubicBezTo>
                  <a:close/>
                  <a:moveTo>
                    <a:pt x="2930" y="314"/>
                  </a:moveTo>
                  <a:lnTo>
                    <a:pt x="2930" y="314"/>
                  </a:lnTo>
                  <a:cubicBezTo>
                    <a:pt x="2931" y="314"/>
                    <a:pt x="2932" y="315"/>
                    <a:pt x="2932" y="315"/>
                  </a:cubicBezTo>
                  <a:lnTo>
                    <a:pt x="2932" y="315"/>
                  </a:lnTo>
                  <a:cubicBezTo>
                    <a:pt x="2932" y="315"/>
                    <a:pt x="2931" y="314"/>
                    <a:pt x="2930" y="314"/>
                  </a:cubicBezTo>
                  <a:close/>
                  <a:moveTo>
                    <a:pt x="2932" y="315"/>
                  </a:moveTo>
                  <a:cubicBezTo>
                    <a:pt x="2939" y="320"/>
                    <a:pt x="2945" y="326"/>
                    <a:pt x="2953" y="331"/>
                  </a:cubicBezTo>
                  <a:lnTo>
                    <a:pt x="2953" y="331"/>
                  </a:lnTo>
                  <a:cubicBezTo>
                    <a:pt x="2946" y="326"/>
                    <a:pt x="2939" y="320"/>
                    <a:pt x="2932" y="315"/>
                  </a:cubicBezTo>
                  <a:close/>
                  <a:moveTo>
                    <a:pt x="2817" y="510"/>
                  </a:moveTo>
                  <a:lnTo>
                    <a:pt x="2817" y="520"/>
                  </a:lnTo>
                  <a:lnTo>
                    <a:pt x="2816" y="519"/>
                  </a:lnTo>
                  <a:cubicBezTo>
                    <a:pt x="2817" y="515"/>
                    <a:pt x="2817" y="513"/>
                    <a:pt x="2817" y="510"/>
                  </a:cubicBezTo>
                  <a:close/>
                  <a:moveTo>
                    <a:pt x="3357" y="563"/>
                  </a:moveTo>
                  <a:lnTo>
                    <a:pt x="3357" y="563"/>
                  </a:lnTo>
                  <a:cubicBezTo>
                    <a:pt x="3363" y="566"/>
                    <a:pt x="3369" y="568"/>
                    <a:pt x="3377" y="571"/>
                  </a:cubicBezTo>
                  <a:cubicBezTo>
                    <a:pt x="3370" y="568"/>
                    <a:pt x="3363" y="565"/>
                    <a:pt x="3357" y="563"/>
                  </a:cubicBezTo>
                  <a:close/>
                  <a:moveTo>
                    <a:pt x="2809" y="536"/>
                  </a:moveTo>
                  <a:cubicBezTo>
                    <a:pt x="2832" y="557"/>
                    <a:pt x="2852" y="582"/>
                    <a:pt x="2849" y="583"/>
                  </a:cubicBezTo>
                  <a:cubicBezTo>
                    <a:pt x="2835" y="566"/>
                    <a:pt x="2818" y="558"/>
                    <a:pt x="2797" y="541"/>
                  </a:cubicBezTo>
                  <a:cubicBezTo>
                    <a:pt x="2803" y="541"/>
                    <a:pt x="2807" y="539"/>
                    <a:pt x="2809" y="536"/>
                  </a:cubicBezTo>
                  <a:close/>
                  <a:moveTo>
                    <a:pt x="2384" y="664"/>
                  </a:moveTo>
                  <a:lnTo>
                    <a:pt x="2384" y="664"/>
                  </a:lnTo>
                  <a:lnTo>
                    <a:pt x="2384" y="664"/>
                  </a:lnTo>
                  <a:close/>
                  <a:moveTo>
                    <a:pt x="3198" y="849"/>
                  </a:moveTo>
                  <a:cubicBezTo>
                    <a:pt x="3199" y="849"/>
                    <a:pt x="3199" y="850"/>
                    <a:pt x="3200" y="850"/>
                  </a:cubicBezTo>
                  <a:lnTo>
                    <a:pt x="3200" y="850"/>
                  </a:lnTo>
                  <a:cubicBezTo>
                    <a:pt x="3199" y="850"/>
                    <a:pt x="3199" y="849"/>
                    <a:pt x="3198" y="849"/>
                  </a:cubicBezTo>
                  <a:close/>
                  <a:moveTo>
                    <a:pt x="3124" y="932"/>
                  </a:moveTo>
                  <a:cubicBezTo>
                    <a:pt x="3124" y="932"/>
                    <a:pt x="3125" y="933"/>
                    <a:pt x="3125" y="933"/>
                  </a:cubicBezTo>
                  <a:lnTo>
                    <a:pt x="3125" y="933"/>
                  </a:lnTo>
                  <a:cubicBezTo>
                    <a:pt x="3125" y="932"/>
                    <a:pt x="3124" y="932"/>
                    <a:pt x="3124" y="932"/>
                  </a:cubicBezTo>
                  <a:close/>
                  <a:moveTo>
                    <a:pt x="3249" y="919"/>
                  </a:moveTo>
                  <a:cubicBezTo>
                    <a:pt x="3262" y="933"/>
                    <a:pt x="3272" y="944"/>
                    <a:pt x="3280" y="954"/>
                  </a:cubicBezTo>
                  <a:cubicBezTo>
                    <a:pt x="3281" y="959"/>
                    <a:pt x="3281" y="960"/>
                    <a:pt x="3279" y="960"/>
                  </a:cubicBezTo>
                  <a:cubicBezTo>
                    <a:pt x="3276" y="960"/>
                    <a:pt x="3266" y="952"/>
                    <a:pt x="3257" y="944"/>
                  </a:cubicBezTo>
                  <a:cubicBezTo>
                    <a:pt x="3258" y="942"/>
                    <a:pt x="3258" y="937"/>
                    <a:pt x="3257" y="929"/>
                  </a:cubicBezTo>
                  <a:cubicBezTo>
                    <a:pt x="3255" y="926"/>
                    <a:pt x="3252" y="922"/>
                    <a:pt x="3249" y="919"/>
                  </a:cubicBezTo>
                  <a:close/>
                  <a:moveTo>
                    <a:pt x="3017" y="990"/>
                  </a:moveTo>
                  <a:cubicBezTo>
                    <a:pt x="3019" y="991"/>
                    <a:pt x="3021" y="992"/>
                    <a:pt x="3022" y="992"/>
                  </a:cubicBezTo>
                  <a:lnTo>
                    <a:pt x="3022" y="992"/>
                  </a:lnTo>
                  <a:cubicBezTo>
                    <a:pt x="3021" y="992"/>
                    <a:pt x="3019" y="991"/>
                    <a:pt x="3017" y="990"/>
                  </a:cubicBezTo>
                  <a:close/>
                  <a:moveTo>
                    <a:pt x="1252" y="1321"/>
                  </a:moveTo>
                  <a:lnTo>
                    <a:pt x="1252" y="1321"/>
                  </a:lnTo>
                  <a:cubicBezTo>
                    <a:pt x="1253" y="1323"/>
                    <a:pt x="1254" y="1326"/>
                    <a:pt x="1255" y="1331"/>
                  </a:cubicBezTo>
                  <a:lnTo>
                    <a:pt x="1255" y="1331"/>
                  </a:lnTo>
                  <a:cubicBezTo>
                    <a:pt x="1255" y="1328"/>
                    <a:pt x="1254" y="1325"/>
                    <a:pt x="1252" y="1321"/>
                  </a:cubicBezTo>
                  <a:close/>
                  <a:moveTo>
                    <a:pt x="926" y="1666"/>
                  </a:moveTo>
                  <a:cubicBezTo>
                    <a:pt x="923" y="1672"/>
                    <a:pt x="904" y="1656"/>
                    <a:pt x="940" y="1711"/>
                  </a:cubicBezTo>
                  <a:lnTo>
                    <a:pt x="935" y="1692"/>
                  </a:lnTo>
                  <a:lnTo>
                    <a:pt x="935" y="1692"/>
                  </a:lnTo>
                  <a:cubicBezTo>
                    <a:pt x="937" y="1694"/>
                    <a:pt x="938" y="1696"/>
                    <a:pt x="940" y="1699"/>
                  </a:cubicBezTo>
                  <a:lnTo>
                    <a:pt x="940" y="1699"/>
                  </a:lnTo>
                  <a:cubicBezTo>
                    <a:pt x="934" y="1688"/>
                    <a:pt x="929" y="1675"/>
                    <a:pt x="926" y="1666"/>
                  </a:cubicBezTo>
                  <a:close/>
                  <a:moveTo>
                    <a:pt x="872" y="1780"/>
                  </a:moveTo>
                  <a:cubicBezTo>
                    <a:pt x="871" y="1780"/>
                    <a:pt x="871" y="1780"/>
                    <a:pt x="871" y="1781"/>
                  </a:cubicBezTo>
                  <a:lnTo>
                    <a:pt x="871" y="1781"/>
                  </a:lnTo>
                  <a:cubicBezTo>
                    <a:pt x="871" y="1781"/>
                    <a:pt x="871" y="1780"/>
                    <a:pt x="872" y="1780"/>
                  </a:cubicBezTo>
                  <a:close/>
                  <a:moveTo>
                    <a:pt x="1621" y="1898"/>
                  </a:moveTo>
                  <a:lnTo>
                    <a:pt x="1621" y="1898"/>
                  </a:lnTo>
                  <a:cubicBezTo>
                    <a:pt x="1621" y="1898"/>
                    <a:pt x="1622" y="1898"/>
                    <a:pt x="1622" y="1898"/>
                  </a:cubicBezTo>
                  <a:lnTo>
                    <a:pt x="1622" y="1898"/>
                  </a:lnTo>
                  <a:cubicBezTo>
                    <a:pt x="1622" y="1898"/>
                    <a:pt x="1621" y="1898"/>
                    <a:pt x="1621" y="1898"/>
                  </a:cubicBezTo>
                  <a:close/>
                  <a:moveTo>
                    <a:pt x="1491" y="1945"/>
                  </a:moveTo>
                  <a:cubicBezTo>
                    <a:pt x="1493" y="1947"/>
                    <a:pt x="1494" y="1950"/>
                    <a:pt x="1496" y="1953"/>
                  </a:cubicBezTo>
                  <a:cubicBezTo>
                    <a:pt x="1496" y="1953"/>
                    <a:pt x="1494" y="1950"/>
                    <a:pt x="1491" y="1945"/>
                  </a:cubicBezTo>
                  <a:close/>
                  <a:moveTo>
                    <a:pt x="1273" y="2347"/>
                  </a:moveTo>
                  <a:cubicBezTo>
                    <a:pt x="1272" y="2349"/>
                    <a:pt x="1272" y="2352"/>
                    <a:pt x="1274" y="2358"/>
                  </a:cubicBezTo>
                  <a:cubicBezTo>
                    <a:pt x="1275" y="2355"/>
                    <a:pt x="1275" y="2351"/>
                    <a:pt x="1273" y="2347"/>
                  </a:cubicBezTo>
                  <a:close/>
                  <a:moveTo>
                    <a:pt x="59" y="2539"/>
                  </a:moveTo>
                  <a:cubicBezTo>
                    <a:pt x="63" y="2545"/>
                    <a:pt x="66" y="2548"/>
                    <a:pt x="67" y="2548"/>
                  </a:cubicBezTo>
                  <a:cubicBezTo>
                    <a:pt x="68" y="2548"/>
                    <a:pt x="68" y="2548"/>
                    <a:pt x="68" y="2547"/>
                  </a:cubicBezTo>
                  <a:lnTo>
                    <a:pt x="59" y="2539"/>
                  </a:lnTo>
                  <a:close/>
                  <a:moveTo>
                    <a:pt x="3001" y="0"/>
                  </a:moveTo>
                  <a:lnTo>
                    <a:pt x="3001" y="0"/>
                  </a:lnTo>
                  <a:cubicBezTo>
                    <a:pt x="3030" y="12"/>
                    <a:pt x="3058" y="24"/>
                    <a:pt x="3087" y="37"/>
                  </a:cubicBezTo>
                  <a:lnTo>
                    <a:pt x="3015" y="20"/>
                  </a:lnTo>
                  <a:lnTo>
                    <a:pt x="3014" y="10"/>
                  </a:lnTo>
                  <a:cubicBezTo>
                    <a:pt x="2998" y="6"/>
                    <a:pt x="2989" y="5"/>
                    <a:pt x="2985" y="5"/>
                  </a:cubicBezTo>
                  <a:cubicBezTo>
                    <a:pt x="2974" y="5"/>
                    <a:pt x="3013" y="19"/>
                    <a:pt x="3042" y="31"/>
                  </a:cubicBezTo>
                  <a:cubicBezTo>
                    <a:pt x="3005" y="21"/>
                    <a:pt x="2979" y="15"/>
                    <a:pt x="2963" y="12"/>
                  </a:cubicBezTo>
                  <a:lnTo>
                    <a:pt x="2963" y="12"/>
                  </a:lnTo>
                  <a:cubicBezTo>
                    <a:pt x="3009" y="29"/>
                    <a:pt x="3053" y="47"/>
                    <a:pt x="3098" y="67"/>
                  </a:cubicBezTo>
                  <a:cubicBezTo>
                    <a:pt x="3041" y="50"/>
                    <a:pt x="2988" y="26"/>
                    <a:pt x="2955" y="22"/>
                  </a:cubicBezTo>
                  <a:lnTo>
                    <a:pt x="2955" y="22"/>
                  </a:lnTo>
                  <a:cubicBezTo>
                    <a:pt x="2986" y="36"/>
                    <a:pt x="3017" y="45"/>
                    <a:pt x="3047" y="53"/>
                  </a:cubicBezTo>
                  <a:cubicBezTo>
                    <a:pt x="3076" y="63"/>
                    <a:pt x="3102" y="71"/>
                    <a:pt x="3123" y="82"/>
                  </a:cubicBezTo>
                  <a:cubicBezTo>
                    <a:pt x="3079" y="72"/>
                    <a:pt x="3042" y="60"/>
                    <a:pt x="3036" y="60"/>
                  </a:cubicBezTo>
                  <a:lnTo>
                    <a:pt x="3036" y="60"/>
                  </a:lnTo>
                  <a:cubicBezTo>
                    <a:pt x="3033" y="60"/>
                    <a:pt x="3039" y="63"/>
                    <a:pt x="3057" y="72"/>
                  </a:cubicBezTo>
                  <a:cubicBezTo>
                    <a:pt x="3024" y="62"/>
                    <a:pt x="3003" y="53"/>
                    <a:pt x="2987" y="45"/>
                  </a:cubicBezTo>
                  <a:lnTo>
                    <a:pt x="2987" y="45"/>
                  </a:lnTo>
                  <a:cubicBezTo>
                    <a:pt x="3020" y="63"/>
                    <a:pt x="2999" y="63"/>
                    <a:pt x="3068" y="94"/>
                  </a:cubicBezTo>
                  <a:cubicBezTo>
                    <a:pt x="3051" y="89"/>
                    <a:pt x="3041" y="87"/>
                    <a:pt x="3036" y="87"/>
                  </a:cubicBezTo>
                  <a:cubicBezTo>
                    <a:pt x="3029" y="87"/>
                    <a:pt x="3029" y="90"/>
                    <a:pt x="3028" y="92"/>
                  </a:cubicBezTo>
                  <a:cubicBezTo>
                    <a:pt x="3027" y="92"/>
                    <a:pt x="3026" y="93"/>
                    <a:pt x="3024" y="93"/>
                  </a:cubicBezTo>
                  <a:cubicBezTo>
                    <a:pt x="3018" y="93"/>
                    <a:pt x="3000" y="87"/>
                    <a:pt x="2949" y="67"/>
                  </a:cubicBezTo>
                  <a:lnTo>
                    <a:pt x="2949" y="67"/>
                  </a:lnTo>
                  <a:cubicBezTo>
                    <a:pt x="2980" y="81"/>
                    <a:pt x="3048" y="119"/>
                    <a:pt x="3053" y="128"/>
                  </a:cubicBezTo>
                  <a:cubicBezTo>
                    <a:pt x="3000" y="101"/>
                    <a:pt x="2982" y="94"/>
                    <a:pt x="2973" y="94"/>
                  </a:cubicBezTo>
                  <a:cubicBezTo>
                    <a:pt x="2970" y="94"/>
                    <a:pt x="2968" y="96"/>
                    <a:pt x="2965" y="97"/>
                  </a:cubicBezTo>
                  <a:cubicBezTo>
                    <a:pt x="2964" y="98"/>
                    <a:pt x="2962" y="99"/>
                    <a:pt x="2959" y="99"/>
                  </a:cubicBezTo>
                  <a:cubicBezTo>
                    <a:pt x="2950" y="99"/>
                    <a:pt x="2930" y="92"/>
                    <a:pt x="2869" y="64"/>
                  </a:cubicBezTo>
                  <a:lnTo>
                    <a:pt x="2869" y="64"/>
                  </a:lnTo>
                  <a:cubicBezTo>
                    <a:pt x="2937" y="99"/>
                    <a:pt x="2949" y="112"/>
                    <a:pt x="2954" y="123"/>
                  </a:cubicBezTo>
                  <a:cubicBezTo>
                    <a:pt x="2958" y="133"/>
                    <a:pt x="2955" y="139"/>
                    <a:pt x="2990" y="165"/>
                  </a:cubicBezTo>
                  <a:cubicBezTo>
                    <a:pt x="2982" y="160"/>
                    <a:pt x="2967" y="151"/>
                    <a:pt x="2965" y="149"/>
                  </a:cubicBezTo>
                  <a:lnTo>
                    <a:pt x="2965" y="149"/>
                  </a:lnTo>
                  <a:cubicBezTo>
                    <a:pt x="2965" y="149"/>
                    <a:pt x="2965" y="149"/>
                    <a:pt x="2965" y="149"/>
                  </a:cubicBezTo>
                  <a:cubicBezTo>
                    <a:pt x="2965" y="148"/>
                    <a:pt x="2964" y="148"/>
                    <a:pt x="2964" y="148"/>
                  </a:cubicBezTo>
                  <a:lnTo>
                    <a:pt x="2964" y="148"/>
                  </a:lnTo>
                  <a:cubicBezTo>
                    <a:pt x="2964" y="148"/>
                    <a:pt x="2964" y="148"/>
                    <a:pt x="2965" y="149"/>
                  </a:cubicBezTo>
                  <a:lnTo>
                    <a:pt x="2965" y="149"/>
                  </a:lnTo>
                  <a:cubicBezTo>
                    <a:pt x="2951" y="148"/>
                    <a:pt x="2910" y="129"/>
                    <a:pt x="2881" y="119"/>
                  </a:cubicBezTo>
                  <a:lnTo>
                    <a:pt x="2881" y="119"/>
                  </a:lnTo>
                  <a:cubicBezTo>
                    <a:pt x="2991" y="181"/>
                    <a:pt x="3011" y="206"/>
                    <a:pt x="3074" y="250"/>
                  </a:cubicBezTo>
                  <a:cubicBezTo>
                    <a:pt x="3019" y="224"/>
                    <a:pt x="2988" y="204"/>
                    <a:pt x="2958" y="183"/>
                  </a:cubicBezTo>
                  <a:cubicBezTo>
                    <a:pt x="2930" y="164"/>
                    <a:pt x="2902" y="147"/>
                    <a:pt x="2859" y="122"/>
                  </a:cubicBezTo>
                  <a:lnTo>
                    <a:pt x="2859" y="122"/>
                  </a:lnTo>
                  <a:cubicBezTo>
                    <a:pt x="2936" y="167"/>
                    <a:pt x="2931" y="182"/>
                    <a:pt x="3002" y="221"/>
                  </a:cubicBezTo>
                  <a:cubicBezTo>
                    <a:pt x="2933" y="188"/>
                    <a:pt x="2968" y="208"/>
                    <a:pt x="2876" y="155"/>
                  </a:cubicBezTo>
                  <a:lnTo>
                    <a:pt x="2876" y="155"/>
                  </a:lnTo>
                  <a:cubicBezTo>
                    <a:pt x="3011" y="239"/>
                    <a:pt x="2896" y="175"/>
                    <a:pt x="2976" y="232"/>
                  </a:cubicBezTo>
                  <a:cubicBezTo>
                    <a:pt x="2924" y="206"/>
                    <a:pt x="2880" y="175"/>
                    <a:pt x="2875" y="175"/>
                  </a:cubicBezTo>
                  <a:lnTo>
                    <a:pt x="2875" y="175"/>
                  </a:lnTo>
                  <a:cubicBezTo>
                    <a:pt x="2873" y="175"/>
                    <a:pt x="2876" y="179"/>
                    <a:pt x="2885" y="188"/>
                  </a:cubicBezTo>
                  <a:cubicBezTo>
                    <a:pt x="2884" y="188"/>
                    <a:pt x="2883" y="187"/>
                    <a:pt x="2882" y="187"/>
                  </a:cubicBezTo>
                  <a:lnTo>
                    <a:pt x="2882" y="187"/>
                  </a:lnTo>
                  <a:cubicBezTo>
                    <a:pt x="2906" y="203"/>
                    <a:pt x="2931" y="220"/>
                    <a:pt x="2951" y="234"/>
                  </a:cubicBezTo>
                  <a:cubicBezTo>
                    <a:pt x="2954" y="239"/>
                    <a:pt x="2954" y="241"/>
                    <a:pt x="2951" y="241"/>
                  </a:cubicBezTo>
                  <a:cubicBezTo>
                    <a:pt x="2939" y="241"/>
                    <a:pt x="2865" y="185"/>
                    <a:pt x="2821" y="159"/>
                  </a:cubicBezTo>
                  <a:lnTo>
                    <a:pt x="2821" y="159"/>
                  </a:lnTo>
                  <a:cubicBezTo>
                    <a:pt x="2843" y="182"/>
                    <a:pt x="2928" y="251"/>
                    <a:pt x="2921" y="254"/>
                  </a:cubicBezTo>
                  <a:cubicBezTo>
                    <a:pt x="2905" y="244"/>
                    <a:pt x="2898" y="240"/>
                    <a:pt x="2883" y="228"/>
                  </a:cubicBezTo>
                  <a:lnTo>
                    <a:pt x="2883" y="228"/>
                  </a:lnTo>
                  <a:cubicBezTo>
                    <a:pt x="2915" y="256"/>
                    <a:pt x="2912" y="264"/>
                    <a:pt x="2912" y="271"/>
                  </a:cubicBezTo>
                  <a:cubicBezTo>
                    <a:pt x="2910" y="280"/>
                    <a:pt x="2912" y="290"/>
                    <a:pt x="2954" y="331"/>
                  </a:cubicBezTo>
                  <a:cubicBezTo>
                    <a:pt x="2954" y="331"/>
                    <a:pt x="2954" y="331"/>
                    <a:pt x="2953" y="331"/>
                  </a:cubicBezTo>
                  <a:lnTo>
                    <a:pt x="2953" y="331"/>
                  </a:lnTo>
                  <a:cubicBezTo>
                    <a:pt x="2993" y="361"/>
                    <a:pt x="3032" y="391"/>
                    <a:pt x="3061" y="414"/>
                  </a:cubicBezTo>
                  <a:cubicBezTo>
                    <a:pt x="3059" y="418"/>
                    <a:pt x="3084" y="444"/>
                    <a:pt x="3079" y="444"/>
                  </a:cubicBezTo>
                  <a:cubicBezTo>
                    <a:pt x="3077" y="444"/>
                    <a:pt x="3069" y="439"/>
                    <a:pt x="3049" y="425"/>
                  </a:cubicBezTo>
                  <a:cubicBezTo>
                    <a:pt x="3053" y="422"/>
                    <a:pt x="3029" y="402"/>
                    <a:pt x="3011" y="385"/>
                  </a:cubicBezTo>
                  <a:lnTo>
                    <a:pt x="3011" y="385"/>
                  </a:lnTo>
                  <a:lnTo>
                    <a:pt x="3034" y="411"/>
                  </a:lnTo>
                  <a:cubicBezTo>
                    <a:pt x="2942" y="345"/>
                    <a:pt x="3009" y="380"/>
                    <a:pt x="2943" y="328"/>
                  </a:cubicBezTo>
                  <a:lnTo>
                    <a:pt x="2943" y="328"/>
                  </a:lnTo>
                  <a:cubicBezTo>
                    <a:pt x="2963" y="357"/>
                    <a:pt x="3018" y="421"/>
                    <a:pt x="3001" y="421"/>
                  </a:cubicBezTo>
                  <a:cubicBezTo>
                    <a:pt x="3000" y="421"/>
                    <a:pt x="2998" y="420"/>
                    <a:pt x="2996" y="419"/>
                  </a:cubicBezTo>
                  <a:cubicBezTo>
                    <a:pt x="2910" y="350"/>
                    <a:pt x="2982" y="378"/>
                    <a:pt x="2899" y="326"/>
                  </a:cubicBezTo>
                  <a:lnTo>
                    <a:pt x="2899" y="326"/>
                  </a:lnTo>
                  <a:cubicBezTo>
                    <a:pt x="2913" y="331"/>
                    <a:pt x="2926" y="336"/>
                    <a:pt x="2941" y="342"/>
                  </a:cubicBezTo>
                  <a:cubicBezTo>
                    <a:pt x="2798" y="240"/>
                    <a:pt x="2954" y="343"/>
                    <a:pt x="2804" y="234"/>
                  </a:cubicBezTo>
                  <a:cubicBezTo>
                    <a:pt x="2801" y="233"/>
                    <a:pt x="2800" y="233"/>
                    <a:pt x="2798" y="233"/>
                  </a:cubicBezTo>
                  <a:cubicBezTo>
                    <a:pt x="2779" y="233"/>
                    <a:pt x="2827" y="277"/>
                    <a:pt x="2806" y="277"/>
                  </a:cubicBezTo>
                  <a:cubicBezTo>
                    <a:pt x="2805" y="277"/>
                    <a:pt x="2803" y="277"/>
                    <a:pt x="2801" y="276"/>
                  </a:cubicBezTo>
                  <a:lnTo>
                    <a:pt x="2801" y="276"/>
                  </a:lnTo>
                  <a:cubicBezTo>
                    <a:pt x="2844" y="319"/>
                    <a:pt x="2870" y="334"/>
                    <a:pt x="2913" y="378"/>
                  </a:cubicBezTo>
                  <a:cubicBezTo>
                    <a:pt x="2923" y="393"/>
                    <a:pt x="2925" y="399"/>
                    <a:pt x="2920" y="399"/>
                  </a:cubicBezTo>
                  <a:cubicBezTo>
                    <a:pt x="2911" y="399"/>
                    <a:pt x="2873" y="370"/>
                    <a:pt x="2838" y="343"/>
                  </a:cubicBezTo>
                  <a:cubicBezTo>
                    <a:pt x="2806" y="317"/>
                    <a:pt x="2775" y="292"/>
                    <a:pt x="2769" y="292"/>
                  </a:cubicBezTo>
                  <a:lnTo>
                    <a:pt x="2769" y="292"/>
                  </a:lnTo>
                  <a:cubicBezTo>
                    <a:pt x="2766" y="292"/>
                    <a:pt x="2771" y="300"/>
                    <a:pt x="2788" y="321"/>
                  </a:cubicBezTo>
                  <a:cubicBezTo>
                    <a:pt x="2831" y="365"/>
                    <a:pt x="2909" y="440"/>
                    <a:pt x="2895" y="440"/>
                  </a:cubicBezTo>
                  <a:cubicBezTo>
                    <a:pt x="2892" y="440"/>
                    <a:pt x="2886" y="437"/>
                    <a:pt x="2875" y="431"/>
                  </a:cubicBezTo>
                  <a:lnTo>
                    <a:pt x="2788" y="342"/>
                  </a:lnTo>
                  <a:lnTo>
                    <a:pt x="2788" y="342"/>
                  </a:lnTo>
                  <a:cubicBezTo>
                    <a:pt x="2770" y="345"/>
                    <a:pt x="2871" y="437"/>
                    <a:pt x="2855" y="437"/>
                  </a:cubicBezTo>
                  <a:cubicBezTo>
                    <a:pt x="2853" y="437"/>
                    <a:pt x="2846" y="434"/>
                    <a:pt x="2835" y="428"/>
                  </a:cubicBezTo>
                  <a:cubicBezTo>
                    <a:pt x="2803" y="391"/>
                    <a:pt x="2816" y="389"/>
                    <a:pt x="2804" y="380"/>
                  </a:cubicBezTo>
                  <a:cubicBezTo>
                    <a:pt x="2788" y="368"/>
                    <a:pt x="2780" y="363"/>
                    <a:pt x="2778" y="363"/>
                  </a:cubicBezTo>
                  <a:lnTo>
                    <a:pt x="2778" y="363"/>
                  </a:lnTo>
                  <a:cubicBezTo>
                    <a:pt x="2770" y="363"/>
                    <a:pt x="2847" y="437"/>
                    <a:pt x="2842" y="442"/>
                  </a:cubicBezTo>
                  <a:lnTo>
                    <a:pt x="2762" y="366"/>
                  </a:lnTo>
                  <a:lnTo>
                    <a:pt x="2762" y="366"/>
                  </a:lnTo>
                  <a:cubicBezTo>
                    <a:pt x="2762" y="379"/>
                    <a:pt x="2772" y="404"/>
                    <a:pt x="2782" y="429"/>
                  </a:cubicBezTo>
                  <a:cubicBezTo>
                    <a:pt x="2791" y="455"/>
                    <a:pt x="2801" y="478"/>
                    <a:pt x="2797" y="494"/>
                  </a:cubicBezTo>
                  <a:cubicBezTo>
                    <a:pt x="2777" y="470"/>
                    <a:pt x="2756" y="441"/>
                    <a:pt x="2729" y="420"/>
                  </a:cubicBezTo>
                  <a:lnTo>
                    <a:pt x="2729" y="420"/>
                  </a:lnTo>
                  <a:cubicBezTo>
                    <a:pt x="2737" y="446"/>
                    <a:pt x="2727" y="455"/>
                    <a:pt x="2709" y="455"/>
                  </a:cubicBezTo>
                  <a:cubicBezTo>
                    <a:pt x="2706" y="455"/>
                    <a:pt x="2703" y="455"/>
                    <a:pt x="2700" y="455"/>
                  </a:cubicBezTo>
                  <a:cubicBezTo>
                    <a:pt x="2677" y="450"/>
                    <a:pt x="2643" y="435"/>
                    <a:pt x="2612" y="418"/>
                  </a:cubicBezTo>
                  <a:lnTo>
                    <a:pt x="2612" y="418"/>
                  </a:lnTo>
                  <a:lnTo>
                    <a:pt x="2666" y="497"/>
                  </a:lnTo>
                  <a:cubicBezTo>
                    <a:pt x="2666" y="497"/>
                    <a:pt x="2666" y="497"/>
                    <a:pt x="2666" y="497"/>
                  </a:cubicBezTo>
                  <a:cubicBezTo>
                    <a:pt x="2662" y="497"/>
                    <a:pt x="2634" y="467"/>
                    <a:pt x="2624" y="452"/>
                  </a:cubicBezTo>
                  <a:cubicBezTo>
                    <a:pt x="2620" y="449"/>
                    <a:pt x="2618" y="448"/>
                    <a:pt x="2617" y="448"/>
                  </a:cubicBezTo>
                  <a:lnTo>
                    <a:pt x="2617" y="448"/>
                  </a:lnTo>
                  <a:cubicBezTo>
                    <a:pt x="2610" y="448"/>
                    <a:pt x="2665" y="502"/>
                    <a:pt x="2682" y="530"/>
                  </a:cubicBezTo>
                  <a:cubicBezTo>
                    <a:pt x="2682" y="531"/>
                    <a:pt x="2682" y="532"/>
                    <a:pt x="2681" y="532"/>
                  </a:cubicBezTo>
                  <a:cubicBezTo>
                    <a:pt x="2675" y="532"/>
                    <a:pt x="2639" y="492"/>
                    <a:pt x="2625" y="470"/>
                  </a:cubicBezTo>
                  <a:lnTo>
                    <a:pt x="2625" y="470"/>
                  </a:lnTo>
                  <a:cubicBezTo>
                    <a:pt x="2654" y="526"/>
                    <a:pt x="2676" y="596"/>
                    <a:pt x="2650" y="596"/>
                  </a:cubicBezTo>
                  <a:cubicBezTo>
                    <a:pt x="2642" y="596"/>
                    <a:pt x="2629" y="590"/>
                    <a:pt x="2611" y="574"/>
                  </a:cubicBezTo>
                  <a:lnTo>
                    <a:pt x="2596" y="549"/>
                  </a:lnTo>
                  <a:cubicBezTo>
                    <a:pt x="2594" y="548"/>
                    <a:pt x="2593" y="547"/>
                    <a:pt x="2592" y="547"/>
                  </a:cubicBezTo>
                  <a:lnTo>
                    <a:pt x="2592" y="547"/>
                  </a:lnTo>
                  <a:cubicBezTo>
                    <a:pt x="2577" y="547"/>
                    <a:pt x="2664" y="666"/>
                    <a:pt x="2652" y="666"/>
                  </a:cubicBezTo>
                  <a:cubicBezTo>
                    <a:pt x="2650" y="666"/>
                    <a:pt x="2644" y="662"/>
                    <a:pt x="2635" y="654"/>
                  </a:cubicBezTo>
                  <a:lnTo>
                    <a:pt x="2626" y="638"/>
                  </a:lnTo>
                  <a:cubicBezTo>
                    <a:pt x="2623" y="638"/>
                    <a:pt x="2621" y="637"/>
                    <a:pt x="2618" y="637"/>
                  </a:cubicBezTo>
                  <a:cubicBezTo>
                    <a:pt x="2597" y="637"/>
                    <a:pt x="2588" y="655"/>
                    <a:pt x="2574" y="664"/>
                  </a:cubicBezTo>
                  <a:cubicBezTo>
                    <a:pt x="2570" y="667"/>
                    <a:pt x="2565" y="669"/>
                    <a:pt x="2558" y="669"/>
                  </a:cubicBezTo>
                  <a:cubicBezTo>
                    <a:pt x="2543" y="669"/>
                    <a:pt x="2521" y="658"/>
                    <a:pt x="2484" y="623"/>
                  </a:cubicBezTo>
                  <a:lnTo>
                    <a:pt x="2484" y="623"/>
                  </a:lnTo>
                  <a:cubicBezTo>
                    <a:pt x="2512" y="665"/>
                    <a:pt x="2510" y="672"/>
                    <a:pt x="2502" y="672"/>
                  </a:cubicBezTo>
                  <a:cubicBezTo>
                    <a:pt x="2498" y="672"/>
                    <a:pt x="2494" y="671"/>
                    <a:pt x="2490" y="671"/>
                  </a:cubicBezTo>
                  <a:cubicBezTo>
                    <a:pt x="2480" y="671"/>
                    <a:pt x="2479" y="681"/>
                    <a:pt x="2528" y="751"/>
                  </a:cubicBezTo>
                  <a:cubicBezTo>
                    <a:pt x="2456" y="686"/>
                    <a:pt x="2441" y="655"/>
                    <a:pt x="2381" y="618"/>
                  </a:cubicBezTo>
                  <a:cubicBezTo>
                    <a:pt x="2380" y="618"/>
                    <a:pt x="2380" y="618"/>
                    <a:pt x="2380" y="618"/>
                  </a:cubicBezTo>
                  <a:lnTo>
                    <a:pt x="2380" y="618"/>
                  </a:lnTo>
                  <a:cubicBezTo>
                    <a:pt x="2369" y="618"/>
                    <a:pt x="2439" y="724"/>
                    <a:pt x="2441" y="746"/>
                  </a:cubicBezTo>
                  <a:lnTo>
                    <a:pt x="2384" y="664"/>
                  </a:lnTo>
                  <a:lnTo>
                    <a:pt x="2432" y="758"/>
                  </a:lnTo>
                  <a:lnTo>
                    <a:pt x="2360" y="664"/>
                  </a:lnTo>
                  <a:lnTo>
                    <a:pt x="2366" y="690"/>
                  </a:lnTo>
                  <a:cubicBezTo>
                    <a:pt x="2372" y="693"/>
                    <a:pt x="2397" y="722"/>
                    <a:pt x="2414" y="747"/>
                  </a:cubicBezTo>
                  <a:cubicBezTo>
                    <a:pt x="2417" y="756"/>
                    <a:pt x="2415" y="760"/>
                    <a:pt x="2411" y="760"/>
                  </a:cubicBezTo>
                  <a:cubicBezTo>
                    <a:pt x="2396" y="760"/>
                    <a:pt x="2339" y="701"/>
                    <a:pt x="2316" y="667"/>
                  </a:cubicBezTo>
                  <a:lnTo>
                    <a:pt x="2316" y="667"/>
                  </a:lnTo>
                  <a:lnTo>
                    <a:pt x="2335" y="756"/>
                  </a:lnTo>
                  <a:cubicBezTo>
                    <a:pt x="2313" y="722"/>
                    <a:pt x="2310" y="707"/>
                    <a:pt x="2300" y="684"/>
                  </a:cubicBezTo>
                  <a:lnTo>
                    <a:pt x="2300" y="684"/>
                  </a:lnTo>
                  <a:cubicBezTo>
                    <a:pt x="2309" y="704"/>
                    <a:pt x="2311" y="712"/>
                    <a:pt x="2309" y="712"/>
                  </a:cubicBezTo>
                  <a:cubicBezTo>
                    <a:pt x="2305" y="712"/>
                    <a:pt x="2273" y="660"/>
                    <a:pt x="2269" y="660"/>
                  </a:cubicBezTo>
                  <a:lnTo>
                    <a:pt x="2269" y="660"/>
                  </a:lnTo>
                  <a:cubicBezTo>
                    <a:pt x="2267" y="660"/>
                    <a:pt x="2269" y="667"/>
                    <a:pt x="2277" y="685"/>
                  </a:cubicBezTo>
                  <a:cubicBezTo>
                    <a:pt x="2290" y="704"/>
                    <a:pt x="2309" y="736"/>
                    <a:pt x="2319" y="752"/>
                  </a:cubicBezTo>
                  <a:cubicBezTo>
                    <a:pt x="2300" y="730"/>
                    <a:pt x="2286" y="721"/>
                    <a:pt x="2277" y="721"/>
                  </a:cubicBezTo>
                  <a:cubicBezTo>
                    <a:pt x="2267" y="721"/>
                    <a:pt x="2263" y="731"/>
                    <a:pt x="2263" y="746"/>
                  </a:cubicBezTo>
                  <a:lnTo>
                    <a:pt x="2228" y="686"/>
                  </a:lnTo>
                  <a:cubicBezTo>
                    <a:pt x="2196" y="686"/>
                    <a:pt x="2201" y="743"/>
                    <a:pt x="2174" y="761"/>
                  </a:cubicBezTo>
                  <a:cubicBezTo>
                    <a:pt x="2201" y="781"/>
                    <a:pt x="2263" y="882"/>
                    <a:pt x="2262" y="897"/>
                  </a:cubicBezTo>
                  <a:lnTo>
                    <a:pt x="2201" y="810"/>
                  </a:lnTo>
                  <a:lnTo>
                    <a:pt x="2201" y="810"/>
                  </a:lnTo>
                  <a:cubicBezTo>
                    <a:pt x="2232" y="869"/>
                    <a:pt x="2231" y="839"/>
                    <a:pt x="2264" y="913"/>
                  </a:cubicBezTo>
                  <a:cubicBezTo>
                    <a:pt x="2248" y="909"/>
                    <a:pt x="2194" y="818"/>
                    <a:pt x="2180" y="784"/>
                  </a:cubicBezTo>
                  <a:lnTo>
                    <a:pt x="2180" y="784"/>
                  </a:lnTo>
                  <a:lnTo>
                    <a:pt x="2189" y="824"/>
                  </a:lnTo>
                  <a:cubicBezTo>
                    <a:pt x="2170" y="798"/>
                    <a:pt x="2164" y="782"/>
                    <a:pt x="2143" y="747"/>
                  </a:cubicBezTo>
                  <a:lnTo>
                    <a:pt x="2143" y="747"/>
                  </a:lnTo>
                  <a:cubicBezTo>
                    <a:pt x="2149" y="758"/>
                    <a:pt x="2150" y="762"/>
                    <a:pt x="2148" y="762"/>
                  </a:cubicBezTo>
                  <a:cubicBezTo>
                    <a:pt x="2142" y="762"/>
                    <a:pt x="2114" y="733"/>
                    <a:pt x="2106" y="733"/>
                  </a:cubicBezTo>
                  <a:lnTo>
                    <a:pt x="2106" y="733"/>
                  </a:lnTo>
                  <a:cubicBezTo>
                    <a:pt x="2102" y="733"/>
                    <a:pt x="2103" y="742"/>
                    <a:pt x="2119" y="772"/>
                  </a:cubicBezTo>
                  <a:lnTo>
                    <a:pt x="2102" y="746"/>
                  </a:lnTo>
                  <a:cubicBezTo>
                    <a:pt x="2076" y="762"/>
                    <a:pt x="2083" y="800"/>
                    <a:pt x="2065" y="819"/>
                  </a:cubicBezTo>
                  <a:cubicBezTo>
                    <a:pt x="2114" y="895"/>
                    <a:pt x="2095" y="883"/>
                    <a:pt x="2129" y="949"/>
                  </a:cubicBezTo>
                  <a:cubicBezTo>
                    <a:pt x="2102" y="937"/>
                    <a:pt x="2058" y="900"/>
                    <a:pt x="2037" y="900"/>
                  </a:cubicBezTo>
                  <a:cubicBezTo>
                    <a:pt x="2033" y="900"/>
                    <a:pt x="2030" y="901"/>
                    <a:pt x="2028" y="904"/>
                  </a:cubicBezTo>
                  <a:cubicBezTo>
                    <a:pt x="2039" y="950"/>
                    <a:pt x="2065" y="971"/>
                    <a:pt x="2090" y="1021"/>
                  </a:cubicBezTo>
                  <a:cubicBezTo>
                    <a:pt x="2044" y="952"/>
                    <a:pt x="2029" y="970"/>
                    <a:pt x="2007" y="914"/>
                  </a:cubicBezTo>
                  <a:cubicBezTo>
                    <a:pt x="1992" y="940"/>
                    <a:pt x="1988" y="947"/>
                    <a:pt x="1997" y="1022"/>
                  </a:cubicBezTo>
                  <a:cubicBezTo>
                    <a:pt x="2019" y="1049"/>
                    <a:pt x="2029" y="1058"/>
                    <a:pt x="2044" y="1084"/>
                  </a:cubicBezTo>
                  <a:cubicBezTo>
                    <a:pt x="2044" y="1086"/>
                    <a:pt x="2043" y="1087"/>
                    <a:pt x="2042" y="1087"/>
                  </a:cubicBezTo>
                  <a:cubicBezTo>
                    <a:pt x="2036" y="1087"/>
                    <a:pt x="2009" y="1057"/>
                    <a:pt x="1992" y="1028"/>
                  </a:cubicBezTo>
                  <a:lnTo>
                    <a:pt x="1988" y="1021"/>
                  </a:lnTo>
                  <a:lnTo>
                    <a:pt x="1988" y="1021"/>
                  </a:lnTo>
                  <a:cubicBezTo>
                    <a:pt x="1994" y="1045"/>
                    <a:pt x="1991" y="1054"/>
                    <a:pt x="1982" y="1054"/>
                  </a:cubicBezTo>
                  <a:cubicBezTo>
                    <a:pt x="1954" y="1054"/>
                    <a:pt x="1872" y="975"/>
                    <a:pt x="1847" y="975"/>
                  </a:cubicBezTo>
                  <a:cubicBezTo>
                    <a:pt x="1837" y="975"/>
                    <a:pt x="1835" y="987"/>
                    <a:pt x="1849" y="1020"/>
                  </a:cubicBezTo>
                  <a:lnTo>
                    <a:pt x="1849" y="1020"/>
                  </a:lnTo>
                  <a:lnTo>
                    <a:pt x="1872" y="1110"/>
                  </a:lnTo>
                  <a:cubicBezTo>
                    <a:pt x="1853" y="1106"/>
                    <a:pt x="1844" y="1053"/>
                    <a:pt x="1808" y="1016"/>
                  </a:cubicBezTo>
                  <a:lnTo>
                    <a:pt x="1808" y="1016"/>
                  </a:lnTo>
                  <a:cubicBezTo>
                    <a:pt x="1828" y="1074"/>
                    <a:pt x="1821" y="1084"/>
                    <a:pt x="1808" y="1084"/>
                  </a:cubicBezTo>
                  <a:cubicBezTo>
                    <a:pt x="1801" y="1084"/>
                    <a:pt x="1793" y="1082"/>
                    <a:pt x="1787" y="1082"/>
                  </a:cubicBezTo>
                  <a:cubicBezTo>
                    <a:pt x="1777" y="1082"/>
                    <a:pt x="1771" y="1088"/>
                    <a:pt x="1780" y="1120"/>
                  </a:cubicBezTo>
                  <a:cubicBezTo>
                    <a:pt x="1735" y="1062"/>
                    <a:pt x="1711" y="1044"/>
                    <a:pt x="1698" y="1044"/>
                  </a:cubicBezTo>
                  <a:cubicBezTo>
                    <a:pt x="1677" y="1044"/>
                    <a:pt x="1683" y="1093"/>
                    <a:pt x="1661" y="1093"/>
                  </a:cubicBezTo>
                  <a:cubicBezTo>
                    <a:pt x="1652" y="1093"/>
                    <a:pt x="1638" y="1085"/>
                    <a:pt x="1616" y="1061"/>
                  </a:cubicBezTo>
                  <a:lnTo>
                    <a:pt x="1616" y="1061"/>
                  </a:lnTo>
                  <a:lnTo>
                    <a:pt x="1649" y="1109"/>
                  </a:lnTo>
                  <a:cubicBezTo>
                    <a:pt x="1655" y="1122"/>
                    <a:pt x="1657" y="1127"/>
                    <a:pt x="1655" y="1127"/>
                  </a:cubicBezTo>
                  <a:cubicBezTo>
                    <a:pt x="1651" y="1127"/>
                    <a:pt x="1620" y="1083"/>
                    <a:pt x="1611" y="1078"/>
                  </a:cubicBezTo>
                  <a:lnTo>
                    <a:pt x="1611" y="1078"/>
                  </a:lnTo>
                  <a:cubicBezTo>
                    <a:pt x="1636" y="1115"/>
                    <a:pt x="1646" y="1116"/>
                    <a:pt x="1660" y="1145"/>
                  </a:cubicBezTo>
                  <a:cubicBezTo>
                    <a:pt x="1655" y="1176"/>
                    <a:pt x="1636" y="1186"/>
                    <a:pt x="1611" y="1186"/>
                  </a:cubicBezTo>
                  <a:cubicBezTo>
                    <a:pt x="1558" y="1186"/>
                    <a:pt x="1477" y="1143"/>
                    <a:pt x="1421" y="1137"/>
                  </a:cubicBezTo>
                  <a:lnTo>
                    <a:pt x="1421" y="1137"/>
                  </a:lnTo>
                  <a:cubicBezTo>
                    <a:pt x="1397" y="1137"/>
                    <a:pt x="1519" y="1319"/>
                    <a:pt x="1500" y="1319"/>
                  </a:cubicBezTo>
                  <a:cubicBezTo>
                    <a:pt x="1496" y="1319"/>
                    <a:pt x="1487" y="1312"/>
                    <a:pt x="1471" y="1296"/>
                  </a:cubicBezTo>
                  <a:lnTo>
                    <a:pt x="1421" y="1201"/>
                  </a:lnTo>
                  <a:lnTo>
                    <a:pt x="1421" y="1201"/>
                  </a:lnTo>
                  <a:cubicBezTo>
                    <a:pt x="1450" y="1334"/>
                    <a:pt x="1336" y="1250"/>
                    <a:pt x="1356" y="1367"/>
                  </a:cubicBezTo>
                  <a:cubicBezTo>
                    <a:pt x="1345" y="1344"/>
                    <a:pt x="1328" y="1317"/>
                    <a:pt x="1331" y="1315"/>
                  </a:cubicBezTo>
                  <a:cubicBezTo>
                    <a:pt x="1318" y="1300"/>
                    <a:pt x="1310" y="1293"/>
                    <a:pt x="1305" y="1293"/>
                  </a:cubicBezTo>
                  <a:lnTo>
                    <a:pt x="1305" y="1293"/>
                  </a:lnTo>
                  <a:cubicBezTo>
                    <a:pt x="1292" y="1293"/>
                    <a:pt x="1308" y="1346"/>
                    <a:pt x="1333" y="1385"/>
                  </a:cubicBezTo>
                  <a:cubicBezTo>
                    <a:pt x="1323" y="1383"/>
                    <a:pt x="1300" y="1338"/>
                    <a:pt x="1278" y="1313"/>
                  </a:cubicBezTo>
                  <a:cubicBezTo>
                    <a:pt x="1274" y="1309"/>
                    <a:pt x="1272" y="1308"/>
                    <a:pt x="1270" y="1308"/>
                  </a:cubicBezTo>
                  <a:lnTo>
                    <a:pt x="1270" y="1308"/>
                  </a:lnTo>
                  <a:cubicBezTo>
                    <a:pt x="1262" y="1308"/>
                    <a:pt x="1289" y="1366"/>
                    <a:pt x="1282" y="1366"/>
                  </a:cubicBezTo>
                  <a:cubicBezTo>
                    <a:pt x="1280" y="1366"/>
                    <a:pt x="1275" y="1361"/>
                    <a:pt x="1266" y="1349"/>
                  </a:cubicBezTo>
                  <a:cubicBezTo>
                    <a:pt x="1261" y="1343"/>
                    <a:pt x="1258" y="1336"/>
                    <a:pt x="1255" y="1331"/>
                  </a:cubicBezTo>
                  <a:lnTo>
                    <a:pt x="1255" y="1331"/>
                  </a:lnTo>
                  <a:cubicBezTo>
                    <a:pt x="1258" y="1350"/>
                    <a:pt x="1228" y="1337"/>
                    <a:pt x="1276" y="1400"/>
                  </a:cubicBezTo>
                  <a:cubicBezTo>
                    <a:pt x="1270" y="1397"/>
                    <a:pt x="1266" y="1395"/>
                    <a:pt x="1263" y="1395"/>
                  </a:cubicBezTo>
                  <a:cubicBezTo>
                    <a:pt x="1250" y="1395"/>
                    <a:pt x="1257" y="1425"/>
                    <a:pt x="1246" y="1425"/>
                  </a:cubicBezTo>
                  <a:cubicBezTo>
                    <a:pt x="1242" y="1425"/>
                    <a:pt x="1237" y="1422"/>
                    <a:pt x="1229" y="1415"/>
                  </a:cubicBezTo>
                  <a:lnTo>
                    <a:pt x="1229" y="1415"/>
                  </a:lnTo>
                  <a:cubicBezTo>
                    <a:pt x="1246" y="1447"/>
                    <a:pt x="1244" y="1453"/>
                    <a:pt x="1238" y="1453"/>
                  </a:cubicBezTo>
                  <a:cubicBezTo>
                    <a:pt x="1235" y="1453"/>
                    <a:pt x="1230" y="1450"/>
                    <a:pt x="1226" y="1450"/>
                  </a:cubicBezTo>
                  <a:cubicBezTo>
                    <a:pt x="1220" y="1450"/>
                    <a:pt x="1220" y="1459"/>
                    <a:pt x="1252" y="1510"/>
                  </a:cubicBezTo>
                  <a:cubicBezTo>
                    <a:pt x="1215" y="1453"/>
                    <a:pt x="1193" y="1431"/>
                    <a:pt x="1183" y="1431"/>
                  </a:cubicBezTo>
                  <a:cubicBezTo>
                    <a:pt x="1171" y="1431"/>
                    <a:pt x="1175" y="1458"/>
                    <a:pt x="1190" y="1493"/>
                  </a:cubicBezTo>
                  <a:cubicBezTo>
                    <a:pt x="1169" y="1453"/>
                    <a:pt x="1158" y="1458"/>
                    <a:pt x="1128" y="1406"/>
                  </a:cubicBezTo>
                  <a:lnTo>
                    <a:pt x="1128" y="1406"/>
                  </a:lnTo>
                  <a:cubicBezTo>
                    <a:pt x="1118" y="1415"/>
                    <a:pt x="1124" y="1443"/>
                    <a:pt x="1167" y="1505"/>
                  </a:cubicBezTo>
                  <a:cubicBezTo>
                    <a:pt x="1143" y="1477"/>
                    <a:pt x="1130" y="1467"/>
                    <a:pt x="1125" y="1467"/>
                  </a:cubicBezTo>
                  <a:lnTo>
                    <a:pt x="1125" y="1467"/>
                  </a:lnTo>
                  <a:cubicBezTo>
                    <a:pt x="1110" y="1467"/>
                    <a:pt x="1138" y="1531"/>
                    <a:pt x="1127" y="1531"/>
                  </a:cubicBezTo>
                  <a:cubicBezTo>
                    <a:pt x="1121" y="1531"/>
                    <a:pt x="1106" y="1515"/>
                    <a:pt x="1071" y="1468"/>
                  </a:cubicBezTo>
                  <a:lnTo>
                    <a:pt x="1071" y="1468"/>
                  </a:lnTo>
                  <a:cubicBezTo>
                    <a:pt x="1082" y="1555"/>
                    <a:pt x="1081" y="1618"/>
                    <a:pt x="1072" y="1665"/>
                  </a:cubicBezTo>
                  <a:cubicBezTo>
                    <a:pt x="993" y="1541"/>
                    <a:pt x="1096" y="1633"/>
                    <a:pt x="1012" y="1504"/>
                  </a:cubicBezTo>
                  <a:lnTo>
                    <a:pt x="1012" y="1504"/>
                  </a:lnTo>
                  <a:cubicBezTo>
                    <a:pt x="1017" y="1568"/>
                    <a:pt x="1065" y="1676"/>
                    <a:pt x="1030" y="1676"/>
                  </a:cubicBezTo>
                  <a:cubicBezTo>
                    <a:pt x="1028" y="1676"/>
                    <a:pt x="1026" y="1676"/>
                    <a:pt x="1024" y="1675"/>
                  </a:cubicBezTo>
                  <a:cubicBezTo>
                    <a:pt x="1006" y="1664"/>
                    <a:pt x="993" y="1619"/>
                    <a:pt x="983" y="1597"/>
                  </a:cubicBezTo>
                  <a:lnTo>
                    <a:pt x="983" y="1597"/>
                  </a:lnTo>
                  <a:cubicBezTo>
                    <a:pt x="988" y="1665"/>
                    <a:pt x="924" y="1620"/>
                    <a:pt x="942" y="1701"/>
                  </a:cubicBezTo>
                  <a:lnTo>
                    <a:pt x="942" y="1701"/>
                  </a:lnTo>
                  <a:cubicBezTo>
                    <a:pt x="941" y="1700"/>
                    <a:pt x="941" y="1700"/>
                    <a:pt x="940" y="1699"/>
                  </a:cubicBezTo>
                  <a:lnTo>
                    <a:pt x="940" y="1699"/>
                  </a:lnTo>
                  <a:cubicBezTo>
                    <a:pt x="941" y="1700"/>
                    <a:pt x="941" y="1701"/>
                    <a:pt x="942" y="1702"/>
                  </a:cubicBezTo>
                  <a:cubicBezTo>
                    <a:pt x="942" y="1702"/>
                    <a:pt x="942" y="1702"/>
                    <a:pt x="942" y="1701"/>
                  </a:cubicBezTo>
                  <a:lnTo>
                    <a:pt x="942" y="1701"/>
                  </a:lnTo>
                  <a:cubicBezTo>
                    <a:pt x="992" y="1770"/>
                    <a:pt x="1021" y="1858"/>
                    <a:pt x="1046" y="1904"/>
                  </a:cubicBezTo>
                  <a:lnTo>
                    <a:pt x="1046" y="1904"/>
                  </a:lnTo>
                  <a:cubicBezTo>
                    <a:pt x="959" y="1759"/>
                    <a:pt x="1000" y="1886"/>
                    <a:pt x="885" y="1681"/>
                  </a:cubicBezTo>
                  <a:lnTo>
                    <a:pt x="885" y="1681"/>
                  </a:lnTo>
                  <a:cubicBezTo>
                    <a:pt x="889" y="1695"/>
                    <a:pt x="903" y="1723"/>
                    <a:pt x="927" y="1759"/>
                  </a:cubicBezTo>
                  <a:cubicBezTo>
                    <a:pt x="915" y="1752"/>
                    <a:pt x="900" y="1731"/>
                    <a:pt x="877" y="1686"/>
                  </a:cubicBezTo>
                  <a:lnTo>
                    <a:pt x="877" y="1686"/>
                  </a:lnTo>
                  <a:cubicBezTo>
                    <a:pt x="879" y="1727"/>
                    <a:pt x="923" y="1783"/>
                    <a:pt x="908" y="1790"/>
                  </a:cubicBezTo>
                  <a:cubicBezTo>
                    <a:pt x="890" y="1763"/>
                    <a:pt x="887" y="1752"/>
                    <a:pt x="867" y="1718"/>
                  </a:cubicBezTo>
                  <a:lnTo>
                    <a:pt x="867" y="1718"/>
                  </a:lnTo>
                  <a:cubicBezTo>
                    <a:pt x="891" y="1769"/>
                    <a:pt x="915" y="1821"/>
                    <a:pt x="899" y="1821"/>
                  </a:cubicBezTo>
                  <a:cubicBezTo>
                    <a:pt x="897" y="1821"/>
                    <a:pt x="895" y="1821"/>
                    <a:pt x="892" y="1819"/>
                  </a:cubicBezTo>
                  <a:cubicBezTo>
                    <a:pt x="883" y="1804"/>
                    <a:pt x="871" y="1786"/>
                    <a:pt x="871" y="1781"/>
                  </a:cubicBezTo>
                  <a:lnTo>
                    <a:pt x="871" y="1781"/>
                  </a:lnTo>
                  <a:cubicBezTo>
                    <a:pt x="858" y="1803"/>
                    <a:pt x="910" y="1915"/>
                    <a:pt x="882" y="1915"/>
                  </a:cubicBezTo>
                  <a:cubicBezTo>
                    <a:pt x="878" y="1915"/>
                    <a:pt x="874" y="1913"/>
                    <a:pt x="867" y="1910"/>
                  </a:cubicBezTo>
                  <a:cubicBezTo>
                    <a:pt x="799" y="1788"/>
                    <a:pt x="833" y="1876"/>
                    <a:pt x="768" y="1776"/>
                  </a:cubicBezTo>
                  <a:lnTo>
                    <a:pt x="768" y="1776"/>
                  </a:lnTo>
                  <a:lnTo>
                    <a:pt x="774" y="1815"/>
                  </a:lnTo>
                  <a:lnTo>
                    <a:pt x="811" y="1861"/>
                  </a:lnTo>
                  <a:cubicBezTo>
                    <a:pt x="801" y="1865"/>
                    <a:pt x="827" y="1925"/>
                    <a:pt x="815" y="1925"/>
                  </a:cubicBezTo>
                  <a:cubicBezTo>
                    <a:pt x="813" y="1925"/>
                    <a:pt x="810" y="1924"/>
                    <a:pt x="805" y="1920"/>
                  </a:cubicBezTo>
                  <a:lnTo>
                    <a:pt x="787" y="1872"/>
                  </a:lnTo>
                  <a:lnTo>
                    <a:pt x="778" y="1905"/>
                  </a:lnTo>
                  <a:lnTo>
                    <a:pt x="816" y="1937"/>
                  </a:lnTo>
                  <a:cubicBezTo>
                    <a:pt x="835" y="1990"/>
                    <a:pt x="886" y="2049"/>
                    <a:pt x="874" y="2049"/>
                  </a:cubicBezTo>
                  <a:cubicBezTo>
                    <a:pt x="873" y="2049"/>
                    <a:pt x="870" y="2048"/>
                    <a:pt x="866" y="2047"/>
                  </a:cubicBezTo>
                  <a:cubicBezTo>
                    <a:pt x="862" y="2034"/>
                    <a:pt x="853" y="2053"/>
                    <a:pt x="809" y="1997"/>
                  </a:cubicBezTo>
                  <a:lnTo>
                    <a:pt x="809" y="1997"/>
                  </a:lnTo>
                  <a:cubicBezTo>
                    <a:pt x="822" y="2026"/>
                    <a:pt x="835" y="2056"/>
                    <a:pt x="826" y="2056"/>
                  </a:cubicBezTo>
                  <a:cubicBezTo>
                    <a:pt x="824" y="2056"/>
                    <a:pt x="820" y="2054"/>
                    <a:pt x="816" y="2051"/>
                  </a:cubicBezTo>
                  <a:cubicBezTo>
                    <a:pt x="792" y="2020"/>
                    <a:pt x="744" y="1937"/>
                    <a:pt x="729" y="1918"/>
                  </a:cubicBezTo>
                  <a:lnTo>
                    <a:pt x="729" y="1918"/>
                  </a:lnTo>
                  <a:cubicBezTo>
                    <a:pt x="776" y="2001"/>
                    <a:pt x="724" y="1964"/>
                    <a:pt x="761" y="2039"/>
                  </a:cubicBezTo>
                  <a:lnTo>
                    <a:pt x="761" y="2039"/>
                  </a:lnTo>
                  <a:cubicBezTo>
                    <a:pt x="747" y="2013"/>
                    <a:pt x="722" y="1975"/>
                    <a:pt x="716" y="1967"/>
                  </a:cubicBezTo>
                  <a:lnTo>
                    <a:pt x="716" y="1967"/>
                  </a:lnTo>
                  <a:lnTo>
                    <a:pt x="755" y="2039"/>
                  </a:lnTo>
                  <a:cubicBezTo>
                    <a:pt x="737" y="2022"/>
                    <a:pt x="729" y="2011"/>
                    <a:pt x="702" y="1968"/>
                  </a:cubicBezTo>
                  <a:cubicBezTo>
                    <a:pt x="701" y="1968"/>
                    <a:pt x="701" y="1968"/>
                    <a:pt x="701" y="1968"/>
                  </a:cubicBezTo>
                  <a:lnTo>
                    <a:pt x="701" y="1968"/>
                  </a:lnTo>
                  <a:cubicBezTo>
                    <a:pt x="682" y="1968"/>
                    <a:pt x="760" y="2060"/>
                    <a:pt x="749" y="2060"/>
                  </a:cubicBezTo>
                  <a:cubicBezTo>
                    <a:pt x="747" y="2060"/>
                    <a:pt x="743" y="2057"/>
                    <a:pt x="735" y="2051"/>
                  </a:cubicBezTo>
                  <a:cubicBezTo>
                    <a:pt x="733" y="2044"/>
                    <a:pt x="726" y="2034"/>
                    <a:pt x="722" y="2023"/>
                  </a:cubicBezTo>
                  <a:cubicBezTo>
                    <a:pt x="719" y="2021"/>
                    <a:pt x="716" y="2020"/>
                    <a:pt x="714" y="2020"/>
                  </a:cubicBezTo>
                  <a:cubicBezTo>
                    <a:pt x="693" y="2020"/>
                    <a:pt x="705" y="2072"/>
                    <a:pt x="685" y="2072"/>
                  </a:cubicBezTo>
                  <a:cubicBezTo>
                    <a:pt x="683" y="2072"/>
                    <a:pt x="679" y="2071"/>
                    <a:pt x="675" y="2068"/>
                  </a:cubicBezTo>
                  <a:cubicBezTo>
                    <a:pt x="603" y="1970"/>
                    <a:pt x="673" y="2033"/>
                    <a:pt x="612" y="1951"/>
                  </a:cubicBezTo>
                  <a:lnTo>
                    <a:pt x="612" y="1951"/>
                  </a:lnTo>
                  <a:cubicBezTo>
                    <a:pt x="599" y="1985"/>
                    <a:pt x="637" y="2100"/>
                    <a:pt x="603" y="2100"/>
                  </a:cubicBezTo>
                  <a:cubicBezTo>
                    <a:pt x="601" y="2100"/>
                    <a:pt x="600" y="2100"/>
                    <a:pt x="599" y="2099"/>
                  </a:cubicBezTo>
                  <a:lnTo>
                    <a:pt x="599" y="2099"/>
                  </a:lnTo>
                  <a:lnTo>
                    <a:pt x="610" y="2107"/>
                  </a:lnTo>
                  <a:cubicBezTo>
                    <a:pt x="635" y="2148"/>
                    <a:pt x="642" y="2161"/>
                    <a:pt x="638" y="2161"/>
                  </a:cubicBezTo>
                  <a:cubicBezTo>
                    <a:pt x="631" y="2161"/>
                    <a:pt x="586" y="2107"/>
                    <a:pt x="576" y="2107"/>
                  </a:cubicBezTo>
                  <a:lnTo>
                    <a:pt x="576" y="2107"/>
                  </a:lnTo>
                  <a:cubicBezTo>
                    <a:pt x="573" y="2107"/>
                    <a:pt x="573" y="2110"/>
                    <a:pt x="576" y="2120"/>
                  </a:cubicBezTo>
                  <a:lnTo>
                    <a:pt x="576" y="2120"/>
                  </a:lnTo>
                  <a:cubicBezTo>
                    <a:pt x="568" y="2103"/>
                    <a:pt x="539" y="2055"/>
                    <a:pt x="538" y="2055"/>
                  </a:cubicBezTo>
                  <a:lnTo>
                    <a:pt x="538" y="2055"/>
                  </a:lnTo>
                  <a:cubicBezTo>
                    <a:pt x="538" y="2055"/>
                    <a:pt x="539" y="2056"/>
                    <a:pt x="540" y="2058"/>
                  </a:cubicBezTo>
                  <a:cubicBezTo>
                    <a:pt x="537" y="2057"/>
                    <a:pt x="535" y="2057"/>
                    <a:pt x="533" y="2057"/>
                  </a:cubicBezTo>
                  <a:cubicBezTo>
                    <a:pt x="510" y="2057"/>
                    <a:pt x="528" y="2120"/>
                    <a:pt x="531" y="2177"/>
                  </a:cubicBezTo>
                  <a:lnTo>
                    <a:pt x="511" y="2138"/>
                  </a:lnTo>
                  <a:cubicBezTo>
                    <a:pt x="499" y="2128"/>
                    <a:pt x="491" y="2125"/>
                    <a:pt x="484" y="2125"/>
                  </a:cubicBezTo>
                  <a:cubicBezTo>
                    <a:pt x="475" y="2125"/>
                    <a:pt x="469" y="2129"/>
                    <a:pt x="461" y="2129"/>
                  </a:cubicBezTo>
                  <a:cubicBezTo>
                    <a:pt x="458" y="2129"/>
                    <a:pt x="455" y="2128"/>
                    <a:pt x="452" y="2126"/>
                  </a:cubicBezTo>
                  <a:lnTo>
                    <a:pt x="452" y="2126"/>
                  </a:lnTo>
                  <a:cubicBezTo>
                    <a:pt x="472" y="2165"/>
                    <a:pt x="462" y="2164"/>
                    <a:pt x="500" y="2215"/>
                  </a:cubicBezTo>
                  <a:cubicBezTo>
                    <a:pt x="462" y="2172"/>
                    <a:pt x="441" y="2156"/>
                    <a:pt x="431" y="2156"/>
                  </a:cubicBezTo>
                  <a:cubicBezTo>
                    <a:pt x="405" y="2156"/>
                    <a:pt x="444" y="2255"/>
                    <a:pt x="420" y="2255"/>
                  </a:cubicBezTo>
                  <a:cubicBezTo>
                    <a:pt x="412" y="2255"/>
                    <a:pt x="397" y="2243"/>
                    <a:pt x="369" y="2212"/>
                  </a:cubicBezTo>
                  <a:cubicBezTo>
                    <a:pt x="371" y="2209"/>
                    <a:pt x="356" y="2176"/>
                    <a:pt x="353" y="2176"/>
                  </a:cubicBezTo>
                  <a:cubicBezTo>
                    <a:pt x="353" y="2176"/>
                    <a:pt x="353" y="2176"/>
                    <a:pt x="353" y="2176"/>
                  </a:cubicBezTo>
                  <a:lnTo>
                    <a:pt x="350" y="2226"/>
                  </a:lnTo>
                  <a:cubicBezTo>
                    <a:pt x="392" y="2288"/>
                    <a:pt x="379" y="2262"/>
                    <a:pt x="415" y="2308"/>
                  </a:cubicBezTo>
                  <a:cubicBezTo>
                    <a:pt x="436" y="2347"/>
                    <a:pt x="447" y="2380"/>
                    <a:pt x="441" y="2385"/>
                  </a:cubicBezTo>
                  <a:cubicBezTo>
                    <a:pt x="426" y="2335"/>
                    <a:pt x="375" y="2283"/>
                    <a:pt x="348" y="2252"/>
                  </a:cubicBezTo>
                  <a:lnTo>
                    <a:pt x="348" y="2252"/>
                  </a:lnTo>
                  <a:cubicBezTo>
                    <a:pt x="360" y="2271"/>
                    <a:pt x="374" y="2293"/>
                    <a:pt x="386" y="2313"/>
                  </a:cubicBezTo>
                  <a:cubicBezTo>
                    <a:pt x="370" y="2294"/>
                    <a:pt x="363" y="2286"/>
                    <a:pt x="362" y="2286"/>
                  </a:cubicBezTo>
                  <a:lnTo>
                    <a:pt x="362" y="2286"/>
                  </a:lnTo>
                  <a:cubicBezTo>
                    <a:pt x="356" y="2286"/>
                    <a:pt x="426" y="2388"/>
                    <a:pt x="415" y="2388"/>
                  </a:cubicBezTo>
                  <a:cubicBezTo>
                    <a:pt x="413" y="2388"/>
                    <a:pt x="408" y="2385"/>
                    <a:pt x="400" y="2376"/>
                  </a:cubicBezTo>
                  <a:lnTo>
                    <a:pt x="379" y="2343"/>
                  </a:lnTo>
                  <a:lnTo>
                    <a:pt x="379" y="2343"/>
                  </a:lnTo>
                  <a:cubicBezTo>
                    <a:pt x="382" y="2363"/>
                    <a:pt x="403" y="2407"/>
                    <a:pt x="393" y="2407"/>
                  </a:cubicBezTo>
                  <a:cubicBezTo>
                    <a:pt x="393" y="2407"/>
                    <a:pt x="392" y="2407"/>
                    <a:pt x="391" y="2406"/>
                  </a:cubicBezTo>
                  <a:cubicBezTo>
                    <a:pt x="341" y="2335"/>
                    <a:pt x="377" y="2368"/>
                    <a:pt x="339" y="2308"/>
                  </a:cubicBezTo>
                  <a:lnTo>
                    <a:pt x="339" y="2308"/>
                  </a:lnTo>
                  <a:cubicBezTo>
                    <a:pt x="332" y="2316"/>
                    <a:pt x="382" y="2410"/>
                    <a:pt x="370" y="2410"/>
                  </a:cubicBezTo>
                  <a:cubicBezTo>
                    <a:pt x="368" y="2410"/>
                    <a:pt x="362" y="2404"/>
                    <a:pt x="351" y="2392"/>
                  </a:cubicBezTo>
                  <a:cubicBezTo>
                    <a:pt x="343" y="2369"/>
                    <a:pt x="349" y="2365"/>
                    <a:pt x="340" y="2342"/>
                  </a:cubicBezTo>
                  <a:cubicBezTo>
                    <a:pt x="278" y="2265"/>
                    <a:pt x="287" y="2284"/>
                    <a:pt x="273" y="2278"/>
                  </a:cubicBezTo>
                  <a:lnTo>
                    <a:pt x="273" y="2278"/>
                  </a:lnTo>
                  <a:lnTo>
                    <a:pt x="232" y="2251"/>
                  </a:lnTo>
                  <a:lnTo>
                    <a:pt x="232" y="2251"/>
                  </a:lnTo>
                  <a:lnTo>
                    <a:pt x="251" y="2272"/>
                  </a:lnTo>
                  <a:cubicBezTo>
                    <a:pt x="361" y="2469"/>
                    <a:pt x="249" y="2322"/>
                    <a:pt x="313" y="2458"/>
                  </a:cubicBezTo>
                  <a:cubicBezTo>
                    <a:pt x="252" y="2330"/>
                    <a:pt x="271" y="2389"/>
                    <a:pt x="219" y="2306"/>
                  </a:cubicBezTo>
                  <a:cubicBezTo>
                    <a:pt x="200" y="2285"/>
                    <a:pt x="177" y="2264"/>
                    <a:pt x="163" y="2239"/>
                  </a:cubicBezTo>
                  <a:lnTo>
                    <a:pt x="163" y="2239"/>
                  </a:lnTo>
                  <a:cubicBezTo>
                    <a:pt x="173" y="2259"/>
                    <a:pt x="174" y="2264"/>
                    <a:pt x="171" y="2264"/>
                  </a:cubicBezTo>
                  <a:cubicBezTo>
                    <a:pt x="167" y="2264"/>
                    <a:pt x="157" y="2254"/>
                    <a:pt x="152" y="2254"/>
                  </a:cubicBezTo>
                  <a:lnTo>
                    <a:pt x="152" y="2254"/>
                  </a:lnTo>
                  <a:cubicBezTo>
                    <a:pt x="148" y="2254"/>
                    <a:pt x="149" y="2263"/>
                    <a:pt x="167" y="2301"/>
                  </a:cubicBezTo>
                  <a:cubicBezTo>
                    <a:pt x="149" y="2275"/>
                    <a:pt x="157" y="2303"/>
                    <a:pt x="116" y="2235"/>
                  </a:cubicBezTo>
                  <a:lnTo>
                    <a:pt x="116" y="2235"/>
                  </a:lnTo>
                  <a:cubicBezTo>
                    <a:pt x="118" y="2262"/>
                    <a:pt x="148" y="2280"/>
                    <a:pt x="168" y="2313"/>
                  </a:cubicBezTo>
                  <a:cubicBezTo>
                    <a:pt x="178" y="2337"/>
                    <a:pt x="178" y="2345"/>
                    <a:pt x="172" y="2345"/>
                  </a:cubicBezTo>
                  <a:cubicBezTo>
                    <a:pt x="159" y="2345"/>
                    <a:pt x="125" y="2314"/>
                    <a:pt x="111" y="2314"/>
                  </a:cubicBezTo>
                  <a:cubicBezTo>
                    <a:pt x="101" y="2314"/>
                    <a:pt x="100" y="2326"/>
                    <a:pt x="117" y="2368"/>
                  </a:cubicBezTo>
                  <a:cubicBezTo>
                    <a:pt x="130" y="2431"/>
                    <a:pt x="184" y="2524"/>
                    <a:pt x="194" y="2581"/>
                  </a:cubicBezTo>
                  <a:cubicBezTo>
                    <a:pt x="161" y="2541"/>
                    <a:pt x="137" y="2480"/>
                    <a:pt x="137" y="2480"/>
                  </a:cubicBezTo>
                  <a:cubicBezTo>
                    <a:pt x="123" y="2467"/>
                    <a:pt x="114" y="2461"/>
                    <a:pt x="109" y="2461"/>
                  </a:cubicBezTo>
                  <a:cubicBezTo>
                    <a:pt x="102" y="2461"/>
                    <a:pt x="103" y="2474"/>
                    <a:pt x="109" y="2496"/>
                  </a:cubicBezTo>
                  <a:cubicBezTo>
                    <a:pt x="96" y="2472"/>
                    <a:pt x="81" y="2453"/>
                    <a:pt x="59" y="2426"/>
                  </a:cubicBezTo>
                  <a:lnTo>
                    <a:pt x="59" y="2426"/>
                  </a:lnTo>
                  <a:cubicBezTo>
                    <a:pt x="56" y="2436"/>
                    <a:pt x="99" y="2501"/>
                    <a:pt x="90" y="2501"/>
                  </a:cubicBezTo>
                  <a:cubicBezTo>
                    <a:pt x="89" y="2501"/>
                    <a:pt x="86" y="2498"/>
                    <a:pt x="80" y="2493"/>
                  </a:cubicBezTo>
                  <a:cubicBezTo>
                    <a:pt x="64" y="2462"/>
                    <a:pt x="35" y="2415"/>
                    <a:pt x="19" y="2381"/>
                  </a:cubicBezTo>
                  <a:lnTo>
                    <a:pt x="19" y="2381"/>
                  </a:lnTo>
                  <a:cubicBezTo>
                    <a:pt x="26" y="2412"/>
                    <a:pt x="49" y="2468"/>
                    <a:pt x="55" y="2498"/>
                  </a:cubicBezTo>
                  <a:cubicBezTo>
                    <a:pt x="23" y="2453"/>
                    <a:pt x="16" y="2423"/>
                    <a:pt x="0" y="2391"/>
                  </a:cubicBezTo>
                  <a:lnTo>
                    <a:pt x="0" y="2391"/>
                  </a:lnTo>
                  <a:cubicBezTo>
                    <a:pt x="3" y="2418"/>
                    <a:pt x="0" y="2451"/>
                    <a:pt x="44" y="2526"/>
                  </a:cubicBezTo>
                  <a:lnTo>
                    <a:pt x="59" y="2539"/>
                  </a:lnTo>
                  <a:lnTo>
                    <a:pt x="59" y="2539"/>
                  </a:lnTo>
                  <a:cubicBezTo>
                    <a:pt x="46" y="2522"/>
                    <a:pt x="23" y="2483"/>
                    <a:pt x="19" y="2472"/>
                  </a:cubicBezTo>
                  <a:cubicBezTo>
                    <a:pt x="12" y="2454"/>
                    <a:pt x="10" y="2447"/>
                    <a:pt x="13" y="2447"/>
                  </a:cubicBezTo>
                  <a:lnTo>
                    <a:pt x="13" y="2447"/>
                  </a:lnTo>
                  <a:cubicBezTo>
                    <a:pt x="20" y="2447"/>
                    <a:pt x="54" y="2495"/>
                    <a:pt x="66" y="2514"/>
                  </a:cubicBezTo>
                  <a:lnTo>
                    <a:pt x="70" y="2535"/>
                  </a:lnTo>
                  <a:cubicBezTo>
                    <a:pt x="100" y="2578"/>
                    <a:pt x="114" y="2593"/>
                    <a:pt x="119" y="2593"/>
                  </a:cubicBezTo>
                  <a:cubicBezTo>
                    <a:pt x="132" y="2593"/>
                    <a:pt x="86" y="2493"/>
                    <a:pt x="100" y="2493"/>
                  </a:cubicBezTo>
                  <a:lnTo>
                    <a:pt x="100" y="2493"/>
                  </a:lnTo>
                  <a:cubicBezTo>
                    <a:pt x="100" y="2493"/>
                    <a:pt x="100" y="2493"/>
                    <a:pt x="100" y="2493"/>
                  </a:cubicBezTo>
                  <a:lnTo>
                    <a:pt x="167" y="2610"/>
                  </a:lnTo>
                  <a:lnTo>
                    <a:pt x="121" y="2508"/>
                  </a:lnTo>
                  <a:lnTo>
                    <a:pt x="121" y="2508"/>
                  </a:lnTo>
                  <a:cubicBezTo>
                    <a:pt x="143" y="2535"/>
                    <a:pt x="185" y="2597"/>
                    <a:pt x="189" y="2618"/>
                  </a:cubicBezTo>
                  <a:cubicBezTo>
                    <a:pt x="199" y="2629"/>
                    <a:pt x="204" y="2632"/>
                    <a:pt x="206" y="2632"/>
                  </a:cubicBezTo>
                  <a:cubicBezTo>
                    <a:pt x="210" y="2632"/>
                    <a:pt x="197" y="2610"/>
                    <a:pt x="201" y="2610"/>
                  </a:cubicBezTo>
                  <a:lnTo>
                    <a:pt x="201" y="2610"/>
                  </a:lnTo>
                  <a:cubicBezTo>
                    <a:pt x="203" y="2610"/>
                    <a:pt x="208" y="2615"/>
                    <a:pt x="220" y="2629"/>
                  </a:cubicBezTo>
                  <a:cubicBezTo>
                    <a:pt x="228" y="2639"/>
                    <a:pt x="231" y="2644"/>
                    <a:pt x="233" y="2649"/>
                  </a:cubicBezTo>
                  <a:lnTo>
                    <a:pt x="220" y="2609"/>
                  </a:lnTo>
                  <a:lnTo>
                    <a:pt x="220" y="2609"/>
                  </a:lnTo>
                  <a:cubicBezTo>
                    <a:pt x="232" y="2631"/>
                    <a:pt x="265" y="2677"/>
                    <a:pt x="261" y="2677"/>
                  </a:cubicBezTo>
                  <a:cubicBezTo>
                    <a:pt x="260" y="2677"/>
                    <a:pt x="259" y="2676"/>
                    <a:pt x="258" y="2675"/>
                  </a:cubicBezTo>
                  <a:lnTo>
                    <a:pt x="258" y="2675"/>
                  </a:lnTo>
                  <a:cubicBezTo>
                    <a:pt x="267" y="2683"/>
                    <a:pt x="273" y="2687"/>
                    <a:pt x="276" y="2687"/>
                  </a:cubicBezTo>
                  <a:cubicBezTo>
                    <a:pt x="290" y="2687"/>
                    <a:pt x="263" y="2630"/>
                    <a:pt x="270" y="2630"/>
                  </a:cubicBezTo>
                  <a:lnTo>
                    <a:pt x="270" y="2630"/>
                  </a:lnTo>
                  <a:cubicBezTo>
                    <a:pt x="272" y="2630"/>
                    <a:pt x="278" y="2637"/>
                    <a:pt x="292" y="2654"/>
                  </a:cubicBezTo>
                  <a:lnTo>
                    <a:pt x="294" y="2661"/>
                  </a:lnTo>
                  <a:cubicBezTo>
                    <a:pt x="293" y="2609"/>
                    <a:pt x="242" y="2577"/>
                    <a:pt x="196" y="2469"/>
                  </a:cubicBezTo>
                  <a:lnTo>
                    <a:pt x="196" y="2469"/>
                  </a:lnTo>
                  <a:lnTo>
                    <a:pt x="341" y="2666"/>
                  </a:lnTo>
                  <a:lnTo>
                    <a:pt x="289" y="2582"/>
                  </a:lnTo>
                  <a:lnTo>
                    <a:pt x="289" y="2582"/>
                  </a:lnTo>
                  <a:cubicBezTo>
                    <a:pt x="293" y="2583"/>
                    <a:pt x="302" y="2587"/>
                    <a:pt x="323" y="2620"/>
                  </a:cubicBezTo>
                  <a:cubicBezTo>
                    <a:pt x="294" y="2558"/>
                    <a:pt x="298" y="2586"/>
                    <a:pt x="268" y="2529"/>
                  </a:cubicBezTo>
                  <a:lnTo>
                    <a:pt x="268" y="2529"/>
                  </a:lnTo>
                  <a:cubicBezTo>
                    <a:pt x="283" y="2546"/>
                    <a:pt x="292" y="2551"/>
                    <a:pt x="297" y="2551"/>
                  </a:cubicBezTo>
                  <a:cubicBezTo>
                    <a:pt x="304" y="2551"/>
                    <a:pt x="305" y="2540"/>
                    <a:pt x="311" y="2540"/>
                  </a:cubicBezTo>
                  <a:cubicBezTo>
                    <a:pt x="318" y="2540"/>
                    <a:pt x="331" y="2553"/>
                    <a:pt x="366" y="2603"/>
                  </a:cubicBezTo>
                  <a:cubicBezTo>
                    <a:pt x="329" y="2537"/>
                    <a:pt x="323" y="2562"/>
                    <a:pt x="307" y="2510"/>
                  </a:cubicBezTo>
                  <a:lnTo>
                    <a:pt x="307" y="2510"/>
                  </a:lnTo>
                  <a:cubicBezTo>
                    <a:pt x="336" y="2553"/>
                    <a:pt x="348" y="2566"/>
                    <a:pt x="351" y="2566"/>
                  </a:cubicBezTo>
                  <a:cubicBezTo>
                    <a:pt x="356" y="2566"/>
                    <a:pt x="335" y="2523"/>
                    <a:pt x="344" y="2523"/>
                  </a:cubicBezTo>
                  <a:lnTo>
                    <a:pt x="344" y="2523"/>
                  </a:lnTo>
                  <a:cubicBezTo>
                    <a:pt x="346" y="2523"/>
                    <a:pt x="351" y="2526"/>
                    <a:pt x="359" y="2535"/>
                  </a:cubicBezTo>
                  <a:cubicBezTo>
                    <a:pt x="403" y="2610"/>
                    <a:pt x="369" y="2577"/>
                    <a:pt x="422" y="2638"/>
                  </a:cubicBezTo>
                  <a:cubicBezTo>
                    <a:pt x="397" y="2596"/>
                    <a:pt x="393" y="2583"/>
                    <a:pt x="397" y="2583"/>
                  </a:cubicBezTo>
                  <a:lnTo>
                    <a:pt x="397" y="2583"/>
                  </a:lnTo>
                  <a:cubicBezTo>
                    <a:pt x="405" y="2583"/>
                    <a:pt x="443" y="2626"/>
                    <a:pt x="451" y="2626"/>
                  </a:cubicBezTo>
                  <a:cubicBezTo>
                    <a:pt x="453" y="2626"/>
                    <a:pt x="453" y="2625"/>
                    <a:pt x="453" y="2622"/>
                  </a:cubicBezTo>
                  <a:cubicBezTo>
                    <a:pt x="388" y="2524"/>
                    <a:pt x="444" y="2568"/>
                    <a:pt x="438" y="2526"/>
                  </a:cubicBezTo>
                  <a:lnTo>
                    <a:pt x="438" y="2526"/>
                  </a:lnTo>
                  <a:cubicBezTo>
                    <a:pt x="459" y="2560"/>
                    <a:pt x="501" y="2562"/>
                    <a:pt x="538" y="2588"/>
                  </a:cubicBezTo>
                  <a:lnTo>
                    <a:pt x="548" y="2604"/>
                  </a:lnTo>
                  <a:cubicBezTo>
                    <a:pt x="486" y="2504"/>
                    <a:pt x="513" y="2513"/>
                    <a:pt x="510" y="2485"/>
                  </a:cubicBezTo>
                  <a:lnTo>
                    <a:pt x="510" y="2485"/>
                  </a:lnTo>
                  <a:cubicBezTo>
                    <a:pt x="548" y="2545"/>
                    <a:pt x="562" y="2570"/>
                    <a:pt x="573" y="2601"/>
                  </a:cubicBezTo>
                  <a:lnTo>
                    <a:pt x="582" y="2594"/>
                  </a:lnTo>
                  <a:cubicBezTo>
                    <a:pt x="564" y="2561"/>
                    <a:pt x="556" y="2542"/>
                    <a:pt x="554" y="2527"/>
                  </a:cubicBezTo>
                  <a:lnTo>
                    <a:pt x="554" y="2527"/>
                  </a:lnTo>
                  <a:lnTo>
                    <a:pt x="600" y="2603"/>
                  </a:lnTo>
                  <a:cubicBezTo>
                    <a:pt x="609" y="2593"/>
                    <a:pt x="581" y="2528"/>
                    <a:pt x="600" y="2528"/>
                  </a:cubicBezTo>
                  <a:cubicBezTo>
                    <a:pt x="604" y="2528"/>
                    <a:pt x="610" y="2531"/>
                    <a:pt x="619" y="2537"/>
                  </a:cubicBezTo>
                  <a:cubicBezTo>
                    <a:pt x="574" y="2468"/>
                    <a:pt x="480" y="2352"/>
                    <a:pt x="466" y="2293"/>
                  </a:cubicBezTo>
                  <a:lnTo>
                    <a:pt x="466" y="2293"/>
                  </a:lnTo>
                  <a:cubicBezTo>
                    <a:pt x="491" y="2332"/>
                    <a:pt x="534" y="2395"/>
                    <a:pt x="539" y="2413"/>
                  </a:cubicBezTo>
                  <a:cubicBezTo>
                    <a:pt x="538" y="2408"/>
                    <a:pt x="529" y="2388"/>
                    <a:pt x="533" y="2388"/>
                  </a:cubicBezTo>
                  <a:lnTo>
                    <a:pt x="533" y="2388"/>
                  </a:lnTo>
                  <a:cubicBezTo>
                    <a:pt x="534" y="2388"/>
                    <a:pt x="535" y="2389"/>
                    <a:pt x="538" y="2392"/>
                  </a:cubicBezTo>
                  <a:lnTo>
                    <a:pt x="572" y="2459"/>
                  </a:lnTo>
                  <a:cubicBezTo>
                    <a:pt x="575" y="2462"/>
                    <a:pt x="577" y="2464"/>
                    <a:pt x="578" y="2464"/>
                  </a:cubicBezTo>
                  <a:cubicBezTo>
                    <a:pt x="584" y="2464"/>
                    <a:pt x="544" y="2406"/>
                    <a:pt x="551" y="2406"/>
                  </a:cubicBezTo>
                  <a:lnTo>
                    <a:pt x="551" y="2406"/>
                  </a:lnTo>
                  <a:cubicBezTo>
                    <a:pt x="551" y="2406"/>
                    <a:pt x="551" y="2406"/>
                    <a:pt x="551" y="2406"/>
                  </a:cubicBezTo>
                  <a:cubicBezTo>
                    <a:pt x="585" y="2459"/>
                    <a:pt x="580" y="2442"/>
                    <a:pt x="606" y="2485"/>
                  </a:cubicBezTo>
                  <a:cubicBezTo>
                    <a:pt x="606" y="2486"/>
                    <a:pt x="606" y="2487"/>
                    <a:pt x="606" y="2487"/>
                  </a:cubicBezTo>
                  <a:cubicBezTo>
                    <a:pt x="604" y="2487"/>
                    <a:pt x="598" y="2480"/>
                    <a:pt x="596" y="2480"/>
                  </a:cubicBezTo>
                  <a:lnTo>
                    <a:pt x="596" y="2480"/>
                  </a:lnTo>
                  <a:cubicBezTo>
                    <a:pt x="595" y="2480"/>
                    <a:pt x="595" y="2482"/>
                    <a:pt x="599" y="2489"/>
                  </a:cubicBezTo>
                  <a:cubicBezTo>
                    <a:pt x="611" y="2495"/>
                    <a:pt x="640" y="2520"/>
                    <a:pt x="670" y="2560"/>
                  </a:cubicBezTo>
                  <a:cubicBezTo>
                    <a:pt x="650" y="2530"/>
                    <a:pt x="624" y="2487"/>
                    <a:pt x="624" y="2477"/>
                  </a:cubicBezTo>
                  <a:cubicBezTo>
                    <a:pt x="625" y="2476"/>
                    <a:pt x="626" y="2475"/>
                    <a:pt x="627" y="2475"/>
                  </a:cubicBezTo>
                  <a:cubicBezTo>
                    <a:pt x="640" y="2475"/>
                    <a:pt x="672" y="2541"/>
                    <a:pt x="694" y="2561"/>
                  </a:cubicBezTo>
                  <a:cubicBezTo>
                    <a:pt x="674" y="2521"/>
                    <a:pt x="708" y="2555"/>
                    <a:pt x="656" y="2474"/>
                  </a:cubicBezTo>
                  <a:cubicBezTo>
                    <a:pt x="656" y="2474"/>
                    <a:pt x="656" y="2474"/>
                    <a:pt x="656" y="2474"/>
                  </a:cubicBezTo>
                  <a:cubicBezTo>
                    <a:pt x="661" y="2474"/>
                    <a:pt x="684" y="2510"/>
                    <a:pt x="699" y="2530"/>
                  </a:cubicBezTo>
                  <a:cubicBezTo>
                    <a:pt x="683" y="2489"/>
                    <a:pt x="724" y="2499"/>
                    <a:pt x="662" y="2418"/>
                  </a:cubicBezTo>
                  <a:lnTo>
                    <a:pt x="657" y="2415"/>
                  </a:lnTo>
                  <a:cubicBezTo>
                    <a:pt x="656" y="2413"/>
                    <a:pt x="657" y="2412"/>
                    <a:pt x="656" y="2411"/>
                  </a:cubicBezTo>
                  <a:cubicBezTo>
                    <a:pt x="646" y="2380"/>
                    <a:pt x="651" y="2371"/>
                    <a:pt x="661" y="2371"/>
                  </a:cubicBezTo>
                  <a:cubicBezTo>
                    <a:pt x="676" y="2371"/>
                    <a:pt x="705" y="2391"/>
                    <a:pt x="720" y="2391"/>
                  </a:cubicBezTo>
                  <a:cubicBezTo>
                    <a:pt x="727" y="2391"/>
                    <a:pt x="731" y="2388"/>
                    <a:pt x="731" y="2378"/>
                  </a:cubicBezTo>
                  <a:lnTo>
                    <a:pt x="748" y="2405"/>
                  </a:lnTo>
                  <a:cubicBezTo>
                    <a:pt x="741" y="2366"/>
                    <a:pt x="765" y="2368"/>
                    <a:pt x="738" y="2304"/>
                  </a:cubicBezTo>
                  <a:cubicBezTo>
                    <a:pt x="738" y="2304"/>
                    <a:pt x="738" y="2304"/>
                    <a:pt x="738" y="2304"/>
                  </a:cubicBezTo>
                  <a:cubicBezTo>
                    <a:pt x="743" y="2304"/>
                    <a:pt x="780" y="2348"/>
                    <a:pt x="797" y="2380"/>
                  </a:cubicBezTo>
                  <a:cubicBezTo>
                    <a:pt x="796" y="2362"/>
                    <a:pt x="786" y="2343"/>
                    <a:pt x="794" y="2343"/>
                  </a:cubicBezTo>
                  <a:lnTo>
                    <a:pt x="794" y="2343"/>
                  </a:lnTo>
                  <a:cubicBezTo>
                    <a:pt x="797" y="2343"/>
                    <a:pt x="805" y="2347"/>
                    <a:pt x="819" y="2359"/>
                  </a:cubicBezTo>
                  <a:cubicBezTo>
                    <a:pt x="834" y="2396"/>
                    <a:pt x="843" y="2400"/>
                    <a:pt x="840" y="2400"/>
                  </a:cubicBezTo>
                  <a:cubicBezTo>
                    <a:pt x="840" y="2400"/>
                    <a:pt x="838" y="2400"/>
                    <a:pt x="837" y="2400"/>
                  </a:cubicBezTo>
                  <a:cubicBezTo>
                    <a:pt x="835" y="2400"/>
                    <a:pt x="833" y="2400"/>
                    <a:pt x="831" y="2400"/>
                  </a:cubicBezTo>
                  <a:cubicBezTo>
                    <a:pt x="846" y="2408"/>
                    <a:pt x="862" y="2424"/>
                    <a:pt x="868" y="2424"/>
                  </a:cubicBezTo>
                  <a:cubicBezTo>
                    <a:pt x="873" y="2424"/>
                    <a:pt x="871" y="2412"/>
                    <a:pt x="855" y="2374"/>
                  </a:cubicBezTo>
                  <a:lnTo>
                    <a:pt x="855" y="2374"/>
                  </a:lnTo>
                  <a:cubicBezTo>
                    <a:pt x="882" y="2423"/>
                    <a:pt x="903" y="2442"/>
                    <a:pt x="911" y="2442"/>
                  </a:cubicBezTo>
                  <a:cubicBezTo>
                    <a:pt x="915" y="2442"/>
                    <a:pt x="916" y="2438"/>
                    <a:pt x="914" y="2430"/>
                  </a:cubicBezTo>
                  <a:lnTo>
                    <a:pt x="873" y="2387"/>
                  </a:lnTo>
                  <a:cubicBezTo>
                    <a:pt x="873" y="2378"/>
                    <a:pt x="877" y="2375"/>
                    <a:pt x="884" y="2375"/>
                  </a:cubicBezTo>
                  <a:cubicBezTo>
                    <a:pt x="887" y="2375"/>
                    <a:pt x="890" y="2376"/>
                    <a:pt x="893" y="2376"/>
                  </a:cubicBezTo>
                  <a:lnTo>
                    <a:pt x="948" y="2469"/>
                  </a:lnTo>
                  <a:cubicBezTo>
                    <a:pt x="962" y="2481"/>
                    <a:pt x="970" y="2486"/>
                    <a:pt x="975" y="2486"/>
                  </a:cubicBezTo>
                  <a:cubicBezTo>
                    <a:pt x="998" y="2486"/>
                    <a:pt x="942" y="2370"/>
                    <a:pt x="961" y="2370"/>
                  </a:cubicBezTo>
                  <a:lnTo>
                    <a:pt x="961" y="2370"/>
                  </a:lnTo>
                  <a:cubicBezTo>
                    <a:pt x="968" y="2370"/>
                    <a:pt x="983" y="2384"/>
                    <a:pt x="1015" y="2422"/>
                  </a:cubicBezTo>
                  <a:cubicBezTo>
                    <a:pt x="982" y="2355"/>
                    <a:pt x="972" y="2387"/>
                    <a:pt x="930" y="2309"/>
                  </a:cubicBezTo>
                  <a:lnTo>
                    <a:pt x="930" y="2309"/>
                  </a:lnTo>
                  <a:cubicBezTo>
                    <a:pt x="950" y="2313"/>
                    <a:pt x="1043" y="2432"/>
                    <a:pt x="1050" y="2432"/>
                  </a:cubicBezTo>
                  <a:cubicBezTo>
                    <a:pt x="1050" y="2432"/>
                    <a:pt x="1050" y="2432"/>
                    <a:pt x="1050" y="2432"/>
                  </a:cubicBezTo>
                  <a:cubicBezTo>
                    <a:pt x="1055" y="2436"/>
                    <a:pt x="1058" y="2438"/>
                    <a:pt x="1060" y="2438"/>
                  </a:cubicBezTo>
                  <a:cubicBezTo>
                    <a:pt x="1076" y="2438"/>
                    <a:pt x="995" y="2311"/>
                    <a:pt x="1014" y="2311"/>
                  </a:cubicBezTo>
                  <a:lnTo>
                    <a:pt x="1014" y="2311"/>
                  </a:lnTo>
                  <a:cubicBezTo>
                    <a:pt x="1016" y="2311"/>
                    <a:pt x="1018" y="2312"/>
                    <a:pt x="1020" y="2313"/>
                  </a:cubicBezTo>
                  <a:cubicBezTo>
                    <a:pt x="997" y="2282"/>
                    <a:pt x="938" y="2198"/>
                    <a:pt x="932" y="2159"/>
                  </a:cubicBezTo>
                  <a:lnTo>
                    <a:pt x="932" y="2159"/>
                  </a:lnTo>
                  <a:cubicBezTo>
                    <a:pt x="951" y="2163"/>
                    <a:pt x="1034" y="2285"/>
                    <a:pt x="1044" y="2316"/>
                  </a:cubicBezTo>
                  <a:cubicBezTo>
                    <a:pt x="1043" y="2317"/>
                    <a:pt x="1043" y="2318"/>
                    <a:pt x="1042" y="2318"/>
                  </a:cubicBezTo>
                  <a:cubicBezTo>
                    <a:pt x="1039" y="2318"/>
                    <a:pt x="1033" y="2309"/>
                    <a:pt x="1028" y="2301"/>
                  </a:cubicBezTo>
                  <a:lnTo>
                    <a:pt x="1028" y="2301"/>
                  </a:lnTo>
                  <a:cubicBezTo>
                    <a:pt x="1031" y="2314"/>
                    <a:pt x="1035" y="2332"/>
                    <a:pt x="1062" y="2364"/>
                  </a:cubicBezTo>
                  <a:lnTo>
                    <a:pt x="1044" y="2330"/>
                  </a:lnTo>
                  <a:lnTo>
                    <a:pt x="1044" y="2330"/>
                  </a:lnTo>
                  <a:cubicBezTo>
                    <a:pt x="1071" y="2359"/>
                    <a:pt x="1085" y="2344"/>
                    <a:pt x="1116" y="2400"/>
                  </a:cubicBezTo>
                  <a:cubicBezTo>
                    <a:pt x="1108" y="2372"/>
                    <a:pt x="1094" y="2353"/>
                    <a:pt x="1080" y="2341"/>
                  </a:cubicBezTo>
                  <a:lnTo>
                    <a:pt x="1080" y="2341"/>
                  </a:lnTo>
                  <a:cubicBezTo>
                    <a:pt x="1086" y="2345"/>
                    <a:pt x="1090" y="2346"/>
                    <a:pt x="1093" y="2346"/>
                  </a:cubicBezTo>
                  <a:cubicBezTo>
                    <a:pt x="1103" y="2346"/>
                    <a:pt x="1104" y="2334"/>
                    <a:pt x="1115" y="2334"/>
                  </a:cubicBezTo>
                  <a:cubicBezTo>
                    <a:pt x="1119" y="2334"/>
                    <a:pt x="1123" y="2335"/>
                    <a:pt x="1130" y="2339"/>
                  </a:cubicBezTo>
                  <a:cubicBezTo>
                    <a:pt x="1116" y="2323"/>
                    <a:pt x="1088" y="2286"/>
                    <a:pt x="1091" y="2285"/>
                  </a:cubicBezTo>
                  <a:lnTo>
                    <a:pt x="1091" y="2285"/>
                  </a:lnTo>
                  <a:cubicBezTo>
                    <a:pt x="1097" y="2288"/>
                    <a:pt x="1101" y="2289"/>
                    <a:pt x="1103" y="2289"/>
                  </a:cubicBezTo>
                  <a:cubicBezTo>
                    <a:pt x="1123" y="2289"/>
                    <a:pt x="1062" y="2215"/>
                    <a:pt x="1070" y="2193"/>
                  </a:cubicBezTo>
                  <a:lnTo>
                    <a:pt x="1070" y="2193"/>
                  </a:lnTo>
                  <a:cubicBezTo>
                    <a:pt x="1101" y="2225"/>
                    <a:pt x="1127" y="2278"/>
                    <a:pt x="1133" y="2278"/>
                  </a:cubicBezTo>
                  <a:cubicBezTo>
                    <a:pt x="1135" y="2278"/>
                    <a:pt x="1134" y="2272"/>
                    <a:pt x="1132" y="2260"/>
                  </a:cubicBezTo>
                  <a:lnTo>
                    <a:pt x="1132" y="2260"/>
                  </a:lnTo>
                  <a:cubicBezTo>
                    <a:pt x="1163" y="2287"/>
                    <a:pt x="1189" y="2344"/>
                    <a:pt x="1202" y="2373"/>
                  </a:cubicBezTo>
                  <a:cubicBezTo>
                    <a:pt x="1195" y="2354"/>
                    <a:pt x="1196" y="2346"/>
                    <a:pt x="1202" y="2346"/>
                  </a:cubicBezTo>
                  <a:lnTo>
                    <a:pt x="1202" y="2346"/>
                  </a:lnTo>
                  <a:cubicBezTo>
                    <a:pt x="1216" y="2346"/>
                    <a:pt x="1262" y="2397"/>
                    <a:pt x="1273" y="2401"/>
                  </a:cubicBezTo>
                  <a:lnTo>
                    <a:pt x="1282" y="2432"/>
                  </a:lnTo>
                  <a:cubicBezTo>
                    <a:pt x="1277" y="2415"/>
                    <a:pt x="1280" y="2412"/>
                    <a:pt x="1284" y="2409"/>
                  </a:cubicBezTo>
                  <a:lnTo>
                    <a:pt x="1238" y="2347"/>
                  </a:lnTo>
                  <a:lnTo>
                    <a:pt x="1238" y="2347"/>
                  </a:lnTo>
                  <a:cubicBezTo>
                    <a:pt x="1249" y="2355"/>
                    <a:pt x="1253" y="2353"/>
                    <a:pt x="1272" y="2379"/>
                  </a:cubicBezTo>
                  <a:cubicBezTo>
                    <a:pt x="1248" y="2334"/>
                    <a:pt x="1199" y="2275"/>
                    <a:pt x="1170" y="2210"/>
                  </a:cubicBezTo>
                  <a:lnTo>
                    <a:pt x="1170" y="2210"/>
                  </a:lnTo>
                  <a:cubicBezTo>
                    <a:pt x="1175" y="2216"/>
                    <a:pt x="1178" y="2217"/>
                    <a:pt x="1180" y="2217"/>
                  </a:cubicBezTo>
                  <a:cubicBezTo>
                    <a:pt x="1185" y="2217"/>
                    <a:pt x="1183" y="2207"/>
                    <a:pt x="1188" y="2207"/>
                  </a:cubicBezTo>
                  <a:cubicBezTo>
                    <a:pt x="1192" y="2207"/>
                    <a:pt x="1201" y="2216"/>
                    <a:pt x="1223" y="2249"/>
                  </a:cubicBezTo>
                  <a:cubicBezTo>
                    <a:pt x="1220" y="2247"/>
                    <a:pt x="1218" y="2247"/>
                    <a:pt x="1217" y="2247"/>
                  </a:cubicBezTo>
                  <a:lnTo>
                    <a:pt x="1217" y="2247"/>
                  </a:lnTo>
                  <a:cubicBezTo>
                    <a:pt x="1202" y="2247"/>
                    <a:pt x="1264" y="2315"/>
                    <a:pt x="1273" y="2347"/>
                  </a:cubicBezTo>
                  <a:lnTo>
                    <a:pt x="1273" y="2347"/>
                  </a:lnTo>
                  <a:cubicBezTo>
                    <a:pt x="1274" y="2347"/>
                    <a:pt x="1275" y="2346"/>
                    <a:pt x="1276" y="2346"/>
                  </a:cubicBezTo>
                  <a:cubicBezTo>
                    <a:pt x="1279" y="2346"/>
                    <a:pt x="1282" y="2348"/>
                    <a:pt x="1287" y="2350"/>
                  </a:cubicBezTo>
                  <a:cubicBezTo>
                    <a:pt x="1294" y="2360"/>
                    <a:pt x="1298" y="2369"/>
                    <a:pt x="1300" y="2374"/>
                  </a:cubicBezTo>
                  <a:cubicBezTo>
                    <a:pt x="1311" y="2385"/>
                    <a:pt x="1317" y="2389"/>
                    <a:pt x="1319" y="2389"/>
                  </a:cubicBezTo>
                  <a:cubicBezTo>
                    <a:pt x="1332" y="2389"/>
                    <a:pt x="1249" y="2270"/>
                    <a:pt x="1267" y="2261"/>
                  </a:cubicBezTo>
                  <a:lnTo>
                    <a:pt x="1267" y="2261"/>
                  </a:lnTo>
                  <a:cubicBezTo>
                    <a:pt x="1291" y="2305"/>
                    <a:pt x="1322" y="2340"/>
                    <a:pt x="1326" y="2340"/>
                  </a:cubicBezTo>
                  <a:cubicBezTo>
                    <a:pt x="1326" y="2340"/>
                    <a:pt x="1326" y="2339"/>
                    <a:pt x="1326" y="2338"/>
                  </a:cubicBezTo>
                  <a:lnTo>
                    <a:pt x="1326" y="2338"/>
                  </a:lnTo>
                  <a:cubicBezTo>
                    <a:pt x="1326" y="2338"/>
                    <a:pt x="1325" y="2338"/>
                    <a:pt x="1325" y="2338"/>
                  </a:cubicBezTo>
                  <a:cubicBezTo>
                    <a:pt x="1316" y="2338"/>
                    <a:pt x="1269" y="2259"/>
                    <a:pt x="1253" y="2219"/>
                  </a:cubicBezTo>
                  <a:lnTo>
                    <a:pt x="1253" y="2219"/>
                  </a:lnTo>
                  <a:cubicBezTo>
                    <a:pt x="1260" y="2224"/>
                    <a:pt x="1264" y="2226"/>
                    <a:pt x="1266" y="2226"/>
                  </a:cubicBezTo>
                  <a:cubicBezTo>
                    <a:pt x="1276" y="2226"/>
                    <a:pt x="1250" y="2182"/>
                    <a:pt x="1257" y="2182"/>
                  </a:cubicBezTo>
                  <a:lnTo>
                    <a:pt x="1239" y="2169"/>
                  </a:lnTo>
                  <a:cubicBezTo>
                    <a:pt x="1211" y="2120"/>
                    <a:pt x="1221" y="2121"/>
                    <a:pt x="1220" y="2100"/>
                  </a:cubicBezTo>
                  <a:lnTo>
                    <a:pt x="1220" y="2100"/>
                  </a:lnTo>
                  <a:cubicBezTo>
                    <a:pt x="1244" y="2138"/>
                    <a:pt x="1228" y="2132"/>
                    <a:pt x="1243" y="2146"/>
                  </a:cubicBezTo>
                  <a:cubicBezTo>
                    <a:pt x="1233" y="2125"/>
                    <a:pt x="1231" y="2118"/>
                    <a:pt x="1234" y="2118"/>
                  </a:cubicBezTo>
                  <a:lnTo>
                    <a:pt x="1234" y="2118"/>
                  </a:lnTo>
                  <a:cubicBezTo>
                    <a:pt x="1243" y="2118"/>
                    <a:pt x="1287" y="2170"/>
                    <a:pt x="1298" y="2170"/>
                  </a:cubicBezTo>
                  <a:cubicBezTo>
                    <a:pt x="1301" y="2170"/>
                    <a:pt x="1302" y="2165"/>
                    <a:pt x="1298" y="2153"/>
                  </a:cubicBezTo>
                  <a:lnTo>
                    <a:pt x="1298" y="2153"/>
                  </a:lnTo>
                  <a:cubicBezTo>
                    <a:pt x="1325" y="2182"/>
                    <a:pt x="1357" y="2245"/>
                    <a:pt x="1377" y="2262"/>
                  </a:cubicBezTo>
                  <a:cubicBezTo>
                    <a:pt x="1371" y="2245"/>
                    <a:pt x="1371" y="2239"/>
                    <a:pt x="1374" y="2239"/>
                  </a:cubicBezTo>
                  <a:lnTo>
                    <a:pt x="1374" y="2239"/>
                  </a:lnTo>
                  <a:cubicBezTo>
                    <a:pt x="1382" y="2239"/>
                    <a:pt x="1408" y="2274"/>
                    <a:pt x="1417" y="2274"/>
                  </a:cubicBezTo>
                  <a:cubicBezTo>
                    <a:pt x="1420" y="2274"/>
                    <a:pt x="1421" y="2269"/>
                    <a:pt x="1417" y="2256"/>
                  </a:cubicBezTo>
                  <a:cubicBezTo>
                    <a:pt x="1370" y="2194"/>
                    <a:pt x="1379" y="2210"/>
                    <a:pt x="1350" y="2141"/>
                  </a:cubicBezTo>
                  <a:lnTo>
                    <a:pt x="1350" y="2141"/>
                  </a:lnTo>
                  <a:lnTo>
                    <a:pt x="1353" y="2203"/>
                  </a:lnTo>
                  <a:lnTo>
                    <a:pt x="1308" y="2098"/>
                  </a:lnTo>
                  <a:lnTo>
                    <a:pt x="1308" y="2098"/>
                  </a:lnTo>
                  <a:cubicBezTo>
                    <a:pt x="1301" y="2101"/>
                    <a:pt x="1316" y="2142"/>
                    <a:pt x="1309" y="2142"/>
                  </a:cubicBezTo>
                  <a:cubicBezTo>
                    <a:pt x="1308" y="2142"/>
                    <a:pt x="1307" y="2142"/>
                    <a:pt x="1306" y="2141"/>
                  </a:cubicBezTo>
                  <a:cubicBezTo>
                    <a:pt x="1280" y="2083"/>
                    <a:pt x="1290" y="2099"/>
                    <a:pt x="1251" y="2048"/>
                  </a:cubicBezTo>
                  <a:lnTo>
                    <a:pt x="1251" y="2048"/>
                  </a:lnTo>
                  <a:cubicBezTo>
                    <a:pt x="1268" y="2068"/>
                    <a:pt x="1276" y="2076"/>
                    <a:pt x="1280" y="2076"/>
                  </a:cubicBezTo>
                  <a:cubicBezTo>
                    <a:pt x="1289" y="2076"/>
                    <a:pt x="1264" y="2023"/>
                    <a:pt x="1273" y="2023"/>
                  </a:cubicBezTo>
                  <a:lnTo>
                    <a:pt x="1273" y="2023"/>
                  </a:lnTo>
                  <a:cubicBezTo>
                    <a:pt x="1276" y="2023"/>
                    <a:pt x="1281" y="2027"/>
                    <a:pt x="1290" y="2036"/>
                  </a:cubicBezTo>
                  <a:lnTo>
                    <a:pt x="1393" y="2197"/>
                  </a:lnTo>
                  <a:cubicBezTo>
                    <a:pt x="1403" y="2206"/>
                    <a:pt x="1410" y="2210"/>
                    <a:pt x="1414" y="2210"/>
                  </a:cubicBezTo>
                  <a:cubicBezTo>
                    <a:pt x="1433" y="2210"/>
                    <a:pt x="1389" y="2116"/>
                    <a:pt x="1413" y="2116"/>
                  </a:cubicBezTo>
                  <a:cubicBezTo>
                    <a:pt x="1416" y="2116"/>
                    <a:pt x="1419" y="2117"/>
                    <a:pt x="1422" y="2119"/>
                  </a:cubicBezTo>
                  <a:lnTo>
                    <a:pt x="1396" y="2095"/>
                  </a:lnTo>
                  <a:cubicBezTo>
                    <a:pt x="1377" y="2062"/>
                    <a:pt x="1379" y="2058"/>
                    <a:pt x="1385" y="2058"/>
                  </a:cubicBezTo>
                  <a:cubicBezTo>
                    <a:pt x="1387" y="2058"/>
                    <a:pt x="1390" y="2058"/>
                    <a:pt x="1392" y="2058"/>
                  </a:cubicBezTo>
                  <a:cubicBezTo>
                    <a:pt x="1396" y="2058"/>
                    <a:pt x="1399" y="2056"/>
                    <a:pt x="1396" y="2047"/>
                  </a:cubicBezTo>
                  <a:lnTo>
                    <a:pt x="1396" y="2047"/>
                  </a:lnTo>
                  <a:cubicBezTo>
                    <a:pt x="1430" y="2100"/>
                    <a:pt x="1448" y="2116"/>
                    <a:pt x="1472" y="2148"/>
                  </a:cubicBezTo>
                  <a:cubicBezTo>
                    <a:pt x="1446" y="2109"/>
                    <a:pt x="1492" y="2141"/>
                    <a:pt x="1424" y="2032"/>
                  </a:cubicBezTo>
                  <a:lnTo>
                    <a:pt x="1424" y="2032"/>
                  </a:lnTo>
                  <a:lnTo>
                    <a:pt x="1480" y="2095"/>
                  </a:lnTo>
                  <a:cubicBezTo>
                    <a:pt x="1482" y="2096"/>
                    <a:pt x="1483" y="2096"/>
                    <a:pt x="1484" y="2096"/>
                  </a:cubicBezTo>
                  <a:cubicBezTo>
                    <a:pt x="1508" y="2096"/>
                    <a:pt x="1408" y="1934"/>
                    <a:pt x="1432" y="1934"/>
                  </a:cubicBezTo>
                  <a:lnTo>
                    <a:pt x="1432" y="1934"/>
                  </a:lnTo>
                  <a:cubicBezTo>
                    <a:pt x="1433" y="1934"/>
                    <a:pt x="1433" y="1934"/>
                    <a:pt x="1434" y="1935"/>
                  </a:cubicBezTo>
                  <a:cubicBezTo>
                    <a:pt x="1466" y="1997"/>
                    <a:pt x="1498" y="2029"/>
                    <a:pt x="1514" y="2079"/>
                  </a:cubicBezTo>
                  <a:cubicBezTo>
                    <a:pt x="1521" y="2075"/>
                    <a:pt x="1532" y="2081"/>
                    <a:pt x="1508" y="2043"/>
                  </a:cubicBezTo>
                  <a:lnTo>
                    <a:pt x="1508" y="2043"/>
                  </a:lnTo>
                  <a:cubicBezTo>
                    <a:pt x="1512" y="2047"/>
                    <a:pt x="1514" y="2049"/>
                    <a:pt x="1515" y="2049"/>
                  </a:cubicBezTo>
                  <a:cubicBezTo>
                    <a:pt x="1521" y="2049"/>
                    <a:pt x="1497" y="1996"/>
                    <a:pt x="1505" y="1996"/>
                  </a:cubicBezTo>
                  <a:lnTo>
                    <a:pt x="1505" y="1996"/>
                  </a:lnTo>
                  <a:cubicBezTo>
                    <a:pt x="1507" y="1996"/>
                    <a:pt x="1511" y="1999"/>
                    <a:pt x="1518" y="2007"/>
                  </a:cubicBezTo>
                  <a:cubicBezTo>
                    <a:pt x="1505" y="1982"/>
                    <a:pt x="1470" y="1925"/>
                    <a:pt x="1479" y="1925"/>
                  </a:cubicBezTo>
                  <a:lnTo>
                    <a:pt x="1479" y="1925"/>
                  </a:lnTo>
                  <a:cubicBezTo>
                    <a:pt x="1483" y="1931"/>
                    <a:pt x="1488" y="1939"/>
                    <a:pt x="1491" y="1945"/>
                  </a:cubicBezTo>
                  <a:lnTo>
                    <a:pt x="1491" y="1945"/>
                  </a:lnTo>
                  <a:cubicBezTo>
                    <a:pt x="1479" y="1921"/>
                    <a:pt x="1478" y="1904"/>
                    <a:pt x="1439" y="1855"/>
                  </a:cubicBezTo>
                  <a:lnTo>
                    <a:pt x="1439" y="1855"/>
                  </a:lnTo>
                  <a:cubicBezTo>
                    <a:pt x="1478" y="1903"/>
                    <a:pt x="1498" y="1917"/>
                    <a:pt x="1509" y="1917"/>
                  </a:cubicBezTo>
                  <a:cubicBezTo>
                    <a:pt x="1523" y="1917"/>
                    <a:pt x="1524" y="1893"/>
                    <a:pt x="1538" y="1893"/>
                  </a:cubicBezTo>
                  <a:cubicBezTo>
                    <a:pt x="1548" y="1893"/>
                    <a:pt x="1563" y="1904"/>
                    <a:pt x="1593" y="1941"/>
                  </a:cubicBezTo>
                  <a:cubicBezTo>
                    <a:pt x="1594" y="1914"/>
                    <a:pt x="1600" y="1887"/>
                    <a:pt x="1610" y="1875"/>
                  </a:cubicBezTo>
                  <a:cubicBezTo>
                    <a:pt x="1618" y="1890"/>
                    <a:pt x="1624" y="1899"/>
                    <a:pt x="1623" y="1899"/>
                  </a:cubicBezTo>
                  <a:cubicBezTo>
                    <a:pt x="1623" y="1899"/>
                    <a:pt x="1622" y="1899"/>
                    <a:pt x="1622" y="1898"/>
                  </a:cubicBezTo>
                  <a:lnTo>
                    <a:pt x="1622" y="1898"/>
                  </a:lnTo>
                  <a:cubicBezTo>
                    <a:pt x="1626" y="1902"/>
                    <a:pt x="1629" y="1903"/>
                    <a:pt x="1631" y="1903"/>
                  </a:cubicBezTo>
                  <a:cubicBezTo>
                    <a:pt x="1646" y="1903"/>
                    <a:pt x="1559" y="1774"/>
                    <a:pt x="1576" y="1774"/>
                  </a:cubicBezTo>
                  <a:lnTo>
                    <a:pt x="1576" y="1774"/>
                  </a:lnTo>
                  <a:cubicBezTo>
                    <a:pt x="1578" y="1774"/>
                    <a:pt x="1581" y="1776"/>
                    <a:pt x="1586" y="1780"/>
                  </a:cubicBezTo>
                  <a:cubicBezTo>
                    <a:pt x="1653" y="1861"/>
                    <a:pt x="1607" y="1834"/>
                    <a:pt x="1635" y="1863"/>
                  </a:cubicBezTo>
                  <a:cubicBezTo>
                    <a:pt x="1671" y="1918"/>
                    <a:pt x="1686" y="1935"/>
                    <a:pt x="1690" y="1935"/>
                  </a:cubicBezTo>
                  <a:cubicBezTo>
                    <a:pt x="1698" y="1935"/>
                    <a:pt x="1683" y="1894"/>
                    <a:pt x="1693" y="1894"/>
                  </a:cubicBezTo>
                  <a:lnTo>
                    <a:pt x="1693" y="1894"/>
                  </a:lnTo>
                  <a:cubicBezTo>
                    <a:pt x="1697" y="1894"/>
                    <a:pt x="1705" y="1900"/>
                    <a:pt x="1721" y="1919"/>
                  </a:cubicBezTo>
                  <a:lnTo>
                    <a:pt x="1725" y="1932"/>
                  </a:lnTo>
                  <a:cubicBezTo>
                    <a:pt x="1733" y="1941"/>
                    <a:pt x="1738" y="1945"/>
                    <a:pt x="1741" y="1945"/>
                  </a:cubicBezTo>
                  <a:cubicBezTo>
                    <a:pt x="1755" y="1945"/>
                    <a:pt x="1710" y="1852"/>
                    <a:pt x="1730" y="1852"/>
                  </a:cubicBezTo>
                  <a:lnTo>
                    <a:pt x="1730" y="1852"/>
                  </a:lnTo>
                  <a:cubicBezTo>
                    <a:pt x="1730" y="1852"/>
                    <a:pt x="1730" y="1852"/>
                    <a:pt x="1730" y="1852"/>
                  </a:cubicBezTo>
                  <a:cubicBezTo>
                    <a:pt x="1730" y="1852"/>
                    <a:pt x="1740" y="1867"/>
                    <a:pt x="1747" y="1879"/>
                  </a:cubicBezTo>
                  <a:cubicBezTo>
                    <a:pt x="1699" y="1782"/>
                    <a:pt x="1702" y="1739"/>
                    <a:pt x="1700" y="1704"/>
                  </a:cubicBezTo>
                  <a:lnTo>
                    <a:pt x="1700" y="1704"/>
                  </a:lnTo>
                  <a:cubicBezTo>
                    <a:pt x="1741" y="1777"/>
                    <a:pt x="1718" y="1746"/>
                    <a:pt x="1766" y="1813"/>
                  </a:cubicBezTo>
                  <a:cubicBezTo>
                    <a:pt x="1766" y="1799"/>
                    <a:pt x="1690" y="1701"/>
                    <a:pt x="1692" y="1673"/>
                  </a:cubicBezTo>
                  <a:lnTo>
                    <a:pt x="1692" y="1673"/>
                  </a:lnTo>
                  <a:cubicBezTo>
                    <a:pt x="1720" y="1707"/>
                    <a:pt x="1752" y="1735"/>
                    <a:pt x="1802" y="1809"/>
                  </a:cubicBezTo>
                  <a:lnTo>
                    <a:pt x="1792" y="1821"/>
                  </a:lnTo>
                  <a:cubicBezTo>
                    <a:pt x="1813" y="1850"/>
                    <a:pt x="1823" y="1860"/>
                    <a:pt x="1826" y="1860"/>
                  </a:cubicBezTo>
                  <a:cubicBezTo>
                    <a:pt x="1833" y="1860"/>
                    <a:pt x="1815" y="1819"/>
                    <a:pt x="1821" y="1819"/>
                  </a:cubicBezTo>
                  <a:lnTo>
                    <a:pt x="1821" y="1819"/>
                  </a:lnTo>
                  <a:cubicBezTo>
                    <a:pt x="1822" y="1819"/>
                    <a:pt x="1823" y="1820"/>
                    <a:pt x="1824" y="1820"/>
                  </a:cubicBezTo>
                  <a:lnTo>
                    <a:pt x="1851" y="1863"/>
                  </a:lnTo>
                  <a:cubicBezTo>
                    <a:pt x="1863" y="1836"/>
                    <a:pt x="1793" y="1730"/>
                    <a:pt x="1820" y="1723"/>
                  </a:cubicBezTo>
                  <a:lnTo>
                    <a:pt x="1797" y="1692"/>
                  </a:lnTo>
                  <a:cubicBezTo>
                    <a:pt x="1781" y="1661"/>
                    <a:pt x="1778" y="1651"/>
                    <a:pt x="1780" y="1651"/>
                  </a:cubicBezTo>
                  <a:lnTo>
                    <a:pt x="1780" y="1651"/>
                  </a:lnTo>
                  <a:cubicBezTo>
                    <a:pt x="1784" y="1651"/>
                    <a:pt x="1809" y="1685"/>
                    <a:pt x="1814" y="1685"/>
                  </a:cubicBezTo>
                  <a:cubicBezTo>
                    <a:pt x="1816" y="1685"/>
                    <a:pt x="1815" y="1678"/>
                    <a:pt x="1806" y="1659"/>
                  </a:cubicBezTo>
                  <a:lnTo>
                    <a:pt x="1806" y="1659"/>
                  </a:lnTo>
                  <a:lnTo>
                    <a:pt x="1879" y="1763"/>
                  </a:lnTo>
                  <a:cubicBezTo>
                    <a:pt x="1869" y="1732"/>
                    <a:pt x="1838" y="1642"/>
                    <a:pt x="1839" y="1613"/>
                  </a:cubicBezTo>
                  <a:lnTo>
                    <a:pt x="1839" y="1613"/>
                  </a:lnTo>
                  <a:cubicBezTo>
                    <a:pt x="1884" y="1697"/>
                    <a:pt x="1894" y="1749"/>
                    <a:pt x="1913" y="1803"/>
                  </a:cubicBezTo>
                  <a:cubicBezTo>
                    <a:pt x="1921" y="1799"/>
                    <a:pt x="1934" y="1778"/>
                    <a:pt x="1905" y="1722"/>
                  </a:cubicBezTo>
                  <a:lnTo>
                    <a:pt x="1905" y="1722"/>
                  </a:lnTo>
                  <a:cubicBezTo>
                    <a:pt x="1907" y="1733"/>
                    <a:pt x="1916" y="1753"/>
                    <a:pt x="1912" y="1753"/>
                  </a:cubicBezTo>
                  <a:cubicBezTo>
                    <a:pt x="1911" y="1753"/>
                    <a:pt x="1909" y="1752"/>
                    <a:pt x="1907" y="1749"/>
                  </a:cubicBezTo>
                  <a:cubicBezTo>
                    <a:pt x="1861" y="1659"/>
                    <a:pt x="1848" y="1609"/>
                    <a:pt x="1864" y="1602"/>
                  </a:cubicBezTo>
                  <a:lnTo>
                    <a:pt x="1864" y="1602"/>
                  </a:lnTo>
                  <a:cubicBezTo>
                    <a:pt x="1929" y="1705"/>
                    <a:pt x="1948" y="1713"/>
                    <a:pt x="1964" y="1713"/>
                  </a:cubicBezTo>
                  <a:cubicBezTo>
                    <a:pt x="1967" y="1713"/>
                    <a:pt x="1970" y="1713"/>
                    <a:pt x="1973" y="1713"/>
                  </a:cubicBezTo>
                  <a:cubicBezTo>
                    <a:pt x="1987" y="1713"/>
                    <a:pt x="2004" y="1718"/>
                    <a:pt x="2053" y="1783"/>
                  </a:cubicBezTo>
                  <a:cubicBezTo>
                    <a:pt x="2045" y="1749"/>
                    <a:pt x="2052" y="1739"/>
                    <a:pt x="2066" y="1739"/>
                  </a:cubicBezTo>
                  <a:cubicBezTo>
                    <a:pt x="2085" y="1739"/>
                    <a:pt x="2114" y="1756"/>
                    <a:pt x="2134" y="1756"/>
                  </a:cubicBezTo>
                  <a:cubicBezTo>
                    <a:pt x="2141" y="1756"/>
                    <a:pt x="2147" y="1754"/>
                    <a:pt x="2151" y="1748"/>
                  </a:cubicBezTo>
                  <a:cubicBezTo>
                    <a:pt x="2035" y="1593"/>
                    <a:pt x="2159" y="1737"/>
                    <a:pt x="2048" y="1573"/>
                  </a:cubicBezTo>
                  <a:cubicBezTo>
                    <a:pt x="2048" y="1565"/>
                    <a:pt x="2049" y="1561"/>
                    <a:pt x="2051" y="1561"/>
                  </a:cubicBezTo>
                  <a:cubicBezTo>
                    <a:pt x="2054" y="1561"/>
                    <a:pt x="2057" y="1564"/>
                    <a:pt x="2061" y="1569"/>
                  </a:cubicBezTo>
                  <a:lnTo>
                    <a:pt x="2148" y="1655"/>
                  </a:lnTo>
                  <a:cubicBezTo>
                    <a:pt x="2185" y="1700"/>
                    <a:pt x="2165" y="1696"/>
                    <a:pt x="2190" y="1732"/>
                  </a:cubicBezTo>
                  <a:cubicBezTo>
                    <a:pt x="2214" y="1735"/>
                    <a:pt x="2242" y="1799"/>
                    <a:pt x="2281" y="1836"/>
                  </a:cubicBezTo>
                  <a:cubicBezTo>
                    <a:pt x="2249" y="1788"/>
                    <a:pt x="2237" y="1759"/>
                    <a:pt x="2246" y="1759"/>
                  </a:cubicBezTo>
                  <a:lnTo>
                    <a:pt x="2246" y="1759"/>
                  </a:lnTo>
                  <a:cubicBezTo>
                    <a:pt x="2248" y="1759"/>
                    <a:pt x="2251" y="1760"/>
                    <a:pt x="2255" y="1763"/>
                  </a:cubicBezTo>
                  <a:lnTo>
                    <a:pt x="2193" y="1695"/>
                  </a:lnTo>
                  <a:cubicBezTo>
                    <a:pt x="2186" y="1675"/>
                    <a:pt x="2186" y="1668"/>
                    <a:pt x="2190" y="1668"/>
                  </a:cubicBezTo>
                  <a:lnTo>
                    <a:pt x="2190" y="1668"/>
                  </a:lnTo>
                  <a:cubicBezTo>
                    <a:pt x="2204" y="1668"/>
                    <a:pt x="2259" y="1746"/>
                    <a:pt x="2272" y="1746"/>
                  </a:cubicBezTo>
                  <a:cubicBezTo>
                    <a:pt x="2275" y="1746"/>
                    <a:pt x="2275" y="1739"/>
                    <a:pt x="2269" y="1720"/>
                  </a:cubicBezTo>
                  <a:lnTo>
                    <a:pt x="2269" y="1720"/>
                  </a:lnTo>
                  <a:lnTo>
                    <a:pt x="2296" y="1777"/>
                  </a:lnTo>
                  <a:cubicBezTo>
                    <a:pt x="2288" y="1737"/>
                    <a:pt x="2340" y="1749"/>
                    <a:pt x="2264" y="1609"/>
                  </a:cubicBezTo>
                  <a:lnTo>
                    <a:pt x="2264" y="1609"/>
                  </a:lnTo>
                  <a:cubicBezTo>
                    <a:pt x="2279" y="1628"/>
                    <a:pt x="2311" y="1671"/>
                    <a:pt x="2314" y="1686"/>
                  </a:cubicBezTo>
                  <a:cubicBezTo>
                    <a:pt x="2315" y="1686"/>
                    <a:pt x="2315" y="1686"/>
                    <a:pt x="2315" y="1686"/>
                  </a:cubicBezTo>
                  <a:cubicBezTo>
                    <a:pt x="2347" y="1686"/>
                    <a:pt x="2303" y="1556"/>
                    <a:pt x="2333" y="1556"/>
                  </a:cubicBezTo>
                  <a:cubicBezTo>
                    <a:pt x="2338" y="1556"/>
                    <a:pt x="2346" y="1561"/>
                    <a:pt x="2358" y="1572"/>
                  </a:cubicBezTo>
                  <a:lnTo>
                    <a:pt x="2383" y="1613"/>
                  </a:lnTo>
                  <a:cubicBezTo>
                    <a:pt x="2380" y="1601"/>
                    <a:pt x="2356" y="1557"/>
                    <a:pt x="2362" y="1557"/>
                  </a:cubicBezTo>
                  <a:lnTo>
                    <a:pt x="2362" y="1557"/>
                  </a:lnTo>
                  <a:cubicBezTo>
                    <a:pt x="2364" y="1557"/>
                    <a:pt x="2368" y="1560"/>
                    <a:pt x="2374" y="1567"/>
                  </a:cubicBezTo>
                  <a:cubicBezTo>
                    <a:pt x="2385" y="1585"/>
                    <a:pt x="2399" y="1609"/>
                    <a:pt x="2403" y="1611"/>
                  </a:cubicBezTo>
                  <a:cubicBezTo>
                    <a:pt x="2398" y="1597"/>
                    <a:pt x="2378" y="1546"/>
                    <a:pt x="2387" y="1546"/>
                  </a:cubicBezTo>
                  <a:lnTo>
                    <a:pt x="2387" y="1546"/>
                  </a:lnTo>
                  <a:cubicBezTo>
                    <a:pt x="2388" y="1546"/>
                    <a:pt x="2390" y="1547"/>
                    <a:pt x="2393" y="1550"/>
                  </a:cubicBezTo>
                  <a:lnTo>
                    <a:pt x="2416" y="1599"/>
                  </a:lnTo>
                  <a:cubicBezTo>
                    <a:pt x="2422" y="1602"/>
                    <a:pt x="2426" y="1603"/>
                    <a:pt x="2429" y="1603"/>
                  </a:cubicBezTo>
                  <a:cubicBezTo>
                    <a:pt x="2461" y="1603"/>
                    <a:pt x="2385" y="1457"/>
                    <a:pt x="2390" y="1417"/>
                  </a:cubicBezTo>
                  <a:lnTo>
                    <a:pt x="2390" y="1417"/>
                  </a:lnTo>
                  <a:cubicBezTo>
                    <a:pt x="2468" y="1536"/>
                    <a:pt x="2514" y="1562"/>
                    <a:pt x="2538" y="1575"/>
                  </a:cubicBezTo>
                  <a:lnTo>
                    <a:pt x="2549" y="1591"/>
                  </a:lnTo>
                  <a:cubicBezTo>
                    <a:pt x="2590" y="1586"/>
                    <a:pt x="2538" y="1457"/>
                    <a:pt x="2537" y="1391"/>
                  </a:cubicBezTo>
                  <a:lnTo>
                    <a:pt x="2537" y="1391"/>
                  </a:lnTo>
                  <a:cubicBezTo>
                    <a:pt x="2579" y="1441"/>
                    <a:pt x="2603" y="1451"/>
                    <a:pt x="2622" y="1451"/>
                  </a:cubicBezTo>
                  <a:cubicBezTo>
                    <a:pt x="2626" y="1451"/>
                    <a:pt x="2629" y="1451"/>
                    <a:pt x="2633" y="1450"/>
                  </a:cubicBezTo>
                  <a:cubicBezTo>
                    <a:pt x="2644" y="1447"/>
                    <a:pt x="2654" y="1443"/>
                    <a:pt x="2667" y="1443"/>
                  </a:cubicBezTo>
                  <a:cubicBezTo>
                    <a:pt x="2679" y="1443"/>
                    <a:pt x="2692" y="1446"/>
                    <a:pt x="2710" y="1458"/>
                  </a:cubicBezTo>
                  <a:cubicBezTo>
                    <a:pt x="2693" y="1441"/>
                    <a:pt x="2651" y="1365"/>
                    <a:pt x="2648" y="1350"/>
                  </a:cubicBezTo>
                  <a:lnTo>
                    <a:pt x="2648" y="1350"/>
                  </a:lnTo>
                  <a:cubicBezTo>
                    <a:pt x="2650" y="1351"/>
                    <a:pt x="2651" y="1352"/>
                    <a:pt x="2652" y="1352"/>
                  </a:cubicBezTo>
                  <a:cubicBezTo>
                    <a:pt x="2659" y="1352"/>
                    <a:pt x="2644" y="1316"/>
                    <a:pt x="2649" y="1316"/>
                  </a:cubicBezTo>
                  <a:lnTo>
                    <a:pt x="2649" y="1316"/>
                  </a:lnTo>
                  <a:cubicBezTo>
                    <a:pt x="2651" y="1316"/>
                    <a:pt x="2661" y="1328"/>
                    <a:pt x="2684" y="1364"/>
                  </a:cubicBezTo>
                  <a:lnTo>
                    <a:pt x="2680" y="1364"/>
                  </a:lnTo>
                  <a:cubicBezTo>
                    <a:pt x="2723" y="1422"/>
                    <a:pt x="2740" y="1436"/>
                    <a:pt x="2750" y="1436"/>
                  </a:cubicBezTo>
                  <a:cubicBezTo>
                    <a:pt x="2757" y="1436"/>
                    <a:pt x="2760" y="1428"/>
                    <a:pt x="2766" y="1425"/>
                  </a:cubicBezTo>
                  <a:lnTo>
                    <a:pt x="2673" y="1281"/>
                  </a:lnTo>
                  <a:lnTo>
                    <a:pt x="2673" y="1281"/>
                  </a:lnTo>
                  <a:cubicBezTo>
                    <a:pt x="2714" y="1327"/>
                    <a:pt x="2737" y="1343"/>
                    <a:pt x="2749" y="1343"/>
                  </a:cubicBezTo>
                  <a:cubicBezTo>
                    <a:pt x="2762" y="1343"/>
                    <a:pt x="2765" y="1327"/>
                    <a:pt x="2766" y="1310"/>
                  </a:cubicBezTo>
                  <a:cubicBezTo>
                    <a:pt x="2769" y="1292"/>
                    <a:pt x="2769" y="1273"/>
                    <a:pt x="2780" y="1273"/>
                  </a:cubicBezTo>
                  <a:cubicBezTo>
                    <a:pt x="2790" y="1273"/>
                    <a:pt x="2807" y="1287"/>
                    <a:pt x="2840" y="1327"/>
                  </a:cubicBezTo>
                  <a:cubicBezTo>
                    <a:pt x="2823" y="1286"/>
                    <a:pt x="2833" y="1281"/>
                    <a:pt x="2815" y="1241"/>
                  </a:cubicBezTo>
                  <a:lnTo>
                    <a:pt x="2815" y="1241"/>
                  </a:lnTo>
                  <a:lnTo>
                    <a:pt x="2867" y="1316"/>
                  </a:lnTo>
                  <a:cubicBezTo>
                    <a:pt x="2877" y="1318"/>
                    <a:pt x="2886" y="1319"/>
                    <a:pt x="2894" y="1319"/>
                  </a:cubicBezTo>
                  <a:cubicBezTo>
                    <a:pt x="2911" y="1319"/>
                    <a:pt x="2922" y="1313"/>
                    <a:pt x="2931" y="1287"/>
                  </a:cubicBezTo>
                  <a:lnTo>
                    <a:pt x="2963" y="1344"/>
                  </a:lnTo>
                  <a:cubicBezTo>
                    <a:pt x="2981" y="1339"/>
                    <a:pt x="2828" y="1116"/>
                    <a:pt x="2836" y="1104"/>
                  </a:cubicBezTo>
                  <a:lnTo>
                    <a:pt x="2836" y="1104"/>
                  </a:lnTo>
                  <a:lnTo>
                    <a:pt x="2921" y="1212"/>
                  </a:lnTo>
                  <a:cubicBezTo>
                    <a:pt x="2923" y="1209"/>
                    <a:pt x="2927" y="1209"/>
                    <a:pt x="2932" y="1209"/>
                  </a:cubicBezTo>
                  <a:cubicBezTo>
                    <a:pt x="2947" y="1209"/>
                    <a:pt x="2971" y="1219"/>
                    <a:pt x="2987" y="1219"/>
                  </a:cubicBezTo>
                  <a:cubicBezTo>
                    <a:pt x="3005" y="1219"/>
                    <a:pt x="3014" y="1206"/>
                    <a:pt x="2990" y="1152"/>
                  </a:cubicBezTo>
                  <a:lnTo>
                    <a:pt x="2990" y="1152"/>
                  </a:lnTo>
                  <a:cubicBezTo>
                    <a:pt x="3002" y="1168"/>
                    <a:pt x="3026" y="1199"/>
                    <a:pt x="3025" y="1208"/>
                  </a:cubicBezTo>
                  <a:cubicBezTo>
                    <a:pt x="3026" y="1207"/>
                    <a:pt x="3027" y="1207"/>
                    <a:pt x="3029" y="1207"/>
                  </a:cubicBezTo>
                  <a:cubicBezTo>
                    <a:pt x="3035" y="1207"/>
                    <a:pt x="3046" y="1209"/>
                    <a:pt x="3054" y="1209"/>
                  </a:cubicBezTo>
                  <a:cubicBezTo>
                    <a:pt x="3059" y="1209"/>
                    <a:pt x="3063" y="1209"/>
                    <a:pt x="3066" y="1206"/>
                  </a:cubicBezTo>
                  <a:cubicBezTo>
                    <a:pt x="3074" y="1199"/>
                    <a:pt x="3068" y="1176"/>
                    <a:pt x="3019" y="1115"/>
                  </a:cubicBezTo>
                  <a:lnTo>
                    <a:pt x="3019" y="1115"/>
                  </a:lnTo>
                  <a:cubicBezTo>
                    <a:pt x="3034" y="1132"/>
                    <a:pt x="3042" y="1139"/>
                    <a:pt x="3046" y="1139"/>
                  </a:cubicBezTo>
                  <a:cubicBezTo>
                    <a:pt x="3060" y="1139"/>
                    <a:pt x="3034" y="1074"/>
                    <a:pt x="3019" y="1037"/>
                  </a:cubicBezTo>
                  <a:lnTo>
                    <a:pt x="3019" y="1037"/>
                  </a:lnTo>
                  <a:lnTo>
                    <a:pt x="3073" y="1110"/>
                  </a:lnTo>
                  <a:cubicBezTo>
                    <a:pt x="3012" y="1012"/>
                    <a:pt x="2993" y="987"/>
                    <a:pt x="2988" y="950"/>
                  </a:cubicBezTo>
                  <a:lnTo>
                    <a:pt x="2988" y="950"/>
                  </a:lnTo>
                  <a:cubicBezTo>
                    <a:pt x="2997" y="957"/>
                    <a:pt x="3027" y="993"/>
                    <a:pt x="3022" y="993"/>
                  </a:cubicBezTo>
                  <a:cubicBezTo>
                    <a:pt x="3022" y="993"/>
                    <a:pt x="3022" y="992"/>
                    <a:pt x="3022" y="992"/>
                  </a:cubicBezTo>
                  <a:lnTo>
                    <a:pt x="3022" y="992"/>
                  </a:lnTo>
                  <a:cubicBezTo>
                    <a:pt x="3024" y="994"/>
                    <a:pt x="3026" y="994"/>
                    <a:pt x="3027" y="994"/>
                  </a:cubicBezTo>
                  <a:cubicBezTo>
                    <a:pt x="3038" y="994"/>
                    <a:pt x="2993" y="938"/>
                    <a:pt x="3006" y="938"/>
                  </a:cubicBezTo>
                  <a:lnTo>
                    <a:pt x="3006" y="938"/>
                  </a:lnTo>
                  <a:cubicBezTo>
                    <a:pt x="3008" y="938"/>
                    <a:pt x="3011" y="939"/>
                    <a:pt x="3016" y="942"/>
                  </a:cubicBezTo>
                  <a:lnTo>
                    <a:pt x="3047" y="991"/>
                  </a:lnTo>
                  <a:cubicBezTo>
                    <a:pt x="3064" y="986"/>
                    <a:pt x="3043" y="963"/>
                    <a:pt x="3006" y="907"/>
                  </a:cubicBezTo>
                  <a:cubicBezTo>
                    <a:pt x="3002" y="897"/>
                    <a:pt x="3002" y="893"/>
                    <a:pt x="3007" y="893"/>
                  </a:cubicBezTo>
                  <a:cubicBezTo>
                    <a:pt x="3019" y="893"/>
                    <a:pt x="3058" y="922"/>
                    <a:pt x="3098" y="965"/>
                  </a:cubicBezTo>
                  <a:cubicBezTo>
                    <a:pt x="3070" y="930"/>
                    <a:pt x="3036" y="880"/>
                    <a:pt x="3048" y="880"/>
                  </a:cubicBezTo>
                  <a:lnTo>
                    <a:pt x="3048" y="880"/>
                  </a:lnTo>
                  <a:cubicBezTo>
                    <a:pt x="3049" y="880"/>
                    <a:pt x="3051" y="881"/>
                    <a:pt x="3053" y="882"/>
                  </a:cubicBezTo>
                  <a:cubicBezTo>
                    <a:pt x="3073" y="904"/>
                    <a:pt x="3084" y="921"/>
                    <a:pt x="3089" y="929"/>
                  </a:cubicBezTo>
                  <a:cubicBezTo>
                    <a:pt x="3095" y="931"/>
                    <a:pt x="3099" y="933"/>
                    <a:pt x="3103" y="933"/>
                  </a:cubicBezTo>
                  <a:cubicBezTo>
                    <a:pt x="3115" y="933"/>
                    <a:pt x="3108" y="912"/>
                    <a:pt x="3100" y="893"/>
                  </a:cubicBezTo>
                  <a:cubicBezTo>
                    <a:pt x="3095" y="878"/>
                    <a:pt x="3089" y="865"/>
                    <a:pt x="3097" y="865"/>
                  </a:cubicBezTo>
                  <a:lnTo>
                    <a:pt x="3097" y="865"/>
                  </a:lnTo>
                  <a:cubicBezTo>
                    <a:pt x="3101" y="865"/>
                    <a:pt x="3108" y="868"/>
                    <a:pt x="3121" y="878"/>
                  </a:cubicBezTo>
                  <a:cubicBezTo>
                    <a:pt x="3142" y="901"/>
                    <a:pt x="3152" y="911"/>
                    <a:pt x="3160" y="916"/>
                  </a:cubicBezTo>
                  <a:cubicBezTo>
                    <a:pt x="3147" y="926"/>
                    <a:pt x="3133" y="933"/>
                    <a:pt x="3127" y="933"/>
                  </a:cubicBezTo>
                  <a:cubicBezTo>
                    <a:pt x="3126" y="933"/>
                    <a:pt x="3126" y="933"/>
                    <a:pt x="3125" y="933"/>
                  </a:cubicBezTo>
                  <a:lnTo>
                    <a:pt x="3125" y="933"/>
                  </a:lnTo>
                  <a:cubicBezTo>
                    <a:pt x="3180" y="994"/>
                    <a:pt x="3203" y="992"/>
                    <a:pt x="3268" y="1088"/>
                  </a:cubicBezTo>
                  <a:cubicBezTo>
                    <a:pt x="3240" y="1035"/>
                    <a:pt x="3173" y="930"/>
                    <a:pt x="3195" y="930"/>
                  </a:cubicBezTo>
                  <a:cubicBezTo>
                    <a:pt x="3197" y="930"/>
                    <a:pt x="3199" y="930"/>
                    <a:pt x="3202" y="932"/>
                  </a:cubicBezTo>
                  <a:cubicBezTo>
                    <a:pt x="3208" y="937"/>
                    <a:pt x="3213" y="942"/>
                    <a:pt x="3223" y="950"/>
                  </a:cubicBezTo>
                  <a:lnTo>
                    <a:pt x="3228" y="959"/>
                  </a:lnTo>
                  <a:cubicBezTo>
                    <a:pt x="3229" y="959"/>
                    <a:pt x="3231" y="960"/>
                    <a:pt x="3231" y="960"/>
                  </a:cubicBezTo>
                  <a:cubicBezTo>
                    <a:pt x="3236" y="960"/>
                    <a:pt x="3233" y="952"/>
                    <a:pt x="3227" y="942"/>
                  </a:cubicBezTo>
                  <a:lnTo>
                    <a:pt x="3227" y="942"/>
                  </a:lnTo>
                  <a:cubicBezTo>
                    <a:pt x="3236" y="947"/>
                    <a:pt x="3244" y="951"/>
                    <a:pt x="3250" y="951"/>
                  </a:cubicBezTo>
                  <a:cubicBezTo>
                    <a:pt x="3252" y="951"/>
                    <a:pt x="3254" y="950"/>
                    <a:pt x="3255" y="949"/>
                  </a:cubicBezTo>
                  <a:cubicBezTo>
                    <a:pt x="3274" y="969"/>
                    <a:pt x="3285" y="975"/>
                    <a:pt x="3291" y="975"/>
                  </a:cubicBezTo>
                  <a:cubicBezTo>
                    <a:pt x="3301" y="975"/>
                    <a:pt x="3300" y="959"/>
                    <a:pt x="3305" y="958"/>
                  </a:cubicBezTo>
                  <a:cubicBezTo>
                    <a:pt x="3240" y="893"/>
                    <a:pt x="3258" y="895"/>
                    <a:pt x="3200" y="850"/>
                  </a:cubicBezTo>
                  <a:lnTo>
                    <a:pt x="3200" y="850"/>
                  </a:lnTo>
                  <a:cubicBezTo>
                    <a:pt x="3203" y="854"/>
                    <a:pt x="3204" y="858"/>
                    <a:pt x="3203" y="864"/>
                  </a:cubicBezTo>
                  <a:cubicBezTo>
                    <a:pt x="3204" y="866"/>
                    <a:pt x="3204" y="869"/>
                    <a:pt x="3207" y="873"/>
                  </a:cubicBezTo>
                  <a:cubicBezTo>
                    <a:pt x="3206" y="872"/>
                    <a:pt x="3203" y="869"/>
                    <a:pt x="3202" y="866"/>
                  </a:cubicBezTo>
                  <a:cubicBezTo>
                    <a:pt x="3199" y="873"/>
                    <a:pt x="3196" y="880"/>
                    <a:pt x="3191" y="886"/>
                  </a:cubicBezTo>
                  <a:cubicBezTo>
                    <a:pt x="3170" y="859"/>
                    <a:pt x="3153" y="833"/>
                    <a:pt x="3162" y="833"/>
                  </a:cubicBezTo>
                  <a:lnTo>
                    <a:pt x="3162" y="833"/>
                  </a:lnTo>
                  <a:cubicBezTo>
                    <a:pt x="3165" y="833"/>
                    <a:pt x="3172" y="836"/>
                    <a:pt x="3183" y="845"/>
                  </a:cubicBezTo>
                  <a:cubicBezTo>
                    <a:pt x="3149" y="802"/>
                    <a:pt x="3110" y="756"/>
                    <a:pt x="3089" y="730"/>
                  </a:cubicBezTo>
                  <a:lnTo>
                    <a:pt x="3089" y="730"/>
                  </a:lnTo>
                  <a:cubicBezTo>
                    <a:pt x="3186" y="813"/>
                    <a:pt x="3251" y="845"/>
                    <a:pt x="3310" y="897"/>
                  </a:cubicBezTo>
                  <a:cubicBezTo>
                    <a:pt x="3301" y="869"/>
                    <a:pt x="3307" y="852"/>
                    <a:pt x="3300" y="825"/>
                  </a:cubicBezTo>
                  <a:cubicBezTo>
                    <a:pt x="3294" y="798"/>
                    <a:pt x="3275" y="762"/>
                    <a:pt x="3216" y="698"/>
                  </a:cubicBezTo>
                  <a:cubicBezTo>
                    <a:pt x="3214" y="695"/>
                    <a:pt x="3214" y="693"/>
                    <a:pt x="3215" y="693"/>
                  </a:cubicBezTo>
                  <a:lnTo>
                    <a:pt x="3215" y="693"/>
                  </a:lnTo>
                  <a:cubicBezTo>
                    <a:pt x="3222" y="693"/>
                    <a:pt x="3262" y="727"/>
                    <a:pt x="3280" y="741"/>
                  </a:cubicBezTo>
                  <a:cubicBezTo>
                    <a:pt x="3290" y="755"/>
                    <a:pt x="3284" y="757"/>
                    <a:pt x="3300" y="776"/>
                  </a:cubicBezTo>
                  <a:cubicBezTo>
                    <a:pt x="3279" y="735"/>
                    <a:pt x="3318" y="730"/>
                    <a:pt x="3230" y="649"/>
                  </a:cubicBezTo>
                  <a:lnTo>
                    <a:pt x="3230" y="649"/>
                  </a:lnTo>
                  <a:cubicBezTo>
                    <a:pt x="3273" y="665"/>
                    <a:pt x="3296" y="706"/>
                    <a:pt x="3305" y="706"/>
                  </a:cubicBezTo>
                  <a:cubicBezTo>
                    <a:pt x="3308" y="706"/>
                    <a:pt x="3309" y="703"/>
                    <a:pt x="3310" y="696"/>
                  </a:cubicBezTo>
                  <a:lnTo>
                    <a:pt x="3336" y="722"/>
                  </a:lnTo>
                  <a:cubicBezTo>
                    <a:pt x="3354" y="731"/>
                    <a:pt x="3367" y="735"/>
                    <a:pt x="3376" y="735"/>
                  </a:cubicBezTo>
                  <a:cubicBezTo>
                    <a:pt x="3388" y="735"/>
                    <a:pt x="3391" y="727"/>
                    <a:pt x="3388" y="716"/>
                  </a:cubicBezTo>
                  <a:cubicBezTo>
                    <a:pt x="3382" y="696"/>
                    <a:pt x="3362" y="665"/>
                    <a:pt x="3341" y="636"/>
                  </a:cubicBezTo>
                  <a:cubicBezTo>
                    <a:pt x="3320" y="606"/>
                    <a:pt x="3300" y="577"/>
                    <a:pt x="3300" y="564"/>
                  </a:cubicBezTo>
                  <a:cubicBezTo>
                    <a:pt x="3300" y="556"/>
                    <a:pt x="3304" y="553"/>
                    <a:pt x="3313" y="553"/>
                  </a:cubicBezTo>
                  <a:cubicBezTo>
                    <a:pt x="3322" y="553"/>
                    <a:pt x="3336" y="556"/>
                    <a:pt x="3357" y="563"/>
                  </a:cubicBezTo>
                  <a:lnTo>
                    <a:pt x="3357" y="563"/>
                  </a:lnTo>
                  <a:cubicBezTo>
                    <a:pt x="3352" y="561"/>
                    <a:pt x="3346" y="558"/>
                    <a:pt x="3339" y="553"/>
                  </a:cubicBezTo>
                  <a:lnTo>
                    <a:pt x="3339" y="553"/>
                  </a:lnTo>
                  <a:cubicBezTo>
                    <a:pt x="3341" y="553"/>
                    <a:pt x="3343" y="553"/>
                    <a:pt x="3345" y="553"/>
                  </a:cubicBezTo>
                  <a:cubicBezTo>
                    <a:pt x="3401" y="553"/>
                    <a:pt x="3403" y="512"/>
                    <a:pt x="3404" y="476"/>
                  </a:cubicBezTo>
                  <a:cubicBezTo>
                    <a:pt x="3405" y="457"/>
                    <a:pt x="3408" y="440"/>
                    <a:pt x="3422" y="429"/>
                  </a:cubicBezTo>
                  <a:cubicBezTo>
                    <a:pt x="3433" y="419"/>
                    <a:pt x="3450" y="414"/>
                    <a:pt x="3478" y="414"/>
                  </a:cubicBezTo>
                  <a:cubicBezTo>
                    <a:pt x="3487" y="414"/>
                    <a:pt x="3496" y="414"/>
                    <a:pt x="3507" y="415"/>
                  </a:cubicBezTo>
                  <a:cubicBezTo>
                    <a:pt x="3546" y="413"/>
                    <a:pt x="3479" y="377"/>
                    <a:pt x="3431" y="342"/>
                  </a:cubicBezTo>
                  <a:lnTo>
                    <a:pt x="3431" y="342"/>
                  </a:lnTo>
                  <a:lnTo>
                    <a:pt x="3520" y="380"/>
                  </a:lnTo>
                  <a:lnTo>
                    <a:pt x="3427" y="315"/>
                  </a:lnTo>
                  <a:cubicBezTo>
                    <a:pt x="3413" y="301"/>
                    <a:pt x="3417" y="297"/>
                    <a:pt x="3432" y="297"/>
                  </a:cubicBezTo>
                  <a:cubicBezTo>
                    <a:pt x="3449" y="297"/>
                    <a:pt x="3479" y="303"/>
                    <a:pt x="3507" y="306"/>
                  </a:cubicBezTo>
                  <a:cubicBezTo>
                    <a:pt x="3522" y="309"/>
                    <a:pt x="3537" y="311"/>
                    <a:pt x="3548" y="311"/>
                  </a:cubicBezTo>
                  <a:cubicBezTo>
                    <a:pt x="3575" y="311"/>
                    <a:pt x="3582" y="301"/>
                    <a:pt x="3536" y="269"/>
                  </a:cubicBezTo>
                  <a:lnTo>
                    <a:pt x="3473" y="249"/>
                  </a:lnTo>
                  <a:cubicBezTo>
                    <a:pt x="3485" y="244"/>
                    <a:pt x="3466" y="218"/>
                    <a:pt x="3487" y="218"/>
                  </a:cubicBezTo>
                  <a:cubicBezTo>
                    <a:pt x="3493" y="218"/>
                    <a:pt x="3504" y="221"/>
                    <a:pt x="3520" y="227"/>
                  </a:cubicBezTo>
                  <a:cubicBezTo>
                    <a:pt x="3511" y="223"/>
                    <a:pt x="3470" y="207"/>
                    <a:pt x="3482" y="207"/>
                  </a:cubicBezTo>
                  <a:cubicBezTo>
                    <a:pt x="3484" y="207"/>
                    <a:pt x="3487" y="207"/>
                    <a:pt x="3491" y="208"/>
                  </a:cubicBezTo>
                  <a:lnTo>
                    <a:pt x="3540" y="223"/>
                  </a:lnTo>
                  <a:cubicBezTo>
                    <a:pt x="3515" y="204"/>
                    <a:pt x="3491" y="185"/>
                    <a:pt x="3465" y="166"/>
                  </a:cubicBezTo>
                  <a:cubicBezTo>
                    <a:pt x="3468" y="166"/>
                    <a:pt x="3472" y="165"/>
                    <a:pt x="3476" y="165"/>
                  </a:cubicBezTo>
                  <a:cubicBezTo>
                    <a:pt x="3500" y="165"/>
                    <a:pt x="3541" y="178"/>
                    <a:pt x="3580" y="190"/>
                  </a:cubicBezTo>
                  <a:cubicBezTo>
                    <a:pt x="3609" y="198"/>
                    <a:pt x="3637" y="205"/>
                    <a:pt x="3656" y="205"/>
                  </a:cubicBezTo>
                  <a:cubicBezTo>
                    <a:pt x="3667" y="205"/>
                    <a:pt x="3675" y="203"/>
                    <a:pt x="3679" y="196"/>
                  </a:cubicBezTo>
                  <a:cubicBezTo>
                    <a:pt x="3671" y="186"/>
                    <a:pt x="3639" y="166"/>
                    <a:pt x="3602" y="150"/>
                  </a:cubicBezTo>
                  <a:cubicBezTo>
                    <a:pt x="3566" y="133"/>
                    <a:pt x="3529" y="119"/>
                    <a:pt x="3510" y="115"/>
                  </a:cubicBezTo>
                  <a:cubicBezTo>
                    <a:pt x="3509" y="117"/>
                    <a:pt x="3503" y="118"/>
                    <a:pt x="3493" y="118"/>
                  </a:cubicBezTo>
                  <a:cubicBezTo>
                    <a:pt x="3479" y="118"/>
                    <a:pt x="3456" y="116"/>
                    <a:pt x="3426" y="108"/>
                  </a:cubicBezTo>
                  <a:lnTo>
                    <a:pt x="3403" y="92"/>
                  </a:lnTo>
                  <a:cubicBezTo>
                    <a:pt x="3331" y="72"/>
                    <a:pt x="3256" y="51"/>
                    <a:pt x="3187" y="36"/>
                  </a:cubicBezTo>
                  <a:cubicBezTo>
                    <a:pt x="3119" y="19"/>
                    <a:pt x="3056" y="7"/>
                    <a:pt x="3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2"/>
            <p:cNvSpPr/>
            <p:nvPr/>
          </p:nvSpPr>
          <p:spPr>
            <a:xfrm>
              <a:off x="4836300" y="1343575"/>
              <a:ext cx="525" cy="575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0" y="1"/>
                  </a:moveTo>
                  <a:cubicBezTo>
                    <a:pt x="7" y="8"/>
                    <a:pt x="13" y="16"/>
                    <a:pt x="18" y="22"/>
                  </a:cubicBezTo>
                  <a:cubicBezTo>
                    <a:pt x="18" y="19"/>
                    <a:pt x="20" y="19"/>
                    <a:pt x="20" y="18"/>
                  </a:cubicBezTo>
                  <a:cubicBezTo>
                    <a:pt x="18" y="16"/>
                    <a:pt x="17" y="13"/>
                    <a:pt x="17" y="12"/>
                  </a:cubicBezTo>
                  <a:cubicBezTo>
                    <a:pt x="11" y="7"/>
                    <a:pt x="6" y="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2"/>
            <p:cNvSpPr/>
            <p:nvPr/>
          </p:nvSpPr>
          <p:spPr>
            <a:xfrm>
              <a:off x="4773075" y="1382650"/>
              <a:ext cx="250" cy="27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0"/>
                  </a:moveTo>
                  <a:cubicBezTo>
                    <a:pt x="4" y="6"/>
                    <a:pt x="6" y="9"/>
                    <a:pt x="9" y="11"/>
                  </a:cubicBezTo>
                  <a:lnTo>
                    <a:pt x="8" y="10"/>
                  </a:lnTo>
                  <a:cubicBezTo>
                    <a:pt x="5" y="6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2"/>
            <p:cNvSpPr/>
            <p:nvPr/>
          </p:nvSpPr>
          <p:spPr>
            <a:xfrm>
              <a:off x="4815950" y="1338700"/>
              <a:ext cx="325" cy="525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0" y="1"/>
                  </a:moveTo>
                  <a:lnTo>
                    <a:pt x="13" y="20"/>
                  </a:lnTo>
                  <a:lnTo>
                    <a:pt x="4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2"/>
            <p:cNvSpPr/>
            <p:nvPr/>
          </p:nvSpPr>
          <p:spPr>
            <a:xfrm>
              <a:off x="4764900" y="1378275"/>
              <a:ext cx="375" cy="475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0" y="0"/>
                  </a:moveTo>
                  <a:cubicBezTo>
                    <a:pt x="5" y="5"/>
                    <a:pt x="10" y="13"/>
                    <a:pt x="15" y="19"/>
                  </a:cubicBezTo>
                  <a:cubicBezTo>
                    <a:pt x="10" y="11"/>
                    <a:pt x="4" y="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2"/>
            <p:cNvSpPr/>
            <p:nvPr/>
          </p:nvSpPr>
          <p:spPr>
            <a:xfrm>
              <a:off x="4762700" y="13788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8"/>
                    <a:pt x="15" y="12"/>
                    <a:pt x="20" y="16"/>
                  </a:cubicBezTo>
                  <a:lnTo>
                    <a:pt x="20" y="16"/>
                  </a:lnTo>
                  <a:lnTo>
                    <a:pt x="0" y="1"/>
                  </a:lnTo>
                  <a:close/>
                  <a:moveTo>
                    <a:pt x="20" y="16"/>
                  </a:moveTo>
                  <a:lnTo>
                    <a:pt x="27" y="22"/>
                  </a:lnTo>
                  <a:cubicBezTo>
                    <a:pt x="25" y="20"/>
                    <a:pt x="23" y="18"/>
                    <a:pt x="20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2"/>
            <p:cNvSpPr/>
            <p:nvPr/>
          </p:nvSpPr>
          <p:spPr>
            <a:xfrm>
              <a:off x="4761525" y="1379175"/>
              <a:ext cx="550" cy="875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0" y="0"/>
                  </a:moveTo>
                  <a:cubicBezTo>
                    <a:pt x="9" y="15"/>
                    <a:pt x="15" y="25"/>
                    <a:pt x="21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2"/>
            <p:cNvSpPr/>
            <p:nvPr/>
          </p:nvSpPr>
          <p:spPr>
            <a:xfrm>
              <a:off x="4779675" y="1363800"/>
              <a:ext cx="125" cy="40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7"/>
                    <a:pt x="5" y="16"/>
                  </a:cubicBezTo>
                  <a:lnTo>
                    <a:pt x="5" y="11"/>
                  </a:lnTo>
                  <a:cubicBezTo>
                    <a:pt x="2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2"/>
            <p:cNvSpPr/>
            <p:nvPr/>
          </p:nvSpPr>
          <p:spPr>
            <a:xfrm>
              <a:off x="4776200" y="1371375"/>
              <a:ext cx="625" cy="1075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"/>
                    <a:pt x="2" y="7"/>
                    <a:pt x="24" y="43"/>
                  </a:cubicBezTo>
                  <a:cubicBezTo>
                    <a:pt x="18" y="27"/>
                    <a:pt x="11" y="12"/>
                    <a:pt x="9" y="1"/>
                  </a:cubicBezTo>
                  <a:cubicBezTo>
                    <a:pt x="7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2"/>
            <p:cNvSpPr/>
            <p:nvPr/>
          </p:nvSpPr>
          <p:spPr>
            <a:xfrm>
              <a:off x="4784825" y="1357625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2"/>
            <p:cNvSpPr/>
            <p:nvPr/>
          </p:nvSpPr>
          <p:spPr>
            <a:xfrm>
              <a:off x="4776325" y="137110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4" y="0"/>
                  </a:moveTo>
                  <a:cubicBezTo>
                    <a:pt x="1" y="0"/>
                    <a:pt x="1" y="5"/>
                    <a:pt x="4" y="12"/>
                  </a:cubicBezTo>
                  <a:cubicBezTo>
                    <a:pt x="7" y="14"/>
                    <a:pt x="11" y="17"/>
                    <a:pt x="13" y="17"/>
                  </a:cubicBezTo>
                  <a:cubicBezTo>
                    <a:pt x="16" y="17"/>
                    <a:pt x="17" y="14"/>
                    <a:pt x="15" y="7"/>
                  </a:cubicBezTo>
                  <a:cubicBezTo>
                    <a:pt x="9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2"/>
            <p:cNvSpPr/>
            <p:nvPr/>
          </p:nvSpPr>
          <p:spPr>
            <a:xfrm>
              <a:off x="4755500" y="1381775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1" y="0"/>
                  </a:moveTo>
                  <a:cubicBezTo>
                    <a:pt x="3" y="4"/>
                    <a:pt x="5" y="7"/>
                    <a:pt x="7" y="10"/>
                  </a:cubicBezTo>
                  <a:lnTo>
                    <a:pt x="7" y="10"/>
                  </a:lnTo>
                  <a:lnTo>
                    <a:pt x="4" y="2"/>
                  </a:lnTo>
                  <a:lnTo>
                    <a:pt x="1" y="0"/>
                  </a:lnTo>
                  <a:close/>
                  <a:moveTo>
                    <a:pt x="7" y="10"/>
                  </a:moveTo>
                  <a:lnTo>
                    <a:pt x="8" y="14"/>
                  </a:lnTo>
                  <a:cubicBezTo>
                    <a:pt x="8" y="13"/>
                    <a:pt x="7" y="12"/>
                    <a:pt x="7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2"/>
            <p:cNvSpPr/>
            <p:nvPr/>
          </p:nvSpPr>
          <p:spPr>
            <a:xfrm>
              <a:off x="4755675" y="1382075"/>
              <a:ext cx="150" cy="275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0" y="1"/>
                  </a:moveTo>
                  <a:lnTo>
                    <a:pt x="2" y="11"/>
                  </a:lnTo>
                  <a:cubicBezTo>
                    <a:pt x="5" y="11"/>
                    <a:pt x="5" y="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2"/>
            <p:cNvSpPr/>
            <p:nvPr/>
          </p:nvSpPr>
          <p:spPr>
            <a:xfrm>
              <a:off x="4755575" y="1382325"/>
              <a:ext cx="375" cy="600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8" y="1"/>
                  </a:moveTo>
                  <a:cubicBezTo>
                    <a:pt x="5" y="2"/>
                    <a:pt x="1" y="2"/>
                    <a:pt x="14" y="24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2"/>
            <p:cNvSpPr/>
            <p:nvPr/>
          </p:nvSpPr>
          <p:spPr>
            <a:xfrm>
              <a:off x="4757375" y="1380900"/>
              <a:ext cx="450" cy="725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6"/>
                    <a:pt x="8" y="13"/>
                    <a:pt x="14" y="23"/>
                  </a:cubicBezTo>
                  <a:lnTo>
                    <a:pt x="14" y="23"/>
                  </a:lnTo>
                  <a:lnTo>
                    <a:pt x="0" y="1"/>
                  </a:lnTo>
                  <a:close/>
                  <a:moveTo>
                    <a:pt x="14" y="23"/>
                  </a:moveTo>
                  <a:lnTo>
                    <a:pt x="17" y="29"/>
                  </a:lnTo>
                  <a:cubicBezTo>
                    <a:pt x="16" y="27"/>
                    <a:pt x="15" y="25"/>
                    <a:pt x="14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2"/>
            <p:cNvSpPr/>
            <p:nvPr/>
          </p:nvSpPr>
          <p:spPr>
            <a:xfrm>
              <a:off x="4757000" y="1380200"/>
              <a:ext cx="1325" cy="1275"/>
            </a:xfrm>
            <a:custGeom>
              <a:avLst/>
              <a:gdLst/>
              <a:ahLst/>
              <a:cxnLst/>
              <a:rect l="l" t="t" r="r" b="b"/>
              <a:pathLst>
                <a:path w="53" h="51" extrusionOk="0">
                  <a:moveTo>
                    <a:pt x="2" y="1"/>
                  </a:moveTo>
                  <a:cubicBezTo>
                    <a:pt x="1" y="1"/>
                    <a:pt x="0" y="2"/>
                    <a:pt x="1" y="6"/>
                  </a:cubicBezTo>
                  <a:lnTo>
                    <a:pt x="15" y="29"/>
                  </a:lnTo>
                  <a:cubicBezTo>
                    <a:pt x="11" y="21"/>
                    <a:pt x="11" y="18"/>
                    <a:pt x="12" y="18"/>
                  </a:cubicBezTo>
                  <a:lnTo>
                    <a:pt x="12" y="18"/>
                  </a:lnTo>
                  <a:cubicBezTo>
                    <a:pt x="17" y="18"/>
                    <a:pt x="45" y="51"/>
                    <a:pt x="51" y="51"/>
                  </a:cubicBezTo>
                  <a:cubicBezTo>
                    <a:pt x="53" y="51"/>
                    <a:pt x="52" y="47"/>
                    <a:pt x="47" y="36"/>
                  </a:cubicBezTo>
                  <a:cubicBezTo>
                    <a:pt x="39" y="34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4765025" y="1388050"/>
              <a:ext cx="2025" cy="2475"/>
            </a:xfrm>
            <a:custGeom>
              <a:avLst/>
              <a:gdLst/>
              <a:ahLst/>
              <a:cxnLst/>
              <a:rect l="l" t="t" r="r" b="b"/>
              <a:pathLst>
                <a:path w="81" h="99" extrusionOk="0">
                  <a:moveTo>
                    <a:pt x="0" y="0"/>
                  </a:moveTo>
                  <a:lnTo>
                    <a:pt x="0" y="0"/>
                  </a:lnTo>
                  <a:cubicBezTo>
                    <a:pt x="22" y="27"/>
                    <a:pt x="52" y="64"/>
                    <a:pt x="50" y="76"/>
                  </a:cubicBezTo>
                  <a:cubicBezTo>
                    <a:pt x="67" y="92"/>
                    <a:pt x="74" y="98"/>
                    <a:pt x="76" y="98"/>
                  </a:cubicBezTo>
                  <a:cubicBezTo>
                    <a:pt x="81" y="98"/>
                    <a:pt x="8" y="13"/>
                    <a:pt x="32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4767775" y="1388550"/>
              <a:ext cx="1000" cy="1500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0" y="1"/>
                  </a:moveTo>
                  <a:cubicBezTo>
                    <a:pt x="0" y="19"/>
                    <a:pt x="29" y="43"/>
                    <a:pt x="40" y="60"/>
                  </a:cubicBezTo>
                  <a:cubicBezTo>
                    <a:pt x="28" y="30"/>
                    <a:pt x="24" y="2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4777150" y="1382500"/>
              <a:ext cx="1150" cy="1750"/>
            </a:xfrm>
            <a:custGeom>
              <a:avLst/>
              <a:gdLst/>
              <a:ahLst/>
              <a:cxnLst/>
              <a:rect l="l" t="t" r="r" b="b"/>
              <a:pathLst>
                <a:path w="46" h="70" extrusionOk="0">
                  <a:moveTo>
                    <a:pt x="1" y="0"/>
                  </a:moveTo>
                  <a:lnTo>
                    <a:pt x="44" y="70"/>
                  </a:lnTo>
                  <a:cubicBezTo>
                    <a:pt x="45" y="56"/>
                    <a:pt x="28" y="4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4772250" y="1371375"/>
              <a:ext cx="1000" cy="1675"/>
            </a:xfrm>
            <a:custGeom>
              <a:avLst/>
              <a:gdLst/>
              <a:ahLst/>
              <a:cxnLst/>
              <a:rect l="l" t="t" r="r" b="b"/>
              <a:pathLst>
                <a:path w="40" h="67" extrusionOk="0">
                  <a:moveTo>
                    <a:pt x="1" y="0"/>
                  </a:moveTo>
                  <a:lnTo>
                    <a:pt x="39" y="67"/>
                  </a:lnTo>
                  <a:lnTo>
                    <a:pt x="36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4782150" y="1383525"/>
              <a:ext cx="175" cy="825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1" y="1"/>
                  </a:moveTo>
                  <a:lnTo>
                    <a:pt x="3" y="21"/>
                  </a:lnTo>
                  <a:lnTo>
                    <a:pt x="6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4796100" y="1371125"/>
              <a:ext cx="1500" cy="2325"/>
            </a:xfrm>
            <a:custGeom>
              <a:avLst/>
              <a:gdLst/>
              <a:ahLst/>
              <a:cxnLst/>
              <a:rect l="l" t="t" r="r" b="b"/>
              <a:pathLst>
                <a:path w="60" h="93" extrusionOk="0">
                  <a:moveTo>
                    <a:pt x="1" y="1"/>
                  </a:moveTo>
                  <a:cubicBezTo>
                    <a:pt x="5" y="17"/>
                    <a:pt x="52" y="92"/>
                    <a:pt x="58" y="92"/>
                  </a:cubicBezTo>
                  <a:cubicBezTo>
                    <a:pt x="59" y="92"/>
                    <a:pt x="59" y="90"/>
                    <a:pt x="58" y="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2"/>
            <p:cNvSpPr/>
            <p:nvPr/>
          </p:nvSpPr>
          <p:spPr>
            <a:xfrm>
              <a:off x="4802875" y="1366575"/>
              <a:ext cx="1150" cy="1200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3" y="1"/>
                  </a:moveTo>
                  <a:cubicBezTo>
                    <a:pt x="1" y="1"/>
                    <a:pt x="1" y="2"/>
                    <a:pt x="2" y="5"/>
                  </a:cubicBezTo>
                  <a:cubicBezTo>
                    <a:pt x="20" y="30"/>
                    <a:pt x="37" y="48"/>
                    <a:pt x="42" y="48"/>
                  </a:cubicBezTo>
                  <a:cubicBezTo>
                    <a:pt x="46" y="48"/>
                    <a:pt x="44" y="40"/>
                    <a:pt x="36" y="22"/>
                  </a:cubicBezTo>
                  <a:cubicBezTo>
                    <a:pt x="27" y="2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2"/>
            <p:cNvSpPr/>
            <p:nvPr/>
          </p:nvSpPr>
          <p:spPr>
            <a:xfrm>
              <a:off x="4825650" y="1356875"/>
              <a:ext cx="325" cy="850"/>
            </a:xfrm>
            <a:custGeom>
              <a:avLst/>
              <a:gdLst/>
              <a:ahLst/>
              <a:cxnLst/>
              <a:rect l="l" t="t" r="r" b="b"/>
              <a:pathLst>
                <a:path w="13" h="34" extrusionOk="0">
                  <a:moveTo>
                    <a:pt x="0" y="1"/>
                  </a:moveTo>
                  <a:lnTo>
                    <a:pt x="13" y="34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4778000" y="1375150"/>
              <a:ext cx="1200" cy="2500"/>
            </a:xfrm>
            <a:custGeom>
              <a:avLst/>
              <a:gdLst/>
              <a:ahLst/>
              <a:cxnLst/>
              <a:rect l="l" t="t" r="r" b="b"/>
              <a:pathLst>
                <a:path w="48" h="100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lnTo>
                    <a:pt x="48" y="99"/>
                  </a:lnTo>
                  <a:cubicBezTo>
                    <a:pt x="46" y="91"/>
                    <a:pt x="42" y="81"/>
                    <a:pt x="40" y="71"/>
                  </a:cubicBezTo>
                  <a:cubicBezTo>
                    <a:pt x="31" y="48"/>
                    <a:pt x="6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4775750" y="1373075"/>
              <a:ext cx="3175" cy="5200"/>
            </a:xfrm>
            <a:custGeom>
              <a:avLst/>
              <a:gdLst/>
              <a:ahLst/>
              <a:cxnLst/>
              <a:rect l="l" t="t" r="r" b="b"/>
              <a:pathLst>
                <a:path w="127" h="208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6"/>
                    <a:pt x="28" y="58"/>
                    <a:pt x="48" y="93"/>
                  </a:cubicBezTo>
                  <a:cubicBezTo>
                    <a:pt x="70" y="129"/>
                    <a:pt x="96" y="169"/>
                    <a:pt x="126" y="207"/>
                  </a:cubicBezTo>
                  <a:cubicBezTo>
                    <a:pt x="99" y="164"/>
                    <a:pt x="93" y="150"/>
                    <a:pt x="84" y="134"/>
                  </a:cubicBezTo>
                  <a:cubicBezTo>
                    <a:pt x="75" y="119"/>
                    <a:pt x="67" y="101"/>
                    <a:pt x="37" y="47"/>
                  </a:cubicBezTo>
                  <a:cubicBezTo>
                    <a:pt x="37" y="45"/>
                    <a:pt x="37" y="45"/>
                    <a:pt x="38" y="45"/>
                  </a:cubicBezTo>
                  <a:cubicBezTo>
                    <a:pt x="44" y="45"/>
                    <a:pt x="67" y="76"/>
                    <a:pt x="83" y="106"/>
                  </a:cubicBezTo>
                  <a:cubicBezTo>
                    <a:pt x="79" y="99"/>
                    <a:pt x="79" y="97"/>
                    <a:pt x="80" y="97"/>
                  </a:cubicBezTo>
                  <a:lnTo>
                    <a:pt x="80" y="97"/>
                  </a:lnTo>
                  <a:cubicBezTo>
                    <a:pt x="81" y="97"/>
                    <a:pt x="82" y="98"/>
                    <a:pt x="83" y="98"/>
                  </a:cubicBezTo>
                  <a:cubicBezTo>
                    <a:pt x="85" y="98"/>
                    <a:pt x="86" y="94"/>
                    <a:pt x="70" y="62"/>
                  </a:cubicBezTo>
                  <a:cubicBezTo>
                    <a:pt x="48" y="28"/>
                    <a:pt x="33" y="12"/>
                    <a:pt x="27" y="12"/>
                  </a:cubicBezTo>
                  <a:lnTo>
                    <a:pt x="27" y="12"/>
                  </a:lnTo>
                  <a:cubicBezTo>
                    <a:pt x="21" y="12"/>
                    <a:pt x="23" y="29"/>
                    <a:pt x="37" y="61"/>
                  </a:cubicBezTo>
                  <a:cubicBezTo>
                    <a:pt x="24" y="42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4765275" y="13893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2" y="1"/>
                  </a:moveTo>
                  <a:cubicBezTo>
                    <a:pt x="6" y="3"/>
                    <a:pt x="2" y="6"/>
                    <a:pt x="1" y="7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4766025" y="1401925"/>
              <a:ext cx="600" cy="1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17" y="1"/>
                  </a:moveTo>
                  <a:cubicBezTo>
                    <a:pt x="13" y="1"/>
                    <a:pt x="7" y="2"/>
                    <a:pt x="1" y="3"/>
                  </a:cubicBezTo>
                  <a:cubicBezTo>
                    <a:pt x="4" y="4"/>
                    <a:pt x="8" y="5"/>
                    <a:pt x="12" y="5"/>
                  </a:cubicBezTo>
                  <a:cubicBezTo>
                    <a:pt x="16" y="5"/>
                    <a:pt x="20" y="4"/>
                    <a:pt x="24" y="2"/>
                  </a:cubicBezTo>
                  <a:cubicBezTo>
                    <a:pt x="22" y="1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4764400" y="1404800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0"/>
                  </a:moveTo>
                  <a:lnTo>
                    <a:pt x="11" y="0"/>
                  </a:lnTo>
                  <a:cubicBezTo>
                    <a:pt x="5" y="5"/>
                    <a:pt x="1" y="8"/>
                    <a:pt x="2" y="8"/>
                  </a:cubicBezTo>
                  <a:cubicBezTo>
                    <a:pt x="3" y="8"/>
                    <a:pt x="4" y="8"/>
                    <a:pt x="6" y="7"/>
                  </a:cubicBezTo>
                  <a:cubicBezTo>
                    <a:pt x="9" y="5"/>
                    <a:pt x="10" y="2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2"/>
            <p:cNvSpPr/>
            <p:nvPr/>
          </p:nvSpPr>
          <p:spPr>
            <a:xfrm>
              <a:off x="4764475" y="1389500"/>
              <a:ext cx="900" cy="425"/>
            </a:xfrm>
            <a:custGeom>
              <a:avLst/>
              <a:gdLst/>
              <a:ahLst/>
              <a:cxnLst/>
              <a:rect l="l" t="t" r="r" b="b"/>
              <a:pathLst>
                <a:path w="36" h="17" extrusionOk="0">
                  <a:moveTo>
                    <a:pt x="33" y="0"/>
                  </a:moveTo>
                  <a:lnTo>
                    <a:pt x="1" y="17"/>
                  </a:lnTo>
                  <a:cubicBezTo>
                    <a:pt x="36" y="16"/>
                    <a:pt x="26" y="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2"/>
            <p:cNvSpPr/>
            <p:nvPr/>
          </p:nvSpPr>
          <p:spPr>
            <a:xfrm>
              <a:off x="4777925" y="1378650"/>
              <a:ext cx="475" cy="60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5"/>
                    <a:pt x="4" y="9"/>
                    <a:pt x="6" y="11"/>
                  </a:cubicBezTo>
                  <a:cubicBezTo>
                    <a:pt x="11" y="15"/>
                    <a:pt x="13" y="18"/>
                    <a:pt x="19" y="23"/>
                  </a:cubicBezTo>
                  <a:cubicBezTo>
                    <a:pt x="15" y="18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2"/>
            <p:cNvSpPr/>
            <p:nvPr/>
          </p:nvSpPr>
          <p:spPr>
            <a:xfrm>
              <a:off x="4762075" y="1383050"/>
              <a:ext cx="1100" cy="400"/>
            </a:xfrm>
            <a:custGeom>
              <a:avLst/>
              <a:gdLst/>
              <a:ahLst/>
              <a:cxnLst/>
              <a:rect l="l" t="t" r="r" b="b"/>
              <a:pathLst>
                <a:path w="44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6"/>
                    <a:pt x="29" y="10"/>
                    <a:pt x="44" y="15"/>
                  </a:cubicBezTo>
                  <a:lnTo>
                    <a:pt x="44" y="10"/>
                  </a:lnTo>
                  <a:cubicBezTo>
                    <a:pt x="31" y="8"/>
                    <a:pt x="18" y="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2"/>
            <p:cNvSpPr/>
            <p:nvPr/>
          </p:nvSpPr>
          <p:spPr>
            <a:xfrm>
              <a:off x="4763750" y="1378250"/>
              <a:ext cx="3125" cy="1200"/>
            </a:xfrm>
            <a:custGeom>
              <a:avLst/>
              <a:gdLst/>
              <a:ahLst/>
              <a:cxnLst/>
              <a:rect l="l" t="t" r="r" b="b"/>
              <a:pathLst>
                <a:path w="125" h="48" extrusionOk="0">
                  <a:moveTo>
                    <a:pt x="6" y="0"/>
                  </a:moveTo>
                  <a:cubicBezTo>
                    <a:pt x="1" y="4"/>
                    <a:pt x="87" y="34"/>
                    <a:pt x="124" y="48"/>
                  </a:cubicBezTo>
                  <a:cubicBezTo>
                    <a:pt x="89" y="34"/>
                    <a:pt x="73" y="25"/>
                    <a:pt x="68" y="20"/>
                  </a:cubicBezTo>
                  <a:cubicBezTo>
                    <a:pt x="51" y="15"/>
                    <a:pt x="32" y="8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4770975" y="1373125"/>
              <a:ext cx="200" cy="325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1" y="1"/>
                  </a:moveTo>
                  <a:lnTo>
                    <a:pt x="7" y="12"/>
                  </a:lnTo>
                  <a:cubicBezTo>
                    <a:pt x="5" y="8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4761675" y="1386925"/>
              <a:ext cx="850" cy="100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4" y="0"/>
                  </a:moveTo>
                  <a:cubicBezTo>
                    <a:pt x="20" y="0"/>
                    <a:pt x="8" y="2"/>
                    <a:pt x="1" y="4"/>
                  </a:cubicBezTo>
                  <a:cubicBezTo>
                    <a:pt x="11" y="2"/>
                    <a:pt x="23" y="2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4839600" y="1379225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5" y="4"/>
                    <a:pt x="8" y="7"/>
                    <a:pt x="14" y="11"/>
                  </a:cubicBezTo>
                  <a:cubicBezTo>
                    <a:pt x="8" y="5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4851200" y="1382475"/>
              <a:ext cx="1125" cy="87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1" y="0"/>
                  </a:moveTo>
                  <a:lnTo>
                    <a:pt x="3" y="5"/>
                  </a:lnTo>
                  <a:cubicBezTo>
                    <a:pt x="15" y="14"/>
                    <a:pt x="27" y="21"/>
                    <a:pt x="37" y="29"/>
                  </a:cubicBezTo>
                  <a:lnTo>
                    <a:pt x="37" y="29"/>
                  </a:lnTo>
                  <a:lnTo>
                    <a:pt x="1" y="0"/>
                  </a:lnTo>
                  <a:close/>
                  <a:moveTo>
                    <a:pt x="37" y="29"/>
                  </a:moveTo>
                  <a:lnTo>
                    <a:pt x="44" y="34"/>
                  </a:lnTo>
                  <a:cubicBezTo>
                    <a:pt x="42" y="33"/>
                    <a:pt x="40" y="31"/>
                    <a:pt x="37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4763275" y="1410200"/>
              <a:ext cx="325" cy="50"/>
            </a:xfrm>
            <a:custGeom>
              <a:avLst/>
              <a:gdLst/>
              <a:ahLst/>
              <a:cxnLst/>
              <a:rect l="l" t="t" r="r" b="b"/>
              <a:pathLst>
                <a:path w="13" h="2" extrusionOk="0">
                  <a:moveTo>
                    <a:pt x="12" y="1"/>
                  </a:moveTo>
                  <a:cubicBezTo>
                    <a:pt x="1" y="1"/>
                    <a:pt x="3" y="2"/>
                    <a:pt x="11" y="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4778100" y="137902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1" y="1"/>
                    <a:pt x="1" y="3"/>
                    <a:pt x="0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4768675" y="1410550"/>
              <a:ext cx="225" cy="350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8" y="0"/>
                  </a:moveTo>
                  <a:lnTo>
                    <a:pt x="1" y="14"/>
                  </a:lnTo>
                  <a:cubicBezTo>
                    <a:pt x="8" y="8"/>
                    <a:pt x="9" y="3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4834575" y="1386475"/>
              <a:ext cx="1600" cy="1500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7" y="1"/>
                  </a:moveTo>
                  <a:cubicBezTo>
                    <a:pt x="5" y="1"/>
                    <a:pt x="3" y="3"/>
                    <a:pt x="1" y="7"/>
                  </a:cubicBezTo>
                  <a:cubicBezTo>
                    <a:pt x="20" y="23"/>
                    <a:pt x="42" y="42"/>
                    <a:pt x="63" y="60"/>
                  </a:cubicBezTo>
                  <a:cubicBezTo>
                    <a:pt x="25" y="26"/>
                    <a:pt x="15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4777475" y="1378325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0" y="0"/>
                  </a:moveTo>
                  <a:cubicBezTo>
                    <a:pt x="16" y="17"/>
                    <a:pt x="24" y="24"/>
                    <a:pt x="26" y="29"/>
                  </a:cubicBezTo>
                  <a:cubicBezTo>
                    <a:pt x="26" y="28"/>
                    <a:pt x="25" y="27"/>
                    <a:pt x="24" y="24"/>
                  </a:cubicBezTo>
                  <a:cubicBezTo>
                    <a:pt x="16" y="14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4786950" y="1404750"/>
              <a:ext cx="100" cy="375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cubicBezTo>
                    <a:pt x="1" y="6"/>
                    <a:pt x="1" y="11"/>
                    <a:pt x="1" y="14"/>
                  </a:cubicBezTo>
                  <a:cubicBezTo>
                    <a:pt x="4" y="7"/>
                    <a:pt x="4" y="3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4817750" y="1399425"/>
              <a:ext cx="125" cy="325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2" y="5"/>
                    <a:pt x="5" y="13"/>
                  </a:cubicBezTo>
                  <a:lnTo>
                    <a:pt x="3" y="1"/>
                  </a:ln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4787025" y="1405075"/>
              <a:ext cx="575" cy="1475"/>
            </a:xfrm>
            <a:custGeom>
              <a:avLst/>
              <a:gdLst/>
              <a:ahLst/>
              <a:cxnLst/>
              <a:rect l="l" t="t" r="r" b="b"/>
              <a:pathLst>
                <a:path w="23" h="59" extrusionOk="0">
                  <a:moveTo>
                    <a:pt x="23" y="0"/>
                  </a:moveTo>
                  <a:lnTo>
                    <a:pt x="23" y="0"/>
                  </a:lnTo>
                  <a:cubicBezTo>
                    <a:pt x="10" y="31"/>
                    <a:pt x="3" y="47"/>
                    <a:pt x="1" y="59"/>
                  </a:cubicBezTo>
                  <a:cubicBezTo>
                    <a:pt x="5" y="52"/>
                    <a:pt x="7" y="47"/>
                    <a:pt x="11" y="38"/>
                  </a:cubicBezTo>
                  <a:cubicBezTo>
                    <a:pt x="15" y="26"/>
                    <a:pt x="19" y="14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4836150" y="138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2"/>
            <p:cNvSpPr/>
            <p:nvPr/>
          </p:nvSpPr>
          <p:spPr>
            <a:xfrm>
              <a:off x="4760975" y="1372600"/>
              <a:ext cx="95975" cy="55775"/>
            </a:xfrm>
            <a:custGeom>
              <a:avLst/>
              <a:gdLst/>
              <a:ahLst/>
              <a:cxnLst/>
              <a:rect l="l" t="t" r="r" b="b"/>
              <a:pathLst>
                <a:path w="3839" h="2231" extrusionOk="0">
                  <a:moveTo>
                    <a:pt x="613" y="79"/>
                  </a:moveTo>
                  <a:cubicBezTo>
                    <a:pt x="613" y="79"/>
                    <a:pt x="613" y="80"/>
                    <a:pt x="613" y="80"/>
                  </a:cubicBezTo>
                  <a:cubicBezTo>
                    <a:pt x="615" y="82"/>
                    <a:pt x="618" y="84"/>
                    <a:pt x="621" y="87"/>
                  </a:cubicBezTo>
                  <a:lnTo>
                    <a:pt x="621" y="87"/>
                  </a:lnTo>
                  <a:cubicBezTo>
                    <a:pt x="617" y="82"/>
                    <a:pt x="614" y="79"/>
                    <a:pt x="613" y="79"/>
                  </a:cubicBezTo>
                  <a:close/>
                  <a:moveTo>
                    <a:pt x="649" y="365"/>
                  </a:moveTo>
                  <a:lnTo>
                    <a:pt x="649" y="365"/>
                  </a:lnTo>
                  <a:cubicBezTo>
                    <a:pt x="650" y="365"/>
                    <a:pt x="650" y="366"/>
                    <a:pt x="651" y="366"/>
                  </a:cubicBezTo>
                  <a:cubicBezTo>
                    <a:pt x="650" y="366"/>
                    <a:pt x="650" y="365"/>
                    <a:pt x="649" y="365"/>
                  </a:cubicBezTo>
                  <a:close/>
                  <a:moveTo>
                    <a:pt x="266" y="522"/>
                  </a:moveTo>
                  <a:cubicBezTo>
                    <a:pt x="267" y="522"/>
                    <a:pt x="269" y="523"/>
                    <a:pt x="271" y="523"/>
                  </a:cubicBezTo>
                  <a:lnTo>
                    <a:pt x="271" y="523"/>
                  </a:lnTo>
                  <a:cubicBezTo>
                    <a:pt x="269" y="522"/>
                    <a:pt x="267" y="522"/>
                    <a:pt x="266" y="522"/>
                  </a:cubicBezTo>
                  <a:close/>
                  <a:moveTo>
                    <a:pt x="3007" y="615"/>
                  </a:moveTo>
                  <a:cubicBezTo>
                    <a:pt x="3012" y="620"/>
                    <a:pt x="3018" y="626"/>
                    <a:pt x="3025" y="632"/>
                  </a:cubicBezTo>
                  <a:lnTo>
                    <a:pt x="3025" y="632"/>
                  </a:lnTo>
                  <a:cubicBezTo>
                    <a:pt x="3019" y="626"/>
                    <a:pt x="3013" y="620"/>
                    <a:pt x="3007" y="615"/>
                  </a:cubicBezTo>
                  <a:close/>
                  <a:moveTo>
                    <a:pt x="2824" y="855"/>
                  </a:moveTo>
                  <a:cubicBezTo>
                    <a:pt x="2822" y="857"/>
                    <a:pt x="2822" y="860"/>
                    <a:pt x="2821" y="865"/>
                  </a:cubicBezTo>
                  <a:cubicBezTo>
                    <a:pt x="2821" y="864"/>
                    <a:pt x="2820" y="864"/>
                    <a:pt x="2820" y="864"/>
                  </a:cubicBezTo>
                  <a:cubicBezTo>
                    <a:pt x="2821" y="860"/>
                    <a:pt x="2822" y="857"/>
                    <a:pt x="2824" y="855"/>
                  </a:cubicBezTo>
                  <a:close/>
                  <a:moveTo>
                    <a:pt x="3421" y="902"/>
                  </a:moveTo>
                  <a:cubicBezTo>
                    <a:pt x="3425" y="905"/>
                    <a:pt x="3430" y="907"/>
                    <a:pt x="3435" y="910"/>
                  </a:cubicBezTo>
                  <a:cubicBezTo>
                    <a:pt x="3430" y="907"/>
                    <a:pt x="3426" y="904"/>
                    <a:pt x="3421" y="902"/>
                  </a:cubicBezTo>
                  <a:close/>
                  <a:moveTo>
                    <a:pt x="2808" y="883"/>
                  </a:moveTo>
                  <a:cubicBezTo>
                    <a:pt x="2829" y="905"/>
                    <a:pt x="2848" y="931"/>
                    <a:pt x="2844" y="932"/>
                  </a:cubicBezTo>
                  <a:cubicBezTo>
                    <a:pt x="2833" y="916"/>
                    <a:pt x="2815" y="906"/>
                    <a:pt x="2794" y="890"/>
                  </a:cubicBezTo>
                  <a:cubicBezTo>
                    <a:pt x="2800" y="890"/>
                    <a:pt x="2805" y="888"/>
                    <a:pt x="2808" y="883"/>
                  </a:cubicBezTo>
                  <a:close/>
                  <a:moveTo>
                    <a:pt x="749" y="1152"/>
                  </a:moveTo>
                  <a:cubicBezTo>
                    <a:pt x="750" y="1152"/>
                    <a:pt x="750" y="1153"/>
                    <a:pt x="750" y="1153"/>
                  </a:cubicBezTo>
                  <a:cubicBezTo>
                    <a:pt x="750" y="1153"/>
                    <a:pt x="750" y="1152"/>
                    <a:pt x="749" y="1152"/>
                  </a:cubicBezTo>
                  <a:close/>
                  <a:moveTo>
                    <a:pt x="3202" y="1200"/>
                  </a:moveTo>
                  <a:lnTo>
                    <a:pt x="3202" y="1200"/>
                  </a:lnTo>
                  <a:cubicBezTo>
                    <a:pt x="3203" y="1200"/>
                    <a:pt x="3204" y="1201"/>
                    <a:pt x="3204" y="1202"/>
                  </a:cubicBezTo>
                  <a:lnTo>
                    <a:pt x="3204" y="1202"/>
                  </a:lnTo>
                  <a:cubicBezTo>
                    <a:pt x="3204" y="1201"/>
                    <a:pt x="3203" y="1200"/>
                    <a:pt x="3202" y="1200"/>
                  </a:cubicBezTo>
                  <a:close/>
                  <a:moveTo>
                    <a:pt x="849" y="1208"/>
                  </a:moveTo>
                  <a:cubicBezTo>
                    <a:pt x="845" y="1208"/>
                    <a:pt x="834" y="1212"/>
                    <a:pt x="807" y="1226"/>
                  </a:cubicBezTo>
                  <a:lnTo>
                    <a:pt x="826" y="1222"/>
                  </a:lnTo>
                  <a:lnTo>
                    <a:pt x="826" y="1222"/>
                  </a:lnTo>
                  <a:cubicBezTo>
                    <a:pt x="824" y="1223"/>
                    <a:pt x="821" y="1225"/>
                    <a:pt x="819" y="1226"/>
                  </a:cubicBezTo>
                  <a:lnTo>
                    <a:pt x="819" y="1226"/>
                  </a:lnTo>
                  <a:cubicBezTo>
                    <a:pt x="830" y="1221"/>
                    <a:pt x="843" y="1216"/>
                    <a:pt x="853" y="1214"/>
                  </a:cubicBezTo>
                  <a:cubicBezTo>
                    <a:pt x="850" y="1213"/>
                    <a:pt x="854" y="1208"/>
                    <a:pt x="849" y="1208"/>
                  </a:cubicBezTo>
                  <a:close/>
                  <a:moveTo>
                    <a:pt x="3237" y="1282"/>
                  </a:moveTo>
                  <a:lnTo>
                    <a:pt x="3237" y="1282"/>
                  </a:lnTo>
                  <a:cubicBezTo>
                    <a:pt x="3238" y="1282"/>
                    <a:pt x="3238" y="1283"/>
                    <a:pt x="3239" y="1284"/>
                  </a:cubicBezTo>
                  <a:lnTo>
                    <a:pt x="3239" y="1284"/>
                  </a:lnTo>
                  <a:cubicBezTo>
                    <a:pt x="3238" y="1283"/>
                    <a:pt x="3238" y="1282"/>
                    <a:pt x="3237" y="1282"/>
                  </a:cubicBezTo>
                  <a:close/>
                  <a:moveTo>
                    <a:pt x="3108" y="1289"/>
                  </a:moveTo>
                  <a:lnTo>
                    <a:pt x="3108" y="1289"/>
                  </a:lnTo>
                  <a:cubicBezTo>
                    <a:pt x="3108" y="1290"/>
                    <a:pt x="3108" y="1290"/>
                    <a:pt x="3109" y="1291"/>
                  </a:cubicBezTo>
                  <a:lnTo>
                    <a:pt x="3109" y="1291"/>
                  </a:lnTo>
                  <a:cubicBezTo>
                    <a:pt x="3108" y="1290"/>
                    <a:pt x="3108" y="1290"/>
                    <a:pt x="3108" y="1289"/>
                  </a:cubicBezTo>
                  <a:close/>
                  <a:moveTo>
                    <a:pt x="1102" y="1303"/>
                  </a:moveTo>
                  <a:cubicBezTo>
                    <a:pt x="1101" y="1304"/>
                    <a:pt x="1101" y="1306"/>
                    <a:pt x="1100" y="1308"/>
                  </a:cubicBezTo>
                  <a:lnTo>
                    <a:pt x="1100" y="1308"/>
                  </a:lnTo>
                  <a:cubicBezTo>
                    <a:pt x="1100" y="1306"/>
                    <a:pt x="1101" y="1305"/>
                    <a:pt x="1102" y="1303"/>
                  </a:cubicBezTo>
                  <a:close/>
                  <a:moveTo>
                    <a:pt x="2979" y="1361"/>
                  </a:moveTo>
                  <a:cubicBezTo>
                    <a:pt x="2981" y="1362"/>
                    <a:pt x="2982" y="1363"/>
                    <a:pt x="2983" y="1363"/>
                  </a:cubicBezTo>
                  <a:lnTo>
                    <a:pt x="2983" y="1363"/>
                  </a:lnTo>
                  <a:cubicBezTo>
                    <a:pt x="2982" y="1363"/>
                    <a:pt x="2981" y="1362"/>
                    <a:pt x="2979" y="1361"/>
                  </a:cubicBezTo>
                  <a:close/>
                  <a:moveTo>
                    <a:pt x="131" y="1466"/>
                  </a:moveTo>
                  <a:cubicBezTo>
                    <a:pt x="134" y="1469"/>
                    <a:pt x="138" y="1470"/>
                    <a:pt x="142" y="1470"/>
                  </a:cubicBezTo>
                  <a:lnTo>
                    <a:pt x="142" y="1470"/>
                  </a:lnTo>
                  <a:cubicBezTo>
                    <a:pt x="140" y="1468"/>
                    <a:pt x="137" y="1466"/>
                    <a:pt x="131" y="1466"/>
                  </a:cubicBezTo>
                  <a:close/>
                  <a:moveTo>
                    <a:pt x="387" y="1493"/>
                  </a:moveTo>
                  <a:lnTo>
                    <a:pt x="387" y="1493"/>
                  </a:lnTo>
                  <a:cubicBezTo>
                    <a:pt x="385" y="1493"/>
                    <a:pt x="383" y="1493"/>
                    <a:pt x="381" y="1494"/>
                  </a:cubicBezTo>
                  <a:lnTo>
                    <a:pt x="381" y="1494"/>
                  </a:lnTo>
                  <a:cubicBezTo>
                    <a:pt x="383" y="1493"/>
                    <a:pt x="385" y="1493"/>
                    <a:pt x="387" y="1493"/>
                  </a:cubicBezTo>
                  <a:close/>
                  <a:moveTo>
                    <a:pt x="374" y="1494"/>
                  </a:moveTo>
                  <a:cubicBezTo>
                    <a:pt x="371" y="1494"/>
                    <a:pt x="368" y="1494"/>
                    <a:pt x="364" y="1500"/>
                  </a:cubicBezTo>
                  <a:cubicBezTo>
                    <a:pt x="371" y="1497"/>
                    <a:pt x="377" y="1495"/>
                    <a:pt x="381" y="1494"/>
                  </a:cubicBezTo>
                  <a:lnTo>
                    <a:pt x="381" y="1494"/>
                  </a:lnTo>
                  <a:cubicBezTo>
                    <a:pt x="380" y="1494"/>
                    <a:pt x="379" y="1494"/>
                    <a:pt x="379" y="1494"/>
                  </a:cubicBezTo>
                  <a:cubicBezTo>
                    <a:pt x="377" y="1494"/>
                    <a:pt x="375" y="1494"/>
                    <a:pt x="374" y="1494"/>
                  </a:cubicBezTo>
                  <a:close/>
                  <a:moveTo>
                    <a:pt x="720" y="1837"/>
                  </a:moveTo>
                  <a:cubicBezTo>
                    <a:pt x="717" y="1840"/>
                    <a:pt x="715" y="1843"/>
                    <a:pt x="713" y="1846"/>
                  </a:cubicBezTo>
                  <a:cubicBezTo>
                    <a:pt x="713" y="1846"/>
                    <a:pt x="716" y="1842"/>
                    <a:pt x="720" y="1837"/>
                  </a:cubicBezTo>
                  <a:close/>
                  <a:moveTo>
                    <a:pt x="370" y="1"/>
                  </a:moveTo>
                  <a:cubicBezTo>
                    <a:pt x="352" y="1"/>
                    <a:pt x="360" y="21"/>
                    <a:pt x="370" y="38"/>
                  </a:cubicBezTo>
                  <a:cubicBezTo>
                    <a:pt x="377" y="52"/>
                    <a:pt x="384" y="63"/>
                    <a:pt x="377" y="63"/>
                  </a:cubicBezTo>
                  <a:cubicBezTo>
                    <a:pt x="373" y="63"/>
                    <a:pt x="365" y="60"/>
                    <a:pt x="349" y="51"/>
                  </a:cubicBezTo>
                  <a:lnTo>
                    <a:pt x="344" y="45"/>
                  </a:lnTo>
                  <a:lnTo>
                    <a:pt x="344" y="45"/>
                  </a:lnTo>
                  <a:cubicBezTo>
                    <a:pt x="350" y="75"/>
                    <a:pt x="371" y="89"/>
                    <a:pt x="398" y="108"/>
                  </a:cubicBezTo>
                  <a:cubicBezTo>
                    <a:pt x="427" y="127"/>
                    <a:pt x="462" y="149"/>
                    <a:pt x="505" y="191"/>
                  </a:cubicBezTo>
                  <a:cubicBezTo>
                    <a:pt x="433" y="151"/>
                    <a:pt x="362" y="113"/>
                    <a:pt x="288" y="77"/>
                  </a:cubicBezTo>
                  <a:lnTo>
                    <a:pt x="288" y="77"/>
                  </a:lnTo>
                  <a:lnTo>
                    <a:pt x="371" y="132"/>
                  </a:lnTo>
                  <a:cubicBezTo>
                    <a:pt x="369" y="132"/>
                    <a:pt x="367" y="132"/>
                    <a:pt x="365" y="132"/>
                  </a:cubicBezTo>
                  <a:cubicBezTo>
                    <a:pt x="358" y="132"/>
                    <a:pt x="346" y="130"/>
                    <a:pt x="322" y="114"/>
                  </a:cubicBezTo>
                  <a:lnTo>
                    <a:pt x="322" y="114"/>
                  </a:lnTo>
                  <a:cubicBezTo>
                    <a:pt x="374" y="161"/>
                    <a:pt x="361" y="134"/>
                    <a:pt x="411" y="173"/>
                  </a:cubicBezTo>
                  <a:cubicBezTo>
                    <a:pt x="399" y="169"/>
                    <a:pt x="390" y="167"/>
                    <a:pt x="384" y="167"/>
                  </a:cubicBezTo>
                  <a:cubicBezTo>
                    <a:pt x="369" y="167"/>
                    <a:pt x="369" y="177"/>
                    <a:pt x="367" y="185"/>
                  </a:cubicBezTo>
                  <a:cubicBezTo>
                    <a:pt x="366" y="189"/>
                    <a:pt x="363" y="193"/>
                    <a:pt x="355" y="193"/>
                  </a:cubicBezTo>
                  <a:cubicBezTo>
                    <a:pt x="344" y="193"/>
                    <a:pt x="323" y="187"/>
                    <a:pt x="283" y="169"/>
                  </a:cubicBezTo>
                  <a:lnTo>
                    <a:pt x="283" y="169"/>
                  </a:lnTo>
                  <a:cubicBezTo>
                    <a:pt x="348" y="206"/>
                    <a:pt x="343" y="178"/>
                    <a:pt x="381" y="219"/>
                  </a:cubicBezTo>
                  <a:cubicBezTo>
                    <a:pt x="342" y="202"/>
                    <a:pt x="324" y="195"/>
                    <a:pt x="317" y="195"/>
                  </a:cubicBezTo>
                  <a:cubicBezTo>
                    <a:pt x="310" y="195"/>
                    <a:pt x="315" y="201"/>
                    <a:pt x="322" y="208"/>
                  </a:cubicBezTo>
                  <a:cubicBezTo>
                    <a:pt x="334" y="220"/>
                    <a:pt x="353" y="236"/>
                    <a:pt x="335" y="236"/>
                  </a:cubicBezTo>
                  <a:cubicBezTo>
                    <a:pt x="332" y="236"/>
                    <a:pt x="328" y="235"/>
                    <a:pt x="322" y="234"/>
                  </a:cubicBezTo>
                  <a:cubicBezTo>
                    <a:pt x="242" y="196"/>
                    <a:pt x="293" y="196"/>
                    <a:pt x="213" y="185"/>
                  </a:cubicBezTo>
                  <a:lnTo>
                    <a:pt x="213" y="185"/>
                  </a:lnTo>
                  <a:cubicBezTo>
                    <a:pt x="279" y="218"/>
                    <a:pt x="268" y="222"/>
                    <a:pt x="244" y="224"/>
                  </a:cubicBezTo>
                  <a:cubicBezTo>
                    <a:pt x="219" y="225"/>
                    <a:pt x="179" y="222"/>
                    <a:pt x="190" y="234"/>
                  </a:cubicBezTo>
                  <a:cubicBezTo>
                    <a:pt x="246" y="253"/>
                    <a:pt x="256" y="265"/>
                    <a:pt x="255" y="277"/>
                  </a:cubicBezTo>
                  <a:cubicBezTo>
                    <a:pt x="253" y="288"/>
                    <a:pt x="241" y="300"/>
                    <a:pt x="258" y="317"/>
                  </a:cubicBezTo>
                  <a:cubicBezTo>
                    <a:pt x="253" y="315"/>
                    <a:pt x="248" y="315"/>
                    <a:pt x="243" y="315"/>
                  </a:cubicBezTo>
                  <a:cubicBezTo>
                    <a:pt x="229" y="315"/>
                    <a:pt x="215" y="321"/>
                    <a:pt x="201" y="330"/>
                  </a:cubicBezTo>
                  <a:cubicBezTo>
                    <a:pt x="182" y="341"/>
                    <a:pt x="161" y="357"/>
                    <a:pt x="138" y="366"/>
                  </a:cubicBezTo>
                  <a:lnTo>
                    <a:pt x="118" y="362"/>
                  </a:lnTo>
                  <a:lnTo>
                    <a:pt x="118" y="362"/>
                  </a:lnTo>
                  <a:cubicBezTo>
                    <a:pt x="234" y="388"/>
                    <a:pt x="209" y="408"/>
                    <a:pt x="231" y="428"/>
                  </a:cubicBezTo>
                  <a:cubicBezTo>
                    <a:pt x="159" y="419"/>
                    <a:pt x="132" y="413"/>
                    <a:pt x="102" y="397"/>
                  </a:cubicBezTo>
                  <a:lnTo>
                    <a:pt x="100" y="417"/>
                  </a:lnTo>
                  <a:cubicBezTo>
                    <a:pt x="138" y="425"/>
                    <a:pt x="157" y="433"/>
                    <a:pt x="169" y="445"/>
                  </a:cubicBezTo>
                  <a:lnTo>
                    <a:pt x="80" y="432"/>
                  </a:lnTo>
                  <a:lnTo>
                    <a:pt x="80" y="432"/>
                  </a:lnTo>
                  <a:cubicBezTo>
                    <a:pt x="82" y="445"/>
                    <a:pt x="106" y="459"/>
                    <a:pt x="123" y="474"/>
                  </a:cubicBezTo>
                  <a:cubicBezTo>
                    <a:pt x="141" y="487"/>
                    <a:pt x="149" y="501"/>
                    <a:pt x="120" y="515"/>
                  </a:cubicBezTo>
                  <a:cubicBezTo>
                    <a:pt x="128" y="516"/>
                    <a:pt x="137" y="516"/>
                    <a:pt x="147" y="516"/>
                  </a:cubicBezTo>
                  <a:cubicBezTo>
                    <a:pt x="184" y="516"/>
                    <a:pt x="230" y="513"/>
                    <a:pt x="273" y="513"/>
                  </a:cubicBezTo>
                  <a:cubicBezTo>
                    <a:pt x="328" y="513"/>
                    <a:pt x="379" y="517"/>
                    <a:pt x="406" y="531"/>
                  </a:cubicBezTo>
                  <a:cubicBezTo>
                    <a:pt x="364" y="531"/>
                    <a:pt x="294" y="529"/>
                    <a:pt x="271" y="523"/>
                  </a:cubicBezTo>
                  <a:lnTo>
                    <a:pt x="271" y="523"/>
                  </a:lnTo>
                  <a:cubicBezTo>
                    <a:pt x="281" y="526"/>
                    <a:pt x="300" y="532"/>
                    <a:pt x="284" y="535"/>
                  </a:cubicBezTo>
                  <a:cubicBezTo>
                    <a:pt x="260" y="531"/>
                    <a:pt x="234" y="527"/>
                    <a:pt x="209" y="522"/>
                  </a:cubicBezTo>
                  <a:lnTo>
                    <a:pt x="209" y="522"/>
                  </a:lnTo>
                  <a:cubicBezTo>
                    <a:pt x="175" y="533"/>
                    <a:pt x="272" y="529"/>
                    <a:pt x="265" y="538"/>
                  </a:cubicBezTo>
                  <a:cubicBezTo>
                    <a:pt x="261" y="538"/>
                    <a:pt x="258" y="538"/>
                    <a:pt x="255" y="538"/>
                  </a:cubicBezTo>
                  <a:cubicBezTo>
                    <a:pt x="209" y="538"/>
                    <a:pt x="214" y="544"/>
                    <a:pt x="183" y="544"/>
                  </a:cubicBezTo>
                  <a:cubicBezTo>
                    <a:pt x="179" y="544"/>
                    <a:pt x="174" y="544"/>
                    <a:pt x="169" y="543"/>
                  </a:cubicBezTo>
                  <a:cubicBezTo>
                    <a:pt x="162" y="541"/>
                    <a:pt x="195" y="535"/>
                    <a:pt x="170" y="531"/>
                  </a:cubicBezTo>
                  <a:lnTo>
                    <a:pt x="170" y="531"/>
                  </a:lnTo>
                  <a:cubicBezTo>
                    <a:pt x="158" y="542"/>
                    <a:pt x="120" y="557"/>
                    <a:pt x="71" y="562"/>
                  </a:cubicBezTo>
                  <a:cubicBezTo>
                    <a:pt x="79" y="562"/>
                    <a:pt x="87" y="562"/>
                    <a:pt x="95" y="562"/>
                  </a:cubicBezTo>
                  <a:cubicBezTo>
                    <a:pt x="126" y="562"/>
                    <a:pt x="159" y="564"/>
                    <a:pt x="167" y="569"/>
                  </a:cubicBezTo>
                  <a:cubicBezTo>
                    <a:pt x="172" y="592"/>
                    <a:pt x="90" y="579"/>
                    <a:pt x="58" y="594"/>
                  </a:cubicBezTo>
                  <a:cubicBezTo>
                    <a:pt x="96" y="598"/>
                    <a:pt x="66" y="611"/>
                    <a:pt x="126" y="611"/>
                  </a:cubicBezTo>
                  <a:cubicBezTo>
                    <a:pt x="133" y="611"/>
                    <a:pt x="142" y="611"/>
                    <a:pt x="152" y="611"/>
                  </a:cubicBezTo>
                  <a:lnTo>
                    <a:pt x="152" y="611"/>
                  </a:lnTo>
                  <a:cubicBezTo>
                    <a:pt x="152" y="618"/>
                    <a:pt x="107" y="621"/>
                    <a:pt x="82" y="625"/>
                  </a:cubicBezTo>
                  <a:cubicBezTo>
                    <a:pt x="116" y="634"/>
                    <a:pt x="107" y="664"/>
                    <a:pt x="153" y="664"/>
                  </a:cubicBezTo>
                  <a:cubicBezTo>
                    <a:pt x="164" y="664"/>
                    <a:pt x="179" y="662"/>
                    <a:pt x="199" y="657"/>
                  </a:cubicBezTo>
                  <a:lnTo>
                    <a:pt x="205" y="654"/>
                  </a:lnTo>
                  <a:cubicBezTo>
                    <a:pt x="208" y="654"/>
                    <a:pt x="208" y="655"/>
                    <a:pt x="209" y="655"/>
                  </a:cubicBezTo>
                  <a:cubicBezTo>
                    <a:pt x="258" y="668"/>
                    <a:pt x="246" y="688"/>
                    <a:pt x="229" y="708"/>
                  </a:cubicBezTo>
                  <a:cubicBezTo>
                    <a:pt x="210" y="729"/>
                    <a:pt x="187" y="751"/>
                    <a:pt x="209" y="765"/>
                  </a:cubicBezTo>
                  <a:lnTo>
                    <a:pt x="178" y="771"/>
                  </a:lnTo>
                  <a:cubicBezTo>
                    <a:pt x="216" y="785"/>
                    <a:pt x="208" y="813"/>
                    <a:pt x="278" y="815"/>
                  </a:cubicBezTo>
                  <a:cubicBezTo>
                    <a:pt x="279" y="820"/>
                    <a:pt x="224" y="841"/>
                    <a:pt x="185" y="846"/>
                  </a:cubicBezTo>
                  <a:cubicBezTo>
                    <a:pt x="213" y="857"/>
                    <a:pt x="247" y="849"/>
                    <a:pt x="201" y="885"/>
                  </a:cubicBezTo>
                  <a:cubicBezTo>
                    <a:pt x="195" y="884"/>
                    <a:pt x="190" y="884"/>
                    <a:pt x="186" y="884"/>
                  </a:cubicBezTo>
                  <a:cubicBezTo>
                    <a:pt x="162" y="884"/>
                    <a:pt x="155" y="889"/>
                    <a:pt x="154" y="889"/>
                  </a:cubicBezTo>
                  <a:cubicBezTo>
                    <a:pt x="154" y="889"/>
                    <a:pt x="156" y="886"/>
                    <a:pt x="157" y="877"/>
                  </a:cubicBezTo>
                  <a:lnTo>
                    <a:pt x="157" y="877"/>
                  </a:lnTo>
                  <a:cubicBezTo>
                    <a:pt x="135" y="903"/>
                    <a:pt x="86" y="920"/>
                    <a:pt x="177" y="922"/>
                  </a:cubicBezTo>
                  <a:cubicBezTo>
                    <a:pt x="95" y="934"/>
                    <a:pt x="80" y="962"/>
                    <a:pt x="106" y="967"/>
                  </a:cubicBezTo>
                  <a:lnTo>
                    <a:pt x="159" y="938"/>
                  </a:lnTo>
                  <a:cubicBezTo>
                    <a:pt x="174" y="946"/>
                    <a:pt x="169" y="957"/>
                    <a:pt x="164" y="968"/>
                  </a:cubicBezTo>
                  <a:lnTo>
                    <a:pt x="59" y="989"/>
                  </a:lnTo>
                  <a:cubicBezTo>
                    <a:pt x="1" y="1028"/>
                    <a:pt x="60" y="1033"/>
                    <a:pt x="107" y="1038"/>
                  </a:cubicBezTo>
                  <a:cubicBezTo>
                    <a:pt x="156" y="1043"/>
                    <a:pt x="192" y="1050"/>
                    <a:pt x="91" y="1095"/>
                  </a:cubicBezTo>
                  <a:cubicBezTo>
                    <a:pt x="167" y="1085"/>
                    <a:pt x="135" y="1059"/>
                    <a:pt x="224" y="1043"/>
                  </a:cubicBezTo>
                  <a:lnTo>
                    <a:pt x="224" y="1043"/>
                  </a:lnTo>
                  <a:cubicBezTo>
                    <a:pt x="214" y="1065"/>
                    <a:pt x="71" y="1127"/>
                    <a:pt x="73" y="1134"/>
                  </a:cubicBezTo>
                  <a:cubicBezTo>
                    <a:pt x="60" y="1146"/>
                    <a:pt x="65" y="1150"/>
                    <a:pt x="80" y="1150"/>
                  </a:cubicBezTo>
                  <a:cubicBezTo>
                    <a:pt x="106" y="1150"/>
                    <a:pt x="160" y="1138"/>
                    <a:pt x="187" y="1138"/>
                  </a:cubicBezTo>
                  <a:cubicBezTo>
                    <a:pt x="201" y="1138"/>
                    <a:pt x="207" y="1141"/>
                    <a:pt x="200" y="1150"/>
                  </a:cubicBezTo>
                  <a:cubicBezTo>
                    <a:pt x="231" y="1136"/>
                    <a:pt x="312" y="1109"/>
                    <a:pt x="358" y="1109"/>
                  </a:cubicBezTo>
                  <a:cubicBezTo>
                    <a:pt x="364" y="1109"/>
                    <a:pt x="369" y="1110"/>
                    <a:pt x="374" y="1111"/>
                  </a:cubicBezTo>
                  <a:cubicBezTo>
                    <a:pt x="366" y="1132"/>
                    <a:pt x="230" y="1180"/>
                    <a:pt x="196" y="1180"/>
                  </a:cubicBezTo>
                  <a:cubicBezTo>
                    <a:pt x="195" y="1180"/>
                    <a:pt x="195" y="1180"/>
                    <a:pt x="195" y="1180"/>
                  </a:cubicBezTo>
                  <a:cubicBezTo>
                    <a:pt x="190" y="1176"/>
                    <a:pt x="201" y="1171"/>
                    <a:pt x="214" y="1168"/>
                  </a:cubicBezTo>
                  <a:cubicBezTo>
                    <a:pt x="209" y="1167"/>
                    <a:pt x="204" y="1166"/>
                    <a:pt x="197" y="1166"/>
                  </a:cubicBezTo>
                  <a:cubicBezTo>
                    <a:pt x="184" y="1166"/>
                    <a:pt x="168" y="1169"/>
                    <a:pt x="143" y="1183"/>
                  </a:cubicBezTo>
                  <a:lnTo>
                    <a:pt x="180" y="1174"/>
                  </a:lnTo>
                  <a:lnTo>
                    <a:pt x="180" y="1174"/>
                  </a:lnTo>
                  <a:cubicBezTo>
                    <a:pt x="146" y="1195"/>
                    <a:pt x="158" y="1221"/>
                    <a:pt x="96" y="1233"/>
                  </a:cubicBezTo>
                  <a:cubicBezTo>
                    <a:pt x="99" y="1233"/>
                    <a:pt x="103" y="1233"/>
                    <a:pt x="106" y="1233"/>
                  </a:cubicBezTo>
                  <a:cubicBezTo>
                    <a:pt x="135" y="1233"/>
                    <a:pt x="154" y="1222"/>
                    <a:pt x="168" y="1208"/>
                  </a:cubicBezTo>
                  <a:lnTo>
                    <a:pt x="168" y="1208"/>
                  </a:lnTo>
                  <a:cubicBezTo>
                    <a:pt x="136" y="1245"/>
                    <a:pt x="183" y="1243"/>
                    <a:pt x="158" y="1279"/>
                  </a:cubicBezTo>
                  <a:cubicBezTo>
                    <a:pt x="175" y="1268"/>
                    <a:pt x="211" y="1252"/>
                    <a:pt x="218" y="1252"/>
                  </a:cubicBezTo>
                  <a:cubicBezTo>
                    <a:pt x="219" y="1252"/>
                    <a:pt x="219" y="1252"/>
                    <a:pt x="219" y="1253"/>
                  </a:cubicBezTo>
                  <a:cubicBezTo>
                    <a:pt x="210" y="1269"/>
                    <a:pt x="213" y="1275"/>
                    <a:pt x="224" y="1275"/>
                  </a:cubicBezTo>
                  <a:cubicBezTo>
                    <a:pt x="242" y="1275"/>
                    <a:pt x="280" y="1258"/>
                    <a:pt x="304" y="1258"/>
                  </a:cubicBezTo>
                  <a:cubicBezTo>
                    <a:pt x="310" y="1258"/>
                    <a:pt x="315" y="1260"/>
                    <a:pt x="318" y="1262"/>
                  </a:cubicBezTo>
                  <a:cubicBezTo>
                    <a:pt x="268" y="1297"/>
                    <a:pt x="185" y="1308"/>
                    <a:pt x="241" y="1314"/>
                  </a:cubicBezTo>
                  <a:cubicBezTo>
                    <a:pt x="210" y="1344"/>
                    <a:pt x="148" y="1355"/>
                    <a:pt x="116" y="1360"/>
                  </a:cubicBezTo>
                  <a:cubicBezTo>
                    <a:pt x="118" y="1359"/>
                    <a:pt x="120" y="1359"/>
                    <a:pt x="122" y="1359"/>
                  </a:cubicBezTo>
                  <a:cubicBezTo>
                    <a:pt x="153" y="1359"/>
                    <a:pt x="147" y="1374"/>
                    <a:pt x="131" y="1393"/>
                  </a:cubicBezTo>
                  <a:cubicBezTo>
                    <a:pt x="115" y="1412"/>
                    <a:pt x="87" y="1434"/>
                    <a:pt x="84" y="1445"/>
                  </a:cubicBezTo>
                  <a:lnTo>
                    <a:pt x="49" y="1444"/>
                  </a:lnTo>
                  <a:lnTo>
                    <a:pt x="49" y="1444"/>
                  </a:lnTo>
                  <a:cubicBezTo>
                    <a:pt x="70" y="1445"/>
                    <a:pt x="73" y="1451"/>
                    <a:pt x="75" y="1458"/>
                  </a:cubicBezTo>
                  <a:lnTo>
                    <a:pt x="143" y="1420"/>
                  </a:lnTo>
                  <a:lnTo>
                    <a:pt x="143" y="1420"/>
                  </a:lnTo>
                  <a:cubicBezTo>
                    <a:pt x="133" y="1433"/>
                    <a:pt x="136" y="1439"/>
                    <a:pt x="106" y="1453"/>
                  </a:cubicBezTo>
                  <a:cubicBezTo>
                    <a:pt x="156" y="1439"/>
                    <a:pt x="220" y="1396"/>
                    <a:pt x="291" y="1382"/>
                  </a:cubicBezTo>
                  <a:lnTo>
                    <a:pt x="291" y="1382"/>
                  </a:lnTo>
                  <a:cubicBezTo>
                    <a:pt x="260" y="1408"/>
                    <a:pt x="341" y="1394"/>
                    <a:pt x="251" y="1440"/>
                  </a:cubicBezTo>
                  <a:cubicBezTo>
                    <a:pt x="254" y="1431"/>
                    <a:pt x="253" y="1428"/>
                    <a:pt x="247" y="1428"/>
                  </a:cubicBezTo>
                  <a:cubicBezTo>
                    <a:pt x="240" y="1428"/>
                    <a:pt x="225" y="1435"/>
                    <a:pt x="208" y="1445"/>
                  </a:cubicBezTo>
                  <a:cubicBezTo>
                    <a:pt x="185" y="1456"/>
                    <a:pt x="160" y="1470"/>
                    <a:pt x="144" y="1470"/>
                  </a:cubicBezTo>
                  <a:cubicBezTo>
                    <a:pt x="143" y="1470"/>
                    <a:pt x="142" y="1470"/>
                    <a:pt x="142" y="1470"/>
                  </a:cubicBezTo>
                  <a:lnTo>
                    <a:pt x="142" y="1470"/>
                  </a:lnTo>
                  <a:cubicBezTo>
                    <a:pt x="144" y="1474"/>
                    <a:pt x="143" y="1479"/>
                    <a:pt x="139" y="1487"/>
                  </a:cubicBezTo>
                  <a:cubicBezTo>
                    <a:pt x="128" y="1494"/>
                    <a:pt x="120" y="1495"/>
                    <a:pt x="113" y="1495"/>
                  </a:cubicBezTo>
                  <a:cubicBezTo>
                    <a:pt x="95" y="1514"/>
                    <a:pt x="94" y="1521"/>
                    <a:pt x="104" y="1521"/>
                  </a:cubicBezTo>
                  <a:cubicBezTo>
                    <a:pt x="112" y="1521"/>
                    <a:pt x="127" y="1516"/>
                    <a:pt x="146" y="1510"/>
                  </a:cubicBezTo>
                  <a:cubicBezTo>
                    <a:pt x="173" y="1500"/>
                    <a:pt x="205" y="1487"/>
                    <a:pt x="223" y="1487"/>
                  </a:cubicBezTo>
                  <a:cubicBezTo>
                    <a:pt x="230" y="1487"/>
                    <a:pt x="235" y="1489"/>
                    <a:pt x="237" y="1494"/>
                  </a:cubicBezTo>
                  <a:cubicBezTo>
                    <a:pt x="184" y="1516"/>
                    <a:pt x="144" y="1551"/>
                    <a:pt x="157" y="1551"/>
                  </a:cubicBezTo>
                  <a:cubicBezTo>
                    <a:pt x="152" y="1537"/>
                    <a:pt x="240" y="1502"/>
                    <a:pt x="284" y="1492"/>
                  </a:cubicBezTo>
                  <a:lnTo>
                    <a:pt x="284" y="1492"/>
                  </a:lnTo>
                  <a:cubicBezTo>
                    <a:pt x="273" y="1508"/>
                    <a:pt x="277" y="1512"/>
                    <a:pt x="286" y="1512"/>
                  </a:cubicBezTo>
                  <a:cubicBezTo>
                    <a:pt x="296" y="1512"/>
                    <a:pt x="311" y="1508"/>
                    <a:pt x="319" y="1508"/>
                  </a:cubicBezTo>
                  <a:cubicBezTo>
                    <a:pt x="323" y="1508"/>
                    <a:pt x="325" y="1509"/>
                    <a:pt x="325" y="1511"/>
                  </a:cubicBezTo>
                  <a:lnTo>
                    <a:pt x="338" y="1489"/>
                  </a:lnTo>
                  <a:cubicBezTo>
                    <a:pt x="362" y="1478"/>
                    <a:pt x="374" y="1475"/>
                    <a:pt x="383" y="1475"/>
                  </a:cubicBezTo>
                  <a:cubicBezTo>
                    <a:pt x="393" y="1475"/>
                    <a:pt x="398" y="1480"/>
                    <a:pt x="411" y="1481"/>
                  </a:cubicBezTo>
                  <a:cubicBezTo>
                    <a:pt x="400" y="1488"/>
                    <a:pt x="392" y="1491"/>
                    <a:pt x="387" y="1493"/>
                  </a:cubicBezTo>
                  <a:lnTo>
                    <a:pt x="387" y="1493"/>
                  </a:lnTo>
                  <a:cubicBezTo>
                    <a:pt x="388" y="1492"/>
                    <a:pt x="388" y="1492"/>
                    <a:pt x="389" y="1492"/>
                  </a:cubicBezTo>
                  <a:cubicBezTo>
                    <a:pt x="401" y="1492"/>
                    <a:pt x="387" y="1508"/>
                    <a:pt x="372" y="1527"/>
                  </a:cubicBezTo>
                  <a:cubicBezTo>
                    <a:pt x="353" y="1549"/>
                    <a:pt x="333" y="1573"/>
                    <a:pt x="354" y="1573"/>
                  </a:cubicBezTo>
                  <a:cubicBezTo>
                    <a:pt x="357" y="1573"/>
                    <a:pt x="360" y="1573"/>
                    <a:pt x="364" y="1572"/>
                  </a:cubicBezTo>
                  <a:lnTo>
                    <a:pt x="364" y="1572"/>
                  </a:lnTo>
                  <a:cubicBezTo>
                    <a:pt x="336" y="1603"/>
                    <a:pt x="272" y="1630"/>
                    <a:pt x="256" y="1653"/>
                  </a:cubicBezTo>
                  <a:cubicBezTo>
                    <a:pt x="262" y="1652"/>
                    <a:pt x="267" y="1651"/>
                    <a:pt x="271" y="1651"/>
                  </a:cubicBezTo>
                  <a:cubicBezTo>
                    <a:pt x="292" y="1651"/>
                    <a:pt x="281" y="1666"/>
                    <a:pt x="271" y="1682"/>
                  </a:cubicBezTo>
                  <a:cubicBezTo>
                    <a:pt x="259" y="1700"/>
                    <a:pt x="247" y="1718"/>
                    <a:pt x="269" y="1718"/>
                  </a:cubicBezTo>
                  <a:cubicBezTo>
                    <a:pt x="272" y="1718"/>
                    <a:pt x="275" y="1718"/>
                    <a:pt x="279" y="1717"/>
                  </a:cubicBezTo>
                  <a:cubicBezTo>
                    <a:pt x="336" y="1663"/>
                    <a:pt x="320" y="1676"/>
                    <a:pt x="395" y="1648"/>
                  </a:cubicBezTo>
                  <a:cubicBezTo>
                    <a:pt x="370" y="1646"/>
                    <a:pt x="346" y="1643"/>
                    <a:pt x="322" y="1638"/>
                  </a:cubicBezTo>
                  <a:cubicBezTo>
                    <a:pt x="359" y="1626"/>
                    <a:pt x="396" y="1614"/>
                    <a:pt x="432" y="1600"/>
                  </a:cubicBezTo>
                  <a:cubicBezTo>
                    <a:pt x="430" y="1596"/>
                    <a:pt x="422" y="1595"/>
                    <a:pt x="414" y="1595"/>
                  </a:cubicBezTo>
                  <a:cubicBezTo>
                    <a:pt x="407" y="1595"/>
                    <a:pt x="401" y="1596"/>
                    <a:pt x="395" y="1596"/>
                  </a:cubicBezTo>
                  <a:cubicBezTo>
                    <a:pt x="386" y="1596"/>
                    <a:pt x="379" y="1595"/>
                    <a:pt x="381" y="1589"/>
                  </a:cubicBezTo>
                  <a:cubicBezTo>
                    <a:pt x="442" y="1565"/>
                    <a:pt x="424" y="1574"/>
                    <a:pt x="475" y="1534"/>
                  </a:cubicBezTo>
                  <a:lnTo>
                    <a:pt x="475" y="1534"/>
                  </a:lnTo>
                  <a:cubicBezTo>
                    <a:pt x="444" y="1563"/>
                    <a:pt x="446" y="1571"/>
                    <a:pt x="457" y="1571"/>
                  </a:cubicBezTo>
                  <a:cubicBezTo>
                    <a:pt x="462" y="1571"/>
                    <a:pt x="467" y="1569"/>
                    <a:pt x="474" y="1568"/>
                  </a:cubicBezTo>
                  <a:cubicBezTo>
                    <a:pt x="483" y="1566"/>
                    <a:pt x="494" y="1563"/>
                    <a:pt x="501" y="1563"/>
                  </a:cubicBezTo>
                  <a:cubicBezTo>
                    <a:pt x="510" y="1563"/>
                    <a:pt x="514" y="1568"/>
                    <a:pt x="498" y="1588"/>
                  </a:cubicBezTo>
                  <a:lnTo>
                    <a:pt x="344" y="1702"/>
                  </a:lnTo>
                  <a:cubicBezTo>
                    <a:pt x="328" y="1733"/>
                    <a:pt x="340" y="1740"/>
                    <a:pt x="362" y="1740"/>
                  </a:cubicBezTo>
                  <a:cubicBezTo>
                    <a:pt x="369" y="1740"/>
                    <a:pt x="378" y="1739"/>
                    <a:pt x="386" y="1738"/>
                  </a:cubicBezTo>
                  <a:cubicBezTo>
                    <a:pt x="401" y="1736"/>
                    <a:pt x="416" y="1734"/>
                    <a:pt x="428" y="1734"/>
                  </a:cubicBezTo>
                  <a:cubicBezTo>
                    <a:pt x="445" y="1734"/>
                    <a:pt x="458" y="1739"/>
                    <a:pt x="457" y="1760"/>
                  </a:cubicBezTo>
                  <a:cubicBezTo>
                    <a:pt x="460" y="1748"/>
                    <a:pt x="465" y="1738"/>
                    <a:pt x="470" y="1726"/>
                  </a:cubicBezTo>
                  <a:cubicBezTo>
                    <a:pt x="487" y="1713"/>
                    <a:pt x="497" y="1709"/>
                    <a:pt x="503" y="1709"/>
                  </a:cubicBezTo>
                  <a:cubicBezTo>
                    <a:pt x="508" y="1709"/>
                    <a:pt x="510" y="1711"/>
                    <a:pt x="511" y="1714"/>
                  </a:cubicBezTo>
                  <a:cubicBezTo>
                    <a:pt x="514" y="1721"/>
                    <a:pt x="515" y="1731"/>
                    <a:pt x="524" y="1731"/>
                  </a:cubicBezTo>
                  <a:cubicBezTo>
                    <a:pt x="526" y="1731"/>
                    <a:pt x="528" y="1731"/>
                    <a:pt x="531" y="1730"/>
                  </a:cubicBezTo>
                  <a:lnTo>
                    <a:pt x="531" y="1730"/>
                  </a:lnTo>
                  <a:cubicBezTo>
                    <a:pt x="484" y="1774"/>
                    <a:pt x="474" y="1797"/>
                    <a:pt x="452" y="1831"/>
                  </a:cubicBezTo>
                  <a:cubicBezTo>
                    <a:pt x="460" y="1822"/>
                    <a:pt x="466" y="1820"/>
                    <a:pt x="472" y="1820"/>
                  </a:cubicBezTo>
                  <a:cubicBezTo>
                    <a:pt x="477" y="1820"/>
                    <a:pt x="482" y="1821"/>
                    <a:pt x="489" y="1821"/>
                  </a:cubicBezTo>
                  <a:cubicBezTo>
                    <a:pt x="502" y="1821"/>
                    <a:pt x="523" y="1814"/>
                    <a:pt x="566" y="1769"/>
                  </a:cubicBezTo>
                  <a:lnTo>
                    <a:pt x="566" y="1769"/>
                  </a:lnTo>
                  <a:cubicBezTo>
                    <a:pt x="551" y="1795"/>
                    <a:pt x="538" y="1821"/>
                    <a:pt x="525" y="1847"/>
                  </a:cubicBezTo>
                  <a:cubicBezTo>
                    <a:pt x="527" y="1854"/>
                    <a:pt x="531" y="1857"/>
                    <a:pt x="537" y="1857"/>
                  </a:cubicBezTo>
                  <a:cubicBezTo>
                    <a:pt x="552" y="1857"/>
                    <a:pt x="579" y="1837"/>
                    <a:pt x="605" y="1816"/>
                  </a:cubicBezTo>
                  <a:cubicBezTo>
                    <a:pt x="624" y="1800"/>
                    <a:pt x="644" y="1785"/>
                    <a:pt x="657" y="1775"/>
                  </a:cubicBezTo>
                  <a:cubicBezTo>
                    <a:pt x="666" y="1769"/>
                    <a:pt x="674" y="1765"/>
                    <a:pt x="679" y="1765"/>
                  </a:cubicBezTo>
                  <a:cubicBezTo>
                    <a:pt x="683" y="1765"/>
                    <a:pt x="686" y="1767"/>
                    <a:pt x="687" y="1770"/>
                  </a:cubicBezTo>
                  <a:cubicBezTo>
                    <a:pt x="662" y="1796"/>
                    <a:pt x="647" y="1819"/>
                    <a:pt x="631" y="1840"/>
                  </a:cubicBezTo>
                  <a:cubicBezTo>
                    <a:pt x="616" y="1860"/>
                    <a:pt x="600" y="1879"/>
                    <a:pt x="574" y="1892"/>
                  </a:cubicBezTo>
                  <a:cubicBezTo>
                    <a:pt x="580" y="1896"/>
                    <a:pt x="583" y="1903"/>
                    <a:pt x="589" y="1903"/>
                  </a:cubicBezTo>
                  <a:cubicBezTo>
                    <a:pt x="595" y="1903"/>
                    <a:pt x="602" y="1897"/>
                    <a:pt x="614" y="1880"/>
                  </a:cubicBezTo>
                  <a:lnTo>
                    <a:pt x="614" y="1880"/>
                  </a:lnTo>
                  <a:cubicBezTo>
                    <a:pt x="610" y="1887"/>
                    <a:pt x="611" y="1890"/>
                    <a:pt x="614" y="1890"/>
                  </a:cubicBezTo>
                  <a:cubicBezTo>
                    <a:pt x="619" y="1890"/>
                    <a:pt x="632" y="1883"/>
                    <a:pt x="644" y="1876"/>
                  </a:cubicBezTo>
                  <a:cubicBezTo>
                    <a:pt x="652" y="1871"/>
                    <a:pt x="661" y="1866"/>
                    <a:pt x="666" y="1866"/>
                  </a:cubicBezTo>
                  <a:cubicBezTo>
                    <a:pt x="671" y="1866"/>
                    <a:pt x="672" y="1871"/>
                    <a:pt x="666" y="1885"/>
                  </a:cubicBezTo>
                  <a:cubicBezTo>
                    <a:pt x="684" y="1866"/>
                    <a:pt x="716" y="1818"/>
                    <a:pt x="727" y="1818"/>
                  </a:cubicBezTo>
                  <a:cubicBezTo>
                    <a:pt x="728" y="1818"/>
                    <a:pt x="729" y="1818"/>
                    <a:pt x="730" y="1819"/>
                  </a:cubicBezTo>
                  <a:cubicBezTo>
                    <a:pt x="727" y="1825"/>
                    <a:pt x="723" y="1832"/>
                    <a:pt x="720" y="1837"/>
                  </a:cubicBezTo>
                  <a:lnTo>
                    <a:pt x="720" y="1837"/>
                  </a:lnTo>
                  <a:cubicBezTo>
                    <a:pt x="735" y="1818"/>
                    <a:pt x="756" y="1811"/>
                    <a:pt x="779" y="1754"/>
                  </a:cubicBezTo>
                  <a:lnTo>
                    <a:pt x="779" y="1754"/>
                  </a:lnTo>
                  <a:cubicBezTo>
                    <a:pt x="743" y="1846"/>
                    <a:pt x="768" y="1858"/>
                    <a:pt x="792" y="1860"/>
                  </a:cubicBezTo>
                  <a:cubicBezTo>
                    <a:pt x="817" y="1865"/>
                    <a:pt x="841" y="1864"/>
                    <a:pt x="823" y="1949"/>
                  </a:cubicBezTo>
                  <a:cubicBezTo>
                    <a:pt x="852" y="1940"/>
                    <a:pt x="882" y="1930"/>
                    <a:pt x="904" y="1930"/>
                  </a:cubicBezTo>
                  <a:cubicBezTo>
                    <a:pt x="907" y="1930"/>
                    <a:pt x="910" y="1931"/>
                    <a:pt x="913" y="1931"/>
                  </a:cubicBezTo>
                  <a:cubicBezTo>
                    <a:pt x="908" y="1945"/>
                    <a:pt x="905" y="1956"/>
                    <a:pt x="903" y="1956"/>
                  </a:cubicBezTo>
                  <a:cubicBezTo>
                    <a:pt x="902" y="1956"/>
                    <a:pt x="901" y="1956"/>
                    <a:pt x="901" y="1954"/>
                  </a:cubicBezTo>
                  <a:lnTo>
                    <a:pt x="901" y="1954"/>
                  </a:lnTo>
                  <a:cubicBezTo>
                    <a:pt x="903" y="1962"/>
                    <a:pt x="905" y="1966"/>
                    <a:pt x="908" y="1966"/>
                  </a:cubicBezTo>
                  <a:cubicBezTo>
                    <a:pt x="917" y="1966"/>
                    <a:pt x="930" y="1933"/>
                    <a:pt x="942" y="1902"/>
                  </a:cubicBezTo>
                  <a:cubicBezTo>
                    <a:pt x="955" y="1872"/>
                    <a:pt x="967" y="1841"/>
                    <a:pt x="976" y="1841"/>
                  </a:cubicBezTo>
                  <a:cubicBezTo>
                    <a:pt x="979" y="1841"/>
                    <a:pt x="981" y="1846"/>
                    <a:pt x="983" y="1855"/>
                  </a:cubicBezTo>
                  <a:cubicBezTo>
                    <a:pt x="973" y="1961"/>
                    <a:pt x="952" y="1905"/>
                    <a:pt x="952" y="1947"/>
                  </a:cubicBezTo>
                  <a:cubicBezTo>
                    <a:pt x="934" y="2019"/>
                    <a:pt x="936" y="2038"/>
                    <a:pt x="945" y="2038"/>
                  </a:cubicBezTo>
                  <a:cubicBezTo>
                    <a:pt x="948" y="2038"/>
                    <a:pt x="953" y="2035"/>
                    <a:pt x="958" y="2031"/>
                  </a:cubicBezTo>
                  <a:cubicBezTo>
                    <a:pt x="967" y="2023"/>
                    <a:pt x="977" y="2013"/>
                    <a:pt x="985" y="2013"/>
                  </a:cubicBezTo>
                  <a:cubicBezTo>
                    <a:pt x="992" y="2013"/>
                    <a:pt x="997" y="2022"/>
                    <a:pt x="997" y="2052"/>
                  </a:cubicBezTo>
                  <a:lnTo>
                    <a:pt x="989" y="2063"/>
                  </a:lnTo>
                  <a:cubicBezTo>
                    <a:pt x="990" y="2078"/>
                    <a:pt x="994" y="2084"/>
                    <a:pt x="999" y="2084"/>
                  </a:cubicBezTo>
                  <a:cubicBezTo>
                    <a:pt x="1006" y="2084"/>
                    <a:pt x="1015" y="2073"/>
                    <a:pt x="1025" y="2060"/>
                  </a:cubicBezTo>
                  <a:cubicBezTo>
                    <a:pt x="1042" y="2039"/>
                    <a:pt x="1057" y="2011"/>
                    <a:pt x="1070" y="2011"/>
                  </a:cubicBezTo>
                  <a:cubicBezTo>
                    <a:pt x="1072" y="2011"/>
                    <a:pt x="1073" y="2012"/>
                    <a:pt x="1075" y="2013"/>
                  </a:cubicBezTo>
                  <a:cubicBezTo>
                    <a:pt x="1075" y="2013"/>
                    <a:pt x="1071" y="2031"/>
                    <a:pt x="1071" y="2044"/>
                  </a:cubicBezTo>
                  <a:cubicBezTo>
                    <a:pt x="1087" y="1992"/>
                    <a:pt x="1106" y="1958"/>
                    <a:pt x="1124" y="1933"/>
                  </a:cubicBezTo>
                  <a:cubicBezTo>
                    <a:pt x="1141" y="1909"/>
                    <a:pt x="1157" y="1894"/>
                    <a:pt x="1170" y="1879"/>
                  </a:cubicBezTo>
                  <a:lnTo>
                    <a:pt x="1170" y="1879"/>
                  </a:lnTo>
                  <a:cubicBezTo>
                    <a:pt x="1158" y="1961"/>
                    <a:pt x="1157" y="1922"/>
                    <a:pt x="1155" y="2006"/>
                  </a:cubicBezTo>
                  <a:cubicBezTo>
                    <a:pt x="1168" y="1995"/>
                    <a:pt x="1162" y="1871"/>
                    <a:pt x="1185" y="1850"/>
                  </a:cubicBezTo>
                  <a:cubicBezTo>
                    <a:pt x="1189" y="1896"/>
                    <a:pt x="1205" y="1936"/>
                    <a:pt x="1204" y="2025"/>
                  </a:cubicBezTo>
                  <a:lnTo>
                    <a:pt x="1180" y="2030"/>
                  </a:lnTo>
                  <a:cubicBezTo>
                    <a:pt x="1182" y="2069"/>
                    <a:pt x="1186" y="2082"/>
                    <a:pt x="1192" y="2082"/>
                  </a:cubicBezTo>
                  <a:cubicBezTo>
                    <a:pt x="1194" y="2082"/>
                    <a:pt x="1197" y="2079"/>
                    <a:pt x="1199" y="2075"/>
                  </a:cubicBezTo>
                  <a:cubicBezTo>
                    <a:pt x="1206" y="2064"/>
                    <a:pt x="1213" y="2045"/>
                    <a:pt x="1218" y="2045"/>
                  </a:cubicBezTo>
                  <a:cubicBezTo>
                    <a:pt x="1219" y="2045"/>
                    <a:pt x="1220" y="2045"/>
                    <a:pt x="1221" y="2047"/>
                  </a:cubicBezTo>
                  <a:lnTo>
                    <a:pt x="1219" y="2098"/>
                  </a:lnTo>
                  <a:cubicBezTo>
                    <a:pt x="1255" y="2083"/>
                    <a:pt x="1256" y="1963"/>
                    <a:pt x="1289" y="1963"/>
                  </a:cubicBezTo>
                  <a:cubicBezTo>
                    <a:pt x="1290" y="1963"/>
                    <a:pt x="1291" y="1963"/>
                    <a:pt x="1292" y="1963"/>
                  </a:cubicBezTo>
                  <a:lnTo>
                    <a:pt x="1287" y="1926"/>
                  </a:lnTo>
                  <a:cubicBezTo>
                    <a:pt x="1290" y="1893"/>
                    <a:pt x="1293" y="1882"/>
                    <a:pt x="1296" y="1882"/>
                  </a:cubicBezTo>
                  <a:cubicBezTo>
                    <a:pt x="1298" y="1882"/>
                    <a:pt x="1301" y="1891"/>
                    <a:pt x="1303" y="1901"/>
                  </a:cubicBezTo>
                  <a:cubicBezTo>
                    <a:pt x="1306" y="1914"/>
                    <a:pt x="1309" y="1927"/>
                    <a:pt x="1312" y="1927"/>
                  </a:cubicBezTo>
                  <a:cubicBezTo>
                    <a:pt x="1315" y="1927"/>
                    <a:pt x="1317" y="1920"/>
                    <a:pt x="1320" y="1901"/>
                  </a:cubicBezTo>
                  <a:lnTo>
                    <a:pt x="1333" y="2029"/>
                  </a:lnTo>
                  <a:cubicBezTo>
                    <a:pt x="1346" y="1997"/>
                    <a:pt x="1371" y="1901"/>
                    <a:pt x="1388" y="1876"/>
                  </a:cubicBezTo>
                  <a:lnTo>
                    <a:pt x="1388" y="1876"/>
                  </a:lnTo>
                  <a:cubicBezTo>
                    <a:pt x="1386" y="1972"/>
                    <a:pt x="1361" y="2023"/>
                    <a:pt x="1347" y="2080"/>
                  </a:cubicBezTo>
                  <a:cubicBezTo>
                    <a:pt x="1360" y="2080"/>
                    <a:pt x="1392" y="2067"/>
                    <a:pt x="1393" y="2004"/>
                  </a:cubicBezTo>
                  <a:lnTo>
                    <a:pt x="1393" y="2004"/>
                  </a:lnTo>
                  <a:cubicBezTo>
                    <a:pt x="1391" y="2013"/>
                    <a:pt x="1388" y="2034"/>
                    <a:pt x="1383" y="2034"/>
                  </a:cubicBezTo>
                  <a:cubicBezTo>
                    <a:pt x="1381" y="2034"/>
                    <a:pt x="1380" y="2033"/>
                    <a:pt x="1378" y="2029"/>
                  </a:cubicBezTo>
                  <a:cubicBezTo>
                    <a:pt x="1386" y="1927"/>
                    <a:pt x="1401" y="1876"/>
                    <a:pt x="1423" y="1875"/>
                  </a:cubicBezTo>
                  <a:cubicBezTo>
                    <a:pt x="1435" y="1998"/>
                    <a:pt x="1454" y="2013"/>
                    <a:pt x="1475" y="2019"/>
                  </a:cubicBezTo>
                  <a:cubicBezTo>
                    <a:pt x="1496" y="2025"/>
                    <a:pt x="1518" y="2023"/>
                    <a:pt x="1543" y="2117"/>
                  </a:cubicBezTo>
                  <a:cubicBezTo>
                    <a:pt x="1553" y="2087"/>
                    <a:pt x="1565" y="2077"/>
                    <a:pt x="1579" y="2077"/>
                  </a:cubicBezTo>
                  <a:cubicBezTo>
                    <a:pt x="1588" y="2077"/>
                    <a:pt x="1599" y="2081"/>
                    <a:pt x="1610" y="2088"/>
                  </a:cubicBezTo>
                  <a:cubicBezTo>
                    <a:pt x="1632" y="2099"/>
                    <a:pt x="1656" y="2116"/>
                    <a:pt x="1677" y="2116"/>
                  </a:cubicBezTo>
                  <a:cubicBezTo>
                    <a:pt x="1683" y="2116"/>
                    <a:pt x="1688" y="2115"/>
                    <a:pt x="1693" y="2113"/>
                  </a:cubicBezTo>
                  <a:cubicBezTo>
                    <a:pt x="1632" y="1928"/>
                    <a:pt x="1708" y="2103"/>
                    <a:pt x="1660" y="1911"/>
                  </a:cubicBezTo>
                  <a:cubicBezTo>
                    <a:pt x="1664" y="1904"/>
                    <a:pt x="1667" y="1901"/>
                    <a:pt x="1669" y="1901"/>
                  </a:cubicBezTo>
                  <a:cubicBezTo>
                    <a:pt x="1672" y="1901"/>
                    <a:pt x="1674" y="1905"/>
                    <a:pt x="1677" y="1911"/>
                  </a:cubicBezTo>
                  <a:cubicBezTo>
                    <a:pt x="1697" y="1947"/>
                    <a:pt x="1718" y="1983"/>
                    <a:pt x="1740" y="2018"/>
                  </a:cubicBezTo>
                  <a:cubicBezTo>
                    <a:pt x="1764" y="2071"/>
                    <a:pt x="1740" y="2063"/>
                    <a:pt x="1751" y="2106"/>
                  </a:cubicBezTo>
                  <a:cubicBezTo>
                    <a:pt x="1781" y="2114"/>
                    <a:pt x="1784" y="2185"/>
                    <a:pt x="1816" y="2231"/>
                  </a:cubicBezTo>
                  <a:cubicBezTo>
                    <a:pt x="1805" y="2197"/>
                    <a:pt x="1800" y="2172"/>
                    <a:pt x="1802" y="2158"/>
                  </a:cubicBezTo>
                  <a:cubicBezTo>
                    <a:pt x="1803" y="2150"/>
                    <a:pt x="1805" y="2145"/>
                    <a:pt x="1809" y="2145"/>
                  </a:cubicBezTo>
                  <a:cubicBezTo>
                    <a:pt x="1812" y="2145"/>
                    <a:pt x="1816" y="2148"/>
                    <a:pt x="1821" y="2153"/>
                  </a:cubicBezTo>
                  <a:lnTo>
                    <a:pt x="1776" y="2070"/>
                  </a:lnTo>
                  <a:cubicBezTo>
                    <a:pt x="1778" y="2050"/>
                    <a:pt x="1781" y="2042"/>
                    <a:pt x="1785" y="2042"/>
                  </a:cubicBezTo>
                  <a:cubicBezTo>
                    <a:pt x="1793" y="2042"/>
                    <a:pt x="1805" y="2066"/>
                    <a:pt x="1818" y="2091"/>
                  </a:cubicBezTo>
                  <a:cubicBezTo>
                    <a:pt x="1830" y="2115"/>
                    <a:pt x="1841" y="2139"/>
                    <a:pt x="1850" y="2139"/>
                  </a:cubicBezTo>
                  <a:cubicBezTo>
                    <a:pt x="1854" y="2139"/>
                    <a:pt x="1858" y="2131"/>
                    <a:pt x="1859" y="2111"/>
                  </a:cubicBezTo>
                  <a:lnTo>
                    <a:pt x="1864" y="2175"/>
                  </a:lnTo>
                  <a:cubicBezTo>
                    <a:pt x="1873" y="2134"/>
                    <a:pt x="1935" y="2155"/>
                    <a:pt x="1906" y="1998"/>
                  </a:cubicBezTo>
                  <a:lnTo>
                    <a:pt x="1906" y="1998"/>
                  </a:lnTo>
                  <a:cubicBezTo>
                    <a:pt x="1916" y="2019"/>
                    <a:pt x="1936" y="2070"/>
                    <a:pt x="1932" y="2087"/>
                  </a:cubicBezTo>
                  <a:cubicBezTo>
                    <a:pt x="1933" y="2087"/>
                    <a:pt x="1934" y="2087"/>
                    <a:pt x="1935" y="2087"/>
                  </a:cubicBezTo>
                  <a:cubicBezTo>
                    <a:pt x="1959" y="2087"/>
                    <a:pt x="1970" y="2040"/>
                    <a:pt x="1981" y="2004"/>
                  </a:cubicBezTo>
                  <a:cubicBezTo>
                    <a:pt x="1989" y="1977"/>
                    <a:pt x="1997" y="1956"/>
                    <a:pt x="2012" y="1956"/>
                  </a:cubicBezTo>
                  <a:cubicBezTo>
                    <a:pt x="2019" y="1956"/>
                    <a:pt x="2028" y="1961"/>
                    <a:pt x="2040" y="1975"/>
                  </a:cubicBezTo>
                  <a:lnTo>
                    <a:pt x="2052" y="2021"/>
                  </a:lnTo>
                  <a:cubicBezTo>
                    <a:pt x="2055" y="2009"/>
                    <a:pt x="2043" y="1961"/>
                    <a:pt x="2051" y="1961"/>
                  </a:cubicBezTo>
                  <a:lnTo>
                    <a:pt x="2051" y="1961"/>
                  </a:lnTo>
                  <a:cubicBezTo>
                    <a:pt x="2053" y="1961"/>
                    <a:pt x="2056" y="1964"/>
                    <a:pt x="2062" y="1974"/>
                  </a:cubicBezTo>
                  <a:cubicBezTo>
                    <a:pt x="2070" y="1993"/>
                    <a:pt x="2076" y="2020"/>
                    <a:pt x="2081" y="2021"/>
                  </a:cubicBezTo>
                  <a:cubicBezTo>
                    <a:pt x="2080" y="2007"/>
                    <a:pt x="2075" y="1953"/>
                    <a:pt x="2087" y="1953"/>
                  </a:cubicBezTo>
                  <a:cubicBezTo>
                    <a:pt x="2088" y="1953"/>
                    <a:pt x="2091" y="1954"/>
                    <a:pt x="2093" y="1957"/>
                  </a:cubicBezTo>
                  <a:lnTo>
                    <a:pt x="2103" y="2011"/>
                  </a:lnTo>
                  <a:cubicBezTo>
                    <a:pt x="2109" y="2016"/>
                    <a:pt x="2115" y="2018"/>
                    <a:pt x="2119" y="2018"/>
                  </a:cubicBezTo>
                  <a:cubicBezTo>
                    <a:pt x="2136" y="2018"/>
                    <a:pt x="2139" y="1986"/>
                    <a:pt x="2138" y="1948"/>
                  </a:cubicBezTo>
                  <a:cubicBezTo>
                    <a:pt x="2137" y="1900"/>
                    <a:pt x="2130" y="1842"/>
                    <a:pt x="2140" y="1819"/>
                  </a:cubicBezTo>
                  <a:cubicBezTo>
                    <a:pt x="2192" y="1952"/>
                    <a:pt x="2243" y="1983"/>
                    <a:pt x="2268" y="1997"/>
                  </a:cubicBezTo>
                  <a:lnTo>
                    <a:pt x="2274" y="2016"/>
                  </a:lnTo>
                  <a:cubicBezTo>
                    <a:pt x="2303" y="2015"/>
                    <a:pt x="2310" y="1978"/>
                    <a:pt x="2315" y="1935"/>
                  </a:cubicBezTo>
                  <a:cubicBezTo>
                    <a:pt x="2320" y="1891"/>
                    <a:pt x="2320" y="1839"/>
                    <a:pt x="2329" y="1803"/>
                  </a:cubicBezTo>
                  <a:cubicBezTo>
                    <a:pt x="2366" y="1857"/>
                    <a:pt x="2393" y="1870"/>
                    <a:pt x="2416" y="1870"/>
                  </a:cubicBezTo>
                  <a:cubicBezTo>
                    <a:pt x="2421" y="1870"/>
                    <a:pt x="2426" y="1870"/>
                    <a:pt x="2430" y="1869"/>
                  </a:cubicBezTo>
                  <a:cubicBezTo>
                    <a:pt x="2445" y="1866"/>
                    <a:pt x="2460" y="1861"/>
                    <a:pt x="2476" y="1861"/>
                  </a:cubicBezTo>
                  <a:cubicBezTo>
                    <a:pt x="2491" y="1861"/>
                    <a:pt x="2507" y="1865"/>
                    <a:pt x="2526" y="1878"/>
                  </a:cubicBezTo>
                  <a:cubicBezTo>
                    <a:pt x="2507" y="1858"/>
                    <a:pt x="2476" y="1778"/>
                    <a:pt x="2477" y="1761"/>
                  </a:cubicBezTo>
                  <a:lnTo>
                    <a:pt x="2477" y="1761"/>
                  </a:lnTo>
                  <a:cubicBezTo>
                    <a:pt x="2479" y="1763"/>
                    <a:pt x="2481" y="1763"/>
                    <a:pt x="2482" y="1763"/>
                  </a:cubicBezTo>
                  <a:cubicBezTo>
                    <a:pt x="2490" y="1763"/>
                    <a:pt x="2481" y="1725"/>
                    <a:pt x="2487" y="1725"/>
                  </a:cubicBezTo>
                  <a:lnTo>
                    <a:pt x="2487" y="1725"/>
                  </a:lnTo>
                  <a:cubicBezTo>
                    <a:pt x="2490" y="1725"/>
                    <a:pt x="2498" y="1738"/>
                    <a:pt x="2518" y="1776"/>
                  </a:cubicBezTo>
                  <a:lnTo>
                    <a:pt x="2512" y="1776"/>
                  </a:lnTo>
                  <a:cubicBezTo>
                    <a:pt x="2549" y="1838"/>
                    <a:pt x="2567" y="1853"/>
                    <a:pt x="2579" y="1853"/>
                  </a:cubicBezTo>
                  <a:cubicBezTo>
                    <a:pt x="2588" y="1853"/>
                    <a:pt x="2594" y="1843"/>
                    <a:pt x="2602" y="1840"/>
                  </a:cubicBezTo>
                  <a:lnTo>
                    <a:pt x="2524" y="1687"/>
                  </a:lnTo>
                  <a:lnTo>
                    <a:pt x="2524" y="1687"/>
                  </a:lnTo>
                  <a:cubicBezTo>
                    <a:pt x="2562" y="1735"/>
                    <a:pt x="2585" y="1751"/>
                    <a:pt x="2601" y="1751"/>
                  </a:cubicBezTo>
                  <a:cubicBezTo>
                    <a:pt x="2617" y="1751"/>
                    <a:pt x="2625" y="1733"/>
                    <a:pt x="2631" y="1714"/>
                  </a:cubicBezTo>
                  <a:cubicBezTo>
                    <a:pt x="2637" y="1695"/>
                    <a:pt x="2641" y="1675"/>
                    <a:pt x="2655" y="1675"/>
                  </a:cubicBezTo>
                  <a:cubicBezTo>
                    <a:pt x="2667" y="1675"/>
                    <a:pt x="2685" y="1689"/>
                    <a:pt x="2716" y="1731"/>
                  </a:cubicBezTo>
                  <a:cubicBezTo>
                    <a:pt x="2704" y="1688"/>
                    <a:pt x="2716" y="1682"/>
                    <a:pt x="2704" y="1640"/>
                  </a:cubicBezTo>
                  <a:lnTo>
                    <a:pt x="2704" y="1640"/>
                  </a:lnTo>
                  <a:lnTo>
                    <a:pt x="2751" y="1718"/>
                  </a:lnTo>
                  <a:cubicBezTo>
                    <a:pt x="2761" y="1719"/>
                    <a:pt x="2770" y="1720"/>
                    <a:pt x="2778" y="1720"/>
                  </a:cubicBezTo>
                  <a:cubicBezTo>
                    <a:pt x="2800" y="1720"/>
                    <a:pt x="2815" y="1713"/>
                    <a:pt x="2832" y="1684"/>
                  </a:cubicBezTo>
                  <a:lnTo>
                    <a:pt x="2859" y="1744"/>
                  </a:lnTo>
                  <a:cubicBezTo>
                    <a:pt x="2881" y="1738"/>
                    <a:pt x="2742" y="1506"/>
                    <a:pt x="2755" y="1491"/>
                  </a:cubicBezTo>
                  <a:lnTo>
                    <a:pt x="2755" y="1491"/>
                  </a:lnTo>
                  <a:lnTo>
                    <a:pt x="2834" y="1604"/>
                  </a:lnTo>
                  <a:cubicBezTo>
                    <a:pt x="2838" y="1601"/>
                    <a:pt x="2844" y="1599"/>
                    <a:pt x="2851" y="1599"/>
                  </a:cubicBezTo>
                  <a:cubicBezTo>
                    <a:pt x="2867" y="1599"/>
                    <a:pt x="2888" y="1607"/>
                    <a:pt x="2905" y="1608"/>
                  </a:cubicBezTo>
                  <a:cubicBezTo>
                    <a:pt x="2906" y="1609"/>
                    <a:pt x="2907" y="1609"/>
                    <a:pt x="2908" y="1609"/>
                  </a:cubicBezTo>
                  <a:cubicBezTo>
                    <a:pt x="2929" y="1609"/>
                    <a:pt x="2943" y="1596"/>
                    <a:pt x="2925" y="1536"/>
                  </a:cubicBezTo>
                  <a:lnTo>
                    <a:pt x="2925" y="1536"/>
                  </a:lnTo>
                  <a:cubicBezTo>
                    <a:pt x="2936" y="1552"/>
                    <a:pt x="2957" y="1586"/>
                    <a:pt x="2954" y="1594"/>
                  </a:cubicBezTo>
                  <a:cubicBezTo>
                    <a:pt x="2956" y="1593"/>
                    <a:pt x="2957" y="1593"/>
                    <a:pt x="2960" y="1593"/>
                  </a:cubicBezTo>
                  <a:cubicBezTo>
                    <a:pt x="2967" y="1593"/>
                    <a:pt x="2977" y="1595"/>
                    <a:pt x="2986" y="1595"/>
                  </a:cubicBezTo>
                  <a:cubicBezTo>
                    <a:pt x="3010" y="1595"/>
                    <a:pt x="3027" y="1583"/>
                    <a:pt x="2963" y="1496"/>
                  </a:cubicBezTo>
                  <a:lnTo>
                    <a:pt x="2963" y="1496"/>
                  </a:lnTo>
                  <a:cubicBezTo>
                    <a:pt x="2977" y="1514"/>
                    <a:pt x="2986" y="1521"/>
                    <a:pt x="2991" y="1521"/>
                  </a:cubicBezTo>
                  <a:cubicBezTo>
                    <a:pt x="3006" y="1521"/>
                    <a:pt x="2986" y="1452"/>
                    <a:pt x="2974" y="1412"/>
                  </a:cubicBezTo>
                  <a:lnTo>
                    <a:pt x="2974" y="1412"/>
                  </a:lnTo>
                  <a:lnTo>
                    <a:pt x="3025" y="1487"/>
                  </a:lnTo>
                  <a:cubicBezTo>
                    <a:pt x="2970" y="1383"/>
                    <a:pt x="2952" y="1360"/>
                    <a:pt x="2952" y="1319"/>
                  </a:cubicBezTo>
                  <a:lnTo>
                    <a:pt x="2952" y="1319"/>
                  </a:lnTo>
                  <a:cubicBezTo>
                    <a:pt x="2962" y="1325"/>
                    <a:pt x="2990" y="1363"/>
                    <a:pt x="2984" y="1363"/>
                  </a:cubicBezTo>
                  <a:cubicBezTo>
                    <a:pt x="2984" y="1363"/>
                    <a:pt x="2984" y="1363"/>
                    <a:pt x="2983" y="1363"/>
                  </a:cubicBezTo>
                  <a:lnTo>
                    <a:pt x="2983" y="1363"/>
                  </a:lnTo>
                  <a:cubicBezTo>
                    <a:pt x="2986" y="1365"/>
                    <a:pt x="2988" y="1365"/>
                    <a:pt x="2989" y="1365"/>
                  </a:cubicBezTo>
                  <a:cubicBezTo>
                    <a:pt x="3002" y="1365"/>
                    <a:pt x="2958" y="1305"/>
                    <a:pt x="2974" y="1305"/>
                  </a:cubicBezTo>
                  <a:cubicBezTo>
                    <a:pt x="2977" y="1305"/>
                    <a:pt x="2980" y="1306"/>
                    <a:pt x="2985" y="1309"/>
                  </a:cubicBezTo>
                  <a:lnTo>
                    <a:pt x="3014" y="1360"/>
                  </a:lnTo>
                  <a:cubicBezTo>
                    <a:pt x="3034" y="1354"/>
                    <a:pt x="3014" y="1330"/>
                    <a:pt x="2980" y="1269"/>
                  </a:cubicBezTo>
                  <a:cubicBezTo>
                    <a:pt x="2977" y="1260"/>
                    <a:pt x="2978" y="1255"/>
                    <a:pt x="2984" y="1255"/>
                  </a:cubicBezTo>
                  <a:cubicBezTo>
                    <a:pt x="2998" y="1255"/>
                    <a:pt x="3037" y="1284"/>
                    <a:pt x="3076" y="1328"/>
                  </a:cubicBezTo>
                  <a:cubicBezTo>
                    <a:pt x="3049" y="1292"/>
                    <a:pt x="3019" y="1239"/>
                    <a:pt x="3031" y="1239"/>
                  </a:cubicBezTo>
                  <a:lnTo>
                    <a:pt x="3031" y="1239"/>
                  </a:lnTo>
                  <a:cubicBezTo>
                    <a:pt x="3032" y="1239"/>
                    <a:pt x="3034" y="1239"/>
                    <a:pt x="3036" y="1240"/>
                  </a:cubicBezTo>
                  <a:cubicBezTo>
                    <a:pt x="3057" y="1263"/>
                    <a:pt x="3065" y="1280"/>
                    <a:pt x="3070" y="1289"/>
                  </a:cubicBezTo>
                  <a:cubicBezTo>
                    <a:pt x="3076" y="1292"/>
                    <a:pt x="3081" y="1293"/>
                    <a:pt x="3085" y="1293"/>
                  </a:cubicBezTo>
                  <a:cubicBezTo>
                    <a:pt x="3111" y="1293"/>
                    <a:pt x="3070" y="1220"/>
                    <a:pt x="3089" y="1220"/>
                  </a:cubicBezTo>
                  <a:cubicBezTo>
                    <a:pt x="3093" y="1220"/>
                    <a:pt x="3101" y="1224"/>
                    <a:pt x="3113" y="1233"/>
                  </a:cubicBezTo>
                  <a:cubicBezTo>
                    <a:pt x="3133" y="1257"/>
                    <a:pt x="3143" y="1267"/>
                    <a:pt x="3150" y="1272"/>
                  </a:cubicBezTo>
                  <a:cubicBezTo>
                    <a:pt x="3134" y="1284"/>
                    <a:pt x="3119" y="1291"/>
                    <a:pt x="3112" y="1291"/>
                  </a:cubicBezTo>
                  <a:cubicBezTo>
                    <a:pt x="3111" y="1291"/>
                    <a:pt x="3110" y="1291"/>
                    <a:pt x="3109" y="1291"/>
                  </a:cubicBezTo>
                  <a:lnTo>
                    <a:pt x="3109" y="1291"/>
                  </a:lnTo>
                  <a:cubicBezTo>
                    <a:pt x="3160" y="1354"/>
                    <a:pt x="3186" y="1353"/>
                    <a:pt x="3245" y="1453"/>
                  </a:cubicBezTo>
                  <a:cubicBezTo>
                    <a:pt x="3220" y="1397"/>
                    <a:pt x="3163" y="1285"/>
                    <a:pt x="3189" y="1285"/>
                  </a:cubicBezTo>
                  <a:cubicBezTo>
                    <a:pt x="3191" y="1285"/>
                    <a:pt x="3193" y="1286"/>
                    <a:pt x="3196" y="1287"/>
                  </a:cubicBezTo>
                  <a:cubicBezTo>
                    <a:pt x="3202" y="1292"/>
                    <a:pt x="3207" y="1298"/>
                    <a:pt x="3217" y="1307"/>
                  </a:cubicBezTo>
                  <a:lnTo>
                    <a:pt x="3221" y="1316"/>
                  </a:lnTo>
                  <a:cubicBezTo>
                    <a:pt x="3222" y="1317"/>
                    <a:pt x="3223" y="1317"/>
                    <a:pt x="3224" y="1317"/>
                  </a:cubicBezTo>
                  <a:cubicBezTo>
                    <a:pt x="3229" y="1317"/>
                    <a:pt x="3227" y="1309"/>
                    <a:pt x="3222" y="1298"/>
                  </a:cubicBezTo>
                  <a:lnTo>
                    <a:pt x="3222" y="1298"/>
                  </a:lnTo>
                  <a:cubicBezTo>
                    <a:pt x="3230" y="1302"/>
                    <a:pt x="3237" y="1305"/>
                    <a:pt x="3242" y="1307"/>
                  </a:cubicBezTo>
                  <a:lnTo>
                    <a:pt x="3242" y="1307"/>
                  </a:lnTo>
                  <a:cubicBezTo>
                    <a:pt x="3243" y="1303"/>
                    <a:pt x="3243" y="1299"/>
                    <a:pt x="3244" y="1291"/>
                  </a:cubicBezTo>
                  <a:lnTo>
                    <a:pt x="3244" y="1291"/>
                  </a:lnTo>
                  <a:cubicBezTo>
                    <a:pt x="3251" y="1302"/>
                    <a:pt x="3259" y="1312"/>
                    <a:pt x="3264" y="1319"/>
                  </a:cubicBezTo>
                  <a:cubicBezTo>
                    <a:pt x="3264" y="1320"/>
                    <a:pt x="3264" y="1320"/>
                    <a:pt x="3265" y="1320"/>
                  </a:cubicBezTo>
                  <a:lnTo>
                    <a:pt x="3265" y="1320"/>
                  </a:lnTo>
                  <a:cubicBezTo>
                    <a:pt x="3260" y="1317"/>
                    <a:pt x="3255" y="1312"/>
                    <a:pt x="3250" y="1306"/>
                  </a:cubicBezTo>
                  <a:cubicBezTo>
                    <a:pt x="3248" y="1307"/>
                    <a:pt x="3247" y="1307"/>
                    <a:pt x="3245" y="1307"/>
                  </a:cubicBezTo>
                  <a:cubicBezTo>
                    <a:pt x="3244" y="1307"/>
                    <a:pt x="3243" y="1307"/>
                    <a:pt x="3242" y="1307"/>
                  </a:cubicBezTo>
                  <a:lnTo>
                    <a:pt x="3242" y="1307"/>
                  </a:lnTo>
                  <a:cubicBezTo>
                    <a:pt x="3242" y="1307"/>
                    <a:pt x="3242" y="1307"/>
                    <a:pt x="3241" y="1308"/>
                  </a:cubicBezTo>
                  <a:cubicBezTo>
                    <a:pt x="3250" y="1317"/>
                    <a:pt x="3259" y="1326"/>
                    <a:pt x="3263" y="1326"/>
                  </a:cubicBezTo>
                  <a:cubicBezTo>
                    <a:pt x="3264" y="1326"/>
                    <a:pt x="3265" y="1324"/>
                    <a:pt x="3265" y="1320"/>
                  </a:cubicBezTo>
                  <a:lnTo>
                    <a:pt x="3265" y="1320"/>
                  </a:lnTo>
                  <a:cubicBezTo>
                    <a:pt x="3274" y="1329"/>
                    <a:pt x="3280" y="1331"/>
                    <a:pt x="3285" y="1331"/>
                  </a:cubicBezTo>
                  <a:cubicBezTo>
                    <a:pt x="3296" y="1331"/>
                    <a:pt x="3297" y="1316"/>
                    <a:pt x="3302" y="1314"/>
                  </a:cubicBezTo>
                  <a:cubicBezTo>
                    <a:pt x="3243" y="1245"/>
                    <a:pt x="3262" y="1248"/>
                    <a:pt x="3204" y="1202"/>
                  </a:cubicBezTo>
                  <a:lnTo>
                    <a:pt x="3204" y="1202"/>
                  </a:lnTo>
                  <a:cubicBezTo>
                    <a:pt x="3207" y="1205"/>
                    <a:pt x="3207" y="1210"/>
                    <a:pt x="3205" y="1216"/>
                  </a:cubicBezTo>
                  <a:cubicBezTo>
                    <a:pt x="3205" y="1219"/>
                    <a:pt x="3205" y="1222"/>
                    <a:pt x="3207" y="1227"/>
                  </a:cubicBezTo>
                  <a:cubicBezTo>
                    <a:pt x="3206" y="1226"/>
                    <a:pt x="3205" y="1223"/>
                    <a:pt x="3202" y="1221"/>
                  </a:cubicBezTo>
                  <a:cubicBezTo>
                    <a:pt x="3198" y="1227"/>
                    <a:pt x="3193" y="1234"/>
                    <a:pt x="3187" y="1241"/>
                  </a:cubicBezTo>
                  <a:cubicBezTo>
                    <a:pt x="3170" y="1212"/>
                    <a:pt x="3155" y="1185"/>
                    <a:pt x="3164" y="1185"/>
                  </a:cubicBezTo>
                  <a:lnTo>
                    <a:pt x="3164" y="1185"/>
                  </a:lnTo>
                  <a:cubicBezTo>
                    <a:pt x="3168" y="1185"/>
                    <a:pt x="3174" y="1188"/>
                    <a:pt x="3185" y="1197"/>
                  </a:cubicBezTo>
                  <a:cubicBezTo>
                    <a:pt x="3151" y="1149"/>
                    <a:pt x="3115" y="1099"/>
                    <a:pt x="3099" y="1076"/>
                  </a:cubicBezTo>
                  <a:lnTo>
                    <a:pt x="3099" y="1076"/>
                  </a:lnTo>
                  <a:cubicBezTo>
                    <a:pt x="3193" y="1164"/>
                    <a:pt x="3259" y="1197"/>
                    <a:pt x="3314" y="1253"/>
                  </a:cubicBezTo>
                  <a:cubicBezTo>
                    <a:pt x="3309" y="1223"/>
                    <a:pt x="3317" y="1205"/>
                    <a:pt x="3314" y="1176"/>
                  </a:cubicBezTo>
                  <a:cubicBezTo>
                    <a:pt x="3311" y="1148"/>
                    <a:pt x="3295" y="1109"/>
                    <a:pt x="3244" y="1039"/>
                  </a:cubicBezTo>
                  <a:cubicBezTo>
                    <a:pt x="3242" y="1035"/>
                    <a:pt x="3242" y="1033"/>
                    <a:pt x="3244" y="1033"/>
                  </a:cubicBezTo>
                  <a:cubicBezTo>
                    <a:pt x="3251" y="1033"/>
                    <a:pt x="3288" y="1070"/>
                    <a:pt x="3305" y="1086"/>
                  </a:cubicBezTo>
                  <a:cubicBezTo>
                    <a:pt x="3312" y="1101"/>
                    <a:pt x="3307" y="1103"/>
                    <a:pt x="3321" y="1123"/>
                  </a:cubicBezTo>
                  <a:cubicBezTo>
                    <a:pt x="3305" y="1079"/>
                    <a:pt x="3347" y="1073"/>
                    <a:pt x="3267" y="985"/>
                  </a:cubicBezTo>
                  <a:lnTo>
                    <a:pt x="3267" y="985"/>
                  </a:lnTo>
                  <a:cubicBezTo>
                    <a:pt x="3310" y="1004"/>
                    <a:pt x="3327" y="1049"/>
                    <a:pt x="3337" y="1049"/>
                  </a:cubicBezTo>
                  <a:cubicBezTo>
                    <a:pt x="3339" y="1049"/>
                    <a:pt x="3341" y="1046"/>
                    <a:pt x="3342" y="1039"/>
                  </a:cubicBezTo>
                  <a:lnTo>
                    <a:pt x="3364" y="1067"/>
                  </a:lnTo>
                  <a:cubicBezTo>
                    <a:pt x="3384" y="1078"/>
                    <a:pt x="3398" y="1082"/>
                    <a:pt x="3407" y="1082"/>
                  </a:cubicBezTo>
                  <a:cubicBezTo>
                    <a:pt x="3418" y="1082"/>
                    <a:pt x="3422" y="1075"/>
                    <a:pt x="3420" y="1065"/>
                  </a:cubicBezTo>
                  <a:cubicBezTo>
                    <a:pt x="3419" y="1044"/>
                    <a:pt x="3402" y="1010"/>
                    <a:pt x="3385" y="977"/>
                  </a:cubicBezTo>
                  <a:cubicBezTo>
                    <a:pt x="3362" y="929"/>
                    <a:pt x="3341" y="885"/>
                    <a:pt x="3371" y="885"/>
                  </a:cubicBezTo>
                  <a:cubicBezTo>
                    <a:pt x="3381" y="885"/>
                    <a:pt x="3397" y="890"/>
                    <a:pt x="3421" y="902"/>
                  </a:cubicBezTo>
                  <a:lnTo>
                    <a:pt x="3421" y="902"/>
                  </a:lnTo>
                  <a:cubicBezTo>
                    <a:pt x="3415" y="898"/>
                    <a:pt x="3409" y="894"/>
                    <a:pt x="3399" y="886"/>
                  </a:cubicBezTo>
                  <a:lnTo>
                    <a:pt x="3399" y="886"/>
                  </a:lnTo>
                  <a:cubicBezTo>
                    <a:pt x="3405" y="887"/>
                    <a:pt x="3411" y="887"/>
                    <a:pt x="3416" y="887"/>
                  </a:cubicBezTo>
                  <a:cubicBezTo>
                    <a:pt x="3438" y="887"/>
                    <a:pt x="3452" y="879"/>
                    <a:pt x="3461" y="866"/>
                  </a:cubicBezTo>
                  <a:cubicBezTo>
                    <a:pt x="3473" y="850"/>
                    <a:pt x="3477" y="829"/>
                    <a:pt x="3483" y="809"/>
                  </a:cubicBezTo>
                  <a:cubicBezTo>
                    <a:pt x="3493" y="779"/>
                    <a:pt x="3505" y="752"/>
                    <a:pt x="3549" y="752"/>
                  </a:cubicBezTo>
                  <a:cubicBezTo>
                    <a:pt x="3563" y="752"/>
                    <a:pt x="3581" y="755"/>
                    <a:pt x="3602" y="761"/>
                  </a:cubicBezTo>
                  <a:cubicBezTo>
                    <a:pt x="3604" y="761"/>
                    <a:pt x="3606" y="762"/>
                    <a:pt x="3607" y="762"/>
                  </a:cubicBezTo>
                  <a:cubicBezTo>
                    <a:pt x="3637" y="762"/>
                    <a:pt x="3583" y="713"/>
                    <a:pt x="3548" y="669"/>
                  </a:cubicBezTo>
                  <a:lnTo>
                    <a:pt x="3548" y="669"/>
                  </a:lnTo>
                  <a:lnTo>
                    <a:pt x="3627" y="728"/>
                  </a:lnTo>
                  <a:lnTo>
                    <a:pt x="3554" y="640"/>
                  </a:lnTo>
                  <a:cubicBezTo>
                    <a:pt x="3545" y="626"/>
                    <a:pt x="3547" y="621"/>
                    <a:pt x="3555" y="621"/>
                  </a:cubicBezTo>
                  <a:cubicBezTo>
                    <a:pt x="3570" y="621"/>
                    <a:pt x="3604" y="636"/>
                    <a:pt x="3636" y="648"/>
                  </a:cubicBezTo>
                  <a:cubicBezTo>
                    <a:pt x="3658" y="657"/>
                    <a:pt x="3678" y="665"/>
                    <a:pt x="3690" y="665"/>
                  </a:cubicBezTo>
                  <a:cubicBezTo>
                    <a:pt x="3704" y="665"/>
                    <a:pt x="3704" y="653"/>
                    <a:pt x="3677" y="619"/>
                  </a:cubicBezTo>
                  <a:lnTo>
                    <a:pt x="3621" y="583"/>
                  </a:lnTo>
                  <a:cubicBezTo>
                    <a:pt x="3633" y="580"/>
                    <a:pt x="3626" y="552"/>
                    <a:pt x="3641" y="552"/>
                  </a:cubicBezTo>
                  <a:cubicBezTo>
                    <a:pt x="3647" y="552"/>
                    <a:pt x="3658" y="557"/>
                    <a:pt x="3675" y="570"/>
                  </a:cubicBezTo>
                  <a:cubicBezTo>
                    <a:pt x="3668" y="564"/>
                    <a:pt x="3637" y="539"/>
                    <a:pt x="3644" y="539"/>
                  </a:cubicBezTo>
                  <a:lnTo>
                    <a:pt x="3644" y="539"/>
                  </a:lnTo>
                  <a:cubicBezTo>
                    <a:pt x="3645" y="539"/>
                    <a:pt x="3648" y="540"/>
                    <a:pt x="3653" y="542"/>
                  </a:cubicBezTo>
                  <a:lnTo>
                    <a:pt x="3695" y="572"/>
                  </a:lnTo>
                  <a:cubicBezTo>
                    <a:pt x="3678" y="544"/>
                    <a:pt x="3661" y="519"/>
                    <a:pt x="3644" y="493"/>
                  </a:cubicBezTo>
                  <a:lnTo>
                    <a:pt x="3644" y="493"/>
                  </a:lnTo>
                  <a:cubicBezTo>
                    <a:pt x="3685" y="493"/>
                    <a:pt x="3784" y="592"/>
                    <a:pt x="3827" y="592"/>
                  </a:cubicBezTo>
                  <a:cubicBezTo>
                    <a:pt x="3832" y="592"/>
                    <a:pt x="3836" y="591"/>
                    <a:pt x="3839" y="588"/>
                  </a:cubicBezTo>
                  <a:cubicBezTo>
                    <a:pt x="3833" y="564"/>
                    <a:pt x="3741" y="469"/>
                    <a:pt x="3709" y="453"/>
                  </a:cubicBezTo>
                  <a:cubicBezTo>
                    <a:pt x="3709" y="454"/>
                    <a:pt x="3708" y="454"/>
                    <a:pt x="3706" y="454"/>
                  </a:cubicBezTo>
                  <a:cubicBezTo>
                    <a:pt x="3697" y="454"/>
                    <a:pt x="3669" y="443"/>
                    <a:pt x="3631" y="418"/>
                  </a:cubicBezTo>
                  <a:lnTo>
                    <a:pt x="3617" y="392"/>
                  </a:lnTo>
                  <a:cubicBezTo>
                    <a:pt x="3493" y="304"/>
                    <a:pt x="3372" y="211"/>
                    <a:pt x="3269" y="171"/>
                  </a:cubicBezTo>
                  <a:lnTo>
                    <a:pt x="3269" y="171"/>
                  </a:lnTo>
                  <a:lnTo>
                    <a:pt x="3333" y="241"/>
                  </a:lnTo>
                  <a:lnTo>
                    <a:pt x="3333" y="241"/>
                  </a:lnTo>
                  <a:lnTo>
                    <a:pt x="3269" y="202"/>
                  </a:lnTo>
                  <a:lnTo>
                    <a:pt x="3275" y="187"/>
                  </a:lnTo>
                  <a:cubicBezTo>
                    <a:pt x="3258" y="178"/>
                    <a:pt x="3250" y="175"/>
                    <a:pt x="3246" y="175"/>
                  </a:cubicBezTo>
                  <a:lnTo>
                    <a:pt x="3246" y="175"/>
                  </a:lnTo>
                  <a:cubicBezTo>
                    <a:pt x="3236" y="175"/>
                    <a:pt x="3267" y="203"/>
                    <a:pt x="3290" y="225"/>
                  </a:cubicBezTo>
                  <a:cubicBezTo>
                    <a:pt x="3258" y="204"/>
                    <a:pt x="3234" y="190"/>
                    <a:pt x="3221" y="185"/>
                  </a:cubicBezTo>
                  <a:lnTo>
                    <a:pt x="3221" y="185"/>
                  </a:lnTo>
                  <a:cubicBezTo>
                    <a:pt x="3255" y="217"/>
                    <a:pt x="3291" y="251"/>
                    <a:pt x="3327" y="284"/>
                  </a:cubicBezTo>
                  <a:cubicBezTo>
                    <a:pt x="3278" y="252"/>
                    <a:pt x="3237" y="209"/>
                    <a:pt x="3203" y="199"/>
                  </a:cubicBezTo>
                  <a:lnTo>
                    <a:pt x="3203" y="199"/>
                  </a:lnTo>
                  <a:cubicBezTo>
                    <a:pt x="3253" y="246"/>
                    <a:pt x="3315" y="270"/>
                    <a:pt x="3342" y="308"/>
                  </a:cubicBezTo>
                  <a:cubicBezTo>
                    <a:pt x="3301" y="286"/>
                    <a:pt x="3269" y="262"/>
                    <a:pt x="3264" y="262"/>
                  </a:cubicBezTo>
                  <a:lnTo>
                    <a:pt x="3264" y="262"/>
                  </a:lnTo>
                  <a:cubicBezTo>
                    <a:pt x="3261" y="262"/>
                    <a:pt x="3265" y="268"/>
                    <a:pt x="3279" y="283"/>
                  </a:cubicBezTo>
                  <a:cubicBezTo>
                    <a:pt x="3247" y="261"/>
                    <a:pt x="3228" y="244"/>
                    <a:pt x="3217" y="231"/>
                  </a:cubicBezTo>
                  <a:lnTo>
                    <a:pt x="3217" y="231"/>
                  </a:lnTo>
                  <a:cubicBezTo>
                    <a:pt x="3249" y="267"/>
                    <a:pt x="3218" y="263"/>
                    <a:pt x="3279" y="315"/>
                  </a:cubicBezTo>
                  <a:cubicBezTo>
                    <a:pt x="3261" y="305"/>
                    <a:pt x="3252" y="302"/>
                    <a:pt x="3247" y="302"/>
                  </a:cubicBezTo>
                  <a:cubicBezTo>
                    <a:pt x="3238" y="302"/>
                    <a:pt x="3238" y="309"/>
                    <a:pt x="3231" y="309"/>
                  </a:cubicBezTo>
                  <a:cubicBezTo>
                    <a:pt x="3223" y="309"/>
                    <a:pt x="3207" y="301"/>
                    <a:pt x="3164" y="267"/>
                  </a:cubicBezTo>
                  <a:lnTo>
                    <a:pt x="3164" y="267"/>
                  </a:lnTo>
                  <a:cubicBezTo>
                    <a:pt x="3188" y="289"/>
                    <a:pt x="3241" y="347"/>
                    <a:pt x="3239" y="360"/>
                  </a:cubicBezTo>
                  <a:cubicBezTo>
                    <a:pt x="3194" y="317"/>
                    <a:pt x="3178" y="308"/>
                    <a:pt x="3169" y="308"/>
                  </a:cubicBezTo>
                  <a:cubicBezTo>
                    <a:pt x="3163" y="308"/>
                    <a:pt x="3160" y="313"/>
                    <a:pt x="3152" y="313"/>
                  </a:cubicBezTo>
                  <a:cubicBezTo>
                    <a:pt x="3142" y="313"/>
                    <a:pt x="3122" y="304"/>
                    <a:pt x="3071" y="261"/>
                  </a:cubicBezTo>
                  <a:lnTo>
                    <a:pt x="3071" y="261"/>
                  </a:lnTo>
                  <a:cubicBezTo>
                    <a:pt x="3127" y="314"/>
                    <a:pt x="3135" y="332"/>
                    <a:pt x="3134" y="347"/>
                  </a:cubicBezTo>
                  <a:cubicBezTo>
                    <a:pt x="3133" y="362"/>
                    <a:pt x="3124" y="372"/>
                    <a:pt x="3150" y="408"/>
                  </a:cubicBezTo>
                  <a:cubicBezTo>
                    <a:pt x="3142" y="399"/>
                    <a:pt x="3129" y="386"/>
                    <a:pt x="3131" y="384"/>
                  </a:cubicBezTo>
                  <a:lnTo>
                    <a:pt x="3131" y="384"/>
                  </a:lnTo>
                  <a:cubicBezTo>
                    <a:pt x="3131" y="384"/>
                    <a:pt x="3131" y="384"/>
                    <a:pt x="3131" y="384"/>
                  </a:cubicBezTo>
                  <a:cubicBezTo>
                    <a:pt x="3131" y="384"/>
                    <a:pt x="3132" y="384"/>
                    <a:pt x="3133" y="384"/>
                  </a:cubicBezTo>
                  <a:cubicBezTo>
                    <a:pt x="3132" y="384"/>
                    <a:pt x="3132" y="384"/>
                    <a:pt x="3131" y="384"/>
                  </a:cubicBezTo>
                  <a:lnTo>
                    <a:pt x="3131" y="384"/>
                  </a:lnTo>
                  <a:cubicBezTo>
                    <a:pt x="3131" y="384"/>
                    <a:pt x="3131" y="384"/>
                    <a:pt x="3131" y="384"/>
                  </a:cubicBezTo>
                  <a:lnTo>
                    <a:pt x="3131" y="384"/>
                  </a:lnTo>
                  <a:cubicBezTo>
                    <a:pt x="3111" y="384"/>
                    <a:pt x="3076" y="356"/>
                    <a:pt x="3051" y="344"/>
                  </a:cubicBezTo>
                  <a:lnTo>
                    <a:pt x="3051" y="344"/>
                  </a:lnTo>
                  <a:cubicBezTo>
                    <a:pt x="3146" y="427"/>
                    <a:pt x="3155" y="460"/>
                    <a:pt x="3208" y="519"/>
                  </a:cubicBezTo>
                  <a:cubicBezTo>
                    <a:pt x="3107" y="450"/>
                    <a:pt x="3103" y="414"/>
                    <a:pt x="3010" y="341"/>
                  </a:cubicBezTo>
                  <a:lnTo>
                    <a:pt x="3010" y="341"/>
                  </a:lnTo>
                  <a:cubicBezTo>
                    <a:pt x="3088" y="408"/>
                    <a:pt x="3071" y="427"/>
                    <a:pt x="3139" y="480"/>
                  </a:cubicBezTo>
                  <a:cubicBezTo>
                    <a:pt x="3073" y="439"/>
                    <a:pt x="3105" y="464"/>
                    <a:pt x="3022" y="397"/>
                  </a:cubicBezTo>
                  <a:lnTo>
                    <a:pt x="3022" y="397"/>
                  </a:lnTo>
                  <a:cubicBezTo>
                    <a:pt x="3140" y="503"/>
                    <a:pt x="3035" y="423"/>
                    <a:pt x="3103" y="495"/>
                  </a:cubicBezTo>
                  <a:cubicBezTo>
                    <a:pt x="3052" y="465"/>
                    <a:pt x="3015" y="427"/>
                    <a:pt x="3008" y="427"/>
                  </a:cubicBezTo>
                  <a:lnTo>
                    <a:pt x="3008" y="427"/>
                  </a:lnTo>
                  <a:cubicBezTo>
                    <a:pt x="3006" y="427"/>
                    <a:pt x="3008" y="432"/>
                    <a:pt x="3014" y="444"/>
                  </a:cubicBezTo>
                  <a:cubicBezTo>
                    <a:pt x="2994" y="430"/>
                    <a:pt x="2975" y="412"/>
                    <a:pt x="2963" y="396"/>
                  </a:cubicBezTo>
                  <a:cubicBezTo>
                    <a:pt x="2942" y="391"/>
                    <a:pt x="2935" y="378"/>
                    <a:pt x="2935" y="377"/>
                  </a:cubicBezTo>
                  <a:lnTo>
                    <a:pt x="2935" y="377"/>
                  </a:lnTo>
                  <a:cubicBezTo>
                    <a:pt x="2921" y="388"/>
                    <a:pt x="3015" y="464"/>
                    <a:pt x="3064" y="511"/>
                  </a:cubicBezTo>
                  <a:cubicBezTo>
                    <a:pt x="3066" y="518"/>
                    <a:pt x="3065" y="521"/>
                    <a:pt x="3062" y="521"/>
                  </a:cubicBezTo>
                  <a:cubicBezTo>
                    <a:pt x="3047" y="521"/>
                    <a:pt x="2984" y="453"/>
                    <a:pt x="2942" y="422"/>
                  </a:cubicBezTo>
                  <a:lnTo>
                    <a:pt x="2942" y="422"/>
                  </a:lnTo>
                  <a:cubicBezTo>
                    <a:pt x="2956" y="453"/>
                    <a:pt x="3029" y="535"/>
                    <a:pt x="3019" y="540"/>
                  </a:cubicBezTo>
                  <a:cubicBezTo>
                    <a:pt x="3004" y="527"/>
                    <a:pt x="2998" y="523"/>
                    <a:pt x="2981" y="505"/>
                  </a:cubicBezTo>
                  <a:lnTo>
                    <a:pt x="2981" y="505"/>
                  </a:lnTo>
                  <a:cubicBezTo>
                    <a:pt x="3040" y="582"/>
                    <a:pt x="2955" y="538"/>
                    <a:pt x="3029" y="635"/>
                  </a:cubicBezTo>
                  <a:cubicBezTo>
                    <a:pt x="3028" y="634"/>
                    <a:pt x="3026" y="633"/>
                    <a:pt x="3025" y="632"/>
                  </a:cubicBezTo>
                  <a:lnTo>
                    <a:pt x="3025" y="632"/>
                  </a:lnTo>
                  <a:cubicBezTo>
                    <a:pt x="3063" y="667"/>
                    <a:pt x="3099" y="702"/>
                    <a:pt x="3126" y="728"/>
                  </a:cubicBezTo>
                  <a:cubicBezTo>
                    <a:pt x="3124" y="733"/>
                    <a:pt x="3145" y="762"/>
                    <a:pt x="3139" y="762"/>
                  </a:cubicBezTo>
                  <a:cubicBezTo>
                    <a:pt x="3137" y="762"/>
                    <a:pt x="3129" y="756"/>
                    <a:pt x="3111" y="739"/>
                  </a:cubicBezTo>
                  <a:cubicBezTo>
                    <a:pt x="3116" y="737"/>
                    <a:pt x="3093" y="715"/>
                    <a:pt x="3078" y="696"/>
                  </a:cubicBezTo>
                  <a:lnTo>
                    <a:pt x="3078" y="696"/>
                  </a:lnTo>
                  <a:lnTo>
                    <a:pt x="3096" y="725"/>
                  </a:lnTo>
                  <a:cubicBezTo>
                    <a:pt x="3010" y="651"/>
                    <a:pt x="3077" y="689"/>
                    <a:pt x="3019" y="631"/>
                  </a:cubicBezTo>
                  <a:lnTo>
                    <a:pt x="3019" y="631"/>
                  </a:lnTo>
                  <a:cubicBezTo>
                    <a:pt x="3032" y="665"/>
                    <a:pt x="3075" y="737"/>
                    <a:pt x="3057" y="737"/>
                  </a:cubicBezTo>
                  <a:cubicBezTo>
                    <a:pt x="3055" y="737"/>
                    <a:pt x="3053" y="736"/>
                    <a:pt x="3051" y="735"/>
                  </a:cubicBezTo>
                  <a:cubicBezTo>
                    <a:pt x="2972" y="659"/>
                    <a:pt x="3047" y="688"/>
                    <a:pt x="2966" y="631"/>
                  </a:cubicBezTo>
                  <a:lnTo>
                    <a:pt x="2966" y="631"/>
                  </a:lnTo>
                  <a:lnTo>
                    <a:pt x="3009" y="646"/>
                  </a:lnTo>
                  <a:cubicBezTo>
                    <a:pt x="2875" y="533"/>
                    <a:pt x="3026" y="646"/>
                    <a:pt x="2885" y="524"/>
                  </a:cubicBezTo>
                  <a:cubicBezTo>
                    <a:pt x="2883" y="524"/>
                    <a:pt x="2882" y="523"/>
                    <a:pt x="2881" y="523"/>
                  </a:cubicBezTo>
                  <a:cubicBezTo>
                    <a:pt x="2850" y="523"/>
                    <a:pt x="2899" y="579"/>
                    <a:pt x="2867" y="579"/>
                  </a:cubicBezTo>
                  <a:cubicBezTo>
                    <a:pt x="2866" y="579"/>
                    <a:pt x="2865" y="579"/>
                    <a:pt x="2863" y="579"/>
                  </a:cubicBezTo>
                  <a:lnTo>
                    <a:pt x="2863" y="579"/>
                  </a:lnTo>
                  <a:cubicBezTo>
                    <a:pt x="2901" y="626"/>
                    <a:pt x="2927" y="642"/>
                    <a:pt x="2965" y="690"/>
                  </a:cubicBezTo>
                  <a:cubicBezTo>
                    <a:pt x="2973" y="707"/>
                    <a:pt x="2973" y="714"/>
                    <a:pt x="2967" y="714"/>
                  </a:cubicBezTo>
                  <a:cubicBezTo>
                    <a:pt x="2955" y="714"/>
                    <a:pt x="2920" y="684"/>
                    <a:pt x="2887" y="655"/>
                  </a:cubicBezTo>
                  <a:cubicBezTo>
                    <a:pt x="2856" y="628"/>
                    <a:pt x="2827" y="602"/>
                    <a:pt x="2820" y="602"/>
                  </a:cubicBezTo>
                  <a:lnTo>
                    <a:pt x="2820" y="602"/>
                  </a:lnTo>
                  <a:cubicBezTo>
                    <a:pt x="2816" y="602"/>
                    <a:pt x="2820" y="611"/>
                    <a:pt x="2835" y="635"/>
                  </a:cubicBezTo>
                  <a:cubicBezTo>
                    <a:pt x="2873" y="684"/>
                    <a:pt x="2945" y="765"/>
                    <a:pt x="2928" y="765"/>
                  </a:cubicBezTo>
                  <a:cubicBezTo>
                    <a:pt x="2924" y="765"/>
                    <a:pt x="2918" y="763"/>
                    <a:pt x="2908" y="756"/>
                  </a:cubicBezTo>
                  <a:lnTo>
                    <a:pt x="2829" y="661"/>
                  </a:lnTo>
                  <a:lnTo>
                    <a:pt x="2829" y="661"/>
                  </a:lnTo>
                  <a:cubicBezTo>
                    <a:pt x="2806" y="667"/>
                    <a:pt x="2902" y="766"/>
                    <a:pt x="2883" y="766"/>
                  </a:cubicBezTo>
                  <a:cubicBezTo>
                    <a:pt x="2880" y="766"/>
                    <a:pt x="2874" y="764"/>
                    <a:pt x="2863" y="757"/>
                  </a:cubicBezTo>
                  <a:cubicBezTo>
                    <a:pt x="2834" y="718"/>
                    <a:pt x="2849" y="713"/>
                    <a:pt x="2837" y="705"/>
                  </a:cubicBezTo>
                  <a:cubicBezTo>
                    <a:pt x="2821" y="693"/>
                    <a:pt x="2814" y="688"/>
                    <a:pt x="2811" y="688"/>
                  </a:cubicBezTo>
                  <a:lnTo>
                    <a:pt x="2811" y="688"/>
                  </a:lnTo>
                  <a:cubicBezTo>
                    <a:pt x="2800" y="688"/>
                    <a:pt x="2872" y="768"/>
                    <a:pt x="2865" y="776"/>
                  </a:cubicBezTo>
                  <a:lnTo>
                    <a:pt x="2790" y="696"/>
                  </a:lnTo>
                  <a:lnTo>
                    <a:pt x="2790" y="696"/>
                  </a:lnTo>
                  <a:cubicBezTo>
                    <a:pt x="2786" y="710"/>
                    <a:pt x="2791" y="738"/>
                    <a:pt x="2797" y="766"/>
                  </a:cubicBezTo>
                  <a:cubicBezTo>
                    <a:pt x="2802" y="795"/>
                    <a:pt x="2807" y="823"/>
                    <a:pt x="2802" y="840"/>
                  </a:cubicBezTo>
                  <a:cubicBezTo>
                    <a:pt x="2782" y="814"/>
                    <a:pt x="2764" y="785"/>
                    <a:pt x="2737" y="762"/>
                  </a:cubicBezTo>
                  <a:lnTo>
                    <a:pt x="2737" y="762"/>
                  </a:lnTo>
                  <a:cubicBezTo>
                    <a:pt x="2740" y="793"/>
                    <a:pt x="2725" y="804"/>
                    <a:pt x="2702" y="804"/>
                  </a:cubicBezTo>
                  <a:cubicBezTo>
                    <a:pt x="2675" y="804"/>
                    <a:pt x="2635" y="788"/>
                    <a:pt x="2600" y="772"/>
                  </a:cubicBezTo>
                  <a:lnTo>
                    <a:pt x="2600" y="772"/>
                  </a:lnTo>
                  <a:lnTo>
                    <a:pt x="2646" y="855"/>
                  </a:lnTo>
                  <a:cubicBezTo>
                    <a:pt x="2646" y="855"/>
                    <a:pt x="2646" y="855"/>
                    <a:pt x="2646" y="855"/>
                  </a:cubicBezTo>
                  <a:cubicBezTo>
                    <a:pt x="2642" y="855"/>
                    <a:pt x="2615" y="823"/>
                    <a:pt x="2608" y="807"/>
                  </a:cubicBezTo>
                  <a:cubicBezTo>
                    <a:pt x="2604" y="804"/>
                    <a:pt x="2601" y="803"/>
                    <a:pt x="2600" y="803"/>
                  </a:cubicBezTo>
                  <a:lnTo>
                    <a:pt x="2600" y="803"/>
                  </a:lnTo>
                  <a:cubicBezTo>
                    <a:pt x="2591" y="803"/>
                    <a:pt x="2645" y="859"/>
                    <a:pt x="2661" y="889"/>
                  </a:cubicBezTo>
                  <a:cubicBezTo>
                    <a:pt x="2660" y="890"/>
                    <a:pt x="2660" y="890"/>
                    <a:pt x="2659" y="890"/>
                  </a:cubicBezTo>
                  <a:cubicBezTo>
                    <a:pt x="2650" y="890"/>
                    <a:pt x="2618" y="849"/>
                    <a:pt x="2606" y="826"/>
                  </a:cubicBezTo>
                  <a:lnTo>
                    <a:pt x="2606" y="826"/>
                  </a:lnTo>
                  <a:cubicBezTo>
                    <a:pt x="2629" y="886"/>
                    <a:pt x="2644" y="962"/>
                    <a:pt x="2611" y="962"/>
                  </a:cubicBezTo>
                  <a:cubicBezTo>
                    <a:pt x="2602" y="962"/>
                    <a:pt x="2589" y="956"/>
                    <a:pt x="2570" y="941"/>
                  </a:cubicBezTo>
                  <a:lnTo>
                    <a:pt x="2559" y="915"/>
                  </a:lnTo>
                  <a:cubicBezTo>
                    <a:pt x="2557" y="914"/>
                    <a:pt x="2556" y="913"/>
                    <a:pt x="2555" y="913"/>
                  </a:cubicBezTo>
                  <a:lnTo>
                    <a:pt x="2555" y="913"/>
                  </a:lnTo>
                  <a:cubicBezTo>
                    <a:pt x="2537" y="913"/>
                    <a:pt x="2618" y="1038"/>
                    <a:pt x="2603" y="1038"/>
                  </a:cubicBezTo>
                  <a:cubicBezTo>
                    <a:pt x="2600" y="1038"/>
                    <a:pt x="2594" y="1034"/>
                    <a:pt x="2585" y="1026"/>
                  </a:cubicBezTo>
                  <a:lnTo>
                    <a:pt x="2579" y="1010"/>
                  </a:lnTo>
                  <a:cubicBezTo>
                    <a:pt x="2577" y="1010"/>
                    <a:pt x="2575" y="1010"/>
                    <a:pt x="2573" y="1010"/>
                  </a:cubicBezTo>
                  <a:cubicBezTo>
                    <a:pt x="2546" y="1010"/>
                    <a:pt x="2533" y="1030"/>
                    <a:pt x="2516" y="1040"/>
                  </a:cubicBezTo>
                  <a:cubicBezTo>
                    <a:pt x="2509" y="1044"/>
                    <a:pt x="2502" y="1046"/>
                    <a:pt x="2494" y="1046"/>
                  </a:cubicBezTo>
                  <a:cubicBezTo>
                    <a:pt x="2477" y="1046"/>
                    <a:pt x="2454" y="1035"/>
                    <a:pt x="2418" y="1000"/>
                  </a:cubicBezTo>
                  <a:lnTo>
                    <a:pt x="2418" y="1000"/>
                  </a:lnTo>
                  <a:cubicBezTo>
                    <a:pt x="2444" y="1045"/>
                    <a:pt x="2440" y="1052"/>
                    <a:pt x="2431" y="1052"/>
                  </a:cubicBezTo>
                  <a:cubicBezTo>
                    <a:pt x="2428" y="1052"/>
                    <a:pt x="2424" y="1051"/>
                    <a:pt x="2421" y="1051"/>
                  </a:cubicBezTo>
                  <a:cubicBezTo>
                    <a:pt x="2420" y="1050"/>
                    <a:pt x="2419" y="1050"/>
                    <a:pt x="2418" y="1050"/>
                  </a:cubicBezTo>
                  <a:cubicBezTo>
                    <a:pt x="2407" y="1050"/>
                    <a:pt x="2401" y="1059"/>
                    <a:pt x="2447" y="1135"/>
                  </a:cubicBezTo>
                  <a:cubicBezTo>
                    <a:pt x="2376" y="1067"/>
                    <a:pt x="2364" y="1035"/>
                    <a:pt x="2301" y="998"/>
                  </a:cubicBezTo>
                  <a:cubicBezTo>
                    <a:pt x="2301" y="998"/>
                    <a:pt x="2301" y="998"/>
                    <a:pt x="2300" y="998"/>
                  </a:cubicBezTo>
                  <a:lnTo>
                    <a:pt x="2300" y="998"/>
                  </a:lnTo>
                  <a:cubicBezTo>
                    <a:pt x="2291" y="998"/>
                    <a:pt x="2351" y="1108"/>
                    <a:pt x="2350" y="1131"/>
                  </a:cubicBezTo>
                  <a:lnTo>
                    <a:pt x="2299" y="1044"/>
                  </a:lnTo>
                  <a:lnTo>
                    <a:pt x="2338" y="1143"/>
                  </a:lnTo>
                  <a:lnTo>
                    <a:pt x="2272" y="1043"/>
                  </a:lnTo>
                  <a:lnTo>
                    <a:pt x="2274" y="1070"/>
                  </a:lnTo>
                  <a:cubicBezTo>
                    <a:pt x="2281" y="1072"/>
                    <a:pt x="2304" y="1106"/>
                    <a:pt x="2318" y="1129"/>
                  </a:cubicBezTo>
                  <a:cubicBezTo>
                    <a:pt x="2320" y="1139"/>
                    <a:pt x="2317" y="1144"/>
                    <a:pt x="2313" y="1144"/>
                  </a:cubicBezTo>
                  <a:cubicBezTo>
                    <a:pt x="2295" y="1144"/>
                    <a:pt x="2242" y="1081"/>
                    <a:pt x="2222" y="1044"/>
                  </a:cubicBezTo>
                  <a:lnTo>
                    <a:pt x="2222" y="1044"/>
                  </a:lnTo>
                  <a:cubicBezTo>
                    <a:pt x="2225" y="1075"/>
                    <a:pt x="2226" y="1107"/>
                    <a:pt x="2227" y="1138"/>
                  </a:cubicBezTo>
                  <a:cubicBezTo>
                    <a:pt x="2210" y="1101"/>
                    <a:pt x="2210" y="1086"/>
                    <a:pt x="2201" y="1061"/>
                  </a:cubicBezTo>
                  <a:lnTo>
                    <a:pt x="2201" y="1061"/>
                  </a:lnTo>
                  <a:cubicBezTo>
                    <a:pt x="2208" y="1083"/>
                    <a:pt x="2209" y="1091"/>
                    <a:pt x="2207" y="1091"/>
                  </a:cubicBezTo>
                  <a:cubicBezTo>
                    <a:pt x="2202" y="1091"/>
                    <a:pt x="2176" y="1036"/>
                    <a:pt x="2171" y="1036"/>
                  </a:cubicBezTo>
                  <a:lnTo>
                    <a:pt x="2171" y="1036"/>
                  </a:lnTo>
                  <a:cubicBezTo>
                    <a:pt x="2169" y="1036"/>
                    <a:pt x="2170" y="1043"/>
                    <a:pt x="2175" y="1062"/>
                  </a:cubicBezTo>
                  <a:cubicBezTo>
                    <a:pt x="2189" y="1082"/>
                    <a:pt x="2201" y="1116"/>
                    <a:pt x="2211" y="1134"/>
                  </a:cubicBezTo>
                  <a:cubicBezTo>
                    <a:pt x="2192" y="1109"/>
                    <a:pt x="2178" y="1099"/>
                    <a:pt x="2168" y="1099"/>
                  </a:cubicBezTo>
                  <a:cubicBezTo>
                    <a:pt x="2158" y="1099"/>
                    <a:pt x="2153" y="1108"/>
                    <a:pt x="2152" y="1123"/>
                  </a:cubicBezTo>
                  <a:lnTo>
                    <a:pt x="2122" y="1061"/>
                  </a:lnTo>
                  <a:cubicBezTo>
                    <a:pt x="2122" y="1061"/>
                    <a:pt x="2121" y="1061"/>
                    <a:pt x="2121" y="1061"/>
                  </a:cubicBezTo>
                  <a:cubicBezTo>
                    <a:pt x="2089" y="1061"/>
                    <a:pt x="2082" y="1118"/>
                    <a:pt x="2053" y="1131"/>
                  </a:cubicBezTo>
                  <a:cubicBezTo>
                    <a:pt x="2077" y="1155"/>
                    <a:pt x="2126" y="1264"/>
                    <a:pt x="2121" y="1279"/>
                  </a:cubicBezTo>
                  <a:lnTo>
                    <a:pt x="2073" y="1185"/>
                  </a:lnTo>
                  <a:lnTo>
                    <a:pt x="2073" y="1185"/>
                  </a:lnTo>
                  <a:cubicBezTo>
                    <a:pt x="2096" y="1248"/>
                    <a:pt x="2099" y="1218"/>
                    <a:pt x="2121" y="1295"/>
                  </a:cubicBezTo>
                  <a:cubicBezTo>
                    <a:pt x="2105" y="1290"/>
                    <a:pt x="2063" y="1191"/>
                    <a:pt x="2055" y="1155"/>
                  </a:cubicBezTo>
                  <a:lnTo>
                    <a:pt x="2055" y="1155"/>
                  </a:lnTo>
                  <a:lnTo>
                    <a:pt x="2056" y="1195"/>
                  </a:lnTo>
                  <a:cubicBezTo>
                    <a:pt x="2042" y="1166"/>
                    <a:pt x="2038" y="1149"/>
                    <a:pt x="2023" y="1113"/>
                  </a:cubicBezTo>
                  <a:lnTo>
                    <a:pt x="2023" y="1113"/>
                  </a:lnTo>
                  <a:cubicBezTo>
                    <a:pt x="2027" y="1124"/>
                    <a:pt x="2027" y="1129"/>
                    <a:pt x="2025" y="1129"/>
                  </a:cubicBezTo>
                  <a:cubicBezTo>
                    <a:pt x="2019" y="1129"/>
                    <a:pt x="1994" y="1093"/>
                    <a:pt x="1987" y="1093"/>
                  </a:cubicBezTo>
                  <a:lnTo>
                    <a:pt x="1987" y="1093"/>
                  </a:lnTo>
                  <a:cubicBezTo>
                    <a:pt x="1982" y="1093"/>
                    <a:pt x="1983" y="1103"/>
                    <a:pt x="1994" y="1134"/>
                  </a:cubicBezTo>
                  <a:lnTo>
                    <a:pt x="1981" y="1106"/>
                  </a:lnTo>
                  <a:cubicBezTo>
                    <a:pt x="1951" y="1117"/>
                    <a:pt x="1952" y="1157"/>
                    <a:pt x="1930" y="1173"/>
                  </a:cubicBezTo>
                  <a:cubicBezTo>
                    <a:pt x="1964" y="1257"/>
                    <a:pt x="1946" y="1242"/>
                    <a:pt x="1967" y="1314"/>
                  </a:cubicBezTo>
                  <a:cubicBezTo>
                    <a:pt x="1940" y="1297"/>
                    <a:pt x="1900" y="1249"/>
                    <a:pt x="1878" y="1249"/>
                  </a:cubicBezTo>
                  <a:cubicBezTo>
                    <a:pt x="1875" y="1249"/>
                    <a:pt x="1873" y="1250"/>
                    <a:pt x="1870" y="1252"/>
                  </a:cubicBezTo>
                  <a:cubicBezTo>
                    <a:pt x="1870" y="1299"/>
                    <a:pt x="1894" y="1325"/>
                    <a:pt x="1906" y="1378"/>
                  </a:cubicBezTo>
                  <a:cubicBezTo>
                    <a:pt x="1875" y="1300"/>
                    <a:pt x="1856" y="1318"/>
                    <a:pt x="1847" y="1257"/>
                  </a:cubicBezTo>
                  <a:cubicBezTo>
                    <a:pt x="1836" y="1268"/>
                    <a:pt x="1828" y="1275"/>
                    <a:pt x="1822" y="1289"/>
                  </a:cubicBezTo>
                  <a:cubicBezTo>
                    <a:pt x="1816" y="1303"/>
                    <a:pt x="1811" y="1323"/>
                    <a:pt x="1805" y="1361"/>
                  </a:cubicBezTo>
                  <a:cubicBezTo>
                    <a:pt x="1820" y="1392"/>
                    <a:pt x="1830" y="1403"/>
                    <a:pt x="1836" y="1432"/>
                  </a:cubicBezTo>
                  <a:cubicBezTo>
                    <a:pt x="1836" y="1434"/>
                    <a:pt x="1835" y="1435"/>
                    <a:pt x="1834" y="1435"/>
                  </a:cubicBezTo>
                  <a:cubicBezTo>
                    <a:pt x="1827" y="1435"/>
                    <a:pt x="1809" y="1399"/>
                    <a:pt x="1799" y="1366"/>
                  </a:cubicBezTo>
                  <a:lnTo>
                    <a:pt x="1797" y="1356"/>
                  </a:lnTo>
                  <a:cubicBezTo>
                    <a:pt x="1797" y="1380"/>
                    <a:pt x="1792" y="1389"/>
                    <a:pt x="1783" y="1389"/>
                  </a:cubicBezTo>
                  <a:cubicBezTo>
                    <a:pt x="1768" y="1389"/>
                    <a:pt x="1741" y="1357"/>
                    <a:pt x="1717" y="1328"/>
                  </a:cubicBezTo>
                  <a:cubicBezTo>
                    <a:pt x="1694" y="1302"/>
                    <a:pt x="1674" y="1278"/>
                    <a:pt x="1663" y="1278"/>
                  </a:cubicBezTo>
                  <a:cubicBezTo>
                    <a:pt x="1654" y="1278"/>
                    <a:pt x="1651" y="1292"/>
                    <a:pt x="1655" y="1330"/>
                  </a:cubicBezTo>
                  <a:lnTo>
                    <a:pt x="1653" y="1320"/>
                  </a:lnTo>
                  <a:cubicBezTo>
                    <a:pt x="1651" y="1352"/>
                    <a:pt x="1649" y="1383"/>
                    <a:pt x="1645" y="1417"/>
                  </a:cubicBezTo>
                  <a:cubicBezTo>
                    <a:pt x="1626" y="1407"/>
                    <a:pt x="1637" y="1354"/>
                    <a:pt x="1613" y="1308"/>
                  </a:cubicBezTo>
                  <a:lnTo>
                    <a:pt x="1613" y="1308"/>
                  </a:lnTo>
                  <a:cubicBezTo>
                    <a:pt x="1614" y="1361"/>
                    <a:pt x="1605" y="1374"/>
                    <a:pt x="1594" y="1374"/>
                  </a:cubicBezTo>
                  <a:cubicBezTo>
                    <a:pt x="1591" y="1374"/>
                    <a:pt x="1587" y="1373"/>
                    <a:pt x="1583" y="1371"/>
                  </a:cubicBezTo>
                  <a:cubicBezTo>
                    <a:pt x="1577" y="1367"/>
                    <a:pt x="1570" y="1363"/>
                    <a:pt x="1564" y="1363"/>
                  </a:cubicBezTo>
                  <a:cubicBezTo>
                    <a:pt x="1557" y="1363"/>
                    <a:pt x="1551" y="1371"/>
                    <a:pt x="1549" y="1398"/>
                  </a:cubicBezTo>
                  <a:cubicBezTo>
                    <a:pt x="1522" y="1319"/>
                    <a:pt x="1507" y="1297"/>
                    <a:pt x="1494" y="1297"/>
                  </a:cubicBezTo>
                  <a:cubicBezTo>
                    <a:pt x="1489" y="1297"/>
                    <a:pt x="1483" y="1302"/>
                    <a:pt x="1478" y="1309"/>
                  </a:cubicBezTo>
                  <a:cubicBezTo>
                    <a:pt x="1471" y="1319"/>
                    <a:pt x="1463" y="1331"/>
                    <a:pt x="1454" y="1331"/>
                  </a:cubicBezTo>
                  <a:cubicBezTo>
                    <a:pt x="1445" y="1331"/>
                    <a:pt x="1434" y="1319"/>
                    <a:pt x="1421" y="1283"/>
                  </a:cubicBezTo>
                  <a:lnTo>
                    <a:pt x="1421" y="1283"/>
                  </a:lnTo>
                  <a:lnTo>
                    <a:pt x="1433" y="1340"/>
                  </a:lnTo>
                  <a:cubicBezTo>
                    <a:pt x="1434" y="1354"/>
                    <a:pt x="1433" y="1359"/>
                    <a:pt x="1432" y="1359"/>
                  </a:cubicBezTo>
                  <a:cubicBezTo>
                    <a:pt x="1428" y="1359"/>
                    <a:pt x="1417" y="1306"/>
                    <a:pt x="1412" y="1297"/>
                  </a:cubicBezTo>
                  <a:lnTo>
                    <a:pt x="1412" y="1297"/>
                  </a:lnTo>
                  <a:cubicBezTo>
                    <a:pt x="1419" y="1341"/>
                    <a:pt x="1428" y="1347"/>
                    <a:pt x="1429" y="1378"/>
                  </a:cubicBezTo>
                  <a:cubicBezTo>
                    <a:pt x="1419" y="1395"/>
                    <a:pt x="1407" y="1402"/>
                    <a:pt x="1394" y="1402"/>
                  </a:cubicBezTo>
                  <a:cubicBezTo>
                    <a:pt x="1391" y="1402"/>
                    <a:pt x="1389" y="1402"/>
                    <a:pt x="1386" y="1401"/>
                  </a:cubicBezTo>
                  <a:cubicBezTo>
                    <a:pt x="1371" y="1397"/>
                    <a:pt x="1354" y="1386"/>
                    <a:pt x="1337" y="1368"/>
                  </a:cubicBezTo>
                  <a:cubicBezTo>
                    <a:pt x="1321" y="1351"/>
                    <a:pt x="1304" y="1331"/>
                    <a:pt x="1290" y="1311"/>
                  </a:cubicBezTo>
                  <a:cubicBezTo>
                    <a:pt x="1276" y="1290"/>
                    <a:pt x="1263" y="1272"/>
                    <a:pt x="1251" y="1259"/>
                  </a:cubicBezTo>
                  <a:cubicBezTo>
                    <a:pt x="1251" y="1259"/>
                    <a:pt x="1251" y="1258"/>
                    <a:pt x="1250" y="1258"/>
                  </a:cubicBezTo>
                  <a:cubicBezTo>
                    <a:pt x="1243" y="1258"/>
                    <a:pt x="1241" y="1328"/>
                    <a:pt x="1237" y="1386"/>
                  </a:cubicBezTo>
                  <a:cubicBezTo>
                    <a:pt x="1235" y="1423"/>
                    <a:pt x="1231" y="1455"/>
                    <a:pt x="1226" y="1455"/>
                  </a:cubicBezTo>
                  <a:cubicBezTo>
                    <a:pt x="1223" y="1455"/>
                    <a:pt x="1220" y="1444"/>
                    <a:pt x="1216" y="1419"/>
                  </a:cubicBezTo>
                  <a:cubicBezTo>
                    <a:pt x="1220" y="1383"/>
                    <a:pt x="1224" y="1347"/>
                    <a:pt x="1226" y="1311"/>
                  </a:cubicBezTo>
                  <a:lnTo>
                    <a:pt x="1226" y="1311"/>
                  </a:lnTo>
                  <a:cubicBezTo>
                    <a:pt x="1216" y="1344"/>
                    <a:pt x="1207" y="1358"/>
                    <a:pt x="1198" y="1365"/>
                  </a:cubicBezTo>
                  <a:cubicBezTo>
                    <a:pt x="1194" y="1368"/>
                    <a:pt x="1188" y="1369"/>
                    <a:pt x="1183" y="1369"/>
                  </a:cubicBezTo>
                  <a:cubicBezTo>
                    <a:pt x="1179" y="1369"/>
                    <a:pt x="1174" y="1368"/>
                    <a:pt x="1170" y="1367"/>
                  </a:cubicBezTo>
                  <a:cubicBezTo>
                    <a:pt x="1165" y="1365"/>
                    <a:pt x="1159" y="1363"/>
                    <a:pt x="1153" y="1363"/>
                  </a:cubicBezTo>
                  <a:cubicBezTo>
                    <a:pt x="1150" y="1363"/>
                    <a:pt x="1147" y="1363"/>
                    <a:pt x="1145" y="1365"/>
                  </a:cubicBezTo>
                  <a:cubicBezTo>
                    <a:pt x="1136" y="1367"/>
                    <a:pt x="1127" y="1377"/>
                    <a:pt x="1112" y="1403"/>
                  </a:cubicBezTo>
                  <a:cubicBezTo>
                    <a:pt x="1118" y="1380"/>
                    <a:pt x="1126" y="1349"/>
                    <a:pt x="1129" y="1349"/>
                  </a:cubicBezTo>
                  <a:cubicBezTo>
                    <a:pt x="1129" y="1349"/>
                    <a:pt x="1129" y="1349"/>
                    <a:pt x="1129" y="1349"/>
                  </a:cubicBezTo>
                  <a:cubicBezTo>
                    <a:pt x="1132" y="1325"/>
                    <a:pt x="1131" y="1315"/>
                    <a:pt x="1129" y="1315"/>
                  </a:cubicBezTo>
                  <a:cubicBezTo>
                    <a:pt x="1127" y="1315"/>
                    <a:pt x="1124" y="1318"/>
                    <a:pt x="1122" y="1324"/>
                  </a:cubicBezTo>
                  <a:cubicBezTo>
                    <a:pt x="1113" y="1340"/>
                    <a:pt x="1101" y="1371"/>
                    <a:pt x="1093" y="1402"/>
                  </a:cubicBezTo>
                  <a:cubicBezTo>
                    <a:pt x="1091" y="1394"/>
                    <a:pt x="1106" y="1346"/>
                    <a:pt x="1112" y="1314"/>
                  </a:cubicBezTo>
                  <a:cubicBezTo>
                    <a:pt x="1114" y="1307"/>
                    <a:pt x="1114" y="1304"/>
                    <a:pt x="1113" y="1304"/>
                  </a:cubicBezTo>
                  <a:lnTo>
                    <a:pt x="1113" y="1304"/>
                  </a:lnTo>
                  <a:cubicBezTo>
                    <a:pt x="1110" y="1304"/>
                    <a:pt x="1103" y="1320"/>
                    <a:pt x="1097" y="1333"/>
                  </a:cubicBezTo>
                  <a:cubicBezTo>
                    <a:pt x="1092" y="1344"/>
                    <a:pt x="1087" y="1353"/>
                    <a:pt x="1086" y="1353"/>
                  </a:cubicBezTo>
                  <a:cubicBezTo>
                    <a:pt x="1085" y="1353"/>
                    <a:pt x="1086" y="1347"/>
                    <a:pt x="1091" y="1331"/>
                  </a:cubicBezTo>
                  <a:cubicBezTo>
                    <a:pt x="1094" y="1322"/>
                    <a:pt x="1097" y="1314"/>
                    <a:pt x="1100" y="1308"/>
                  </a:cubicBezTo>
                  <a:lnTo>
                    <a:pt x="1100" y="1308"/>
                  </a:lnTo>
                  <a:cubicBezTo>
                    <a:pt x="1088" y="1331"/>
                    <a:pt x="1090" y="1293"/>
                    <a:pt x="1065" y="1373"/>
                  </a:cubicBezTo>
                  <a:cubicBezTo>
                    <a:pt x="1066" y="1362"/>
                    <a:pt x="1064" y="1359"/>
                    <a:pt x="1062" y="1359"/>
                  </a:cubicBezTo>
                  <a:cubicBezTo>
                    <a:pt x="1059" y="1359"/>
                    <a:pt x="1055" y="1363"/>
                    <a:pt x="1051" y="1366"/>
                  </a:cubicBezTo>
                  <a:cubicBezTo>
                    <a:pt x="1049" y="1368"/>
                    <a:pt x="1046" y="1371"/>
                    <a:pt x="1044" y="1371"/>
                  </a:cubicBezTo>
                  <a:cubicBezTo>
                    <a:pt x="1041" y="1371"/>
                    <a:pt x="1041" y="1366"/>
                    <a:pt x="1045" y="1351"/>
                  </a:cubicBezTo>
                  <a:lnTo>
                    <a:pt x="1045" y="1351"/>
                  </a:lnTo>
                  <a:cubicBezTo>
                    <a:pt x="1032" y="1376"/>
                    <a:pt x="1027" y="1383"/>
                    <a:pt x="1025" y="1383"/>
                  </a:cubicBezTo>
                  <a:cubicBezTo>
                    <a:pt x="1023" y="1383"/>
                    <a:pt x="1023" y="1379"/>
                    <a:pt x="1022" y="1376"/>
                  </a:cubicBezTo>
                  <a:cubicBezTo>
                    <a:pt x="1022" y="1374"/>
                    <a:pt x="1021" y="1372"/>
                    <a:pt x="1020" y="1372"/>
                  </a:cubicBezTo>
                  <a:cubicBezTo>
                    <a:pt x="1017" y="1372"/>
                    <a:pt x="1009" y="1383"/>
                    <a:pt x="986" y="1428"/>
                  </a:cubicBezTo>
                  <a:cubicBezTo>
                    <a:pt x="1019" y="1363"/>
                    <a:pt x="1030" y="1335"/>
                    <a:pt x="1028" y="1331"/>
                  </a:cubicBezTo>
                  <a:cubicBezTo>
                    <a:pt x="1028" y="1330"/>
                    <a:pt x="1028" y="1330"/>
                    <a:pt x="1027" y="1330"/>
                  </a:cubicBezTo>
                  <a:cubicBezTo>
                    <a:pt x="1022" y="1330"/>
                    <a:pt x="1007" y="1348"/>
                    <a:pt x="988" y="1372"/>
                  </a:cubicBezTo>
                  <a:cubicBezTo>
                    <a:pt x="1013" y="1336"/>
                    <a:pt x="1009" y="1331"/>
                    <a:pt x="1044" y="1280"/>
                  </a:cubicBezTo>
                  <a:cubicBezTo>
                    <a:pt x="1044" y="1280"/>
                    <a:pt x="1044" y="1280"/>
                    <a:pt x="1044" y="1280"/>
                  </a:cubicBezTo>
                  <a:cubicBezTo>
                    <a:pt x="1039" y="1280"/>
                    <a:pt x="1019" y="1301"/>
                    <a:pt x="978" y="1361"/>
                  </a:cubicBezTo>
                  <a:cubicBezTo>
                    <a:pt x="999" y="1323"/>
                    <a:pt x="1007" y="1311"/>
                    <a:pt x="1002" y="1311"/>
                  </a:cubicBezTo>
                  <a:lnTo>
                    <a:pt x="1002" y="1311"/>
                  </a:lnTo>
                  <a:cubicBezTo>
                    <a:pt x="999" y="1311"/>
                    <a:pt x="988" y="1321"/>
                    <a:pt x="977" y="1332"/>
                  </a:cubicBezTo>
                  <a:cubicBezTo>
                    <a:pt x="968" y="1339"/>
                    <a:pt x="959" y="1346"/>
                    <a:pt x="957" y="1346"/>
                  </a:cubicBezTo>
                  <a:cubicBezTo>
                    <a:pt x="953" y="1346"/>
                    <a:pt x="963" y="1330"/>
                    <a:pt x="1007" y="1278"/>
                  </a:cubicBezTo>
                  <a:lnTo>
                    <a:pt x="1007" y="1278"/>
                  </a:lnTo>
                  <a:cubicBezTo>
                    <a:pt x="941" y="1326"/>
                    <a:pt x="884" y="1342"/>
                    <a:pt x="841" y="1342"/>
                  </a:cubicBezTo>
                  <a:cubicBezTo>
                    <a:pt x="886" y="1308"/>
                    <a:pt x="900" y="1302"/>
                    <a:pt x="908" y="1302"/>
                  </a:cubicBezTo>
                  <a:cubicBezTo>
                    <a:pt x="910" y="1302"/>
                    <a:pt x="911" y="1302"/>
                    <a:pt x="913" y="1303"/>
                  </a:cubicBezTo>
                  <a:cubicBezTo>
                    <a:pt x="914" y="1303"/>
                    <a:pt x="915" y="1303"/>
                    <a:pt x="917" y="1303"/>
                  </a:cubicBezTo>
                  <a:cubicBezTo>
                    <a:pt x="924" y="1303"/>
                    <a:pt x="937" y="1297"/>
                    <a:pt x="986" y="1253"/>
                  </a:cubicBezTo>
                  <a:lnTo>
                    <a:pt x="986" y="1253"/>
                  </a:lnTo>
                  <a:cubicBezTo>
                    <a:pt x="958" y="1266"/>
                    <a:pt x="916" y="1290"/>
                    <a:pt x="883" y="1304"/>
                  </a:cubicBezTo>
                  <a:cubicBezTo>
                    <a:pt x="867" y="1310"/>
                    <a:pt x="852" y="1314"/>
                    <a:pt x="842" y="1314"/>
                  </a:cubicBezTo>
                  <a:cubicBezTo>
                    <a:pt x="833" y="1314"/>
                    <a:pt x="829" y="1311"/>
                    <a:pt x="832" y="1300"/>
                  </a:cubicBezTo>
                  <a:cubicBezTo>
                    <a:pt x="846" y="1284"/>
                    <a:pt x="887" y="1268"/>
                    <a:pt x="909" y="1256"/>
                  </a:cubicBezTo>
                  <a:lnTo>
                    <a:pt x="909" y="1256"/>
                  </a:lnTo>
                  <a:cubicBezTo>
                    <a:pt x="902" y="1257"/>
                    <a:pt x="897" y="1258"/>
                    <a:pt x="892" y="1258"/>
                  </a:cubicBezTo>
                  <a:cubicBezTo>
                    <a:pt x="876" y="1258"/>
                    <a:pt x="873" y="1249"/>
                    <a:pt x="869" y="1240"/>
                  </a:cubicBezTo>
                  <a:cubicBezTo>
                    <a:pt x="865" y="1233"/>
                    <a:pt x="860" y="1225"/>
                    <a:pt x="840" y="1225"/>
                  </a:cubicBezTo>
                  <a:cubicBezTo>
                    <a:pt x="834" y="1225"/>
                    <a:pt x="826" y="1226"/>
                    <a:pt x="816" y="1228"/>
                  </a:cubicBezTo>
                  <a:lnTo>
                    <a:pt x="816" y="1228"/>
                  </a:lnTo>
                  <a:cubicBezTo>
                    <a:pt x="817" y="1227"/>
                    <a:pt x="818" y="1227"/>
                    <a:pt x="819" y="1226"/>
                  </a:cubicBezTo>
                  <a:lnTo>
                    <a:pt x="819" y="1226"/>
                  </a:lnTo>
                  <a:cubicBezTo>
                    <a:pt x="818" y="1227"/>
                    <a:pt x="817" y="1227"/>
                    <a:pt x="816" y="1228"/>
                  </a:cubicBezTo>
                  <a:cubicBezTo>
                    <a:pt x="816" y="1228"/>
                    <a:pt x="816" y="1228"/>
                    <a:pt x="816" y="1228"/>
                  </a:cubicBezTo>
                  <a:lnTo>
                    <a:pt x="816" y="1228"/>
                  </a:lnTo>
                  <a:cubicBezTo>
                    <a:pt x="778" y="1251"/>
                    <a:pt x="736" y="1269"/>
                    <a:pt x="697" y="1283"/>
                  </a:cubicBezTo>
                  <a:cubicBezTo>
                    <a:pt x="662" y="1295"/>
                    <a:pt x="630" y="1302"/>
                    <a:pt x="607" y="1311"/>
                  </a:cubicBezTo>
                  <a:lnTo>
                    <a:pt x="607" y="1311"/>
                  </a:lnTo>
                  <a:cubicBezTo>
                    <a:pt x="757" y="1242"/>
                    <a:pt x="628" y="1267"/>
                    <a:pt x="844" y="1177"/>
                  </a:cubicBezTo>
                  <a:lnTo>
                    <a:pt x="844" y="1177"/>
                  </a:lnTo>
                  <a:cubicBezTo>
                    <a:pt x="831" y="1180"/>
                    <a:pt x="801" y="1191"/>
                    <a:pt x="761" y="1210"/>
                  </a:cubicBezTo>
                  <a:cubicBezTo>
                    <a:pt x="770" y="1200"/>
                    <a:pt x="794" y="1186"/>
                    <a:pt x="842" y="1170"/>
                  </a:cubicBezTo>
                  <a:cubicBezTo>
                    <a:pt x="841" y="1170"/>
                    <a:pt x="840" y="1170"/>
                    <a:pt x="840" y="1170"/>
                  </a:cubicBezTo>
                  <a:cubicBezTo>
                    <a:pt x="807" y="1170"/>
                    <a:pt x="762" y="1191"/>
                    <a:pt x="743" y="1191"/>
                  </a:cubicBezTo>
                  <a:cubicBezTo>
                    <a:pt x="738" y="1191"/>
                    <a:pt x="735" y="1190"/>
                    <a:pt x="734" y="1186"/>
                  </a:cubicBezTo>
                  <a:cubicBezTo>
                    <a:pt x="764" y="1174"/>
                    <a:pt x="776" y="1173"/>
                    <a:pt x="812" y="1158"/>
                  </a:cubicBezTo>
                  <a:lnTo>
                    <a:pt x="812" y="1158"/>
                  </a:lnTo>
                  <a:cubicBezTo>
                    <a:pt x="774" y="1169"/>
                    <a:pt x="736" y="1179"/>
                    <a:pt x="717" y="1179"/>
                  </a:cubicBezTo>
                  <a:cubicBezTo>
                    <a:pt x="706" y="1179"/>
                    <a:pt x="701" y="1176"/>
                    <a:pt x="708" y="1166"/>
                  </a:cubicBezTo>
                  <a:cubicBezTo>
                    <a:pt x="723" y="1161"/>
                    <a:pt x="741" y="1152"/>
                    <a:pt x="748" y="1152"/>
                  </a:cubicBezTo>
                  <a:cubicBezTo>
                    <a:pt x="748" y="1152"/>
                    <a:pt x="749" y="1152"/>
                    <a:pt x="749" y="1152"/>
                  </a:cubicBezTo>
                  <a:lnTo>
                    <a:pt x="749" y="1152"/>
                  </a:lnTo>
                  <a:cubicBezTo>
                    <a:pt x="743" y="1148"/>
                    <a:pt x="731" y="1147"/>
                    <a:pt x="716" y="1147"/>
                  </a:cubicBezTo>
                  <a:cubicBezTo>
                    <a:pt x="699" y="1147"/>
                    <a:pt x="680" y="1148"/>
                    <a:pt x="662" y="1148"/>
                  </a:cubicBezTo>
                  <a:cubicBezTo>
                    <a:pt x="628" y="1148"/>
                    <a:pt x="599" y="1144"/>
                    <a:pt x="623" y="1118"/>
                  </a:cubicBezTo>
                  <a:cubicBezTo>
                    <a:pt x="758" y="1080"/>
                    <a:pt x="662" y="1092"/>
                    <a:pt x="775" y="1051"/>
                  </a:cubicBezTo>
                  <a:lnTo>
                    <a:pt x="737" y="1046"/>
                  </a:lnTo>
                  <a:lnTo>
                    <a:pt x="683" y="1072"/>
                  </a:lnTo>
                  <a:cubicBezTo>
                    <a:pt x="681" y="1059"/>
                    <a:pt x="593" y="1072"/>
                    <a:pt x="626" y="1047"/>
                  </a:cubicBezTo>
                  <a:lnTo>
                    <a:pt x="677" y="1042"/>
                  </a:lnTo>
                  <a:cubicBezTo>
                    <a:pt x="666" y="1036"/>
                    <a:pt x="656" y="1030"/>
                    <a:pt x="646" y="1022"/>
                  </a:cubicBezTo>
                  <a:lnTo>
                    <a:pt x="607" y="1052"/>
                  </a:lnTo>
                  <a:cubicBezTo>
                    <a:pt x="558" y="1055"/>
                    <a:pt x="501" y="1081"/>
                    <a:pt x="487" y="1081"/>
                  </a:cubicBezTo>
                  <a:cubicBezTo>
                    <a:pt x="482" y="1081"/>
                    <a:pt x="482" y="1078"/>
                    <a:pt x="488" y="1070"/>
                  </a:cubicBezTo>
                  <a:cubicBezTo>
                    <a:pt x="501" y="1070"/>
                    <a:pt x="484" y="1054"/>
                    <a:pt x="550" y="1025"/>
                  </a:cubicBezTo>
                  <a:lnTo>
                    <a:pt x="550" y="1025"/>
                  </a:lnTo>
                  <a:cubicBezTo>
                    <a:pt x="534" y="1026"/>
                    <a:pt x="518" y="1028"/>
                    <a:pt x="506" y="1028"/>
                  </a:cubicBezTo>
                  <a:cubicBezTo>
                    <a:pt x="488" y="1028"/>
                    <a:pt x="480" y="1024"/>
                    <a:pt x="494" y="1012"/>
                  </a:cubicBezTo>
                  <a:cubicBezTo>
                    <a:pt x="531" y="998"/>
                    <a:pt x="623" y="976"/>
                    <a:pt x="647" y="967"/>
                  </a:cubicBezTo>
                  <a:lnTo>
                    <a:pt x="647" y="967"/>
                  </a:lnTo>
                  <a:cubicBezTo>
                    <a:pt x="628" y="971"/>
                    <a:pt x="615" y="972"/>
                    <a:pt x="605" y="972"/>
                  </a:cubicBezTo>
                  <a:cubicBezTo>
                    <a:pt x="573" y="972"/>
                    <a:pt x="582" y="954"/>
                    <a:pt x="544" y="954"/>
                  </a:cubicBezTo>
                  <a:cubicBezTo>
                    <a:pt x="536" y="954"/>
                    <a:pt x="526" y="955"/>
                    <a:pt x="513" y="957"/>
                  </a:cubicBezTo>
                  <a:lnTo>
                    <a:pt x="513" y="957"/>
                  </a:lnTo>
                  <a:cubicBezTo>
                    <a:pt x="540" y="951"/>
                    <a:pt x="591" y="937"/>
                    <a:pt x="602" y="932"/>
                  </a:cubicBezTo>
                  <a:lnTo>
                    <a:pt x="602" y="932"/>
                  </a:lnTo>
                  <a:lnTo>
                    <a:pt x="521" y="948"/>
                  </a:lnTo>
                  <a:cubicBezTo>
                    <a:pt x="545" y="934"/>
                    <a:pt x="557" y="930"/>
                    <a:pt x="605" y="917"/>
                  </a:cubicBezTo>
                  <a:cubicBezTo>
                    <a:pt x="607" y="913"/>
                    <a:pt x="604" y="911"/>
                    <a:pt x="599" y="911"/>
                  </a:cubicBezTo>
                  <a:cubicBezTo>
                    <a:pt x="580" y="911"/>
                    <a:pt x="520" y="936"/>
                    <a:pt x="506" y="936"/>
                  </a:cubicBezTo>
                  <a:cubicBezTo>
                    <a:pt x="501" y="936"/>
                    <a:pt x="503" y="932"/>
                    <a:pt x="516" y="922"/>
                  </a:cubicBezTo>
                  <a:cubicBezTo>
                    <a:pt x="521" y="922"/>
                    <a:pt x="530" y="919"/>
                    <a:pt x="540" y="919"/>
                  </a:cubicBezTo>
                  <a:cubicBezTo>
                    <a:pt x="542" y="919"/>
                    <a:pt x="545" y="919"/>
                    <a:pt x="547" y="920"/>
                  </a:cubicBezTo>
                  <a:cubicBezTo>
                    <a:pt x="573" y="886"/>
                    <a:pt x="484" y="884"/>
                    <a:pt x="517" y="849"/>
                  </a:cubicBezTo>
                  <a:cubicBezTo>
                    <a:pt x="552" y="839"/>
                    <a:pt x="569" y="835"/>
                    <a:pt x="579" y="835"/>
                  </a:cubicBezTo>
                  <a:cubicBezTo>
                    <a:pt x="592" y="835"/>
                    <a:pt x="590" y="842"/>
                    <a:pt x="602" y="842"/>
                  </a:cubicBezTo>
                  <a:cubicBezTo>
                    <a:pt x="610" y="842"/>
                    <a:pt x="623" y="839"/>
                    <a:pt x="650" y="831"/>
                  </a:cubicBezTo>
                  <a:cubicBezTo>
                    <a:pt x="635" y="817"/>
                    <a:pt x="595" y="810"/>
                    <a:pt x="563" y="800"/>
                  </a:cubicBezTo>
                  <a:cubicBezTo>
                    <a:pt x="531" y="788"/>
                    <a:pt x="504" y="777"/>
                    <a:pt x="514" y="758"/>
                  </a:cubicBezTo>
                  <a:lnTo>
                    <a:pt x="514" y="758"/>
                  </a:lnTo>
                  <a:lnTo>
                    <a:pt x="502" y="766"/>
                  </a:lnTo>
                  <a:cubicBezTo>
                    <a:pt x="473" y="771"/>
                    <a:pt x="456" y="773"/>
                    <a:pt x="448" y="773"/>
                  </a:cubicBezTo>
                  <a:cubicBezTo>
                    <a:pt x="432" y="773"/>
                    <a:pt x="447" y="766"/>
                    <a:pt x="467" y="756"/>
                  </a:cubicBezTo>
                  <a:cubicBezTo>
                    <a:pt x="498" y="743"/>
                    <a:pt x="538" y="727"/>
                    <a:pt x="500" y="725"/>
                  </a:cubicBezTo>
                  <a:lnTo>
                    <a:pt x="500" y="725"/>
                  </a:lnTo>
                  <a:cubicBezTo>
                    <a:pt x="516" y="725"/>
                    <a:pt x="579" y="716"/>
                    <a:pt x="577" y="716"/>
                  </a:cubicBezTo>
                  <a:lnTo>
                    <a:pt x="577" y="716"/>
                  </a:lnTo>
                  <a:cubicBezTo>
                    <a:pt x="577" y="716"/>
                    <a:pt x="576" y="716"/>
                    <a:pt x="574" y="717"/>
                  </a:cubicBezTo>
                  <a:cubicBezTo>
                    <a:pt x="587" y="703"/>
                    <a:pt x="574" y="696"/>
                    <a:pt x="552" y="687"/>
                  </a:cubicBezTo>
                  <a:cubicBezTo>
                    <a:pt x="531" y="677"/>
                    <a:pt x="498" y="668"/>
                    <a:pt x="469" y="653"/>
                  </a:cubicBezTo>
                  <a:lnTo>
                    <a:pt x="514" y="652"/>
                  </a:lnTo>
                  <a:cubicBezTo>
                    <a:pt x="532" y="645"/>
                    <a:pt x="537" y="636"/>
                    <a:pt x="540" y="627"/>
                  </a:cubicBezTo>
                  <a:cubicBezTo>
                    <a:pt x="542" y="620"/>
                    <a:pt x="542" y="611"/>
                    <a:pt x="552" y="605"/>
                  </a:cubicBezTo>
                  <a:cubicBezTo>
                    <a:pt x="523" y="604"/>
                    <a:pt x="516" y="600"/>
                    <a:pt x="496" y="600"/>
                  </a:cubicBezTo>
                  <a:cubicBezTo>
                    <a:pt x="486" y="600"/>
                    <a:pt x="472" y="601"/>
                    <a:pt x="452" y="604"/>
                  </a:cubicBezTo>
                  <a:cubicBezTo>
                    <a:pt x="514" y="589"/>
                    <a:pt x="536" y="580"/>
                    <a:pt x="538" y="570"/>
                  </a:cubicBezTo>
                  <a:cubicBezTo>
                    <a:pt x="541" y="562"/>
                    <a:pt x="522" y="553"/>
                    <a:pt x="504" y="543"/>
                  </a:cubicBezTo>
                  <a:cubicBezTo>
                    <a:pt x="484" y="535"/>
                    <a:pt x="463" y="524"/>
                    <a:pt x="460" y="515"/>
                  </a:cubicBezTo>
                  <a:cubicBezTo>
                    <a:pt x="458" y="506"/>
                    <a:pt x="474" y="497"/>
                    <a:pt x="526" y="494"/>
                  </a:cubicBezTo>
                  <a:cubicBezTo>
                    <a:pt x="526" y="496"/>
                    <a:pt x="553" y="503"/>
                    <a:pt x="561" y="503"/>
                  </a:cubicBezTo>
                  <a:cubicBezTo>
                    <a:pt x="563" y="503"/>
                    <a:pt x="564" y="502"/>
                    <a:pt x="564" y="502"/>
                  </a:cubicBezTo>
                  <a:cubicBezTo>
                    <a:pt x="551" y="492"/>
                    <a:pt x="540" y="483"/>
                    <a:pt x="526" y="471"/>
                  </a:cubicBezTo>
                  <a:cubicBezTo>
                    <a:pt x="498" y="468"/>
                    <a:pt x="485" y="468"/>
                    <a:pt x="476" y="468"/>
                  </a:cubicBezTo>
                  <a:cubicBezTo>
                    <a:pt x="461" y="468"/>
                    <a:pt x="459" y="470"/>
                    <a:pt x="423" y="470"/>
                  </a:cubicBezTo>
                  <a:cubicBezTo>
                    <a:pt x="379" y="460"/>
                    <a:pt x="345" y="448"/>
                    <a:pt x="348" y="439"/>
                  </a:cubicBezTo>
                  <a:lnTo>
                    <a:pt x="348" y="439"/>
                  </a:lnTo>
                  <a:cubicBezTo>
                    <a:pt x="371" y="450"/>
                    <a:pt x="401" y="453"/>
                    <a:pt x="431" y="454"/>
                  </a:cubicBezTo>
                  <a:cubicBezTo>
                    <a:pt x="441" y="455"/>
                    <a:pt x="450" y="455"/>
                    <a:pt x="460" y="455"/>
                  </a:cubicBezTo>
                  <a:cubicBezTo>
                    <a:pt x="478" y="455"/>
                    <a:pt x="496" y="454"/>
                    <a:pt x="510" y="454"/>
                  </a:cubicBezTo>
                  <a:cubicBezTo>
                    <a:pt x="486" y="451"/>
                    <a:pt x="462" y="446"/>
                    <a:pt x="438" y="444"/>
                  </a:cubicBezTo>
                  <a:lnTo>
                    <a:pt x="438" y="444"/>
                  </a:lnTo>
                  <a:cubicBezTo>
                    <a:pt x="444" y="444"/>
                    <a:pt x="449" y="444"/>
                    <a:pt x="453" y="444"/>
                  </a:cubicBezTo>
                  <a:cubicBezTo>
                    <a:pt x="499" y="444"/>
                    <a:pt x="465" y="439"/>
                    <a:pt x="426" y="430"/>
                  </a:cubicBezTo>
                  <a:cubicBezTo>
                    <a:pt x="382" y="423"/>
                    <a:pt x="335" y="412"/>
                    <a:pt x="382" y="408"/>
                  </a:cubicBezTo>
                  <a:lnTo>
                    <a:pt x="382" y="408"/>
                  </a:lnTo>
                  <a:lnTo>
                    <a:pt x="422" y="415"/>
                  </a:lnTo>
                  <a:cubicBezTo>
                    <a:pt x="403" y="403"/>
                    <a:pt x="354" y="384"/>
                    <a:pt x="367" y="376"/>
                  </a:cubicBezTo>
                  <a:lnTo>
                    <a:pt x="367" y="376"/>
                  </a:lnTo>
                  <a:cubicBezTo>
                    <a:pt x="453" y="392"/>
                    <a:pt x="405" y="394"/>
                    <a:pt x="475" y="410"/>
                  </a:cubicBezTo>
                  <a:cubicBezTo>
                    <a:pt x="474" y="403"/>
                    <a:pt x="434" y="389"/>
                    <a:pt x="407" y="376"/>
                  </a:cubicBezTo>
                  <a:cubicBezTo>
                    <a:pt x="385" y="365"/>
                    <a:pt x="370" y="355"/>
                    <a:pt x="390" y="355"/>
                  </a:cubicBezTo>
                  <a:cubicBezTo>
                    <a:pt x="394" y="355"/>
                    <a:pt x="400" y="356"/>
                    <a:pt x="407" y="357"/>
                  </a:cubicBezTo>
                  <a:cubicBezTo>
                    <a:pt x="429" y="368"/>
                    <a:pt x="428" y="376"/>
                    <a:pt x="450" y="387"/>
                  </a:cubicBezTo>
                  <a:cubicBezTo>
                    <a:pt x="501" y="393"/>
                    <a:pt x="520" y="394"/>
                    <a:pt x="530" y="394"/>
                  </a:cubicBezTo>
                  <a:cubicBezTo>
                    <a:pt x="538" y="394"/>
                    <a:pt x="536" y="391"/>
                    <a:pt x="545" y="389"/>
                  </a:cubicBezTo>
                  <a:lnTo>
                    <a:pt x="542" y="389"/>
                  </a:lnTo>
                  <a:cubicBezTo>
                    <a:pt x="559" y="388"/>
                    <a:pt x="574" y="387"/>
                    <a:pt x="592" y="386"/>
                  </a:cubicBezTo>
                  <a:lnTo>
                    <a:pt x="564" y="382"/>
                  </a:lnTo>
                  <a:cubicBezTo>
                    <a:pt x="458" y="342"/>
                    <a:pt x="452" y="330"/>
                    <a:pt x="454" y="321"/>
                  </a:cubicBezTo>
                  <a:cubicBezTo>
                    <a:pt x="457" y="313"/>
                    <a:pt x="468" y="309"/>
                    <a:pt x="403" y="270"/>
                  </a:cubicBezTo>
                  <a:lnTo>
                    <a:pt x="403" y="270"/>
                  </a:lnTo>
                  <a:cubicBezTo>
                    <a:pt x="464" y="306"/>
                    <a:pt x="484" y="314"/>
                    <a:pt x="498" y="318"/>
                  </a:cubicBezTo>
                  <a:cubicBezTo>
                    <a:pt x="512" y="321"/>
                    <a:pt x="522" y="321"/>
                    <a:pt x="568" y="341"/>
                  </a:cubicBezTo>
                  <a:cubicBezTo>
                    <a:pt x="594" y="346"/>
                    <a:pt x="625" y="352"/>
                    <a:pt x="649" y="365"/>
                  </a:cubicBezTo>
                  <a:lnTo>
                    <a:pt x="649" y="365"/>
                  </a:lnTo>
                  <a:cubicBezTo>
                    <a:pt x="627" y="353"/>
                    <a:pt x="627" y="351"/>
                    <a:pt x="633" y="351"/>
                  </a:cubicBezTo>
                  <a:cubicBezTo>
                    <a:pt x="636" y="351"/>
                    <a:pt x="640" y="351"/>
                    <a:pt x="644" y="352"/>
                  </a:cubicBezTo>
                  <a:cubicBezTo>
                    <a:pt x="645" y="352"/>
                    <a:pt x="647" y="352"/>
                    <a:pt x="648" y="352"/>
                  </a:cubicBezTo>
                  <a:cubicBezTo>
                    <a:pt x="656" y="352"/>
                    <a:pt x="654" y="348"/>
                    <a:pt x="613" y="324"/>
                  </a:cubicBezTo>
                  <a:lnTo>
                    <a:pt x="613" y="324"/>
                  </a:lnTo>
                  <a:cubicBezTo>
                    <a:pt x="641" y="336"/>
                    <a:pt x="619" y="318"/>
                    <a:pt x="688" y="355"/>
                  </a:cubicBezTo>
                  <a:cubicBezTo>
                    <a:pt x="671" y="336"/>
                    <a:pt x="638" y="331"/>
                    <a:pt x="603" y="313"/>
                  </a:cubicBezTo>
                  <a:cubicBezTo>
                    <a:pt x="581" y="298"/>
                    <a:pt x="578" y="290"/>
                    <a:pt x="585" y="288"/>
                  </a:cubicBezTo>
                  <a:cubicBezTo>
                    <a:pt x="586" y="288"/>
                    <a:pt x="587" y="288"/>
                    <a:pt x="589" y="288"/>
                  </a:cubicBezTo>
                  <a:cubicBezTo>
                    <a:pt x="597" y="288"/>
                    <a:pt x="610" y="290"/>
                    <a:pt x="621" y="292"/>
                  </a:cubicBezTo>
                  <a:cubicBezTo>
                    <a:pt x="630" y="294"/>
                    <a:pt x="639" y="296"/>
                    <a:pt x="644" y="296"/>
                  </a:cubicBezTo>
                  <a:cubicBezTo>
                    <a:pt x="656" y="296"/>
                    <a:pt x="655" y="288"/>
                    <a:pt x="618" y="253"/>
                  </a:cubicBezTo>
                  <a:cubicBezTo>
                    <a:pt x="598" y="228"/>
                    <a:pt x="568" y="199"/>
                    <a:pt x="540" y="168"/>
                  </a:cubicBezTo>
                  <a:cubicBezTo>
                    <a:pt x="511" y="137"/>
                    <a:pt x="485" y="107"/>
                    <a:pt x="474" y="78"/>
                  </a:cubicBezTo>
                  <a:lnTo>
                    <a:pt x="474" y="78"/>
                  </a:lnTo>
                  <a:cubicBezTo>
                    <a:pt x="495" y="91"/>
                    <a:pt x="516" y="112"/>
                    <a:pt x="532" y="129"/>
                  </a:cubicBezTo>
                  <a:cubicBezTo>
                    <a:pt x="547" y="146"/>
                    <a:pt x="558" y="159"/>
                    <a:pt x="558" y="159"/>
                  </a:cubicBezTo>
                  <a:cubicBezTo>
                    <a:pt x="573" y="166"/>
                    <a:pt x="583" y="170"/>
                    <a:pt x="588" y="170"/>
                  </a:cubicBezTo>
                  <a:cubicBezTo>
                    <a:pt x="590" y="170"/>
                    <a:pt x="591" y="169"/>
                    <a:pt x="592" y="168"/>
                  </a:cubicBezTo>
                  <a:cubicBezTo>
                    <a:pt x="594" y="164"/>
                    <a:pt x="589" y="153"/>
                    <a:pt x="579" y="137"/>
                  </a:cubicBezTo>
                  <a:lnTo>
                    <a:pt x="579" y="137"/>
                  </a:lnTo>
                  <a:cubicBezTo>
                    <a:pt x="598" y="158"/>
                    <a:pt x="616" y="171"/>
                    <a:pt x="644" y="195"/>
                  </a:cubicBezTo>
                  <a:cubicBezTo>
                    <a:pt x="642" y="186"/>
                    <a:pt x="587" y="129"/>
                    <a:pt x="596" y="129"/>
                  </a:cubicBezTo>
                  <a:lnTo>
                    <a:pt x="596" y="129"/>
                  </a:lnTo>
                  <a:cubicBezTo>
                    <a:pt x="598" y="129"/>
                    <a:pt x="601" y="131"/>
                    <a:pt x="607" y="135"/>
                  </a:cubicBezTo>
                  <a:cubicBezTo>
                    <a:pt x="626" y="159"/>
                    <a:pt x="652" y="189"/>
                    <a:pt x="688" y="232"/>
                  </a:cubicBezTo>
                  <a:cubicBezTo>
                    <a:pt x="673" y="207"/>
                    <a:pt x="639" y="159"/>
                    <a:pt x="629" y="129"/>
                  </a:cubicBezTo>
                  <a:lnTo>
                    <a:pt x="629" y="129"/>
                  </a:lnTo>
                  <a:cubicBezTo>
                    <a:pt x="665" y="170"/>
                    <a:pt x="678" y="196"/>
                    <a:pt x="701" y="225"/>
                  </a:cubicBezTo>
                  <a:cubicBezTo>
                    <a:pt x="695" y="213"/>
                    <a:pt x="691" y="200"/>
                    <a:pt x="682" y="180"/>
                  </a:cubicBezTo>
                  <a:cubicBezTo>
                    <a:pt x="673" y="161"/>
                    <a:pt x="660" y="137"/>
                    <a:pt x="636" y="101"/>
                  </a:cubicBezTo>
                  <a:cubicBezTo>
                    <a:pt x="632" y="97"/>
                    <a:pt x="626" y="92"/>
                    <a:pt x="621" y="87"/>
                  </a:cubicBezTo>
                  <a:lnTo>
                    <a:pt x="621" y="87"/>
                  </a:lnTo>
                  <a:cubicBezTo>
                    <a:pt x="634" y="103"/>
                    <a:pt x="661" y="142"/>
                    <a:pt x="666" y="152"/>
                  </a:cubicBezTo>
                  <a:cubicBezTo>
                    <a:pt x="675" y="168"/>
                    <a:pt x="678" y="174"/>
                    <a:pt x="676" y="174"/>
                  </a:cubicBezTo>
                  <a:cubicBezTo>
                    <a:pt x="675" y="174"/>
                    <a:pt x="671" y="170"/>
                    <a:pt x="664" y="163"/>
                  </a:cubicBezTo>
                  <a:cubicBezTo>
                    <a:pt x="650" y="148"/>
                    <a:pt x="628" y="123"/>
                    <a:pt x="618" y="112"/>
                  </a:cubicBezTo>
                  <a:cubicBezTo>
                    <a:pt x="615" y="106"/>
                    <a:pt x="614" y="100"/>
                    <a:pt x="610" y="91"/>
                  </a:cubicBezTo>
                  <a:cubicBezTo>
                    <a:pt x="578" y="54"/>
                    <a:pt x="562" y="40"/>
                    <a:pt x="556" y="40"/>
                  </a:cubicBezTo>
                  <a:lnTo>
                    <a:pt x="556" y="40"/>
                  </a:lnTo>
                  <a:cubicBezTo>
                    <a:pt x="550" y="40"/>
                    <a:pt x="552" y="50"/>
                    <a:pt x="558" y="63"/>
                  </a:cubicBezTo>
                  <a:cubicBezTo>
                    <a:pt x="569" y="91"/>
                    <a:pt x="597" y="136"/>
                    <a:pt x="589" y="137"/>
                  </a:cubicBezTo>
                  <a:lnTo>
                    <a:pt x="499" y="35"/>
                  </a:lnTo>
                  <a:lnTo>
                    <a:pt x="499" y="35"/>
                  </a:lnTo>
                  <a:cubicBezTo>
                    <a:pt x="520" y="68"/>
                    <a:pt x="542" y="97"/>
                    <a:pt x="566" y="128"/>
                  </a:cubicBezTo>
                  <a:cubicBezTo>
                    <a:pt x="538" y="106"/>
                    <a:pt x="480" y="57"/>
                    <a:pt x="474" y="35"/>
                  </a:cubicBezTo>
                  <a:cubicBezTo>
                    <a:pt x="462" y="29"/>
                    <a:pt x="456" y="26"/>
                    <a:pt x="453" y="26"/>
                  </a:cubicBezTo>
                  <a:lnTo>
                    <a:pt x="453" y="26"/>
                  </a:lnTo>
                  <a:cubicBezTo>
                    <a:pt x="448" y="26"/>
                    <a:pt x="452" y="33"/>
                    <a:pt x="457" y="38"/>
                  </a:cubicBezTo>
                  <a:cubicBezTo>
                    <a:pt x="460" y="44"/>
                    <a:pt x="463" y="49"/>
                    <a:pt x="460" y="49"/>
                  </a:cubicBezTo>
                  <a:cubicBezTo>
                    <a:pt x="458" y="49"/>
                    <a:pt x="451" y="45"/>
                    <a:pt x="436" y="36"/>
                  </a:cubicBezTo>
                  <a:cubicBezTo>
                    <a:pt x="427" y="30"/>
                    <a:pt x="422" y="25"/>
                    <a:pt x="419" y="22"/>
                  </a:cubicBezTo>
                  <a:lnTo>
                    <a:pt x="419" y="22"/>
                  </a:lnTo>
                  <a:cubicBezTo>
                    <a:pt x="426" y="34"/>
                    <a:pt x="432" y="48"/>
                    <a:pt x="439" y="59"/>
                  </a:cubicBezTo>
                  <a:cubicBezTo>
                    <a:pt x="422" y="40"/>
                    <a:pt x="371" y="4"/>
                    <a:pt x="383" y="4"/>
                  </a:cubicBezTo>
                  <a:lnTo>
                    <a:pt x="383" y="4"/>
                  </a:lnTo>
                  <a:cubicBezTo>
                    <a:pt x="384" y="4"/>
                    <a:pt x="385" y="4"/>
                    <a:pt x="386" y="4"/>
                  </a:cubicBezTo>
                  <a:cubicBezTo>
                    <a:pt x="379" y="2"/>
                    <a:pt x="374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4840375" y="1402600"/>
              <a:ext cx="500" cy="625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9"/>
                    <a:pt x="13" y="16"/>
                    <a:pt x="18" y="25"/>
                  </a:cubicBezTo>
                  <a:cubicBezTo>
                    <a:pt x="19" y="23"/>
                    <a:pt x="19" y="22"/>
                    <a:pt x="20" y="21"/>
                  </a:cubicBezTo>
                  <a:cubicBezTo>
                    <a:pt x="20" y="18"/>
                    <a:pt x="18" y="15"/>
                    <a:pt x="18" y="14"/>
                  </a:cubicBezTo>
                  <a:cubicBezTo>
                    <a:pt x="11" y="9"/>
                    <a:pt x="5" y="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4765575" y="138925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4" y="1"/>
                  </a:moveTo>
                  <a:cubicBezTo>
                    <a:pt x="10" y="1"/>
                    <a:pt x="8" y="1"/>
                    <a:pt x="5" y="2"/>
                  </a:cubicBezTo>
                  <a:lnTo>
                    <a:pt x="5" y="2"/>
                  </a:lnTo>
                  <a:cubicBezTo>
                    <a:pt x="8" y="2"/>
                    <a:pt x="10" y="2"/>
                    <a:pt x="14" y="1"/>
                  </a:cubicBezTo>
                  <a:close/>
                  <a:moveTo>
                    <a:pt x="5" y="2"/>
                  </a:moveTo>
                  <a:cubicBezTo>
                    <a:pt x="5" y="2"/>
                    <a:pt x="4" y="2"/>
                    <a:pt x="3" y="2"/>
                  </a:cubicBezTo>
                  <a:lnTo>
                    <a:pt x="0" y="4"/>
                  </a:lnTo>
                  <a:cubicBezTo>
                    <a:pt x="2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4818175" y="1398275"/>
              <a:ext cx="275" cy="550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1"/>
                  </a:moveTo>
                  <a:lnTo>
                    <a:pt x="11" y="21"/>
                  </a:lnTo>
                  <a:lnTo>
                    <a:pt x="5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4773525" y="1384200"/>
              <a:ext cx="600" cy="50"/>
            </a:xfrm>
            <a:custGeom>
              <a:avLst/>
              <a:gdLst/>
              <a:ahLst/>
              <a:cxnLst/>
              <a:rect l="l" t="t" r="r" b="b"/>
              <a:pathLst>
                <a:path w="24" h="2" extrusionOk="0">
                  <a:moveTo>
                    <a:pt x="1" y="1"/>
                  </a:moveTo>
                  <a:cubicBezTo>
                    <a:pt x="8" y="2"/>
                    <a:pt x="17" y="2"/>
                    <a:pt x="23" y="2"/>
                  </a:cubicBezTo>
                  <a:cubicBezTo>
                    <a:pt x="17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4774350" y="1382550"/>
              <a:ext cx="875" cy="75"/>
            </a:xfrm>
            <a:custGeom>
              <a:avLst/>
              <a:gdLst/>
              <a:ahLst/>
              <a:cxnLst/>
              <a:rect l="l" t="t" r="r" b="b"/>
              <a:pathLst>
                <a:path w="35" h="3" extrusionOk="0">
                  <a:moveTo>
                    <a:pt x="13" y="1"/>
                  </a:moveTo>
                  <a:cubicBezTo>
                    <a:pt x="7" y="1"/>
                    <a:pt x="3" y="1"/>
                    <a:pt x="1" y="2"/>
                  </a:cubicBezTo>
                  <a:lnTo>
                    <a:pt x="35" y="2"/>
                  </a:lnTo>
                  <a:cubicBezTo>
                    <a:pt x="26" y="1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4774900" y="1381350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5"/>
                    <a:pt x="18" y="9"/>
                    <a:pt x="37" y="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4782125" y="1403025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16" y="0"/>
                  </a:moveTo>
                  <a:cubicBezTo>
                    <a:pt x="15" y="0"/>
                    <a:pt x="9" y="1"/>
                    <a:pt x="1" y="4"/>
                  </a:cubicBezTo>
                  <a:lnTo>
                    <a:pt x="5" y="4"/>
                  </a:lnTo>
                  <a:cubicBezTo>
                    <a:pt x="13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4774575" y="1398100"/>
              <a:ext cx="1200" cy="275"/>
            </a:xfrm>
            <a:custGeom>
              <a:avLst/>
              <a:gdLst/>
              <a:ahLst/>
              <a:cxnLst/>
              <a:rect l="l" t="t" r="r" b="b"/>
              <a:pathLst>
                <a:path w="48" h="11" extrusionOk="0">
                  <a:moveTo>
                    <a:pt x="41" y="1"/>
                  </a:moveTo>
                  <a:cubicBezTo>
                    <a:pt x="35" y="1"/>
                    <a:pt x="23" y="4"/>
                    <a:pt x="0" y="11"/>
                  </a:cubicBezTo>
                  <a:cubicBezTo>
                    <a:pt x="17" y="10"/>
                    <a:pt x="33" y="9"/>
                    <a:pt x="44" y="9"/>
                  </a:cubicBezTo>
                  <a:cubicBezTo>
                    <a:pt x="46" y="4"/>
                    <a:pt x="48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4786950" y="140470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lnTo>
                    <a:pt x="1" y="3"/>
                  </a:ln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4775375" y="139830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12" y="1"/>
                  </a:moveTo>
                  <a:cubicBezTo>
                    <a:pt x="7" y="7"/>
                    <a:pt x="0" y="15"/>
                    <a:pt x="15" y="15"/>
                  </a:cubicBezTo>
                  <a:cubicBezTo>
                    <a:pt x="30" y="5"/>
                    <a:pt x="25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4778925" y="1378650"/>
              <a:ext cx="250" cy="350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0" y="1"/>
                  </a:moveTo>
                  <a:lnTo>
                    <a:pt x="5" y="10"/>
                  </a:lnTo>
                  <a:lnTo>
                    <a:pt x="10" y="13"/>
                  </a:lnTo>
                  <a:cubicBezTo>
                    <a:pt x="7" y="9"/>
                    <a:pt x="4" y="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4778775" y="137845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1" y="0"/>
                  </a:moveTo>
                  <a:cubicBezTo>
                    <a:pt x="0" y="0"/>
                    <a:pt x="0" y="1"/>
                    <a:pt x="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4778525" y="1377875"/>
              <a:ext cx="350" cy="550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" y="1"/>
                  </a:moveTo>
                  <a:cubicBezTo>
                    <a:pt x="5" y="8"/>
                    <a:pt x="8" y="15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4777500" y="1378925"/>
              <a:ext cx="650" cy="57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0" y="0"/>
                  </a:moveTo>
                  <a:lnTo>
                    <a:pt x="25" y="23"/>
                  </a:lnTo>
                  <a:cubicBezTo>
                    <a:pt x="20" y="18"/>
                    <a:pt x="13" y="1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4777150" y="1379100"/>
              <a:ext cx="1525" cy="950"/>
            </a:xfrm>
            <a:custGeom>
              <a:avLst/>
              <a:gdLst/>
              <a:ahLst/>
              <a:cxnLst/>
              <a:rect l="l" t="t" r="r" b="b"/>
              <a:pathLst>
                <a:path w="61" h="38" extrusionOk="0">
                  <a:moveTo>
                    <a:pt x="2" y="0"/>
                  </a:moveTo>
                  <a:cubicBezTo>
                    <a:pt x="1" y="0"/>
                    <a:pt x="3" y="3"/>
                    <a:pt x="11" y="12"/>
                  </a:cubicBezTo>
                  <a:cubicBezTo>
                    <a:pt x="18" y="13"/>
                    <a:pt x="53" y="38"/>
                    <a:pt x="59" y="38"/>
                  </a:cubicBezTo>
                  <a:cubicBezTo>
                    <a:pt x="60" y="38"/>
                    <a:pt x="60" y="36"/>
                    <a:pt x="58" y="33"/>
                  </a:cubicBezTo>
                  <a:lnTo>
                    <a:pt x="38" y="16"/>
                  </a:lnTo>
                  <a:lnTo>
                    <a:pt x="38" y="16"/>
                  </a:lnTo>
                  <a:cubicBezTo>
                    <a:pt x="45" y="22"/>
                    <a:pt x="47" y="25"/>
                    <a:pt x="45" y="25"/>
                  </a:cubicBezTo>
                  <a:cubicBezTo>
                    <a:pt x="43" y="25"/>
                    <a:pt x="33" y="18"/>
                    <a:pt x="23" y="12"/>
                  </a:cubicBezTo>
                  <a:cubicBezTo>
                    <a:pt x="14" y="6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4765200" y="1374675"/>
              <a:ext cx="3175" cy="1600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8" y="1"/>
                  </a:moveTo>
                  <a:cubicBezTo>
                    <a:pt x="1" y="1"/>
                    <a:pt x="16" y="7"/>
                    <a:pt x="36" y="18"/>
                  </a:cubicBezTo>
                  <a:cubicBezTo>
                    <a:pt x="65" y="29"/>
                    <a:pt x="102" y="49"/>
                    <a:pt x="88" y="63"/>
                  </a:cubicBezTo>
                  <a:cubicBezTo>
                    <a:pt x="100" y="58"/>
                    <a:pt x="113" y="54"/>
                    <a:pt x="126" y="49"/>
                  </a:cubicBezTo>
                  <a:cubicBezTo>
                    <a:pt x="92" y="35"/>
                    <a:pt x="46" y="20"/>
                    <a:pt x="46" y="3"/>
                  </a:cubicBezTo>
                  <a:cubicBezTo>
                    <a:pt x="33" y="2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4763600" y="1377275"/>
              <a:ext cx="1675" cy="675"/>
            </a:xfrm>
            <a:custGeom>
              <a:avLst/>
              <a:gdLst/>
              <a:ahLst/>
              <a:cxnLst/>
              <a:rect l="l" t="t" r="r" b="b"/>
              <a:pathLst>
                <a:path w="67" h="27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22"/>
                    <a:pt x="33" y="27"/>
                    <a:pt x="67" y="27"/>
                  </a:cubicBezTo>
                  <a:cubicBezTo>
                    <a:pt x="57" y="4"/>
                    <a:pt x="18" y="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4762525" y="1394325"/>
              <a:ext cx="2075" cy="47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lnTo>
                    <a:pt x="79" y="1"/>
                  </a:lnTo>
                  <a:lnTo>
                    <a:pt x="83" y="0"/>
                  </a:lnTo>
                  <a:close/>
                  <a:moveTo>
                    <a:pt x="79" y="1"/>
                  </a:moveTo>
                  <a:lnTo>
                    <a:pt x="1" y="16"/>
                  </a:lnTo>
                  <a:cubicBezTo>
                    <a:pt x="4" y="17"/>
                    <a:pt x="7" y="18"/>
                    <a:pt x="11" y="18"/>
                  </a:cubicBezTo>
                  <a:cubicBezTo>
                    <a:pt x="23" y="18"/>
                    <a:pt x="41" y="8"/>
                    <a:pt x="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4774900" y="1393875"/>
              <a:ext cx="1925" cy="575"/>
            </a:xfrm>
            <a:custGeom>
              <a:avLst/>
              <a:gdLst/>
              <a:ahLst/>
              <a:cxnLst/>
              <a:rect l="l" t="t" r="r" b="b"/>
              <a:pathLst>
                <a:path w="77" h="23" extrusionOk="0">
                  <a:moveTo>
                    <a:pt x="76" y="0"/>
                  </a:moveTo>
                  <a:lnTo>
                    <a:pt x="1" y="14"/>
                  </a:lnTo>
                  <a:lnTo>
                    <a:pt x="29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4761425" y="1399750"/>
              <a:ext cx="900" cy="275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0" y="1"/>
                  </a:moveTo>
                  <a:lnTo>
                    <a:pt x="36" y="10"/>
                  </a:lnTo>
                  <a:lnTo>
                    <a:pt x="36" y="10"/>
                  </a:lnTo>
                  <a:lnTo>
                    <a:pt x="14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9" name="Google Shape;3459;p42"/>
          <p:cNvGrpSpPr/>
          <p:nvPr/>
        </p:nvGrpSpPr>
        <p:grpSpPr>
          <a:xfrm>
            <a:off x="1229141" y="836394"/>
            <a:ext cx="424871" cy="632167"/>
            <a:chOff x="5871275" y="3269975"/>
            <a:chExt cx="385475" cy="573550"/>
          </a:xfrm>
        </p:grpSpPr>
        <p:sp>
          <p:nvSpPr>
            <p:cNvPr id="3460" name="Google Shape;3460;p42"/>
            <p:cNvSpPr/>
            <p:nvPr/>
          </p:nvSpPr>
          <p:spPr>
            <a:xfrm>
              <a:off x="5871275" y="3454300"/>
              <a:ext cx="229450" cy="286175"/>
            </a:xfrm>
            <a:custGeom>
              <a:avLst/>
              <a:gdLst/>
              <a:ahLst/>
              <a:cxnLst/>
              <a:rect l="l" t="t" r="r" b="b"/>
              <a:pathLst>
                <a:path w="9178" h="11447" extrusionOk="0">
                  <a:moveTo>
                    <a:pt x="7550" y="0"/>
                  </a:moveTo>
                  <a:cubicBezTo>
                    <a:pt x="7493" y="0"/>
                    <a:pt x="7439" y="2"/>
                    <a:pt x="7388" y="4"/>
                  </a:cubicBezTo>
                  <a:lnTo>
                    <a:pt x="7343" y="5"/>
                  </a:lnTo>
                  <a:lnTo>
                    <a:pt x="7301" y="7"/>
                  </a:lnTo>
                  <a:cubicBezTo>
                    <a:pt x="7273" y="9"/>
                    <a:pt x="7245" y="11"/>
                    <a:pt x="7216" y="12"/>
                  </a:cubicBezTo>
                  <a:cubicBezTo>
                    <a:pt x="7160" y="17"/>
                    <a:pt x="7103" y="20"/>
                    <a:pt x="7048" y="23"/>
                  </a:cubicBezTo>
                  <a:cubicBezTo>
                    <a:pt x="6991" y="28"/>
                    <a:pt x="6936" y="32"/>
                    <a:pt x="6881" y="38"/>
                  </a:cubicBezTo>
                  <a:cubicBezTo>
                    <a:pt x="6852" y="41"/>
                    <a:pt x="6825" y="43"/>
                    <a:pt x="6797" y="44"/>
                  </a:cubicBezTo>
                  <a:lnTo>
                    <a:pt x="6714" y="52"/>
                  </a:lnTo>
                  <a:cubicBezTo>
                    <a:pt x="6275" y="98"/>
                    <a:pt x="5854" y="167"/>
                    <a:pt x="5471" y="251"/>
                  </a:cubicBezTo>
                  <a:cubicBezTo>
                    <a:pt x="5088" y="334"/>
                    <a:pt x="4740" y="429"/>
                    <a:pt x="4445" y="520"/>
                  </a:cubicBezTo>
                  <a:cubicBezTo>
                    <a:pt x="4372" y="544"/>
                    <a:pt x="4299" y="567"/>
                    <a:pt x="4232" y="589"/>
                  </a:cubicBezTo>
                  <a:cubicBezTo>
                    <a:pt x="4199" y="600"/>
                    <a:pt x="4167" y="610"/>
                    <a:pt x="4133" y="621"/>
                  </a:cubicBezTo>
                  <a:cubicBezTo>
                    <a:pt x="4102" y="633"/>
                    <a:pt x="4070" y="643"/>
                    <a:pt x="4041" y="654"/>
                  </a:cubicBezTo>
                  <a:cubicBezTo>
                    <a:pt x="3980" y="675"/>
                    <a:pt x="3923" y="694"/>
                    <a:pt x="3870" y="712"/>
                  </a:cubicBezTo>
                  <a:cubicBezTo>
                    <a:pt x="3816" y="732"/>
                    <a:pt x="3767" y="750"/>
                    <a:pt x="3722" y="768"/>
                  </a:cubicBezTo>
                  <a:cubicBezTo>
                    <a:pt x="3676" y="787"/>
                    <a:pt x="3629" y="805"/>
                    <a:pt x="3583" y="825"/>
                  </a:cubicBezTo>
                  <a:cubicBezTo>
                    <a:pt x="3166" y="989"/>
                    <a:pt x="2718" y="1206"/>
                    <a:pt x="2305" y="1450"/>
                  </a:cubicBezTo>
                  <a:cubicBezTo>
                    <a:pt x="1892" y="1693"/>
                    <a:pt x="1516" y="1965"/>
                    <a:pt x="1231" y="2214"/>
                  </a:cubicBezTo>
                  <a:cubicBezTo>
                    <a:pt x="977" y="2452"/>
                    <a:pt x="733" y="2710"/>
                    <a:pt x="506" y="2976"/>
                  </a:cubicBezTo>
                  <a:cubicBezTo>
                    <a:pt x="576" y="2935"/>
                    <a:pt x="645" y="2897"/>
                    <a:pt x="710" y="2860"/>
                  </a:cubicBezTo>
                  <a:cubicBezTo>
                    <a:pt x="742" y="2842"/>
                    <a:pt x="775" y="2825"/>
                    <a:pt x="806" y="2809"/>
                  </a:cubicBezTo>
                  <a:cubicBezTo>
                    <a:pt x="838" y="2793"/>
                    <a:pt x="868" y="2778"/>
                    <a:pt x="898" y="2763"/>
                  </a:cubicBezTo>
                  <a:lnTo>
                    <a:pt x="898" y="2763"/>
                  </a:lnTo>
                  <a:cubicBezTo>
                    <a:pt x="830" y="2819"/>
                    <a:pt x="760" y="2872"/>
                    <a:pt x="696" y="2927"/>
                  </a:cubicBezTo>
                  <a:cubicBezTo>
                    <a:pt x="665" y="2955"/>
                    <a:pt x="634" y="2981"/>
                    <a:pt x="602" y="3007"/>
                  </a:cubicBezTo>
                  <a:cubicBezTo>
                    <a:pt x="572" y="3033"/>
                    <a:pt x="543" y="3058"/>
                    <a:pt x="517" y="3084"/>
                  </a:cubicBezTo>
                  <a:cubicBezTo>
                    <a:pt x="408" y="3186"/>
                    <a:pt x="323" y="3270"/>
                    <a:pt x="286" y="3330"/>
                  </a:cubicBezTo>
                  <a:cubicBezTo>
                    <a:pt x="226" y="3401"/>
                    <a:pt x="178" y="3459"/>
                    <a:pt x="143" y="3508"/>
                  </a:cubicBezTo>
                  <a:cubicBezTo>
                    <a:pt x="110" y="3557"/>
                    <a:pt x="86" y="3596"/>
                    <a:pt x="73" y="3624"/>
                  </a:cubicBezTo>
                  <a:cubicBezTo>
                    <a:pt x="46" y="3681"/>
                    <a:pt x="56" y="3702"/>
                    <a:pt x="90" y="3702"/>
                  </a:cubicBezTo>
                  <a:cubicBezTo>
                    <a:pt x="124" y="3702"/>
                    <a:pt x="180" y="3680"/>
                    <a:pt x="247" y="3652"/>
                  </a:cubicBezTo>
                  <a:cubicBezTo>
                    <a:pt x="263" y="3646"/>
                    <a:pt x="281" y="3639"/>
                    <a:pt x="298" y="3630"/>
                  </a:cubicBezTo>
                  <a:cubicBezTo>
                    <a:pt x="316" y="3623"/>
                    <a:pt x="333" y="3615"/>
                    <a:pt x="351" y="3608"/>
                  </a:cubicBezTo>
                  <a:cubicBezTo>
                    <a:pt x="388" y="3594"/>
                    <a:pt x="424" y="3578"/>
                    <a:pt x="461" y="3565"/>
                  </a:cubicBezTo>
                  <a:cubicBezTo>
                    <a:pt x="493" y="3547"/>
                    <a:pt x="515" y="3541"/>
                    <a:pt x="531" y="3541"/>
                  </a:cubicBezTo>
                  <a:cubicBezTo>
                    <a:pt x="560" y="3541"/>
                    <a:pt x="570" y="3563"/>
                    <a:pt x="585" y="3581"/>
                  </a:cubicBezTo>
                  <a:cubicBezTo>
                    <a:pt x="594" y="3593"/>
                    <a:pt x="605" y="3603"/>
                    <a:pt x="627" y="3603"/>
                  </a:cubicBezTo>
                  <a:cubicBezTo>
                    <a:pt x="653" y="3603"/>
                    <a:pt x="695" y="3588"/>
                    <a:pt x="769" y="3543"/>
                  </a:cubicBezTo>
                  <a:lnTo>
                    <a:pt x="769" y="3543"/>
                  </a:lnTo>
                  <a:cubicBezTo>
                    <a:pt x="727" y="3579"/>
                    <a:pt x="690" y="3611"/>
                    <a:pt x="658" y="3643"/>
                  </a:cubicBezTo>
                  <a:cubicBezTo>
                    <a:pt x="624" y="3674"/>
                    <a:pt x="595" y="3701"/>
                    <a:pt x="564" y="3729"/>
                  </a:cubicBezTo>
                  <a:cubicBezTo>
                    <a:pt x="533" y="3759"/>
                    <a:pt x="502" y="3787"/>
                    <a:pt x="469" y="3817"/>
                  </a:cubicBezTo>
                  <a:cubicBezTo>
                    <a:pt x="436" y="3849"/>
                    <a:pt x="403" y="3883"/>
                    <a:pt x="362" y="3922"/>
                  </a:cubicBezTo>
                  <a:cubicBezTo>
                    <a:pt x="363" y="3924"/>
                    <a:pt x="364" y="3926"/>
                    <a:pt x="367" y="3926"/>
                  </a:cubicBezTo>
                  <a:cubicBezTo>
                    <a:pt x="392" y="3926"/>
                    <a:pt x="495" y="3812"/>
                    <a:pt x="597" y="3714"/>
                  </a:cubicBezTo>
                  <a:cubicBezTo>
                    <a:pt x="624" y="3687"/>
                    <a:pt x="652" y="3660"/>
                    <a:pt x="677" y="3639"/>
                  </a:cubicBezTo>
                  <a:cubicBezTo>
                    <a:pt x="702" y="3617"/>
                    <a:pt x="726" y="3598"/>
                    <a:pt x="742" y="3585"/>
                  </a:cubicBezTo>
                  <a:cubicBezTo>
                    <a:pt x="759" y="3573"/>
                    <a:pt x="772" y="3566"/>
                    <a:pt x="780" y="3566"/>
                  </a:cubicBezTo>
                  <a:cubicBezTo>
                    <a:pt x="789" y="3566"/>
                    <a:pt x="791" y="3576"/>
                    <a:pt x="783" y="3598"/>
                  </a:cubicBezTo>
                  <a:cubicBezTo>
                    <a:pt x="762" y="3613"/>
                    <a:pt x="741" y="3630"/>
                    <a:pt x="718" y="3649"/>
                  </a:cubicBezTo>
                  <a:cubicBezTo>
                    <a:pt x="697" y="3666"/>
                    <a:pt x="679" y="3686"/>
                    <a:pt x="658" y="3705"/>
                  </a:cubicBezTo>
                  <a:cubicBezTo>
                    <a:pt x="617" y="3744"/>
                    <a:pt x="577" y="3785"/>
                    <a:pt x="538" y="3826"/>
                  </a:cubicBezTo>
                  <a:cubicBezTo>
                    <a:pt x="519" y="3847"/>
                    <a:pt x="499" y="3868"/>
                    <a:pt x="481" y="3888"/>
                  </a:cubicBezTo>
                  <a:cubicBezTo>
                    <a:pt x="461" y="3909"/>
                    <a:pt x="443" y="3930"/>
                    <a:pt x="423" y="3951"/>
                  </a:cubicBezTo>
                  <a:cubicBezTo>
                    <a:pt x="386" y="3993"/>
                    <a:pt x="346" y="4033"/>
                    <a:pt x="308" y="4073"/>
                  </a:cubicBezTo>
                  <a:cubicBezTo>
                    <a:pt x="333" y="4069"/>
                    <a:pt x="382" y="4037"/>
                    <a:pt x="439" y="3989"/>
                  </a:cubicBezTo>
                  <a:cubicBezTo>
                    <a:pt x="467" y="3965"/>
                    <a:pt x="499" y="3937"/>
                    <a:pt x="530" y="3907"/>
                  </a:cubicBezTo>
                  <a:cubicBezTo>
                    <a:pt x="561" y="3878"/>
                    <a:pt x="597" y="3849"/>
                    <a:pt x="629" y="3819"/>
                  </a:cubicBezTo>
                  <a:cubicBezTo>
                    <a:pt x="742" y="3718"/>
                    <a:pt x="852" y="3628"/>
                    <a:pt x="886" y="3628"/>
                  </a:cubicBezTo>
                  <a:cubicBezTo>
                    <a:pt x="891" y="3628"/>
                    <a:pt x="895" y="3630"/>
                    <a:pt x="896" y="3635"/>
                  </a:cubicBezTo>
                  <a:cubicBezTo>
                    <a:pt x="877" y="3657"/>
                    <a:pt x="836" y="3691"/>
                    <a:pt x="784" y="3729"/>
                  </a:cubicBezTo>
                  <a:cubicBezTo>
                    <a:pt x="733" y="3769"/>
                    <a:pt x="673" y="3813"/>
                    <a:pt x="616" y="3858"/>
                  </a:cubicBezTo>
                  <a:cubicBezTo>
                    <a:pt x="558" y="3902"/>
                    <a:pt x="506" y="3949"/>
                    <a:pt x="467" y="3989"/>
                  </a:cubicBezTo>
                  <a:cubicBezTo>
                    <a:pt x="431" y="4029"/>
                    <a:pt x="410" y="4063"/>
                    <a:pt x="418" y="4085"/>
                  </a:cubicBezTo>
                  <a:cubicBezTo>
                    <a:pt x="418" y="4086"/>
                    <a:pt x="419" y="4087"/>
                    <a:pt x="420" y="4087"/>
                  </a:cubicBezTo>
                  <a:cubicBezTo>
                    <a:pt x="430" y="4087"/>
                    <a:pt x="467" y="4055"/>
                    <a:pt x="511" y="4015"/>
                  </a:cubicBezTo>
                  <a:cubicBezTo>
                    <a:pt x="535" y="3992"/>
                    <a:pt x="564" y="3966"/>
                    <a:pt x="588" y="3942"/>
                  </a:cubicBezTo>
                  <a:cubicBezTo>
                    <a:pt x="614" y="3917"/>
                    <a:pt x="639" y="3895"/>
                    <a:pt x="659" y="3875"/>
                  </a:cubicBezTo>
                  <a:lnTo>
                    <a:pt x="659" y="3875"/>
                  </a:lnTo>
                  <a:cubicBezTo>
                    <a:pt x="600" y="3934"/>
                    <a:pt x="548" y="3995"/>
                    <a:pt x="499" y="4050"/>
                  </a:cubicBezTo>
                  <a:cubicBezTo>
                    <a:pt x="476" y="4078"/>
                    <a:pt x="452" y="4105"/>
                    <a:pt x="431" y="4130"/>
                  </a:cubicBezTo>
                  <a:cubicBezTo>
                    <a:pt x="410" y="4154"/>
                    <a:pt x="391" y="4180"/>
                    <a:pt x="372" y="4204"/>
                  </a:cubicBezTo>
                  <a:cubicBezTo>
                    <a:pt x="300" y="4299"/>
                    <a:pt x="250" y="4376"/>
                    <a:pt x="231" y="4425"/>
                  </a:cubicBezTo>
                  <a:cubicBezTo>
                    <a:pt x="216" y="4462"/>
                    <a:pt x="217" y="4483"/>
                    <a:pt x="238" y="4483"/>
                  </a:cubicBezTo>
                  <a:cubicBezTo>
                    <a:pt x="245" y="4483"/>
                    <a:pt x="253" y="4481"/>
                    <a:pt x="262" y="4477"/>
                  </a:cubicBezTo>
                  <a:cubicBezTo>
                    <a:pt x="283" y="4470"/>
                    <a:pt x="314" y="4451"/>
                    <a:pt x="352" y="4425"/>
                  </a:cubicBezTo>
                  <a:cubicBezTo>
                    <a:pt x="393" y="4399"/>
                    <a:pt x="443" y="4362"/>
                    <a:pt x="502" y="4316"/>
                  </a:cubicBezTo>
                  <a:lnTo>
                    <a:pt x="502" y="4316"/>
                  </a:lnTo>
                  <a:cubicBezTo>
                    <a:pt x="355" y="4465"/>
                    <a:pt x="133" y="4665"/>
                    <a:pt x="1" y="4842"/>
                  </a:cubicBezTo>
                  <a:lnTo>
                    <a:pt x="4" y="4842"/>
                  </a:lnTo>
                  <a:cubicBezTo>
                    <a:pt x="41" y="4800"/>
                    <a:pt x="93" y="4747"/>
                    <a:pt x="143" y="4694"/>
                  </a:cubicBezTo>
                  <a:cubicBezTo>
                    <a:pt x="157" y="4680"/>
                    <a:pt x="169" y="4668"/>
                    <a:pt x="182" y="4654"/>
                  </a:cubicBezTo>
                  <a:cubicBezTo>
                    <a:pt x="194" y="4641"/>
                    <a:pt x="206" y="4629"/>
                    <a:pt x="218" y="4616"/>
                  </a:cubicBezTo>
                  <a:cubicBezTo>
                    <a:pt x="238" y="4596"/>
                    <a:pt x="258" y="4576"/>
                    <a:pt x="274" y="4559"/>
                  </a:cubicBezTo>
                  <a:lnTo>
                    <a:pt x="274" y="4559"/>
                  </a:lnTo>
                  <a:lnTo>
                    <a:pt x="218" y="4620"/>
                  </a:lnTo>
                  <a:lnTo>
                    <a:pt x="187" y="4655"/>
                  </a:lnTo>
                  <a:lnTo>
                    <a:pt x="157" y="4691"/>
                  </a:lnTo>
                  <a:cubicBezTo>
                    <a:pt x="116" y="4738"/>
                    <a:pt x="74" y="4786"/>
                    <a:pt x="33" y="4833"/>
                  </a:cubicBezTo>
                  <a:cubicBezTo>
                    <a:pt x="56" y="4826"/>
                    <a:pt x="79" y="4816"/>
                    <a:pt x="103" y="4806"/>
                  </a:cubicBezTo>
                  <a:cubicBezTo>
                    <a:pt x="137" y="4773"/>
                    <a:pt x="171" y="4741"/>
                    <a:pt x="204" y="4706"/>
                  </a:cubicBezTo>
                  <a:cubicBezTo>
                    <a:pt x="219" y="4690"/>
                    <a:pt x="236" y="4672"/>
                    <a:pt x="253" y="4655"/>
                  </a:cubicBezTo>
                  <a:cubicBezTo>
                    <a:pt x="266" y="4643"/>
                    <a:pt x="278" y="4630"/>
                    <a:pt x="290" y="4617"/>
                  </a:cubicBezTo>
                  <a:lnTo>
                    <a:pt x="290" y="4617"/>
                  </a:lnTo>
                  <a:cubicBezTo>
                    <a:pt x="267" y="4643"/>
                    <a:pt x="242" y="4669"/>
                    <a:pt x="219" y="4695"/>
                  </a:cubicBezTo>
                  <a:cubicBezTo>
                    <a:pt x="192" y="4726"/>
                    <a:pt x="166" y="4758"/>
                    <a:pt x="138" y="4789"/>
                  </a:cubicBezTo>
                  <a:cubicBezTo>
                    <a:pt x="200" y="4760"/>
                    <a:pt x="266" y="4722"/>
                    <a:pt x="336" y="4681"/>
                  </a:cubicBezTo>
                  <a:cubicBezTo>
                    <a:pt x="366" y="4659"/>
                    <a:pt x="394" y="4637"/>
                    <a:pt x="424" y="4615"/>
                  </a:cubicBezTo>
                  <a:cubicBezTo>
                    <a:pt x="455" y="4592"/>
                    <a:pt x="482" y="4571"/>
                    <a:pt x="512" y="4553"/>
                  </a:cubicBezTo>
                  <a:cubicBezTo>
                    <a:pt x="571" y="4512"/>
                    <a:pt x="627" y="4474"/>
                    <a:pt x="681" y="4438"/>
                  </a:cubicBezTo>
                  <a:cubicBezTo>
                    <a:pt x="707" y="4419"/>
                    <a:pt x="733" y="4402"/>
                    <a:pt x="758" y="4386"/>
                  </a:cubicBezTo>
                  <a:cubicBezTo>
                    <a:pt x="783" y="4370"/>
                    <a:pt x="806" y="4354"/>
                    <a:pt x="827" y="4338"/>
                  </a:cubicBezTo>
                  <a:cubicBezTo>
                    <a:pt x="870" y="4307"/>
                    <a:pt x="907" y="4276"/>
                    <a:pt x="936" y="4250"/>
                  </a:cubicBezTo>
                  <a:cubicBezTo>
                    <a:pt x="1401" y="3824"/>
                    <a:pt x="1906" y="3442"/>
                    <a:pt x="2442" y="3107"/>
                  </a:cubicBezTo>
                  <a:cubicBezTo>
                    <a:pt x="2975" y="2769"/>
                    <a:pt x="3537" y="2482"/>
                    <a:pt x="4120" y="2244"/>
                  </a:cubicBezTo>
                  <a:cubicBezTo>
                    <a:pt x="4109" y="2215"/>
                    <a:pt x="4036" y="2212"/>
                    <a:pt x="4126" y="2158"/>
                  </a:cubicBezTo>
                  <a:cubicBezTo>
                    <a:pt x="4199" y="2119"/>
                    <a:pt x="4273" y="2092"/>
                    <a:pt x="4346" y="2070"/>
                  </a:cubicBezTo>
                  <a:cubicBezTo>
                    <a:pt x="4383" y="2057"/>
                    <a:pt x="4420" y="2049"/>
                    <a:pt x="4456" y="2039"/>
                  </a:cubicBezTo>
                  <a:cubicBezTo>
                    <a:pt x="4493" y="2030"/>
                    <a:pt x="4530" y="2023"/>
                    <a:pt x="4566" y="2014"/>
                  </a:cubicBezTo>
                  <a:cubicBezTo>
                    <a:pt x="4639" y="1998"/>
                    <a:pt x="4713" y="1985"/>
                    <a:pt x="4786" y="1965"/>
                  </a:cubicBezTo>
                  <a:cubicBezTo>
                    <a:pt x="4822" y="1956"/>
                    <a:pt x="4859" y="1944"/>
                    <a:pt x="4897" y="1933"/>
                  </a:cubicBezTo>
                  <a:cubicBezTo>
                    <a:pt x="4934" y="1920"/>
                    <a:pt x="4973" y="1908"/>
                    <a:pt x="5011" y="1892"/>
                  </a:cubicBezTo>
                  <a:cubicBezTo>
                    <a:pt x="5014" y="1873"/>
                    <a:pt x="5016" y="1855"/>
                    <a:pt x="5019" y="1835"/>
                  </a:cubicBezTo>
                  <a:cubicBezTo>
                    <a:pt x="5270" y="1783"/>
                    <a:pt x="5532" y="1742"/>
                    <a:pt x="5801" y="1710"/>
                  </a:cubicBezTo>
                  <a:cubicBezTo>
                    <a:pt x="5832" y="1704"/>
                    <a:pt x="5862" y="1695"/>
                    <a:pt x="5892" y="1689"/>
                  </a:cubicBezTo>
                  <a:lnTo>
                    <a:pt x="5983" y="1669"/>
                  </a:lnTo>
                  <a:lnTo>
                    <a:pt x="6073" y="1650"/>
                  </a:lnTo>
                  <a:cubicBezTo>
                    <a:pt x="6104" y="1643"/>
                    <a:pt x="6134" y="1637"/>
                    <a:pt x="6165" y="1631"/>
                  </a:cubicBezTo>
                  <a:cubicBezTo>
                    <a:pt x="6225" y="1620"/>
                    <a:pt x="6287" y="1610"/>
                    <a:pt x="6346" y="1598"/>
                  </a:cubicBezTo>
                  <a:cubicBezTo>
                    <a:pt x="6377" y="1591"/>
                    <a:pt x="6407" y="1588"/>
                    <a:pt x="6438" y="1582"/>
                  </a:cubicBezTo>
                  <a:lnTo>
                    <a:pt x="6529" y="1568"/>
                  </a:lnTo>
                  <a:lnTo>
                    <a:pt x="6621" y="1553"/>
                  </a:lnTo>
                  <a:cubicBezTo>
                    <a:pt x="6652" y="1548"/>
                    <a:pt x="6683" y="1544"/>
                    <a:pt x="6712" y="1539"/>
                  </a:cubicBezTo>
                  <a:cubicBezTo>
                    <a:pt x="6774" y="1532"/>
                    <a:pt x="6835" y="1523"/>
                    <a:pt x="6895" y="1515"/>
                  </a:cubicBezTo>
                  <a:cubicBezTo>
                    <a:pt x="7019" y="1502"/>
                    <a:pt x="7140" y="1485"/>
                    <a:pt x="7263" y="1476"/>
                  </a:cubicBezTo>
                  <a:cubicBezTo>
                    <a:pt x="7249" y="1458"/>
                    <a:pt x="7242" y="1440"/>
                    <a:pt x="7291" y="1432"/>
                  </a:cubicBezTo>
                  <a:cubicBezTo>
                    <a:pt x="7316" y="1429"/>
                    <a:pt x="7340" y="1426"/>
                    <a:pt x="7366" y="1423"/>
                  </a:cubicBezTo>
                  <a:cubicBezTo>
                    <a:pt x="7392" y="1421"/>
                    <a:pt x="7420" y="1420"/>
                    <a:pt x="7444" y="1418"/>
                  </a:cubicBezTo>
                  <a:cubicBezTo>
                    <a:pt x="7461" y="1418"/>
                    <a:pt x="7478" y="1418"/>
                    <a:pt x="7494" y="1418"/>
                  </a:cubicBezTo>
                  <a:cubicBezTo>
                    <a:pt x="7527" y="1418"/>
                    <a:pt x="7558" y="1418"/>
                    <a:pt x="7586" y="1421"/>
                  </a:cubicBezTo>
                  <a:cubicBezTo>
                    <a:pt x="7596" y="1421"/>
                    <a:pt x="7605" y="1423"/>
                    <a:pt x="7616" y="1423"/>
                  </a:cubicBezTo>
                  <a:cubicBezTo>
                    <a:pt x="7625" y="1425"/>
                    <a:pt x="7633" y="1426"/>
                    <a:pt x="7642" y="1428"/>
                  </a:cubicBezTo>
                  <a:lnTo>
                    <a:pt x="7647" y="1429"/>
                  </a:lnTo>
                  <a:lnTo>
                    <a:pt x="7651" y="1429"/>
                  </a:lnTo>
                  <a:cubicBezTo>
                    <a:pt x="7652" y="1429"/>
                    <a:pt x="7652" y="1429"/>
                    <a:pt x="7654" y="1431"/>
                  </a:cubicBezTo>
                  <a:cubicBezTo>
                    <a:pt x="7657" y="1432"/>
                    <a:pt x="7658" y="1432"/>
                    <a:pt x="7661" y="1433"/>
                  </a:cubicBezTo>
                  <a:cubicBezTo>
                    <a:pt x="7668" y="1436"/>
                    <a:pt x="7677" y="1441"/>
                    <a:pt x="7683" y="1446"/>
                  </a:cubicBezTo>
                  <a:lnTo>
                    <a:pt x="7687" y="1450"/>
                  </a:lnTo>
                  <a:cubicBezTo>
                    <a:pt x="7689" y="1450"/>
                    <a:pt x="7692" y="1452"/>
                    <a:pt x="7696" y="1452"/>
                  </a:cubicBezTo>
                  <a:cubicBezTo>
                    <a:pt x="7700" y="1452"/>
                    <a:pt x="7701" y="1453"/>
                    <a:pt x="7705" y="1453"/>
                  </a:cubicBezTo>
                  <a:cubicBezTo>
                    <a:pt x="7712" y="1448"/>
                    <a:pt x="7717" y="1446"/>
                    <a:pt x="7723" y="1441"/>
                  </a:cubicBezTo>
                  <a:cubicBezTo>
                    <a:pt x="7729" y="1437"/>
                    <a:pt x="7734" y="1432"/>
                    <a:pt x="7738" y="1428"/>
                  </a:cubicBezTo>
                  <a:cubicBezTo>
                    <a:pt x="7739" y="1429"/>
                    <a:pt x="7740" y="1429"/>
                    <a:pt x="7740" y="1431"/>
                  </a:cubicBezTo>
                  <a:cubicBezTo>
                    <a:pt x="7741" y="1432"/>
                    <a:pt x="7741" y="1433"/>
                    <a:pt x="7743" y="1434"/>
                  </a:cubicBezTo>
                  <a:cubicBezTo>
                    <a:pt x="7745" y="1436"/>
                    <a:pt x="7745" y="1437"/>
                    <a:pt x="7746" y="1438"/>
                  </a:cubicBezTo>
                  <a:cubicBezTo>
                    <a:pt x="7747" y="1439"/>
                    <a:pt x="7747" y="1441"/>
                    <a:pt x="7747" y="1442"/>
                  </a:cubicBezTo>
                  <a:cubicBezTo>
                    <a:pt x="7750" y="1447"/>
                    <a:pt x="7752" y="1453"/>
                    <a:pt x="7754" y="1458"/>
                  </a:cubicBezTo>
                  <a:cubicBezTo>
                    <a:pt x="7756" y="1468"/>
                    <a:pt x="7757" y="1479"/>
                    <a:pt x="7757" y="1488"/>
                  </a:cubicBezTo>
                  <a:cubicBezTo>
                    <a:pt x="7760" y="1490"/>
                    <a:pt x="7762" y="1494"/>
                    <a:pt x="7764" y="1499"/>
                  </a:cubicBezTo>
                  <a:cubicBezTo>
                    <a:pt x="7765" y="1500"/>
                    <a:pt x="7766" y="1502"/>
                    <a:pt x="7768" y="1504"/>
                  </a:cubicBezTo>
                  <a:cubicBezTo>
                    <a:pt x="7770" y="1505"/>
                    <a:pt x="7770" y="1506"/>
                    <a:pt x="7770" y="1507"/>
                  </a:cubicBezTo>
                  <a:cubicBezTo>
                    <a:pt x="7770" y="1508"/>
                    <a:pt x="7771" y="1510"/>
                    <a:pt x="7771" y="1512"/>
                  </a:cubicBezTo>
                  <a:cubicBezTo>
                    <a:pt x="7772" y="1517"/>
                    <a:pt x="7775" y="1522"/>
                    <a:pt x="7775" y="1528"/>
                  </a:cubicBezTo>
                  <a:lnTo>
                    <a:pt x="7778" y="1545"/>
                  </a:lnTo>
                  <a:lnTo>
                    <a:pt x="7781" y="1554"/>
                  </a:lnTo>
                  <a:lnTo>
                    <a:pt x="7782" y="1564"/>
                  </a:lnTo>
                  <a:lnTo>
                    <a:pt x="7785" y="1583"/>
                  </a:lnTo>
                  <a:cubicBezTo>
                    <a:pt x="7793" y="1636"/>
                    <a:pt x="7796" y="1699"/>
                    <a:pt x="7792" y="1767"/>
                  </a:cubicBezTo>
                  <a:cubicBezTo>
                    <a:pt x="7785" y="1904"/>
                    <a:pt x="7757" y="2059"/>
                    <a:pt x="7714" y="2215"/>
                  </a:cubicBezTo>
                  <a:cubicBezTo>
                    <a:pt x="7692" y="2291"/>
                    <a:pt x="7667" y="2370"/>
                    <a:pt x="7639" y="2446"/>
                  </a:cubicBezTo>
                  <a:cubicBezTo>
                    <a:pt x="7602" y="2536"/>
                    <a:pt x="7566" y="2625"/>
                    <a:pt x="7529" y="2715"/>
                  </a:cubicBezTo>
                  <a:cubicBezTo>
                    <a:pt x="7492" y="2806"/>
                    <a:pt x="7454" y="2897"/>
                    <a:pt x="7417" y="2987"/>
                  </a:cubicBezTo>
                  <a:cubicBezTo>
                    <a:pt x="7399" y="3033"/>
                    <a:pt x="7379" y="3078"/>
                    <a:pt x="7360" y="3123"/>
                  </a:cubicBezTo>
                  <a:cubicBezTo>
                    <a:pt x="7341" y="3169"/>
                    <a:pt x="7321" y="3214"/>
                    <a:pt x="7301" y="3259"/>
                  </a:cubicBezTo>
                  <a:cubicBezTo>
                    <a:pt x="6988" y="3988"/>
                    <a:pt x="6638" y="4722"/>
                    <a:pt x="6238" y="5471"/>
                  </a:cubicBezTo>
                  <a:cubicBezTo>
                    <a:pt x="6201" y="5553"/>
                    <a:pt x="6162" y="5635"/>
                    <a:pt x="6124" y="5717"/>
                  </a:cubicBezTo>
                  <a:cubicBezTo>
                    <a:pt x="6105" y="5757"/>
                    <a:pt x="6087" y="5798"/>
                    <a:pt x="6067" y="5840"/>
                  </a:cubicBezTo>
                  <a:cubicBezTo>
                    <a:pt x="6047" y="5881"/>
                    <a:pt x="6026" y="5920"/>
                    <a:pt x="6007" y="5960"/>
                  </a:cubicBezTo>
                  <a:cubicBezTo>
                    <a:pt x="5926" y="6119"/>
                    <a:pt x="5842" y="6276"/>
                    <a:pt x="5756" y="6427"/>
                  </a:cubicBezTo>
                  <a:cubicBezTo>
                    <a:pt x="5686" y="6536"/>
                    <a:pt x="5610" y="6650"/>
                    <a:pt x="5529" y="6766"/>
                  </a:cubicBezTo>
                  <a:cubicBezTo>
                    <a:pt x="5490" y="6823"/>
                    <a:pt x="5448" y="6882"/>
                    <a:pt x="5406" y="6940"/>
                  </a:cubicBezTo>
                  <a:cubicBezTo>
                    <a:pt x="5362" y="6998"/>
                    <a:pt x="5318" y="7057"/>
                    <a:pt x="5275" y="7115"/>
                  </a:cubicBezTo>
                  <a:cubicBezTo>
                    <a:pt x="5187" y="7230"/>
                    <a:pt x="5100" y="7346"/>
                    <a:pt x="5014" y="7456"/>
                  </a:cubicBezTo>
                  <a:cubicBezTo>
                    <a:pt x="4926" y="7566"/>
                    <a:pt x="4842" y="7670"/>
                    <a:pt x="4766" y="7770"/>
                  </a:cubicBezTo>
                  <a:cubicBezTo>
                    <a:pt x="4813" y="7781"/>
                    <a:pt x="4808" y="7854"/>
                    <a:pt x="4776" y="7957"/>
                  </a:cubicBezTo>
                  <a:cubicBezTo>
                    <a:pt x="4769" y="7981"/>
                    <a:pt x="4760" y="8010"/>
                    <a:pt x="4748" y="8037"/>
                  </a:cubicBezTo>
                  <a:cubicBezTo>
                    <a:pt x="4738" y="8067"/>
                    <a:pt x="4724" y="8095"/>
                    <a:pt x="4711" y="8125"/>
                  </a:cubicBezTo>
                  <a:cubicBezTo>
                    <a:pt x="4685" y="8185"/>
                    <a:pt x="4656" y="8250"/>
                    <a:pt x="4629" y="8312"/>
                  </a:cubicBezTo>
                  <a:cubicBezTo>
                    <a:pt x="4572" y="8438"/>
                    <a:pt x="4520" y="8560"/>
                    <a:pt x="4498" y="8645"/>
                  </a:cubicBezTo>
                  <a:cubicBezTo>
                    <a:pt x="4479" y="8718"/>
                    <a:pt x="4485" y="8764"/>
                    <a:pt x="4533" y="8764"/>
                  </a:cubicBezTo>
                  <a:cubicBezTo>
                    <a:pt x="4542" y="8764"/>
                    <a:pt x="4551" y="8763"/>
                    <a:pt x="4562" y="8760"/>
                  </a:cubicBezTo>
                  <a:lnTo>
                    <a:pt x="4562" y="8760"/>
                  </a:lnTo>
                  <a:cubicBezTo>
                    <a:pt x="4454" y="8890"/>
                    <a:pt x="4316" y="9052"/>
                    <a:pt x="4211" y="9188"/>
                  </a:cubicBezTo>
                  <a:cubicBezTo>
                    <a:pt x="4102" y="9323"/>
                    <a:pt x="4023" y="9432"/>
                    <a:pt x="4034" y="9458"/>
                  </a:cubicBezTo>
                  <a:cubicBezTo>
                    <a:pt x="4067" y="9537"/>
                    <a:pt x="4074" y="9656"/>
                    <a:pt x="4007" y="9848"/>
                  </a:cubicBezTo>
                  <a:cubicBezTo>
                    <a:pt x="3973" y="9944"/>
                    <a:pt x="3918" y="10057"/>
                    <a:pt x="3839" y="10193"/>
                  </a:cubicBezTo>
                  <a:cubicBezTo>
                    <a:pt x="3801" y="10261"/>
                    <a:pt x="3755" y="10334"/>
                    <a:pt x="3701" y="10415"/>
                  </a:cubicBezTo>
                  <a:cubicBezTo>
                    <a:pt x="3675" y="10454"/>
                    <a:pt x="3646" y="10495"/>
                    <a:pt x="3614" y="10537"/>
                  </a:cubicBezTo>
                  <a:cubicBezTo>
                    <a:pt x="3583" y="10579"/>
                    <a:pt x="3551" y="10624"/>
                    <a:pt x="3516" y="10669"/>
                  </a:cubicBezTo>
                  <a:cubicBezTo>
                    <a:pt x="3459" y="10739"/>
                    <a:pt x="3390" y="10812"/>
                    <a:pt x="3317" y="10886"/>
                  </a:cubicBezTo>
                  <a:lnTo>
                    <a:pt x="3263" y="10941"/>
                  </a:lnTo>
                  <a:cubicBezTo>
                    <a:pt x="3244" y="10960"/>
                    <a:pt x="3225" y="10977"/>
                    <a:pt x="3206" y="10995"/>
                  </a:cubicBezTo>
                  <a:cubicBezTo>
                    <a:pt x="3169" y="11030"/>
                    <a:pt x="3131" y="11065"/>
                    <a:pt x="3096" y="11100"/>
                  </a:cubicBezTo>
                  <a:cubicBezTo>
                    <a:pt x="2950" y="11234"/>
                    <a:pt x="2828" y="11349"/>
                    <a:pt x="2793" y="11404"/>
                  </a:cubicBezTo>
                  <a:cubicBezTo>
                    <a:pt x="2775" y="11434"/>
                    <a:pt x="2776" y="11446"/>
                    <a:pt x="2789" y="11446"/>
                  </a:cubicBezTo>
                  <a:cubicBezTo>
                    <a:pt x="2794" y="11446"/>
                    <a:pt x="2802" y="11444"/>
                    <a:pt x="2810" y="11441"/>
                  </a:cubicBezTo>
                  <a:cubicBezTo>
                    <a:pt x="2841" y="11429"/>
                    <a:pt x="2892" y="11396"/>
                    <a:pt x="2941" y="11364"/>
                  </a:cubicBezTo>
                  <a:cubicBezTo>
                    <a:pt x="3006" y="11323"/>
                    <a:pt x="3072" y="11282"/>
                    <a:pt x="3095" y="11282"/>
                  </a:cubicBezTo>
                  <a:cubicBezTo>
                    <a:pt x="3108" y="11282"/>
                    <a:pt x="3109" y="11294"/>
                    <a:pt x="3090" y="11326"/>
                  </a:cubicBezTo>
                  <a:cubicBezTo>
                    <a:pt x="3149" y="11267"/>
                    <a:pt x="3210" y="11210"/>
                    <a:pt x="3268" y="11150"/>
                  </a:cubicBezTo>
                  <a:lnTo>
                    <a:pt x="3357" y="11063"/>
                  </a:lnTo>
                  <a:cubicBezTo>
                    <a:pt x="3385" y="11033"/>
                    <a:pt x="3415" y="11002"/>
                    <a:pt x="3443" y="10974"/>
                  </a:cubicBezTo>
                  <a:cubicBezTo>
                    <a:pt x="3558" y="10854"/>
                    <a:pt x="3673" y="10735"/>
                    <a:pt x="3788" y="10615"/>
                  </a:cubicBezTo>
                  <a:cubicBezTo>
                    <a:pt x="3817" y="10585"/>
                    <a:pt x="3844" y="10556"/>
                    <a:pt x="3874" y="10524"/>
                  </a:cubicBezTo>
                  <a:lnTo>
                    <a:pt x="3957" y="10432"/>
                  </a:lnTo>
                  <a:cubicBezTo>
                    <a:pt x="4013" y="10371"/>
                    <a:pt x="4068" y="10311"/>
                    <a:pt x="4125" y="10249"/>
                  </a:cubicBezTo>
                  <a:lnTo>
                    <a:pt x="4208" y="10158"/>
                  </a:lnTo>
                  <a:cubicBezTo>
                    <a:pt x="4236" y="10128"/>
                    <a:pt x="4263" y="10097"/>
                    <a:pt x="4290" y="10065"/>
                  </a:cubicBezTo>
                  <a:cubicBezTo>
                    <a:pt x="4344" y="10003"/>
                    <a:pt x="4398" y="9941"/>
                    <a:pt x="4452" y="9878"/>
                  </a:cubicBezTo>
                  <a:cubicBezTo>
                    <a:pt x="4506" y="9815"/>
                    <a:pt x="4560" y="9754"/>
                    <a:pt x="4613" y="9691"/>
                  </a:cubicBezTo>
                  <a:cubicBezTo>
                    <a:pt x="4639" y="9660"/>
                    <a:pt x="4667" y="9630"/>
                    <a:pt x="4693" y="9597"/>
                  </a:cubicBezTo>
                  <a:lnTo>
                    <a:pt x="4771" y="9502"/>
                  </a:lnTo>
                  <a:cubicBezTo>
                    <a:pt x="4876" y="9375"/>
                    <a:pt x="4979" y="9249"/>
                    <a:pt x="5084" y="9121"/>
                  </a:cubicBezTo>
                  <a:cubicBezTo>
                    <a:pt x="5185" y="8993"/>
                    <a:pt x="5287" y="8864"/>
                    <a:pt x="5387" y="8734"/>
                  </a:cubicBezTo>
                  <a:lnTo>
                    <a:pt x="5462" y="8638"/>
                  </a:lnTo>
                  <a:lnTo>
                    <a:pt x="5501" y="8590"/>
                  </a:lnTo>
                  <a:lnTo>
                    <a:pt x="5538" y="8539"/>
                  </a:lnTo>
                  <a:lnTo>
                    <a:pt x="5684" y="8342"/>
                  </a:lnTo>
                  <a:cubicBezTo>
                    <a:pt x="5883" y="8080"/>
                    <a:pt x="6069" y="7812"/>
                    <a:pt x="6260" y="7545"/>
                  </a:cubicBezTo>
                  <a:cubicBezTo>
                    <a:pt x="6444" y="7273"/>
                    <a:pt x="6633" y="7002"/>
                    <a:pt x="6811" y="6724"/>
                  </a:cubicBezTo>
                  <a:cubicBezTo>
                    <a:pt x="6900" y="6585"/>
                    <a:pt x="6993" y="6448"/>
                    <a:pt x="7078" y="6307"/>
                  </a:cubicBezTo>
                  <a:cubicBezTo>
                    <a:pt x="7166" y="6166"/>
                    <a:pt x="7254" y="6025"/>
                    <a:pt x="7342" y="5884"/>
                  </a:cubicBezTo>
                  <a:cubicBezTo>
                    <a:pt x="7427" y="5742"/>
                    <a:pt x="7513" y="5600"/>
                    <a:pt x="7598" y="5455"/>
                  </a:cubicBezTo>
                  <a:cubicBezTo>
                    <a:pt x="7619" y="5421"/>
                    <a:pt x="7641" y="5384"/>
                    <a:pt x="7662" y="5348"/>
                  </a:cubicBezTo>
                  <a:cubicBezTo>
                    <a:pt x="7683" y="5312"/>
                    <a:pt x="7704" y="5276"/>
                    <a:pt x="7725" y="5240"/>
                  </a:cubicBezTo>
                  <a:cubicBezTo>
                    <a:pt x="7766" y="5168"/>
                    <a:pt x="7808" y="5094"/>
                    <a:pt x="7850" y="5021"/>
                  </a:cubicBezTo>
                  <a:cubicBezTo>
                    <a:pt x="7875" y="4967"/>
                    <a:pt x="7913" y="4892"/>
                    <a:pt x="7960" y="4800"/>
                  </a:cubicBezTo>
                  <a:cubicBezTo>
                    <a:pt x="8006" y="4707"/>
                    <a:pt x="8060" y="4598"/>
                    <a:pt x="8124" y="4472"/>
                  </a:cubicBezTo>
                  <a:cubicBezTo>
                    <a:pt x="8254" y="4223"/>
                    <a:pt x="8407" y="3909"/>
                    <a:pt x="8581" y="3555"/>
                  </a:cubicBezTo>
                  <a:cubicBezTo>
                    <a:pt x="8666" y="3374"/>
                    <a:pt x="8757" y="3183"/>
                    <a:pt x="8851" y="2984"/>
                  </a:cubicBezTo>
                  <a:cubicBezTo>
                    <a:pt x="8905" y="2865"/>
                    <a:pt x="8954" y="2743"/>
                    <a:pt x="8996" y="2615"/>
                  </a:cubicBezTo>
                  <a:cubicBezTo>
                    <a:pt x="9039" y="2487"/>
                    <a:pt x="9079" y="2353"/>
                    <a:pt x="9109" y="2211"/>
                  </a:cubicBezTo>
                  <a:cubicBezTo>
                    <a:pt x="9139" y="2069"/>
                    <a:pt x="9163" y="1919"/>
                    <a:pt x="9173" y="1757"/>
                  </a:cubicBezTo>
                  <a:cubicBezTo>
                    <a:pt x="9174" y="1736"/>
                    <a:pt x="9174" y="1715"/>
                    <a:pt x="9176" y="1695"/>
                  </a:cubicBezTo>
                  <a:lnTo>
                    <a:pt x="9177" y="1664"/>
                  </a:lnTo>
                  <a:lnTo>
                    <a:pt x="9177" y="1633"/>
                  </a:lnTo>
                  <a:lnTo>
                    <a:pt x="9177" y="1569"/>
                  </a:lnTo>
                  <a:cubicBezTo>
                    <a:pt x="9176" y="1547"/>
                    <a:pt x="9176" y="1525"/>
                    <a:pt x="9174" y="1504"/>
                  </a:cubicBezTo>
                  <a:lnTo>
                    <a:pt x="9173" y="1470"/>
                  </a:lnTo>
                  <a:lnTo>
                    <a:pt x="9170" y="1437"/>
                  </a:lnTo>
                  <a:lnTo>
                    <a:pt x="9164" y="1369"/>
                  </a:lnTo>
                  <a:lnTo>
                    <a:pt x="9153" y="1297"/>
                  </a:lnTo>
                  <a:cubicBezTo>
                    <a:pt x="9150" y="1271"/>
                    <a:pt x="9144" y="1243"/>
                    <a:pt x="9139" y="1216"/>
                  </a:cubicBezTo>
                  <a:cubicBezTo>
                    <a:pt x="9117" y="1108"/>
                    <a:pt x="9084" y="1002"/>
                    <a:pt x="9041" y="899"/>
                  </a:cubicBezTo>
                  <a:cubicBezTo>
                    <a:pt x="8998" y="798"/>
                    <a:pt x="8943" y="701"/>
                    <a:pt x="8879" y="611"/>
                  </a:cubicBezTo>
                  <a:cubicBezTo>
                    <a:pt x="8863" y="588"/>
                    <a:pt x="8847" y="566"/>
                    <a:pt x="8828" y="545"/>
                  </a:cubicBezTo>
                  <a:cubicBezTo>
                    <a:pt x="8810" y="524"/>
                    <a:pt x="8792" y="503"/>
                    <a:pt x="8773" y="482"/>
                  </a:cubicBezTo>
                  <a:cubicBezTo>
                    <a:pt x="8755" y="461"/>
                    <a:pt x="8734" y="443"/>
                    <a:pt x="8714" y="424"/>
                  </a:cubicBezTo>
                  <a:cubicBezTo>
                    <a:pt x="8704" y="414"/>
                    <a:pt x="8694" y="404"/>
                    <a:pt x="8685" y="394"/>
                  </a:cubicBezTo>
                  <a:lnTo>
                    <a:pt x="8653" y="367"/>
                  </a:lnTo>
                  <a:cubicBezTo>
                    <a:pt x="8632" y="350"/>
                    <a:pt x="8612" y="331"/>
                    <a:pt x="8589" y="315"/>
                  </a:cubicBezTo>
                  <a:cubicBezTo>
                    <a:pt x="8567" y="299"/>
                    <a:pt x="8545" y="282"/>
                    <a:pt x="8521" y="267"/>
                  </a:cubicBezTo>
                  <a:lnTo>
                    <a:pt x="8504" y="255"/>
                  </a:lnTo>
                  <a:lnTo>
                    <a:pt x="8486" y="245"/>
                  </a:lnTo>
                  <a:lnTo>
                    <a:pt x="8450" y="224"/>
                  </a:lnTo>
                  <a:lnTo>
                    <a:pt x="8414" y="203"/>
                  </a:lnTo>
                  <a:lnTo>
                    <a:pt x="8404" y="198"/>
                  </a:lnTo>
                  <a:cubicBezTo>
                    <a:pt x="8403" y="196"/>
                    <a:pt x="8402" y="196"/>
                    <a:pt x="8400" y="194"/>
                  </a:cubicBezTo>
                  <a:lnTo>
                    <a:pt x="8397" y="192"/>
                  </a:lnTo>
                  <a:lnTo>
                    <a:pt x="8378" y="182"/>
                  </a:lnTo>
                  <a:cubicBezTo>
                    <a:pt x="8334" y="159"/>
                    <a:pt x="8288" y="138"/>
                    <a:pt x="8242" y="120"/>
                  </a:cubicBezTo>
                  <a:cubicBezTo>
                    <a:pt x="8219" y="111"/>
                    <a:pt x="8196" y="101"/>
                    <a:pt x="8172" y="94"/>
                  </a:cubicBezTo>
                  <a:cubicBezTo>
                    <a:pt x="8148" y="86"/>
                    <a:pt x="8125" y="78"/>
                    <a:pt x="8101" y="72"/>
                  </a:cubicBezTo>
                  <a:cubicBezTo>
                    <a:pt x="8078" y="65"/>
                    <a:pt x="8053" y="59"/>
                    <a:pt x="8029" y="52"/>
                  </a:cubicBezTo>
                  <a:cubicBezTo>
                    <a:pt x="8005" y="47"/>
                    <a:pt x="7981" y="42"/>
                    <a:pt x="7956" y="37"/>
                  </a:cubicBezTo>
                  <a:cubicBezTo>
                    <a:pt x="7932" y="31"/>
                    <a:pt x="7907" y="27"/>
                    <a:pt x="7883" y="23"/>
                  </a:cubicBezTo>
                  <a:cubicBezTo>
                    <a:pt x="7871" y="21"/>
                    <a:pt x="7858" y="20"/>
                    <a:pt x="7846" y="18"/>
                  </a:cubicBezTo>
                  <a:lnTo>
                    <a:pt x="7812" y="15"/>
                  </a:lnTo>
                  <a:cubicBezTo>
                    <a:pt x="7718" y="4"/>
                    <a:pt x="7630" y="0"/>
                    <a:pt x="7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5941150" y="3580000"/>
              <a:ext cx="277800" cy="147000"/>
            </a:xfrm>
            <a:custGeom>
              <a:avLst/>
              <a:gdLst/>
              <a:ahLst/>
              <a:cxnLst/>
              <a:rect l="l" t="t" r="r" b="b"/>
              <a:pathLst>
                <a:path w="11112" h="5880" extrusionOk="0">
                  <a:moveTo>
                    <a:pt x="10832" y="0"/>
                  </a:moveTo>
                  <a:lnTo>
                    <a:pt x="10832" y="0"/>
                  </a:lnTo>
                  <a:cubicBezTo>
                    <a:pt x="10128" y="231"/>
                    <a:pt x="9449" y="490"/>
                    <a:pt x="8772" y="760"/>
                  </a:cubicBezTo>
                  <a:cubicBezTo>
                    <a:pt x="8095" y="1032"/>
                    <a:pt x="7423" y="1313"/>
                    <a:pt x="6732" y="1588"/>
                  </a:cubicBezTo>
                  <a:cubicBezTo>
                    <a:pt x="6620" y="1654"/>
                    <a:pt x="6341" y="1786"/>
                    <a:pt x="5970" y="1952"/>
                  </a:cubicBezTo>
                  <a:cubicBezTo>
                    <a:pt x="5784" y="2036"/>
                    <a:pt x="5577" y="2127"/>
                    <a:pt x="5357" y="2224"/>
                  </a:cubicBezTo>
                  <a:cubicBezTo>
                    <a:pt x="5137" y="2320"/>
                    <a:pt x="4903" y="2422"/>
                    <a:pt x="4668" y="2524"/>
                  </a:cubicBezTo>
                  <a:cubicBezTo>
                    <a:pt x="4196" y="2730"/>
                    <a:pt x="3713" y="2937"/>
                    <a:pt x="3298" y="3115"/>
                  </a:cubicBezTo>
                  <a:cubicBezTo>
                    <a:pt x="3090" y="3204"/>
                    <a:pt x="2900" y="3286"/>
                    <a:pt x="2734" y="3355"/>
                  </a:cubicBezTo>
                  <a:cubicBezTo>
                    <a:pt x="2570" y="3424"/>
                    <a:pt x="2431" y="3480"/>
                    <a:pt x="2330" y="3520"/>
                  </a:cubicBezTo>
                  <a:cubicBezTo>
                    <a:pt x="2306" y="3531"/>
                    <a:pt x="2280" y="3542"/>
                    <a:pt x="2257" y="3553"/>
                  </a:cubicBezTo>
                  <a:cubicBezTo>
                    <a:pt x="2037" y="3645"/>
                    <a:pt x="1793" y="3752"/>
                    <a:pt x="1563" y="3866"/>
                  </a:cubicBezTo>
                  <a:cubicBezTo>
                    <a:pt x="1333" y="3980"/>
                    <a:pt x="1116" y="4098"/>
                    <a:pt x="945" y="4213"/>
                  </a:cubicBezTo>
                  <a:cubicBezTo>
                    <a:pt x="793" y="4328"/>
                    <a:pt x="642" y="4454"/>
                    <a:pt x="491" y="4577"/>
                  </a:cubicBezTo>
                  <a:cubicBezTo>
                    <a:pt x="583" y="4568"/>
                    <a:pt x="669" y="4563"/>
                    <a:pt x="745" y="4560"/>
                  </a:cubicBezTo>
                  <a:lnTo>
                    <a:pt x="745" y="4560"/>
                  </a:lnTo>
                  <a:cubicBezTo>
                    <a:pt x="568" y="4636"/>
                    <a:pt x="393" y="4710"/>
                    <a:pt x="339" y="4771"/>
                  </a:cubicBezTo>
                  <a:cubicBezTo>
                    <a:pt x="0" y="5010"/>
                    <a:pt x="248" y="4997"/>
                    <a:pt x="442" y="5044"/>
                  </a:cubicBezTo>
                  <a:cubicBezTo>
                    <a:pt x="556" y="5047"/>
                    <a:pt x="477" y="5164"/>
                    <a:pt x="610" y="5164"/>
                  </a:cubicBezTo>
                  <a:cubicBezTo>
                    <a:pt x="620" y="5164"/>
                    <a:pt x="632" y="5163"/>
                    <a:pt x="646" y="5162"/>
                  </a:cubicBezTo>
                  <a:lnTo>
                    <a:pt x="646" y="5162"/>
                  </a:lnTo>
                  <a:cubicBezTo>
                    <a:pt x="529" y="5211"/>
                    <a:pt x="470" y="5237"/>
                    <a:pt x="354" y="5287"/>
                  </a:cubicBezTo>
                  <a:cubicBezTo>
                    <a:pt x="355" y="5293"/>
                    <a:pt x="359" y="5295"/>
                    <a:pt x="366" y="5295"/>
                  </a:cubicBezTo>
                  <a:cubicBezTo>
                    <a:pt x="412" y="5295"/>
                    <a:pt x="587" y="5183"/>
                    <a:pt x="641" y="5183"/>
                  </a:cubicBezTo>
                  <a:cubicBezTo>
                    <a:pt x="656" y="5183"/>
                    <a:pt x="662" y="5192"/>
                    <a:pt x="653" y="5214"/>
                  </a:cubicBezTo>
                  <a:cubicBezTo>
                    <a:pt x="534" y="5247"/>
                    <a:pt x="422" y="5331"/>
                    <a:pt x="306" y="5382"/>
                  </a:cubicBezTo>
                  <a:cubicBezTo>
                    <a:pt x="313" y="5387"/>
                    <a:pt x="322" y="5389"/>
                    <a:pt x="334" y="5389"/>
                  </a:cubicBezTo>
                  <a:cubicBezTo>
                    <a:pt x="421" y="5389"/>
                    <a:pt x="629" y="5278"/>
                    <a:pt x="701" y="5278"/>
                  </a:cubicBezTo>
                  <a:cubicBezTo>
                    <a:pt x="716" y="5278"/>
                    <a:pt x="725" y="5283"/>
                    <a:pt x="726" y="5294"/>
                  </a:cubicBezTo>
                  <a:cubicBezTo>
                    <a:pt x="670" y="5335"/>
                    <a:pt x="363" y="5356"/>
                    <a:pt x="376" y="5444"/>
                  </a:cubicBezTo>
                  <a:cubicBezTo>
                    <a:pt x="376" y="5447"/>
                    <a:pt x="379" y="5448"/>
                    <a:pt x="383" y="5448"/>
                  </a:cubicBezTo>
                  <a:cubicBezTo>
                    <a:pt x="410" y="5448"/>
                    <a:pt x="503" y="5407"/>
                    <a:pt x="554" y="5387"/>
                  </a:cubicBezTo>
                  <a:lnTo>
                    <a:pt x="554" y="5387"/>
                  </a:lnTo>
                  <a:cubicBezTo>
                    <a:pt x="260" y="5545"/>
                    <a:pt x="100" y="5686"/>
                    <a:pt x="282" y="5686"/>
                  </a:cubicBezTo>
                  <a:cubicBezTo>
                    <a:pt x="314" y="5686"/>
                    <a:pt x="356" y="5682"/>
                    <a:pt x="410" y="5672"/>
                  </a:cubicBezTo>
                  <a:lnTo>
                    <a:pt x="410" y="5672"/>
                  </a:lnTo>
                  <a:cubicBezTo>
                    <a:pt x="296" y="5722"/>
                    <a:pt x="123" y="5761"/>
                    <a:pt x="9" y="5827"/>
                  </a:cubicBezTo>
                  <a:cubicBezTo>
                    <a:pt x="9" y="5827"/>
                    <a:pt x="10" y="5827"/>
                    <a:pt x="10" y="5828"/>
                  </a:cubicBezTo>
                  <a:cubicBezTo>
                    <a:pt x="64" y="5806"/>
                    <a:pt x="157" y="5780"/>
                    <a:pt x="216" y="5757"/>
                  </a:cubicBezTo>
                  <a:lnTo>
                    <a:pt x="216" y="5757"/>
                  </a:lnTo>
                  <a:cubicBezTo>
                    <a:pt x="154" y="5783"/>
                    <a:pt x="93" y="5810"/>
                    <a:pt x="32" y="5837"/>
                  </a:cubicBezTo>
                  <a:cubicBezTo>
                    <a:pt x="48" y="5844"/>
                    <a:pt x="65" y="5849"/>
                    <a:pt x="82" y="5853"/>
                  </a:cubicBezTo>
                  <a:cubicBezTo>
                    <a:pt x="136" y="5840"/>
                    <a:pt x="191" y="5824"/>
                    <a:pt x="244" y="5801"/>
                  </a:cubicBezTo>
                  <a:lnTo>
                    <a:pt x="244" y="5801"/>
                  </a:lnTo>
                  <a:cubicBezTo>
                    <a:pt x="198" y="5821"/>
                    <a:pt x="154" y="5840"/>
                    <a:pt x="108" y="5859"/>
                  </a:cubicBezTo>
                  <a:cubicBezTo>
                    <a:pt x="154" y="5870"/>
                    <a:pt x="203" y="5876"/>
                    <a:pt x="256" y="5879"/>
                  </a:cubicBezTo>
                  <a:cubicBezTo>
                    <a:pt x="439" y="5855"/>
                    <a:pt x="625" y="5859"/>
                    <a:pt x="712" y="5822"/>
                  </a:cubicBezTo>
                  <a:cubicBezTo>
                    <a:pt x="1424" y="5547"/>
                    <a:pt x="2137" y="5258"/>
                    <a:pt x="2841" y="4958"/>
                  </a:cubicBezTo>
                  <a:cubicBezTo>
                    <a:pt x="2828" y="4928"/>
                    <a:pt x="2779" y="4916"/>
                    <a:pt x="2832" y="4876"/>
                  </a:cubicBezTo>
                  <a:cubicBezTo>
                    <a:pt x="3003" y="4768"/>
                    <a:pt x="3192" y="4803"/>
                    <a:pt x="3364" y="4694"/>
                  </a:cubicBezTo>
                  <a:cubicBezTo>
                    <a:pt x="3361" y="4678"/>
                    <a:pt x="3359" y="4660"/>
                    <a:pt x="3357" y="4642"/>
                  </a:cubicBezTo>
                  <a:cubicBezTo>
                    <a:pt x="3507" y="4600"/>
                    <a:pt x="3667" y="4563"/>
                    <a:pt x="3827" y="4521"/>
                  </a:cubicBezTo>
                  <a:cubicBezTo>
                    <a:pt x="4103" y="4395"/>
                    <a:pt x="4375" y="4264"/>
                    <a:pt x="4645" y="4133"/>
                  </a:cubicBezTo>
                  <a:cubicBezTo>
                    <a:pt x="4631" y="4118"/>
                    <a:pt x="4620" y="4103"/>
                    <a:pt x="4645" y="4086"/>
                  </a:cubicBezTo>
                  <a:cubicBezTo>
                    <a:pt x="4755" y="4024"/>
                    <a:pt x="4920" y="3973"/>
                    <a:pt x="5088" y="3909"/>
                  </a:cubicBezTo>
                  <a:cubicBezTo>
                    <a:pt x="5112" y="3896"/>
                    <a:pt x="5135" y="3883"/>
                    <a:pt x="5158" y="3871"/>
                  </a:cubicBezTo>
                  <a:cubicBezTo>
                    <a:pt x="5171" y="3852"/>
                    <a:pt x="5170" y="3835"/>
                    <a:pt x="5169" y="3823"/>
                  </a:cubicBezTo>
                  <a:cubicBezTo>
                    <a:pt x="5244" y="3793"/>
                    <a:pt x="5312" y="3771"/>
                    <a:pt x="5376" y="3750"/>
                  </a:cubicBezTo>
                  <a:cubicBezTo>
                    <a:pt x="6149" y="3318"/>
                    <a:pt x="6932" y="2870"/>
                    <a:pt x="7791" y="2404"/>
                  </a:cubicBezTo>
                  <a:cubicBezTo>
                    <a:pt x="7965" y="2285"/>
                    <a:pt x="8139" y="2166"/>
                    <a:pt x="8314" y="2073"/>
                  </a:cubicBezTo>
                  <a:cubicBezTo>
                    <a:pt x="8447" y="2011"/>
                    <a:pt x="8605" y="1953"/>
                    <a:pt x="8762" y="1900"/>
                  </a:cubicBezTo>
                  <a:cubicBezTo>
                    <a:pt x="8919" y="1846"/>
                    <a:pt x="9075" y="1795"/>
                    <a:pt x="9210" y="1747"/>
                  </a:cubicBezTo>
                  <a:cubicBezTo>
                    <a:pt x="9104" y="1593"/>
                    <a:pt x="9724" y="1262"/>
                    <a:pt x="9529" y="1140"/>
                  </a:cubicBezTo>
                  <a:cubicBezTo>
                    <a:pt x="9708" y="1075"/>
                    <a:pt x="9978" y="980"/>
                    <a:pt x="9975" y="927"/>
                  </a:cubicBezTo>
                  <a:cubicBezTo>
                    <a:pt x="9969" y="848"/>
                    <a:pt x="9984" y="753"/>
                    <a:pt x="10056" y="646"/>
                  </a:cubicBezTo>
                  <a:cubicBezTo>
                    <a:pt x="10131" y="539"/>
                    <a:pt x="10259" y="417"/>
                    <a:pt x="10482" y="285"/>
                  </a:cubicBezTo>
                  <a:cubicBezTo>
                    <a:pt x="10661" y="196"/>
                    <a:pt x="10970" y="149"/>
                    <a:pt x="11026" y="97"/>
                  </a:cubicBezTo>
                  <a:cubicBezTo>
                    <a:pt x="11112" y="12"/>
                    <a:pt x="10746" y="85"/>
                    <a:pt x="10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6131550" y="3269975"/>
              <a:ext cx="125200" cy="573550"/>
            </a:xfrm>
            <a:custGeom>
              <a:avLst/>
              <a:gdLst/>
              <a:ahLst/>
              <a:cxnLst/>
              <a:rect l="l" t="t" r="r" b="b"/>
              <a:pathLst>
                <a:path w="5008" h="22942" extrusionOk="0">
                  <a:moveTo>
                    <a:pt x="318" y="1"/>
                  </a:moveTo>
                  <a:lnTo>
                    <a:pt x="316" y="3"/>
                  </a:lnTo>
                  <a:cubicBezTo>
                    <a:pt x="313" y="121"/>
                    <a:pt x="295" y="320"/>
                    <a:pt x="293" y="438"/>
                  </a:cubicBezTo>
                  <a:lnTo>
                    <a:pt x="293" y="438"/>
                  </a:lnTo>
                  <a:lnTo>
                    <a:pt x="300" y="31"/>
                  </a:lnTo>
                  <a:lnTo>
                    <a:pt x="300" y="31"/>
                  </a:lnTo>
                  <a:cubicBezTo>
                    <a:pt x="288" y="53"/>
                    <a:pt x="277" y="78"/>
                    <a:pt x="263" y="105"/>
                  </a:cubicBezTo>
                  <a:cubicBezTo>
                    <a:pt x="252" y="208"/>
                    <a:pt x="243" y="311"/>
                    <a:pt x="241" y="418"/>
                  </a:cubicBezTo>
                  <a:lnTo>
                    <a:pt x="241" y="418"/>
                  </a:lnTo>
                  <a:cubicBezTo>
                    <a:pt x="242" y="328"/>
                    <a:pt x="245" y="236"/>
                    <a:pt x="246" y="146"/>
                  </a:cubicBezTo>
                  <a:lnTo>
                    <a:pt x="246" y="146"/>
                  </a:lnTo>
                  <a:cubicBezTo>
                    <a:pt x="217" y="217"/>
                    <a:pt x="190" y="298"/>
                    <a:pt x="165" y="387"/>
                  </a:cubicBezTo>
                  <a:cubicBezTo>
                    <a:pt x="107" y="724"/>
                    <a:pt x="23" y="1046"/>
                    <a:pt x="21" y="1232"/>
                  </a:cubicBezTo>
                  <a:cubicBezTo>
                    <a:pt x="18" y="1324"/>
                    <a:pt x="15" y="1416"/>
                    <a:pt x="12" y="1509"/>
                  </a:cubicBezTo>
                  <a:lnTo>
                    <a:pt x="10" y="1786"/>
                  </a:lnTo>
                  <a:cubicBezTo>
                    <a:pt x="8" y="1971"/>
                    <a:pt x="6" y="2155"/>
                    <a:pt x="5" y="2341"/>
                  </a:cubicBezTo>
                  <a:cubicBezTo>
                    <a:pt x="3" y="2526"/>
                    <a:pt x="2" y="2712"/>
                    <a:pt x="0" y="2897"/>
                  </a:cubicBezTo>
                  <a:lnTo>
                    <a:pt x="0" y="2966"/>
                  </a:lnTo>
                  <a:lnTo>
                    <a:pt x="2" y="3036"/>
                  </a:lnTo>
                  <a:lnTo>
                    <a:pt x="5" y="3174"/>
                  </a:lnTo>
                  <a:lnTo>
                    <a:pt x="10" y="3452"/>
                  </a:lnTo>
                  <a:cubicBezTo>
                    <a:pt x="13" y="3638"/>
                    <a:pt x="17" y="3822"/>
                    <a:pt x="20" y="4008"/>
                  </a:cubicBezTo>
                  <a:lnTo>
                    <a:pt x="27" y="4287"/>
                  </a:lnTo>
                  <a:lnTo>
                    <a:pt x="29" y="4425"/>
                  </a:lnTo>
                  <a:cubicBezTo>
                    <a:pt x="31" y="4471"/>
                    <a:pt x="33" y="4518"/>
                    <a:pt x="34" y="4564"/>
                  </a:cubicBezTo>
                  <a:cubicBezTo>
                    <a:pt x="52" y="4935"/>
                    <a:pt x="69" y="5305"/>
                    <a:pt x="89" y="5673"/>
                  </a:cubicBezTo>
                  <a:cubicBezTo>
                    <a:pt x="107" y="5673"/>
                    <a:pt x="124" y="5648"/>
                    <a:pt x="139" y="5648"/>
                  </a:cubicBezTo>
                  <a:cubicBezTo>
                    <a:pt x="150" y="5648"/>
                    <a:pt x="160" y="5663"/>
                    <a:pt x="170" y="5715"/>
                  </a:cubicBezTo>
                  <a:cubicBezTo>
                    <a:pt x="177" y="5763"/>
                    <a:pt x="180" y="5809"/>
                    <a:pt x="183" y="5856"/>
                  </a:cubicBezTo>
                  <a:cubicBezTo>
                    <a:pt x="185" y="5879"/>
                    <a:pt x="186" y="5902"/>
                    <a:pt x="186" y="5924"/>
                  </a:cubicBezTo>
                  <a:cubicBezTo>
                    <a:pt x="188" y="5946"/>
                    <a:pt x="188" y="5969"/>
                    <a:pt x="189" y="5992"/>
                  </a:cubicBezTo>
                  <a:cubicBezTo>
                    <a:pt x="190" y="6081"/>
                    <a:pt x="188" y="6169"/>
                    <a:pt x="185" y="6257"/>
                  </a:cubicBezTo>
                  <a:cubicBezTo>
                    <a:pt x="179" y="6432"/>
                    <a:pt x="174" y="6605"/>
                    <a:pt x="204" y="6798"/>
                  </a:cubicBezTo>
                  <a:cubicBezTo>
                    <a:pt x="222" y="6806"/>
                    <a:pt x="240" y="6813"/>
                    <a:pt x="258" y="6822"/>
                  </a:cubicBezTo>
                  <a:cubicBezTo>
                    <a:pt x="259" y="6970"/>
                    <a:pt x="258" y="7123"/>
                    <a:pt x="258" y="7279"/>
                  </a:cubicBezTo>
                  <a:lnTo>
                    <a:pt x="258" y="7395"/>
                  </a:lnTo>
                  <a:cubicBezTo>
                    <a:pt x="258" y="7435"/>
                    <a:pt x="259" y="7473"/>
                    <a:pt x="259" y="7513"/>
                  </a:cubicBezTo>
                  <a:cubicBezTo>
                    <a:pt x="261" y="7592"/>
                    <a:pt x="263" y="7671"/>
                    <a:pt x="264" y="7750"/>
                  </a:cubicBezTo>
                  <a:cubicBezTo>
                    <a:pt x="297" y="8041"/>
                    <a:pt x="331" y="8331"/>
                    <a:pt x="367" y="8621"/>
                  </a:cubicBezTo>
                  <a:cubicBezTo>
                    <a:pt x="376" y="8692"/>
                    <a:pt x="384" y="8764"/>
                    <a:pt x="393" y="8837"/>
                  </a:cubicBezTo>
                  <a:lnTo>
                    <a:pt x="399" y="8890"/>
                  </a:lnTo>
                  <a:lnTo>
                    <a:pt x="407" y="8945"/>
                  </a:lnTo>
                  <a:lnTo>
                    <a:pt x="423" y="9052"/>
                  </a:lnTo>
                  <a:cubicBezTo>
                    <a:pt x="444" y="9196"/>
                    <a:pt x="466" y="9339"/>
                    <a:pt x="487" y="9481"/>
                  </a:cubicBezTo>
                  <a:cubicBezTo>
                    <a:pt x="494" y="9474"/>
                    <a:pt x="501" y="9469"/>
                    <a:pt x="508" y="9469"/>
                  </a:cubicBezTo>
                  <a:cubicBezTo>
                    <a:pt x="517" y="9469"/>
                    <a:pt x="525" y="9479"/>
                    <a:pt x="534" y="9512"/>
                  </a:cubicBezTo>
                  <a:cubicBezTo>
                    <a:pt x="555" y="9631"/>
                    <a:pt x="572" y="9773"/>
                    <a:pt x="587" y="9929"/>
                  </a:cubicBezTo>
                  <a:cubicBezTo>
                    <a:pt x="596" y="10007"/>
                    <a:pt x="603" y="10088"/>
                    <a:pt x="611" y="10171"/>
                  </a:cubicBezTo>
                  <a:cubicBezTo>
                    <a:pt x="614" y="10212"/>
                    <a:pt x="619" y="10254"/>
                    <a:pt x="623" y="10297"/>
                  </a:cubicBezTo>
                  <a:cubicBezTo>
                    <a:pt x="625" y="10318"/>
                    <a:pt x="627" y="10341"/>
                    <a:pt x="629" y="10362"/>
                  </a:cubicBezTo>
                  <a:cubicBezTo>
                    <a:pt x="632" y="10383"/>
                    <a:pt x="634" y="10405"/>
                    <a:pt x="637" y="10426"/>
                  </a:cubicBezTo>
                  <a:cubicBezTo>
                    <a:pt x="648" y="10475"/>
                    <a:pt x="658" y="10526"/>
                    <a:pt x="667" y="10574"/>
                  </a:cubicBezTo>
                  <a:cubicBezTo>
                    <a:pt x="684" y="10613"/>
                    <a:pt x="702" y="10619"/>
                    <a:pt x="714" y="10625"/>
                  </a:cubicBezTo>
                  <a:cubicBezTo>
                    <a:pt x="735" y="10778"/>
                    <a:pt x="749" y="10917"/>
                    <a:pt x="763" y="11045"/>
                  </a:cubicBezTo>
                  <a:cubicBezTo>
                    <a:pt x="806" y="11253"/>
                    <a:pt x="849" y="11461"/>
                    <a:pt x="890" y="11670"/>
                  </a:cubicBezTo>
                  <a:cubicBezTo>
                    <a:pt x="901" y="11723"/>
                    <a:pt x="911" y="11775"/>
                    <a:pt x="923" y="11827"/>
                  </a:cubicBezTo>
                  <a:lnTo>
                    <a:pt x="958" y="11984"/>
                  </a:lnTo>
                  <a:cubicBezTo>
                    <a:pt x="983" y="12089"/>
                    <a:pt x="1007" y="12193"/>
                    <a:pt x="1031" y="12298"/>
                  </a:cubicBezTo>
                  <a:cubicBezTo>
                    <a:pt x="1079" y="12507"/>
                    <a:pt x="1127" y="12716"/>
                    <a:pt x="1177" y="12928"/>
                  </a:cubicBezTo>
                  <a:cubicBezTo>
                    <a:pt x="1202" y="13034"/>
                    <a:pt x="1226" y="13139"/>
                    <a:pt x="1250" y="13244"/>
                  </a:cubicBezTo>
                  <a:cubicBezTo>
                    <a:pt x="1276" y="13350"/>
                    <a:pt x="1304" y="13456"/>
                    <a:pt x="1331" y="13562"/>
                  </a:cubicBezTo>
                  <a:cubicBezTo>
                    <a:pt x="1385" y="13774"/>
                    <a:pt x="1440" y="13987"/>
                    <a:pt x="1495" y="14201"/>
                  </a:cubicBezTo>
                  <a:cubicBezTo>
                    <a:pt x="1522" y="14308"/>
                    <a:pt x="1549" y="14416"/>
                    <a:pt x="1577" y="14525"/>
                  </a:cubicBezTo>
                  <a:cubicBezTo>
                    <a:pt x="1591" y="14578"/>
                    <a:pt x="1605" y="14632"/>
                    <a:pt x="1618" y="14687"/>
                  </a:cubicBezTo>
                  <a:cubicBezTo>
                    <a:pt x="1633" y="14740"/>
                    <a:pt x="1649" y="14794"/>
                    <a:pt x="1663" y="14849"/>
                  </a:cubicBezTo>
                  <a:cubicBezTo>
                    <a:pt x="1784" y="15281"/>
                    <a:pt x="1906" y="15720"/>
                    <a:pt x="2030" y="16169"/>
                  </a:cubicBezTo>
                  <a:cubicBezTo>
                    <a:pt x="2165" y="16541"/>
                    <a:pt x="2300" y="16912"/>
                    <a:pt x="2406" y="17275"/>
                  </a:cubicBezTo>
                  <a:cubicBezTo>
                    <a:pt x="2424" y="17343"/>
                    <a:pt x="2443" y="17412"/>
                    <a:pt x="2459" y="17484"/>
                  </a:cubicBezTo>
                  <a:cubicBezTo>
                    <a:pt x="2469" y="17521"/>
                    <a:pt x="2478" y="17555"/>
                    <a:pt x="2486" y="17592"/>
                  </a:cubicBezTo>
                  <a:cubicBezTo>
                    <a:pt x="2496" y="17629"/>
                    <a:pt x="2505" y="17665"/>
                    <a:pt x="2516" y="17704"/>
                  </a:cubicBezTo>
                  <a:cubicBezTo>
                    <a:pt x="2553" y="17853"/>
                    <a:pt x="2590" y="18007"/>
                    <a:pt x="2626" y="18161"/>
                  </a:cubicBezTo>
                  <a:cubicBezTo>
                    <a:pt x="2661" y="18316"/>
                    <a:pt x="2696" y="18470"/>
                    <a:pt x="2730" y="18617"/>
                  </a:cubicBezTo>
                  <a:cubicBezTo>
                    <a:pt x="2747" y="18692"/>
                    <a:pt x="2764" y="18766"/>
                    <a:pt x="2781" y="18836"/>
                  </a:cubicBezTo>
                  <a:cubicBezTo>
                    <a:pt x="2798" y="18907"/>
                    <a:pt x="2814" y="18976"/>
                    <a:pt x="2832" y="19041"/>
                  </a:cubicBezTo>
                  <a:cubicBezTo>
                    <a:pt x="2839" y="19034"/>
                    <a:pt x="2847" y="19031"/>
                    <a:pt x="2856" y="19031"/>
                  </a:cubicBezTo>
                  <a:cubicBezTo>
                    <a:pt x="2937" y="19031"/>
                    <a:pt x="3070" y="19285"/>
                    <a:pt x="3200" y="19520"/>
                  </a:cubicBezTo>
                  <a:cubicBezTo>
                    <a:pt x="3311" y="19723"/>
                    <a:pt x="3418" y="19911"/>
                    <a:pt x="3485" y="19911"/>
                  </a:cubicBezTo>
                  <a:cubicBezTo>
                    <a:pt x="3503" y="19911"/>
                    <a:pt x="3519" y="19897"/>
                    <a:pt x="3530" y="19864"/>
                  </a:cubicBezTo>
                  <a:cubicBezTo>
                    <a:pt x="3577" y="20037"/>
                    <a:pt x="3632" y="20257"/>
                    <a:pt x="3692" y="20432"/>
                  </a:cubicBezTo>
                  <a:cubicBezTo>
                    <a:pt x="3750" y="20607"/>
                    <a:pt x="3802" y="20740"/>
                    <a:pt x="3829" y="20747"/>
                  </a:cubicBezTo>
                  <a:cubicBezTo>
                    <a:pt x="3914" y="20765"/>
                    <a:pt x="4021" y="20828"/>
                    <a:pt x="4149" y="20996"/>
                  </a:cubicBezTo>
                  <a:cubicBezTo>
                    <a:pt x="4214" y="21082"/>
                    <a:pt x="4284" y="21193"/>
                    <a:pt x="4362" y="21338"/>
                  </a:cubicBezTo>
                  <a:cubicBezTo>
                    <a:pt x="4382" y="21375"/>
                    <a:pt x="4400" y="21413"/>
                    <a:pt x="4420" y="21453"/>
                  </a:cubicBezTo>
                  <a:cubicBezTo>
                    <a:pt x="4440" y="21493"/>
                    <a:pt x="4461" y="21537"/>
                    <a:pt x="4483" y="21581"/>
                  </a:cubicBezTo>
                  <a:cubicBezTo>
                    <a:pt x="4528" y="21671"/>
                    <a:pt x="4573" y="21770"/>
                    <a:pt x="4620" y="21880"/>
                  </a:cubicBezTo>
                  <a:cubicBezTo>
                    <a:pt x="4756" y="22228"/>
                    <a:pt x="4871" y="22793"/>
                    <a:pt x="4942" y="22909"/>
                  </a:cubicBezTo>
                  <a:cubicBezTo>
                    <a:pt x="4956" y="22932"/>
                    <a:pt x="4965" y="22941"/>
                    <a:pt x="4972" y="22941"/>
                  </a:cubicBezTo>
                  <a:cubicBezTo>
                    <a:pt x="4979" y="22941"/>
                    <a:pt x="4982" y="22930"/>
                    <a:pt x="4984" y="22912"/>
                  </a:cubicBezTo>
                  <a:cubicBezTo>
                    <a:pt x="4986" y="22877"/>
                    <a:pt x="4980" y="22815"/>
                    <a:pt x="4975" y="22753"/>
                  </a:cubicBezTo>
                  <a:cubicBezTo>
                    <a:pt x="4966" y="22661"/>
                    <a:pt x="4957" y="22567"/>
                    <a:pt x="4978" y="22567"/>
                  </a:cubicBezTo>
                  <a:cubicBezTo>
                    <a:pt x="4984" y="22567"/>
                    <a:pt x="4994" y="22576"/>
                    <a:pt x="5007" y="22599"/>
                  </a:cubicBezTo>
                  <a:cubicBezTo>
                    <a:pt x="4907" y="22267"/>
                    <a:pt x="4806" y="21938"/>
                    <a:pt x="4703" y="21611"/>
                  </a:cubicBezTo>
                  <a:lnTo>
                    <a:pt x="4665" y="21488"/>
                  </a:lnTo>
                  <a:cubicBezTo>
                    <a:pt x="4651" y="21448"/>
                    <a:pt x="4641" y="21406"/>
                    <a:pt x="4628" y="21366"/>
                  </a:cubicBezTo>
                  <a:cubicBezTo>
                    <a:pt x="4604" y="21283"/>
                    <a:pt x="4580" y="21200"/>
                    <a:pt x="4556" y="21120"/>
                  </a:cubicBezTo>
                  <a:cubicBezTo>
                    <a:pt x="4508" y="20957"/>
                    <a:pt x="4460" y="20791"/>
                    <a:pt x="4411" y="20628"/>
                  </a:cubicBezTo>
                  <a:cubicBezTo>
                    <a:pt x="4362" y="20465"/>
                    <a:pt x="4314" y="20301"/>
                    <a:pt x="4264" y="20139"/>
                  </a:cubicBezTo>
                  <a:lnTo>
                    <a:pt x="4247" y="20078"/>
                  </a:lnTo>
                  <a:lnTo>
                    <a:pt x="4230" y="20016"/>
                  </a:lnTo>
                  <a:lnTo>
                    <a:pt x="4195" y="19893"/>
                  </a:lnTo>
                  <a:lnTo>
                    <a:pt x="4126" y="19647"/>
                  </a:lnTo>
                  <a:cubicBezTo>
                    <a:pt x="4033" y="19321"/>
                    <a:pt x="3940" y="18994"/>
                    <a:pt x="3849" y="18667"/>
                  </a:cubicBezTo>
                  <a:cubicBezTo>
                    <a:pt x="3762" y="18339"/>
                    <a:pt x="3677" y="18009"/>
                    <a:pt x="3589" y="17680"/>
                  </a:cubicBezTo>
                  <a:cubicBezTo>
                    <a:pt x="3567" y="17597"/>
                    <a:pt x="3546" y="17516"/>
                    <a:pt x="3524" y="17433"/>
                  </a:cubicBezTo>
                  <a:lnTo>
                    <a:pt x="3491" y="17309"/>
                  </a:lnTo>
                  <a:cubicBezTo>
                    <a:pt x="3480" y="17267"/>
                    <a:pt x="3472" y="17226"/>
                    <a:pt x="3461" y="17184"/>
                  </a:cubicBezTo>
                  <a:cubicBezTo>
                    <a:pt x="3420" y="17019"/>
                    <a:pt x="3381" y="16853"/>
                    <a:pt x="3341" y="16686"/>
                  </a:cubicBezTo>
                  <a:cubicBezTo>
                    <a:pt x="3301" y="16520"/>
                    <a:pt x="3260" y="16353"/>
                    <a:pt x="3221" y="16185"/>
                  </a:cubicBezTo>
                  <a:cubicBezTo>
                    <a:pt x="3201" y="16102"/>
                    <a:pt x="3181" y="16018"/>
                    <a:pt x="3160" y="15934"/>
                  </a:cubicBezTo>
                  <a:lnTo>
                    <a:pt x="3145" y="15872"/>
                  </a:lnTo>
                  <a:lnTo>
                    <a:pt x="3133" y="15809"/>
                  </a:lnTo>
                  <a:cubicBezTo>
                    <a:pt x="3123" y="15767"/>
                    <a:pt x="3114" y="15725"/>
                    <a:pt x="3106" y="15682"/>
                  </a:cubicBezTo>
                  <a:cubicBezTo>
                    <a:pt x="3033" y="15346"/>
                    <a:pt x="2961" y="15007"/>
                    <a:pt x="2889" y="14666"/>
                  </a:cubicBezTo>
                  <a:cubicBezTo>
                    <a:pt x="2872" y="14608"/>
                    <a:pt x="2850" y="14531"/>
                    <a:pt x="2826" y="14434"/>
                  </a:cubicBezTo>
                  <a:cubicBezTo>
                    <a:pt x="2804" y="14337"/>
                    <a:pt x="2778" y="14222"/>
                    <a:pt x="2748" y="14091"/>
                  </a:cubicBezTo>
                  <a:cubicBezTo>
                    <a:pt x="2690" y="13827"/>
                    <a:pt x="2621" y="13501"/>
                    <a:pt x="2544" y="13128"/>
                  </a:cubicBezTo>
                  <a:cubicBezTo>
                    <a:pt x="2525" y="13035"/>
                    <a:pt x="2507" y="12938"/>
                    <a:pt x="2490" y="12841"/>
                  </a:cubicBezTo>
                  <a:cubicBezTo>
                    <a:pt x="2471" y="12742"/>
                    <a:pt x="2453" y="12640"/>
                    <a:pt x="2434" y="12537"/>
                  </a:cubicBezTo>
                  <a:cubicBezTo>
                    <a:pt x="2398" y="12330"/>
                    <a:pt x="2359" y="12115"/>
                    <a:pt x="2319" y="11892"/>
                  </a:cubicBezTo>
                  <a:cubicBezTo>
                    <a:pt x="2309" y="11838"/>
                    <a:pt x="2300" y="11781"/>
                    <a:pt x="2290" y="11725"/>
                  </a:cubicBezTo>
                  <a:cubicBezTo>
                    <a:pt x="2280" y="11669"/>
                    <a:pt x="2269" y="11613"/>
                    <a:pt x="2261" y="11555"/>
                  </a:cubicBezTo>
                  <a:cubicBezTo>
                    <a:pt x="2244" y="11441"/>
                    <a:pt x="2225" y="11325"/>
                    <a:pt x="2207" y="11209"/>
                  </a:cubicBezTo>
                  <a:cubicBezTo>
                    <a:pt x="2172" y="10976"/>
                    <a:pt x="2135" y="10740"/>
                    <a:pt x="2100" y="10501"/>
                  </a:cubicBezTo>
                  <a:cubicBezTo>
                    <a:pt x="2082" y="10383"/>
                    <a:pt x="2063" y="10264"/>
                    <a:pt x="2046" y="10143"/>
                  </a:cubicBezTo>
                  <a:cubicBezTo>
                    <a:pt x="2030" y="10023"/>
                    <a:pt x="2016" y="9904"/>
                    <a:pt x="2000" y="9784"/>
                  </a:cubicBezTo>
                  <a:cubicBezTo>
                    <a:pt x="1971" y="9544"/>
                    <a:pt x="1941" y="9307"/>
                    <a:pt x="1910" y="9072"/>
                  </a:cubicBezTo>
                  <a:cubicBezTo>
                    <a:pt x="1896" y="8955"/>
                    <a:pt x="1882" y="8838"/>
                    <a:pt x="1867" y="8723"/>
                  </a:cubicBezTo>
                  <a:cubicBezTo>
                    <a:pt x="1856" y="8608"/>
                    <a:pt x="1843" y="8493"/>
                    <a:pt x="1832" y="8381"/>
                  </a:cubicBezTo>
                  <a:cubicBezTo>
                    <a:pt x="1810" y="8156"/>
                    <a:pt x="1788" y="7937"/>
                    <a:pt x="1765" y="7726"/>
                  </a:cubicBezTo>
                  <a:cubicBezTo>
                    <a:pt x="1754" y="7620"/>
                    <a:pt x="1744" y="7518"/>
                    <a:pt x="1736" y="7416"/>
                  </a:cubicBezTo>
                  <a:cubicBezTo>
                    <a:pt x="1730" y="7366"/>
                    <a:pt x="1726" y="7315"/>
                    <a:pt x="1721" y="7267"/>
                  </a:cubicBezTo>
                  <a:cubicBezTo>
                    <a:pt x="1717" y="7217"/>
                    <a:pt x="1713" y="7169"/>
                    <a:pt x="1710" y="7122"/>
                  </a:cubicBezTo>
                  <a:cubicBezTo>
                    <a:pt x="1696" y="6932"/>
                    <a:pt x="1683" y="6751"/>
                    <a:pt x="1671" y="6583"/>
                  </a:cubicBezTo>
                  <a:cubicBezTo>
                    <a:pt x="1659" y="6416"/>
                    <a:pt x="1649" y="6263"/>
                    <a:pt x="1639" y="6126"/>
                  </a:cubicBezTo>
                  <a:cubicBezTo>
                    <a:pt x="1636" y="6058"/>
                    <a:pt x="1631" y="5992"/>
                    <a:pt x="1627" y="5933"/>
                  </a:cubicBezTo>
                  <a:cubicBezTo>
                    <a:pt x="1623" y="5872"/>
                    <a:pt x="1618" y="5816"/>
                    <a:pt x="1617" y="5765"/>
                  </a:cubicBezTo>
                  <a:cubicBezTo>
                    <a:pt x="1613" y="5715"/>
                    <a:pt x="1610" y="5666"/>
                    <a:pt x="1607" y="5616"/>
                  </a:cubicBezTo>
                  <a:cubicBezTo>
                    <a:pt x="1596" y="5392"/>
                    <a:pt x="1585" y="5156"/>
                    <a:pt x="1569" y="4916"/>
                  </a:cubicBezTo>
                  <a:lnTo>
                    <a:pt x="1545" y="4555"/>
                  </a:lnTo>
                  <a:cubicBezTo>
                    <a:pt x="1542" y="4496"/>
                    <a:pt x="1537" y="4435"/>
                    <a:pt x="1533" y="4375"/>
                  </a:cubicBezTo>
                  <a:cubicBezTo>
                    <a:pt x="1528" y="4315"/>
                    <a:pt x="1526" y="4255"/>
                    <a:pt x="1522" y="4195"/>
                  </a:cubicBezTo>
                  <a:cubicBezTo>
                    <a:pt x="1508" y="3956"/>
                    <a:pt x="1492" y="3721"/>
                    <a:pt x="1474" y="3498"/>
                  </a:cubicBezTo>
                  <a:cubicBezTo>
                    <a:pt x="1465" y="3387"/>
                    <a:pt x="1454" y="3278"/>
                    <a:pt x="1444" y="3175"/>
                  </a:cubicBezTo>
                  <a:cubicBezTo>
                    <a:pt x="1439" y="3123"/>
                    <a:pt x="1432" y="3072"/>
                    <a:pt x="1427" y="3022"/>
                  </a:cubicBezTo>
                  <a:cubicBezTo>
                    <a:pt x="1422" y="2973"/>
                    <a:pt x="1414" y="2924"/>
                    <a:pt x="1409" y="2876"/>
                  </a:cubicBezTo>
                  <a:cubicBezTo>
                    <a:pt x="1362" y="2528"/>
                    <a:pt x="1305" y="2174"/>
                    <a:pt x="1250" y="1820"/>
                  </a:cubicBezTo>
                  <a:cubicBezTo>
                    <a:pt x="1223" y="1986"/>
                    <a:pt x="1195" y="2138"/>
                    <a:pt x="1168" y="2270"/>
                  </a:cubicBezTo>
                  <a:cubicBezTo>
                    <a:pt x="1168" y="2090"/>
                    <a:pt x="1167" y="1909"/>
                    <a:pt x="1161" y="1758"/>
                  </a:cubicBezTo>
                  <a:cubicBezTo>
                    <a:pt x="1158" y="1682"/>
                    <a:pt x="1156" y="1613"/>
                    <a:pt x="1151" y="1554"/>
                  </a:cubicBezTo>
                  <a:cubicBezTo>
                    <a:pt x="1148" y="1524"/>
                    <a:pt x="1146" y="1498"/>
                    <a:pt x="1141" y="1474"/>
                  </a:cubicBezTo>
                  <a:cubicBezTo>
                    <a:pt x="1139" y="1451"/>
                    <a:pt x="1135" y="1430"/>
                    <a:pt x="1131" y="1413"/>
                  </a:cubicBezTo>
                  <a:cubicBezTo>
                    <a:pt x="1101" y="1093"/>
                    <a:pt x="1067" y="982"/>
                    <a:pt x="1029" y="982"/>
                  </a:cubicBezTo>
                  <a:cubicBezTo>
                    <a:pt x="976" y="982"/>
                    <a:pt x="913" y="1202"/>
                    <a:pt x="841" y="1376"/>
                  </a:cubicBezTo>
                  <a:cubicBezTo>
                    <a:pt x="821" y="1452"/>
                    <a:pt x="799" y="1464"/>
                    <a:pt x="775" y="1464"/>
                  </a:cubicBezTo>
                  <a:cubicBezTo>
                    <a:pt x="765" y="1464"/>
                    <a:pt x="755" y="1462"/>
                    <a:pt x="745" y="1462"/>
                  </a:cubicBezTo>
                  <a:cubicBezTo>
                    <a:pt x="742" y="1461"/>
                    <a:pt x="739" y="1461"/>
                    <a:pt x="736" y="1461"/>
                  </a:cubicBezTo>
                  <a:cubicBezTo>
                    <a:pt x="722" y="1461"/>
                    <a:pt x="709" y="1466"/>
                    <a:pt x="695" y="1485"/>
                  </a:cubicBezTo>
                  <a:cubicBezTo>
                    <a:pt x="679" y="1508"/>
                    <a:pt x="664" y="1553"/>
                    <a:pt x="651" y="1636"/>
                  </a:cubicBezTo>
                  <a:lnTo>
                    <a:pt x="651" y="1474"/>
                  </a:lnTo>
                  <a:cubicBezTo>
                    <a:pt x="653" y="1425"/>
                    <a:pt x="653" y="1380"/>
                    <a:pt x="654" y="1334"/>
                  </a:cubicBezTo>
                  <a:cubicBezTo>
                    <a:pt x="655" y="1244"/>
                    <a:pt x="658" y="1153"/>
                    <a:pt x="659" y="1031"/>
                  </a:cubicBezTo>
                  <a:cubicBezTo>
                    <a:pt x="658" y="1030"/>
                    <a:pt x="657" y="1030"/>
                    <a:pt x="657" y="1030"/>
                  </a:cubicBezTo>
                  <a:cubicBezTo>
                    <a:pt x="634" y="1030"/>
                    <a:pt x="638" y="1210"/>
                    <a:pt x="639" y="1373"/>
                  </a:cubicBezTo>
                  <a:lnTo>
                    <a:pt x="639" y="1493"/>
                  </a:lnTo>
                  <a:cubicBezTo>
                    <a:pt x="639" y="1530"/>
                    <a:pt x="638" y="1562"/>
                    <a:pt x="637" y="1585"/>
                  </a:cubicBezTo>
                  <a:cubicBezTo>
                    <a:pt x="634" y="1615"/>
                    <a:pt x="629" y="1633"/>
                    <a:pt x="621" y="1633"/>
                  </a:cubicBezTo>
                  <a:cubicBezTo>
                    <a:pt x="616" y="1633"/>
                    <a:pt x="609" y="1626"/>
                    <a:pt x="601" y="1609"/>
                  </a:cubicBezTo>
                  <a:cubicBezTo>
                    <a:pt x="603" y="1580"/>
                    <a:pt x="603" y="1551"/>
                    <a:pt x="604" y="1520"/>
                  </a:cubicBezTo>
                  <a:cubicBezTo>
                    <a:pt x="604" y="1490"/>
                    <a:pt x="606" y="1460"/>
                    <a:pt x="606" y="1430"/>
                  </a:cubicBezTo>
                  <a:cubicBezTo>
                    <a:pt x="606" y="1369"/>
                    <a:pt x="604" y="1307"/>
                    <a:pt x="602" y="1244"/>
                  </a:cubicBezTo>
                  <a:cubicBezTo>
                    <a:pt x="598" y="1120"/>
                    <a:pt x="591" y="993"/>
                    <a:pt x="593" y="873"/>
                  </a:cubicBezTo>
                  <a:lnTo>
                    <a:pt x="593" y="873"/>
                  </a:lnTo>
                  <a:cubicBezTo>
                    <a:pt x="559" y="915"/>
                    <a:pt x="551" y="1124"/>
                    <a:pt x="543" y="1318"/>
                  </a:cubicBezTo>
                  <a:cubicBezTo>
                    <a:pt x="541" y="1368"/>
                    <a:pt x="539" y="1416"/>
                    <a:pt x="536" y="1459"/>
                  </a:cubicBezTo>
                  <a:cubicBezTo>
                    <a:pt x="534" y="1504"/>
                    <a:pt x="533" y="1542"/>
                    <a:pt x="530" y="1577"/>
                  </a:cubicBezTo>
                  <a:cubicBezTo>
                    <a:pt x="525" y="1636"/>
                    <a:pt x="516" y="1675"/>
                    <a:pt x="502" y="1675"/>
                  </a:cubicBezTo>
                  <a:cubicBezTo>
                    <a:pt x="500" y="1675"/>
                    <a:pt x="499" y="1675"/>
                    <a:pt x="497" y="1674"/>
                  </a:cubicBezTo>
                  <a:cubicBezTo>
                    <a:pt x="493" y="1642"/>
                    <a:pt x="496" y="1583"/>
                    <a:pt x="501" y="1512"/>
                  </a:cubicBezTo>
                  <a:cubicBezTo>
                    <a:pt x="507" y="1442"/>
                    <a:pt x="518" y="1359"/>
                    <a:pt x="525" y="1280"/>
                  </a:cubicBezTo>
                  <a:cubicBezTo>
                    <a:pt x="541" y="1120"/>
                    <a:pt x="548" y="971"/>
                    <a:pt x="507" y="947"/>
                  </a:cubicBezTo>
                  <a:cubicBezTo>
                    <a:pt x="506" y="947"/>
                    <a:pt x="506" y="947"/>
                    <a:pt x="506" y="947"/>
                  </a:cubicBezTo>
                  <a:cubicBezTo>
                    <a:pt x="489" y="947"/>
                    <a:pt x="486" y="1182"/>
                    <a:pt x="483" y="1302"/>
                  </a:cubicBezTo>
                  <a:cubicBezTo>
                    <a:pt x="469" y="820"/>
                    <a:pt x="432" y="477"/>
                    <a:pt x="381" y="477"/>
                  </a:cubicBezTo>
                  <a:cubicBezTo>
                    <a:pt x="352" y="477"/>
                    <a:pt x="320" y="582"/>
                    <a:pt x="285" y="825"/>
                  </a:cubicBezTo>
                  <a:cubicBezTo>
                    <a:pt x="289" y="586"/>
                    <a:pt x="329" y="252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42"/>
          <p:cNvGrpSpPr/>
          <p:nvPr/>
        </p:nvGrpSpPr>
        <p:grpSpPr>
          <a:xfrm>
            <a:off x="6750163" y="738077"/>
            <a:ext cx="424845" cy="539677"/>
            <a:chOff x="1269125" y="2041350"/>
            <a:chExt cx="158625" cy="201500"/>
          </a:xfrm>
        </p:grpSpPr>
        <p:sp>
          <p:nvSpPr>
            <p:cNvPr id="3464" name="Google Shape;3464;p42"/>
            <p:cNvSpPr/>
            <p:nvPr/>
          </p:nvSpPr>
          <p:spPr>
            <a:xfrm>
              <a:off x="1308875" y="2113100"/>
              <a:ext cx="1250" cy="2625"/>
            </a:xfrm>
            <a:custGeom>
              <a:avLst/>
              <a:gdLst/>
              <a:ahLst/>
              <a:cxnLst/>
              <a:rect l="l" t="t" r="r" b="b"/>
              <a:pathLst>
                <a:path w="50" h="105" extrusionOk="0">
                  <a:moveTo>
                    <a:pt x="9" y="1"/>
                  </a:moveTo>
                  <a:lnTo>
                    <a:pt x="0" y="38"/>
                  </a:lnTo>
                  <a:cubicBezTo>
                    <a:pt x="8" y="61"/>
                    <a:pt x="33" y="104"/>
                    <a:pt x="45" y="104"/>
                  </a:cubicBezTo>
                  <a:cubicBezTo>
                    <a:pt x="47" y="104"/>
                    <a:pt x="49" y="103"/>
                    <a:pt x="50" y="10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1310325" y="2111525"/>
              <a:ext cx="3125" cy="5775"/>
            </a:xfrm>
            <a:custGeom>
              <a:avLst/>
              <a:gdLst/>
              <a:ahLst/>
              <a:cxnLst/>
              <a:rect l="l" t="t" r="r" b="b"/>
              <a:pathLst>
                <a:path w="125" h="231" extrusionOk="0">
                  <a:moveTo>
                    <a:pt x="47" y="0"/>
                  </a:moveTo>
                  <a:lnTo>
                    <a:pt x="47" y="0"/>
                  </a:lnTo>
                  <a:cubicBezTo>
                    <a:pt x="60" y="50"/>
                    <a:pt x="61" y="66"/>
                    <a:pt x="65" y="86"/>
                  </a:cubicBezTo>
                  <a:cubicBezTo>
                    <a:pt x="67" y="104"/>
                    <a:pt x="70" y="125"/>
                    <a:pt x="87" y="184"/>
                  </a:cubicBezTo>
                  <a:cubicBezTo>
                    <a:pt x="86" y="188"/>
                    <a:pt x="84" y="189"/>
                    <a:pt x="81" y="189"/>
                  </a:cubicBezTo>
                  <a:cubicBezTo>
                    <a:pt x="69" y="189"/>
                    <a:pt x="46" y="159"/>
                    <a:pt x="33" y="128"/>
                  </a:cubicBezTo>
                  <a:lnTo>
                    <a:pt x="33" y="128"/>
                  </a:lnTo>
                  <a:cubicBezTo>
                    <a:pt x="41" y="156"/>
                    <a:pt x="0" y="118"/>
                    <a:pt x="25" y="182"/>
                  </a:cubicBezTo>
                  <a:cubicBezTo>
                    <a:pt x="51" y="211"/>
                    <a:pt x="70" y="226"/>
                    <a:pt x="81" y="226"/>
                  </a:cubicBezTo>
                  <a:cubicBezTo>
                    <a:pt x="95" y="226"/>
                    <a:pt x="100" y="206"/>
                    <a:pt x="97" y="166"/>
                  </a:cubicBezTo>
                  <a:lnTo>
                    <a:pt x="97" y="166"/>
                  </a:lnTo>
                  <a:cubicBezTo>
                    <a:pt x="111" y="185"/>
                    <a:pt x="117" y="213"/>
                    <a:pt x="125" y="231"/>
                  </a:cubicBezTo>
                  <a:cubicBezTo>
                    <a:pt x="117" y="178"/>
                    <a:pt x="99" y="86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1345150" y="2120750"/>
              <a:ext cx="75" cy="400"/>
            </a:xfrm>
            <a:custGeom>
              <a:avLst/>
              <a:gdLst/>
              <a:ahLst/>
              <a:cxnLst/>
              <a:rect l="l" t="t" r="r" b="b"/>
              <a:pathLst>
                <a:path w="3" h="16" extrusionOk="0">
                  <a:moveTo>
                    <a:pt x="2" y="1"/>
                  </a:moveTo>
                  <a:cubicBezTo>
                    <a:pt x="0" y="8"/>
                    <a:pt x="0" y="12"/>
                    <a:pt x="2" y="1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1354525" y="2135850"/>
              <a:ext cx="650" cy="150"/>
            </a:xfrm>
            <a:custGeom>
              <a:avLst/>
              <a:gdLst/>
              <a:ahLst/>
              <a:cxnLst/>
              <a:rect l="l" t="t" r="r" b="b"/>
              <a:pathLst>
                <a:path w="26" h="6" extrusionOk="0">
                  <a:moveTo>
                    <a:pt x="16" y="1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6" y="4"/>
                    <a:pt x="10" y="5"/>
                    <a:pt x="16" y="5"/>
                  </a:cubicBezTo>
                  <a:cubicBezTo>
                    <a:pt x="19" y="5"/>
                    <a:pt x="22" y="5"/>
                    <a:pt x="25" y="3"/>
                  </a:cubicBezTo>
                  <a:cubicBezTo>
                    <a:pt x="23" y="1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1352650" y="2139050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6" y="1"/>
                  </a:moveTo>
                  <a:lnTo>
                    <a:pt x="16" y="1"/>
                  </a:lnTo>
                  <a:cubicBezTo>
                    <a:pt x="6" y="4"/>
                    <a:pt x="1" y="6"/>
                    <a:pt x="10" y="7"/>
                  </a:cubicBezTo>
                  <a:cubicBezTo>
                    <a:pt x="12" y="5"/>
                    <a:pt x="13" y="2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1345175" y="2121125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" y="0"/>
                  </a:moveTo>
                  <a:cubicBezTo>
                    <a:pt x="1" y="13"/>
                    <a:pt x="1" y="26"/>
                    <a:pt x="0" y="39"/>
                  </a:cubicBezTo>
                  <a:cubicBezTo>
                    <a:pt x="20" y="11"/>
                    <a:pt x="5" y="1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1315700" y="2109350"/>
              <a:ext cx="300" cy="800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6" y="0"/>
                  </a:moveTo>
                  <a:cubicBezTo>
                    <a:pt x="2" y="7"/>
                    <a:pt x="1" y="18"/>
                    <a:pt x="2" y="31"/>
                  </a:cubicBezTo>
                  <a:cubicBezTo>
                    <a:pt x="5" y="24"/>
                    <a:pt x="7" y="21"/>
                    <a:pt x="11" y="16"/>
                  </a:cubicBezTo>
                  <a:cubicBezTo>
                    <a:pt x="8" y="11"/>
                    <a:pt x="7" y="7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1336500" y="2120250"/>
              <a:ext cx="500" cy="107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14" y="1"/>
                  </a:moveTo>
                  <a:cubicBezTo>
                    <a:pt x="10" y="12"/>
                    <a:pt x="5" y="27"/>
                    <a:pt x="1" y="42"/>
                  </a:cubicBezTo>
                  <a:lnTo>
                    <a:pt x="19" y="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1330925" y="2116875"/>
              <a:ext cx="375" cy="3175"/>
            </a:xfrm>
            <a:custGeom>
              <a:avLst/>
              <a:gdLst/>
              <a:ahLst/>
              <a:cxnLst/>
              <a:rect l="l" t="t" r="r" b="b"/>
              <a:pathLst>
                <a:path w="15" h="127" extrusionOk="0">
                  <a:moveTo>
                    <a:pt x="14" y="0"/>
                  </a:moveTo>
                  <a:lnTo>
                    <a:pt x="14" y="0"/>
                  </a:lnTo>
                  <a:cubicBezTo>
                    <a:pt x="10" y="37"/>
                    <a:pt x="6" y="56"/>
                    <a:pt x="1" y="62"/>
                  </a:cubicBezTo>
                  <a:cubicBezTo>
                    <a:pt x="1" y="80"/>
                    <a:pt x="1" y="101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7" y="127"/>
                    <a:pt x="10" y="4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1320175" y="2117625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0"/>
                  </a:moveTo>
                  <a:lnTo>
                    <a:pt x="0" y="14"/>
                  </a:lnTo>
                  <a:cubicBezTo>
                    <a:pt x="2" y="8"/>
                    <a:pt x="5" y="5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1340600" y="2121975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11" y="0"/>
                  </a:moveTo>
                  <a:lnTo>
                    <a:pt x="11" y="0"/>
                  </a:lnTo>
                  <a:cubicBezTo>
                    <a:pt x="6" y="14"/>
                    <a:pt x="3" y="25"/>
                    <a:pt x="1" y="32"/>
                  </a:cubicBezTo>
                  <a:cubicBezTo>
                    <a:pt x="5" y="20"/>
                    <a:pt x="8" y="10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1283975" y="2109775"/>
              <a:ext cx="350" cy="30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3" y="1"/>
                  </a:moveTo>
                  <a:cubicBezTo>
                    <a:pt x="6" y="6"/>
                    <a:pt x="1" y="10"/>
                    <a:pt x="2" y="11"/>
                  </a:cubicBezTo>
                  <a:cubicBezTo>
                    <a:pt x="7" y="8"/>
                    <a:pt x="10" y="5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1286525" y="2095650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1" y="1"/>
                  </a:moveTo>
                  <a:lnTo>
                    <a:pt x="0" y="39"/>
                  </a:lnTo>
                  <a:lnTo>
                    <a:pt x="6" y="39"/>
                  </a:lnTo>
                  <a:cubicBezTo>
                    <a:pt x="18" y="26"/>
                    <a:pt x="29" y="14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1349900" y="214310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0" y="0"/>
                    <a:pt x="2" y="2"/>
                    <a:pt x="6" y="4"/>
                  </a:cubicBezTo>
                  <a:lnTo>
                    <a:pt x="7" y="4"/>
                  </a:ln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1312625" y="2166375"/>
              <a:ext cx="1075" cy="4875"/>
            </a:xfrm>
            <a:custGeom>
              <a:avLst/>
              <a:gdLst/>
              <a:ahLst/>
              <a:cxnLst/>
              <a:rect l="l" t="t" r="r" b="b"/>
              <a:pathLst>
                <a:path w="43" h="195" extrusionOk="0">
                  <a:moveTo>
                    <a:pt x="30" y="1"/>
                  </a:moveTo>
                  <a:cubicBezTo>
                    <a:pt x="38" y="42"/>
                    <a:pt x="28" y="68"/>
                    <a:pt x="19" y="94"/>
                  </a:cubicBezTo>
                  <a:cubicBezTo>
                    <a:pt x="10" y="121"/>
                    <a:pt x="1" y="148"/>
                    <a:pt x="16" y="195"/>
                  </a:cubicBezTo>
                  <a:cubicBezTo>
                    <a:pt x="15" y="177"/>
                    <a:pt x="25" y="142"/>
                    <a:pt x="32" y="105"/>
                  </a:cubicBezTo>
                  <a:cubicBezTo>
                    <a:pt x="40" y="67"/>
                    <a:pt x="42" y="28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1316125" y="2109400"/>
              <a:ext cx="375" cy="150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4" y="0"/>
                  </a:moveTo>
                  <a:cubicBezTo>
                    <a:pt x="7" y="0"/>
                    <a:pt x="4" y="3"/>
                    <a:pt x="1" y="6"/>
                  </a:cubicBezTo>
                  <a:cubicBezTo>
                    <a:pt x="5" y="4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1313050" y="2171225"/>
              <a:ext cx="125" cy="275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0" y="1"/>
                  </a:moveTo>
                  <a:cubicBezTo>
                    <a:pt x="0" y="5"/>
                    <a:pt x="2" y="6"/>
                    <a:pt x="4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1347050" y="2152150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1"/>
                  </a:moveTo>
                  <a:cubicBezTo>
                    <a:pt x="13" y="11"/>
                    <a:pt x="24" y="17"/>
                    <a:pt x="34" y="22"/>
                  </a:cubicBezTo>
                  <a:cubicBezTo>
                    <a:pt x="27" y="17"/>
                    <a:pt x="17" y="1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1353575" y="2146600"/>
              <a:ext cx="375" cy="125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0" y="5"/>
                  </a:lnTo>
                  <a:cubicBezTo>
                    <a:pt x="9" y="5"/>
                    <a:pt x="13" y="3"/>
                    <a:pt x="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1345525" y="215765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4" y="1"/>
                  </a:moveTo>
                  <a:cubicBezTo>
                    <a:pt x="2" y="1"/>
                    <a:pt x="1" y="3"/>
                    <a:pt x="2" y="9"/>
                  </a:cubicBezTo>
                  <a:cubicBezTo>
                    <a:pt x="6" y="12"/>
                    <a:pt x="8" y="14"/>
                    <a:pt x="11" y="17"/>
                  </a:cubicBezTo>
                  <a:cubicBezTo>
                    <a:pt x="7" y="8"/>
                    <a:pt x="5" y="2"/>
                    <a:pt x="8" y="2"/>
                  </a:cubicBezTo>
                  <a:lnTo>
                    <a:pt x="8" y="2"/>
                  </a:lnTo>
                  <a:cubicBezTo>
                    <a:pt x="10" y="3"/>
                    <a:pt x="14" y="4"/>
                    <a:pt x="17" y="5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8" y="2"/>
                  </a:ln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1341625" y="2160975"/>
              <a:ext cx="400" cy="350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0" y="0"/>
                  </a:moveTo>
                  <a:lnTo>
                    <a:pt x="12" y="14"/>
                  </a:lnTo>
                  <a:cubicBezTo>
                    <a:pt x="14" y="11"/>
                    <a:pt x="16" y="8"/>
                    <a:pt x="16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1288175" y="2114575"/>
              <a:ext cx="2900" cy="875"/>
            </a:xfrm>
            <a:custGeom>
              <a:avLst/>
              <a:gdLst/>
              <a:ahLst/>
              <a:cxnLst/>
              <a:rect l="l" t="t" r="r" b="b"/>
              <a:pathLst>
                <a:path w="116" h="35" extrusionOk="0">
                  <a:moveTo>
                    <a:pt x="5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44" y="14"/>
                    <a:pt x="74" y="22"/>
                    <a:pt x="99" y="29"/>
                  </a:cubicBezTo>
                  <a:lnTo>
                    <a:pt x="99" y="29"/>
                  </a:lnTo>
                  <a:cubicBezTo>
                    <a:pt x="39" y="11"/>
                    <a:pt x="14" y="0"/>
                    <a:pt x="5" y="0"/>
                  </a:cubicBezTo>
                  <a:close/>
                  <a:moveTo>
                    <a:pt x="99" y="29"/>
                  </a:moveTo>
                  <a:cubicBezTo>
                    <a:pt x="104" y="31"/>
                    <a:pt x="110" y="32"/>
                    <a:pt x="116" y="34"/>
                  </a:cubicBezTo>
                  <a:cubicBezTo>
                    <a:pt x="110" y="32"/>
                    <a:pt x="105" y="31"/>
                    <a:pt x="99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1315975" y="2109525"/>
              <a:ext cx="300" cy="1050"/>
            </a:xfrm>
            <a:custGeom>
              <a:avLst/>
              <a:gdLst/>
              <a:ahLst/>
              <a:cxnLst/>
              <a:rect l="l" t="t" r="r" b="b"/>
              <a:pathLst>
                <a:path w="12" h="42" extrusionOk="0">
                  <a:moveTo>
                    <a:pt x="8" y="1"/>
                  </a:moveTo>
                  <a:lnTo>
                    <a:pt x="0" y="9"/>
                  </a:lnTo>
                  <a:cubicBezTo>
                    <a:pt x="2" y="21"/>
                    <a:pt x="7" y="35"/>
                    <a:pt x="12" y="41"/>
                  </a:cubicBezTo>
                  <a:cubicBezTo>
                    <a:pt x="6" y="19"/>
                    <a:pt x="5" y="8"/>
                    <a:pt x="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1356125" y="2171675"/>
              <a:ext cx="1200" cy="550"/>
            </a:xfrm>
            <a:custGeom>
              <a:avLst/>
              <a:gdLst/>
              <a:ahLst/>
              <a:cxnLst/>
              <a:rect l="l" t="t" r="r" b="b"/>
              <a:pathLst>
                <a:path w="48" h="22" extrusionOk="0">
                  <a:moveTo>
                    <a:pt x="47" y="0"/>
                  </a:moveTo>
                  <a:lnTo>
                    <a:pt x="1" y="21"/>
                  </a:lnTo>
                  <a:cubicBezTo>
                    <a:pt x="16" y="19"/>
                    <a:pt x="34" y="1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1271600" y="2155650"/>
              <a:ext cx="375" cy="200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cubicBezTo>
                    <a:pt x="1" y="5"/>
                    <a:pt x="3" y="7"/>
                    <a:pt x="9" y="7"/>
                  </a:cubicBezTo>
                  <a:cubicBezTo>
                    <a:pt x="10" y="7"/>
                    <a:pt x="12" y="7"/>
                    <a:pt x="14" y="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1351925" y="21737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1" y="0"/>
                  </a:moveTo>
                  <a:cubicBezTo>
                    <a:pt x="4" y="7"/>
                    <a:pt x="5" y="13"/>
                    <a:pt x="10" y="22"/>
                  </a:cubicBezTo>
                  <a:lnTo>
                    <a:pt x="60" y="37"/>
                  </a:lnTo>
                  <a:cubicBezTo>
                    <a:pt x="34" y="14"/>
                    <a:pt x="15" y="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1291000" y="2115350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1269125" y="2092150"/>
              <a:ext cx="100800" cy="95450"/>
            </a:xfrm>
            <a:custGeom>
              <a:avLst/>
              <a:gdLst/>
              <a:ahLst/>
              <a:cxnLst/>
              <a:rect l="l" t="t" r="r" b="b"/>
              <a:pathLst>
                <a:path w="4032" h="3818" extrusionOk="0">
                  <a:moveTo>
                    <a:pt x="550" y="610"/>
                  </a:moveTo>
                  <a:cubicBezTo>
                    <a:pt x="549" y="610"/>
                    <a:pt x="549" y="610"/>
                    <a:pt x="548" y="611"/>
                  </a:cubicBezTo>
                  <a:cubicBezTo>
                    <a:pt x="549" y="610"/>
                    <a:pt x="549" y="610"/>
                    <a:pt x="550" y="610"/>
                  </a:cubicBezTo>
                  <a:close/>
                  <a:moveTo>
                    <a:pt x="725" y="772"/>
                  </a:moveTo>
                  <a:cubicBezTo>
                    <a:pt x="724" y="773"/>
                    <a:pt x="724" y="773"/>
                    <a:pt x="725" y="773"/>
                  </a:cubicBezTo>
                  <a:lnTo>
                    <a:pt x="725" y="773"/>
                  </a:lnTo>
                  <a:cubicBezTo>
                    <a:pt x="725" y="773"/>
                    <a:pt x="725" y="773"/>
                    <a:pt x="725" y="772"/>
                  </a:cubicBezTo>
                  <a:close/>
                  <a:moveTo>
                    <a:pt x="651" y="822"/>
                  </a:moveTo>
                  <a:cubicBezTo>
                    <a:pt x="641" y="824"/>
                    <a:pt x="629" y="827"/>
                    <a:pt x="616" y="830"/>
                  </a:cubicBezTo>
                  <a:cubicBezTo>
                    <a:pt x="629" y="827"/>
                    <a:pt x="640" y="824"/>
                    <a:pt x="651" y="822"/>
                  </a:cubicBezTo>
                  <a:close/>
                  <a:moveTo>
                    <a:pt x="746" y="869"/>
                  </a:moveTo>
                  <a:cubicBezTo>
                    <a:pt x="747" y="869"/>
                    <a:pt x="748" y="869"/>
                    <a:pt x="749" y="869"/>
                  </a:cubicBezTo>
                  <a:lnTo>
                    <a:pt x="749" y="869"/>
                  </a:lnTo>
                  <a:cubicBezTo>
                    <a:pt x="748" y="869"/>
                    <a:pt x="747" y="869"/>
                    <a:pt x="746" y="869"/>
                  </a:cubicBezTo>
                  <a:close/>
                  <a:moveTo>
                    <a:pt x="1803" y="902"/>
                  </a:moveTo>
                  <a:cubicBezTo>
                    <a:pt x="1806" y="906"/>
                    <a:pt x="1807" y="908"/>
                    <a:pt x="1809" y="908"/>
                  </a:cubicBezTo>
                  <a:cubicBezTo>
                    <a:pt x="1809" y="908"/>
                    <a:pt x="1810" y="908"/>
                    <a:pt x="1810" y="907"/>
                  </a:cubicBezTo>
                  <a:lnTo>
                    <a:pt x="1803" y="902"/>
                  </a:lnTo>
                  <a:close/>
                  <a:moveTo>
                    <a:pt x="880" y="929"/>
                  </a:moveTo>
                  <a:cubicBezTo>
                    <a:pt x="882" y="929"/>
                    <a:pt x="883" y="930"/>
                    <a:pt x="885" y="930"/>
                  </a:cubicBezTo>
                  <a:lnTo>
                    <a:pt x="885" y="930"/>
                  </a:lnTo>
                  <a:cubicBezTo>
                    <a:pt x="883" y="930"/>
                    <a:pt x="882" y="929"/>
                    <a:pt x="880" y="929"/>
                  </a:cubicBezTo>
                  <a:close/>
                  <a:moveTo>
                    <a:pt x="1507" y="955"/>
                  </a:moveTo>
                  <a:cubicBezTo>
                    <a:pt x="1503" y="957"/>
                    <a:pt x="1499" y="959"/>
                    <a:pt x="1495" y="961"/>
                  </a:cubicBezTo>
                  <a:lnTo>
                    <a:pt x="1495" y="961"/>
                  </a:lnTo>
                  <a:cubicBezTo>
                    <a:pt x="1499" y="960"/>
                    <a:pt x="1503" y="958"/>
                    <a:pt x="1507" y="955"/>
                  </a:cubicBezTo>
                  <a:close/>
                  <a:moveTo>
                    <a:pt x="2892" y="977"/>
                  </a:moveTo>
                  <a:lnTo>
                    <a:pt x="2892" y="977"/>
                  </a:lnTo>
                  <a:cubicBezTo>
                    <a:pt x="2891" y="978"/>
                    <a:pt x="2889" y="979"/>
                    <a:pt x="2889" y="980"/>
                  </a:cubicBezTo>
                  <a:cubicBezTo>
                    <a:pt x="2890" y="979"/>
                    <a:pt x="2891" y="978"/>
                    <a:pt x="2892" y="977"/>
                  </a:cubicBezTo>
                  <a:close/>
                  <a:moveTo>
                    <a:pt x="2049" y="1004"/>
                  </a:moveTo>
                  <a:cubicBezTo>
                    <a:pt x="2049" y="1005"/>
                    <a:pt x="2049" y="1005"/>
                    <a:pt x="2049" y="1006"/>
                  </a:cubicBezTo>
                  <a:cubicBezTo>
                    <a:pt x="2049" y="1005"/>
                    <a:pt x="2049" y="1005"/>
                    <a:pt x="2049" y="1004"/>
                  </a:cubicBezTo>
                  <a:close/>
                  <a:moveTo>
                    <a:pt x="610" y="1156"/>
                  </a:moveTo>
                  <a:cubicBezTo>
                    <a:pt x="609" y="1159"/>
                    <a:pt x="605" y="1164"/>
                    <a:pt x="599" y="1175"/>
                  </a:cubicBezTo>
                  <a:cubicBezTo>
                    <a:pt x="599" y="1173"/>
                    <a:pt x="597" y="1173"/>
                    <a:pt x="597" y="1173"/>
                  </a:cubicBezTo>
                  <a:cubicBezTo>
                    <a:pt x="602" y="1166"/>
                    <a:pt x="607" y="1160"/>
                    <a:pt x="610" y="1156"/>
                  </a:cubicBezTo>
                  <a:close/>
                  <a:moveTo>
                    <a:pt x="565" y="1209"/>
                  </a:moveTo>
                  <a:cubicBezTo>
                    <a:pt x="586" y="1232"/>
                    <a:pt x="606" y="1259"/>
                    <a:pt x="599" y="1263"/>
                  </a:cubicBezTo>
                  <a:cubicBezTo>
                    <a:pt x="588" y="1243"/>
                    <a:pt x="561" y="1242"/>
                    <a:pt x="533" y="1232"/>
                  </a:cubicBezTo>
                  <a:cubicBezTo>
                    <a:pt x="544" y="1228"/>
                    <a:pt x="554" y="1218"/>
                    <a:pt x="565" y="1209"/>
                  </a:cubicBezTo>
                  <a:close/>
                  <a:moveTo>
                    <a:pt x="991" y="1499"/>
                  </a:moveTo>
                  <a:cubicBezTo>
                    <a:pt x="991" y="1500"/>
                    <a:pt x="991" y="1500"/>
                    <a:pt x="992" y="1500"/>
                  </a:cubicBezTo>
                  <a:lnTo>
                    <a:pt x="992" y="1500"/>
                  </a:lnTo>
                  <a:cubicBezTo>
                    <a:pt x="991" y="1500"/>
                    <a:pt x="991" y="1500"/>
                    <a:pt x="991" y="1499"/>
                  </a:cubicBezTo>
                  <a:close/>
                  <a:moveTo>
                    <a:pt x="848" y="1625"/>
                  </a:moveTo>
                  <a:cubicBezTo>
                    <a:pt x="848" y="1626"/>
                    <a:pt x="848" y="1626"/>
                    <a:pt x="849" y="1626"/>
                  </a:cubicBezTo>
                  <a:lnTo>
                    <a:pt x="849" y="1626"/>
                  </a:lnTo>
                  <a:cubicBezTo>
                    <a:pt x="849" y="1626"/>
                    <a:pt x="848" y="1625"/>
                    <a:pt x="848" y="1625"/>
                  </a:cubicBezTo>
                  <a:close/>
                  <a:moveTo>
                    <a:pt x="1025" y="1597"/>
                  </a:moveTo>
                  <a:cubicBezTo>
                    <a:pt x="1033" y="1609"/>
                    <a:pt x="1040" y="1620"/>
                    <a:pt x="1045" y="1629"/>
                  </a:cubicBezTo>
                  <a:cubicBezTo>
                    <a:pt x="1045" y="1634"/>
                    <a:pt x="1043" y="1636"/>
                    <a:pt x="1041" y="1636"/>
                  </a:cubicBezTo>
                  <a:cubicBezTo>
                    <a:pt x="1036" y="1636"/>
                    <a:pt x="1027" y="1627"/>
                    <a:pt x="1020" y="1618"/>
                  </a:cubicBezTo>
                  <a:cubicBezTo>
                    <a:pt x="1023" y="1613"/>
                    <a:pt x="1025" y="1608"/>
                    <a:pt x="1026" y="1600"/>
                  </a:cubicBezTo>
                  <a:cubicBezTo>
                    <a:pt x="1026" y="1599"/>
                    <a:pt x="1025" y="1598"/>
                    <a:pt x="1025" y="1597"/>
                  </a:cubicBezTo>
                  <a:close/>
                  <a:moveTo>
                    <a:pt x="708" y="1752"/>
                  </a:moveTo>
                  <a:lnTo>
                    <a:pt x="708" y="1752"/>
                  </a:lnTo>
                  <a:cubicBezTo>
                    <a:pt x="709" y="1753"/>
                    <a:pt x="710" y="1753"/>
                    <a:pt x="711" y="1753"/>
                  </a:cubicBezTo>
                  <a:cubicBezTo>
                    <a:pt x="711" y="1753"/>
                    <a:pt x="712" y="1753"/>
                    <a:pt x="712" y="1753"/>
                  </a:cubicBezTo>
                  <a:lnTo>
                    <a:pt x="712" y="1753"/>
                  </a:lnTo>
                  <a:cubicBezTo>
                    <a:pt x="711" y="1753"/>
                    <a:pt x="709" y="1753"/>
                    <a:pt x="708" y="1752"/>
                  </a:cubicBezTo>
                  <a:close/>
                  <a:moveTo>
                    <a:pt x="3209" y="1975"/>
                  </a:moveTo>
                  <a:lnTo>
                    <a:pt x="3214" y="1977"/>
                  </a:lnTo>
                  <a:lnTo>
                    <a:pt x="3214" y="1977"/>
                  </a:lnTo>
                  <a:cubicBezTo>
                    <a:pt x="3213" y="1977"/>
                    <a:pt x="3211" y="1976"/>
                    <a:pt x="3209" y="1975"/>
                  </a:cubicBezTo>
                  <a:close/>
                  <a:moveTo>
                    <a:pt x="3971" y="2001"/>
                  </a:moveTo>
                  <a:lnTo>
                    <a:pt x="3971" y="2001"/>
                  </a:lnTo>
                  <a:cubicBezTo>
                    <a:pt x="3971" y="2002"/>
                    <a:pt x="3971" y="2003"/>
                    <a:pt x="3971" y="2003"/>
                  </a:cubicBezTo>
                  <a:cubicBezTo>
                    <a:pt x="3971" y="2003"/>
                    <a:pt x="3971" y="2002"/>
                    <a:pt x="3971" y="2001"/>
                  </a:cubicBezTo>
                  <a:close/>
                  <a:moveTo>
                    <a:pt x="3271" y="2021"/>
                  </a:moveTo>
                  <a:lnTo>
                    <a:pt x="3271" y="2021"/>
                  </a:lnTo>
                  <a:cubicBezTo>
                    <a:pt x="3273" y="2023"/>
                    <a:pt x="3275" y="2025"/>
                    <a:pt x="3278" y="2026"/>
                  </a:cubicBezTo>
                  <a:lnTo>
                    <a:pt x="3278" y="2026"/>
                  </a:lnTo>
                  <a:cubicBezTo>
                    <a:pt x="3277" y="2025"/>
                    <a:pt x="3275" y="2023"/>
                    <a:pt x="3271" y="2021"/>
                  </a:cubicBezTo>
                  <a:close/>
                  <a:moveTo>
                    <a:pt x="3430" y="2190"/>
                  </a:moveTo>
                  <a:cubicBezTo>
                    <a:pt x="3437" y="2194"/>
                    <a:pt x="3442" y="2198"/>
                    <a:pt x="3446" y="2201"/>
                  </a:cubicBezTo>
                  <a:lnTo>
                    <a:pt x="3446" y="2201"/>
                  </a:lnTo>
                  <a:cubicBezTo>
                    <a:pt x="3441" y="2194"/>
                    <a:pt x="3442" y="2190"/>
                    <a:pt x="3430" y="2190"/>
                  </a:cubicBezTo>
                  <a:close/>
                  <a:moveTo>
                    <a:pt x="3446" y="2201"/>
                  </a:moveTo>
                  <a:cubicBezTo>
                    <a:pt x="3447" y="2202"/>
                    <a:pt x="3448" y="2204"/>
                    <a:pt x="3450" y="2205"/>
                  </a:cubicBezTo>
                  <a:lnTo>
                    <a:pt x="3450" y="2205"/>
                  </a:lnTo>
                  <a:cubicBezTo>
                    <a:pt x="3449" y="2204"/>
                    <a:pt x="3448" y="2202"/>
                    <a:pt x="3446" y="2201"/>
                  </a:cubicBezTo>
                  <a:close/>
                  <a:moveTo>
                    <a:pt x="3088" y="2688"/>
                  </a:moveTo>
                  <a:cubicBezTo>
                    <a:pt x="3088" y="2688"/>
                    <a:pt x="3089" y="2689"/>
                    <a:pt x="3091" y="2692"/>
                  </a:cubicBezTo>
                  <a:lnTo>
                    <a:pt x="3091" y="2692"/>
                  </a:lnTo>
                  <a:cubicBezTo>
                    <a:pt x="3090" y="2691"/>
                    <a:pt x="3089" y="2689"/>
                    <a:pt x="3088" y="2688"/>
                  </a:cubicBezTo>
                  <a:close/>
                  <a:moveTo>
                    <a:pt x="128" y="2705"/>
                  </a:moveTo>
                  <a:lnTo>
                    <a:pt x="128" y="2705"/>
                  </a:lnTo>
                  <a:cubicBezTo>
                    <a:pt x="137" y="2706"/>
                    <a:pt x="146" y="2707"/>
                    <a:pt x="154" y="2709"/>
                  </a:cubicBezTo>
                  <a:lnTo>
                    <a:pt x="154" y="2709"/>
                  </a:lnTo>
                  <a:cubicBezTo>
                    <a:pt x="148" y="2707"/>
                    <a:pt x="140" y="2706"/>
                    <a:pt x="128" y="2705"/>
                  </a:cubicBezTo>
                  <a:close/>
                  <a:moveTo>
                    <a:pt x="3184" y="3410"/>
                  </a:moveTo>
                  <a:lnTo>
                    <a:pt x="3184" y="3410"/>
                  </a:lnTo>
                  <a:cubicBezTo>
                    <a:pt x="3183" y="3413"/>
                    <a:pt x="3183" y="3417"/>
                    <a:pt x="3183" y="3421"/>
                  </a:cubicBezTo>
                  <a:cubicBezTo>
                    <a:pt x="3184" y="3418"/>
                    <a:pt x="3184" y="3414"/>
                    <a:pt x="3184" y="3410"/>
                  </a:cubicBezTo>
                  <a:close/>
                  <a:moveTo>
                    <a:pt x="940" y="1"/>
                  </a:moveTo>
                  <a:cubicBezTo>
                    <a:pt x="922" y="1"/>
                    <a:pt x="884" y="13"/>
                    <a:pt x="850" y="31"/>
                  </a:cubicBezTo>
                  <a:cubicBezTo>
                    <a:pt x="812" y="51"/>
                    <a:pt x="778" y="73"/>
                    <a:pt x="771" y="90"/>
                  </a:cubicBezTo>
                  <a:cubicBezTo>
                    <a:pt x="777" y="99"/>
                    <a:pt x="771" y="134"/>
                    <a:pt x="736" y="172"/>
                  </a:cubicBezTo>
                  <a:lnTo>
                    <a:pt x="700" y="176"/>
                  </a:lnTo>
                  <a:cubicBezTo>
                    <a:pt x="649" y="230"/>
                    <a:pt x="595" y="285"/>
                    <a:pt x="549" y="339"/>
                  </a:cubicBezTo>
                  <a:cubicBezTo>
                    <a:pt x="503" y="394"/>
                    <a:pt x="467" y="448"/>
                    <a:pt x="450" y="504"/>
                  </a:cubicBezTo>
                  <a:cubicBezTo>
                    <a:pt x="481" y="488"/>
                    <a:pt x="509" y="474"/>
                    <a:pt x="539" y="460"/>
                  </a:cubicBezTo>
                  <a:lnTo>
                    <a:pt x="539" y="460"/>
                  </a:lnTo>
                  <a:lnTo>
                    <a:pt x="497" y="520"/>
                  </a:lnTo>
                  <a:cubicBezTo>
                    <a:pt x="490" y="515"/>
                    <a:pt x="482" y="509"/>
                    <a:pt x="472" y="504"/>
                  </a:cubicBezTo>
                  <a:cubicBezTo>
                    <a:pt x="458" y="529"/>
                    <a:pt x="458" y="538"/>
                    <a:pt x="466" y="538"/>
                  </a:cubicBezTo>
                  <a:cubicBezTo>
                    <a:pt x="476" y="538"/>
                    <a:pt x="502" y="520"/>
                    <a:pt x="524" y="507"/>
                  </a:cubicBezTo>
                  <a:lnTo>
                    <a:pt x="524" y="507"/>
                  </a:lnTo>
                  <a:cubicBezTo>
                    <a:pt x="500" y="536"/>
                    <a:pt x="485" y="560"/>
                    <a:pt x="480" y="574"/>
                  </a:cubicBezTo>
                  <a:cubicBezTo>
                    <a:pt x="521" y="546"/>
                    <a:pt x="562" y="520"/>
                    <a:pt x="605" y="497"/>
                  </a:cubicBezTo>
                  <a:lnTo>
                    <a:pt x="605" y="497"/>
                  </a:lnTo>
                  <a:cubicBezTo>
                    <a:pt x="566" y="540"/>
                    <a:pt x="512" y="569"/>
                    <a:pt x="503" y="607"/>
                  </a:cubicBezTo>
                  <a:cubicBezTo>
                    <a:pt x="562" y="571"/>
                    <a:pt x="586" y="503"/>
                    <a:pt x="637" y="492"/>
                  </a:cubicBezTo>
                  <a:lnTo>
                    <a:pt x="637" y="492"/>
                  </a:lnTo>
                  <a:cubicBezTo>
                    <a:pt x="609" y="539"/>
                    <a:pt x="577" y="570"/>
                    <a:pt x="589" y="570"/>
                  </a:cubicBezTo>
                  <a:cubicBezTo>
                    <a:pt x="592" y="570"/>
                    <a:pt x="599" y="567"/>
                    <a:pt x="612" y="561"/>
                  </a:cubicBezTo>
                  <a:lnTo>
                    <a:pt x="612" y="561"/>
                  </a:lnTo>
                  <a:cubicBezTo>
                    <a:pt x="587" y="589"/>
                    <a:pt x="567" y="602"/>
                    <a:pt x="550" y="610"/>
                  </a:cubicBezTo>
                  <a:lnTo>
                    <a:pt x="550" y="610"/>
                  </a:lnTo>
                  <a:cubicBezTo>
                    <a:pt x="560" y="606"/>
                    <a:pt x="568" y="604"/>
                    <a:pt x="575" y="604"/>
                  </a:cubicBezTo>
                  <a:cubicBezTo>
                    <a:pt x="584" y="604"/>
                    <a:pt x="592" y="607"/>
                    <a:pt x="601" y="607"/>
                  </a:cubicBezTo>
                  <a:cubicBezTo>
                    <a:pt x="614" y="607"/>
                    <a:pt x="630" y="602"/>
                    <a:pt x="658" y="582"/>
                  </a:cubicBezTo>
                  <a:lnTo>
                    <a:pt x="658" y="582"/>
                  </a:lnTo>
                  <a:cubicBezTo>
                    <a:pt x="633" y="617"/>
                    <a:pt x="646" y="624"/>
                    <a:pt x="654" y="634"/>
                  </a:cubicBezTo>
                  <a:cubicBezTo>
                    <a:pt x="661" y="645"/>
                    <a:pt x="661" y="658"/>
                    <a:pt x="606" y="705"/>
                  </a:cubicBezTo>
                  <a:cubicBezTo>
                    <a:pt x="632" y="689"/>
                    <a:pt x="693" y="662"/>
                    <a:pt x="718" y="662"/>
                  </a:cubicBezTo>
                  <a:cubicBezTo>
                    <a:pt x="722" y="662"/>
                    <a:pt x="724" y="662"/>
                    <a:pt x="726" y="663"/>
                  </a:cubicBezTo>
                  <a:cubicBezTo>
                    <a:pt x="652" y="707"/>
                    <a:pt x="659" y="721"/>
                    <a:pt x="667" y="736"/>
                  </a:cubicBezTo>
                  <a:cubicBezTo>
                    <a:pt x="669" y="740"/>
                    <a:pt x="671" y="743"/>
                    <a:pt x="672" y="749"/>
                  </a:cubicBezTo>
                  <a:cubicBezTo>
                    <a:pt x="673" y="754"/>
                    <a:pt x="673" y="761"/>
                    <a:pt x="668" y="764"/>
                  </a:cubicBezTo>
                  <a:cubicBezTo>
                    <a:pt x="659" y="774"/>
                    <a:pt x="641" y="790"/>
                    <a:pt x="604" y="818"/>
                  </a:cubicBezTo>
                  <a:cubicBezTo>
                    <a:pt x="661" y="775"/>
                    <a:pt x="681" y="768"/>
                    <a:pt x="692" y="768"/>
                  </a:cubicBezTo>
                  <a:cubicBezTo>
                    <a:pt x="693" y="768"/>
                    <a:pt x="693" y="768"/>
                    <a:pt x="694" y="768"/>
                  </a:cubicBezTo>
                  <a:cubicBezTo>
                    <a:pt x="700" y="769"/>
                    <a:pt x="704" y="770"/>
                    <a:pt x="712" y="770"/>
                  </a:cubicBezTo>
                  <a:cubicBezTo>
                    <a:pt x="720" y="770"/>
                    <a:pt x="733" y="769"/>
                    <a:pt x="755" y="763"/>
                  </a:cubicBezTo>
                  <a:lnTo>
                    <a:pt x="755" y="763"/>
                  </a:lnTo>
                  <a:cubicBezTo>
                    <a:pt x="746" y="766"/>
                    <a:pt x="727" y="773"/>
                    <a:pt x="725" y="773"/>
                  </a:cubicBezTo>
                  <a:cubicBezTo>
                    <a:pt x="725" y="773"/>
                    <a:pt x="725" y="773"/>
                    <a:pt x="725" y="773"/>
                  </a:cubicBezTo>
                  <a:lnTo>
                    <a:pt x="725" y="773"/>
                  </a:lnTo>
                  <a:cubicBezTo>
                    <a:pt x="715" y="785"/>
                    <a:pt x="674" y="804"/>
                    <a:pt x="646" y="815"/>
                  </a:cubicBezTo>
                  <a:cubicBezTo>
                    <a:pt x="772" y="771"/>
                    <a:pt x="809" y="773"/>
                    <a:pt x="900" y="764"/>
                  </a:cubicBezTo>
                  <a:lnTo>
                    <a:pt x="900" y="764"/>
                  </a:lnTo>
                  <a:cubicBezTo>
                    <a:pt x="839" y="787"/>
                    <a:pt x="797" y="792"/>
                    <a:pt x="756" y="799"/>
                  </a:cubicBezTo>
                  <a:cubicBezTo>
                    <a:pt x="724" y="804"/>
                    <a:pt x="693" y="811"/>
                    <a:pt x="651" y="822"/>
                  </a:cubicBezTo>
                  <a:lnTo>
                    <a:pt x="651" y="822"/>
                  </a:lnTo>
                  <a:cubicBezTo>
                    <a:pt x="683" y="814"/>
                    <a:pt x="705" y="812"/>
                    <a:pt x="725" y="810"/>
                  </a:cubicBezTo>
                  <a:cubicBezTo>
                    <a:pt x="752" y="808"/>
                    <a:pt x="778" y="808"/>
                    <a:pt x="824" y="797"/>
                  </a:cubicBezTo>
                  <a:lnTo>
                    <a:pt x="824" y="797"/>
                  </a:lnTo>
                  <a:cubicBezTo>
                    <a:pt x="785" y="809"/>
                    <a:pt x="776" y="811"/>
                    <a:pt x="762" y="814"/>
                  </a:cubicBezTo>
                  <a:cubicBezTo>
                    <a:pt x="747" y="816"/>
                    <a:pt x="730" y="820"/>
                    <a:pt x="671" y="828"/>
                  </a:cubicBezTo>
                  <a:cubicBezTo>
                    <a:pt x="727" y="821"/>
                    <a:pt x="751" y="819"/>
                    <a:pt x="762" y="819"/>
                  </a:cubicBezTo>
                  <a:cubicBezTo>
                    <a:pt x="769" y="819"/>
                    <a:pt x="770" y="819"/>
                    <a:pt x="770" y="820"/>
                  </a:cubicBezTo>
                  <a:cubicBezTo>
                    <a:pt x="770" y="823"/>
                    <a:pt x="764" y="824"/>
                    <a:pt x="794" y="824"/>
                  </a:cubicBezTo>
                  <a:cubicBezTo>
                    <a:pt x="801" y="824"/>
                    <a:pt x="809" y="824"/>
                    <a:pt x="820" y="824"/>
                  </a:cubicBezTo>
                  <a:lnTo>
                    <a:pt x="820" y="824"/>
                  </a:lnTo>
                  <a:cubicBezTo>
                    <a:pt x="777" y="834"/>
                    <a:pt x="734" y="835"/>
                    <a:pt x="709" y="836"/>
                  </a:cubicBezTo>
                  <a:cubicBezTo>
                    <a:pt x="684" y="837"/>
                    <a:pt x="678" y="837"/>
                    <a:pt x="709" y="841"/>
                  </a:cubicBezTo>
                  <a:cubicBezTo>
                    <a:pt x="699" y="841"/>
                    <a:pt x="689" y="841"/>
                    <a:pt x="679" y="841"/>
                  </a:cubicBezTo>
                  <a:cubicBezTo>
                    <a:pt x="659" y="841"/>
                    <a:pt x="639" y="841"/>
                    <a:pt x="623" y="841"/>
                  </a:cubicBezTo>
                  <a:cubicBezTo>
                    <a:pt x="600" y="843"/>
                    <a:pt x="583" y="843"/>
                    <a:pt x="583" y="843"/>
                  </a:cubicBezTo>
                  <a:cubicBezTo>
                    <a:pt x="645" y="844"/>
                    <a:pt x="658" y="844"/>
                    <a:pt x="663" y="844"/>
                  </a:cubicBezTo>
                  <a:cubicBezTo>
                    <a:pt x="710" y="845"/>
                    <a:pt x="767" y="844"/>
                    <a:pt x="810" y="846"/>
                  </a:cubicBezTo>
                  <a:cubicBezTo>
                    <a:pt x="827" y="852"/>
                    <a:pt x="819" y="854"/>
                    <a:pt x="797" y="854"/>
                  </a:cubicBezTo>
                  <a:cubicBezTo>
                    <a:pt x="789" y="854"/>
                    <a:pt x="778" y="854"/>
                    <a:pt x="767" y="853"/>
                  </a:cubicBezTo>
                  <a:cubicBezTo>
                    <a:pt x="736" y="851"/>
                    <a:pt x="750" y="851"/>
                    <a:pt x="630" y="846"/>
                  </a:cubicBezTo>
                  <a:lnTo>
                    <a:pt x="630" y="846"/>
                  </a:lnTo>
                  <a:cubicBezTo>
                    <a:pt x="651" y="849"/>
                    <a:pt x="696" y="854"/>
                    <a:pt x="737" y="861"/>
                  </a:cubicBezTo>
                  <a:cubicBezTo>
                    <a:pt x="778" y="867"/>
                    <a:pt x="814" y="875"/>
                    <a:pt x="813" y="879"/>
                  </a:cubicBezTo>
                  <a:cubicBezTo>
                    <a:pt x="788" y="875"/>
                    <a:pt x="779" y="875"/>
                    <a:pt x="749" y="869"/>
                  </a:cubicBezTo>
                  <a:lnTo>
                    <a:pt x="749" y="869"/>
                  </a:lnTo>
                  <a:cubicBezTo>
                    <a:pt x="812" y="881"/>
                    <a:pt x="817" y="890"/>
                    <a:pt x="826" y="897"/>
                  </a:cubicBezTo>
                  <a:cubicBezTo>
                    <a:pt x="830" y="901"/>
                    <a:pt x="836" y="906"/>
                    <a:pt x="852" y="912"/>
                  </a:cubicBezTo>
                  <a:cubicBezTo>
                    <a:pt x="855" y="913"/>
                    <a:pt x="859" y="917"/>
                    <a:pt x="863" y="918"/>
                  </a:cubicBezTo>
                  <a:cubicBezTo>
                    <a:pt x="868" y="920"/>
                    <a:pt x="872" y="922"/>
                    <a:pt x="878" y="923"/>
                  </a:cubicBezTo>
                  <a:cubicBezTo>
                    <a:pt x="888" y="927"/>
                    <a:pt x="902" y="932"/>
                    <a:pt x="921" y="939"/>
                  </a:cubicBezTo>
                  <a:cubicBezTo>
                    <a:pt x="908" y="936"/>
                    <a:pt x="896" y="933"/>
                    <a:pt x="885" y="930"/>
                  </a:cubicBezTo>
                  <a:lnTo>
                    <a:pt x="885" y="930"/>
                  </a:lnTo>
                  <a:cubicBezTo>
                    <a:pt x="966" y="952"/>
                    <a:pt x="1048" y="975"/>
                    <a:pt x="1105" y="991"/>
                  </a:cubicBezTo>
                  <a:cubicBezTo>
                    <a:pt x="1102" y="994"/>
                    <a:pt x="1116" y="1002"/>
                    <a:pt x="1124" y="1007"/>
                  </a:cubicBezTo>
                  <a:cubicBezTo>
                    <a:pt x="1129" y="1011"/>
                    <a:pt x="1133" y="1014"/>
                    <a:pt x="1127" y="1014"/>
                  </a:cubicBezTo>
                  <a:cubicBezTo>
                    <a:pt x="1122" y="1014"/>
                    <a:pt x="1107" y="1011"/>
                    <a:pt x="1077" y="1002"/>
                  </a:cubicBezTo>
                  <a:cubicBezTo>
                    <a:pt x="1087" y="999"/>
                    <a:pt x="1046" y="986"/>
                    <a:pt x="1016" y="975"/>
                  </a:cubicBezTo>
                  <a:lnTo>
                    <a:pt x="1016" y="975"/>
                  </a:lnTo>
                  <a:cubicBezTo>
                    <a:pt x="1027" y="981"/>
                    <a:pt x="1040" y="987"/>
                    <a:pt x="1050" y="994"/>
                  </a:cubicBezTo>
                  <a:cubicBezTo>
                    <a:pt x="925" y="959"/>
                    <a:pt x="977" y="965"/>
                    <a:pt x="944" y="953"/>
                  </a:cubicBezTo>
                  <a:cubicBezTo>
                    <a:pt x="937" y="949"/>
                    <a:pt x="923" y="945"/>
                    <a:pt x="902" y="938"/>
                  </a:cubicBezTo>
                  <a:lnTo>
                    <a:pt x="902" y="938"/>
                  </a:lnTo>
                  <a:cubicBezTo>
                    <a:pt x="903" y="939"/>
                    <a:pt x="905" y="939"/>
                    <a:pt x="906" y="940"/>
                  </a:cubicBezTo>
                  <a:cubicBezTo>
                    <a:pt x="925" y="953"/>
                    <a:pt x="957" y="969"/>
                    <a:pt x="974" y="984"/>
                  </a:cubicBezTo>
                  <a:cubicBezTo>
                    <a:pt x="990" y="996"/>
                    <a:pt x="997" y="1007"/>
                    <a:pt x="982" y="1007"/>
                  </a:cubicBezTo>
                  <a:cubicBezTo>
                    <a:pt x="979" y="1007"/>
                    <a:pt x="977" y="1006"/>
                    <a:pt x="973" y="1006"/>
                  </a:cubicBezTo>
                  <a:cubicBezTo>
                    <a:pt x="844" y="954"/>
                    <a:pt x="959" y="974"/>
                    <a:pt x="825" y="935"/>
                  </a:cubicBezTo>
                  <a:lnTo>
                    <a:pt x="825" y="935"/>
                  </a:lnTo>
                  <a:cubicBezTo>
                    <a:pt x="848" y="939"/>
                    <a:pt x="869" y="943"/>
                    <a:pt x="894" y="946"/>
                  </a:cubicBezTo>
                  <a:cubicBezTo>
                    <a:pt x="835" y="929"/>
                    <a:pt x="808" y="920"/>
                    <a:pt x="797" y="917"/>
                  </a:cubicBezTo>
                  <a:cubicBezTo>
                    <a:pt x="783" y="912"/>
                    <a:pt x="786" y="912"/>
                    <a:pt x="789" y="912"/>
                  </a:cubicBezTo>
                  <a:cubicBezTo>
                    <a:pt x="791" y="912"/>
                    <a:pt x="793" y="912"/>
                    <a:pt x="777" y="907"/>
                  </a:cubicBezTo>
                  <a:cubicBezTo>
                    <a:pt x="767" y="905"/>
                    <a:pt x="755" y="901"/>
                    <a:pt x="672" y="873"/>
                  </a:cubicBezTo>
                  <a:cubicBezTo>
                    <a:pt x="667" y="872"/>
                    <a:pt x="663" y="871"/>
                    <a:pt x="662" y="871"/>
                  </a:cubicBezTo>
                  <a:cubicBezTo>
                    <a:pt x="657" y="871"/>
                    <a:pt x="669" y="877"/>
                    <a:pt x="679" y="882"/>
                  </a:cubicBezTo>
                  <a:cubicBezTo>
                    <a:pt x="690" y="889"/>
                    <a:pt x="699" y="895"/>
                    <a:pt x="693" y="895"/>
                  </a:cubicBezTo>
                  <a:cubicBezTo>
                    <a:pt x="691" y="895"/>
                    <a:pt x="688" y="894"/>
                    <a:pt x="683" y="893"/>
                  </a:cubicBezTo>
                  <a:lnTo>
                    <a:pt x="683" y="893"/>
                  </a:lnTo>
                  <a:cubicBezTo>
                    <a:pt x="715" y="909"/>
                    <a:pt x="739" y="922"/>
                    <a:pt x="763" y="933"/>
                  </a:cubicBezTo>
                  <a:cubicBezTo>
                    <a:pt x="788" y="945"/>
                    <a:pt x="812" y="957"/>
                    <a:pt x="842" y="975"/>
                  </a:cubicBezTo>
                  <a:cubicBezTo>
                    <a:pt x="855" y="987"/>
                    <a:pt x="856" y="992"/>
                    <a:pt x="849" y="992"/>
                  </a:cubicBezTo>
                  <a:cubicBezTo>
                    <a:pt x="845" y="992"/>
                    <a:pt x="838" y="990"/>
                    <a:pt x="829" y="987"/>
                  </a:cubicBezTo>
                  <a:cubicBezTo>
                    <a:pt x="806" y="980"/>
                    <a:pt x="772" y="961"/>
                    <a:pt x="739" y="943"/>
                  </a:cubicBezTo>
                  <a:cubicBezTo>
                    <a:pt x="706" y="926"/>
                    <a:pt x="677" y="907"/>
                    <a:pt x="662" y="900"/>
                  </a:cubicBezTo>
                  <a:cubicBezTo>
                    <a:pt x="657" y="897"/>
                    <a:pt x="655" y="896"/>
                    <a:pt x="654" y="896"/>
                  </a:cubicBezTo>
                  <a:cubicBezTo>
                    <a:pt x="652" y="896"/>
                    <a:pt x="660" y="902"/>
                    <a:pt x="680" y="919"/>
                  </a:cubicBezTo>
                  <a:cubicBezTo>
                    <a:pt x="710" y="943"/>
                    <a:pt x="754" y="979"/>
                    <a:pt x="780" y="1004"/>
                  </a:cubicBezTo>
                  <a:cubicBezTo>
                    <a:pt x="798" y="1020"/>
                    <a:pt x="806" y="1032"/>
                    <a:pt x="799" y="1032"/>
                  </a:cubicBezTo>
                  <a:cubicBezTo>
                    <a:pt x="795" y="1032"/>
                    <a:pt x="787" y="1029"/>
                    <a:pt x="775" y="1022"/>
                  </a:cubicBezTo>
                  <a:cubicBezTo>
                    <a:pt x="745" y="993"/>
                    <a:pt x="714" y="963"/>
                    <a:pt x="683" y="934"/>
                  </a:cubicBezTo>
                  <a:cubicBezTo>
                    <a:pt x="683" y="934"/>
                    <a:pt x="682" y="934"/>
                    <a:pt x="682" y="934"/>
                  </a:cubicBezTo>
                  <a:cubicBezTo>
                    <a:pt x="673" y="934"/>
                    <a:pt x="705" y="966"/>
                    <a:pt x="726" y="994"/>
                  </a:cubicBezTo>
                  <a:cubicBezTo>
                    <a:pt x="739" y="1009"/>
                    <a:pt x="747" y="1020"/>
                    <a:pt x="750" y="1026"/>
                  </a:cubicBezTo>
                  <a:cubicBezTo>
                    <a:pt x="751" y="1029"/>
                    <a:pt x="750" y="1030"/>
                    <a:pt x="748" y="1030"/>
                  </a:cubicBezTo>
                  <a:cubicBezTo>
                    <a:pt x="745" y="1030"/>
                    <a:pt x="738" y="1027"/>
                    <a:pt x="726" y="1019"/>
                  </a:cubicBezTo>
                  <a:cubicBezTo>
                    <a:pt x="698" y="979"/>
                    <a:pt x="713" y="980"/>
                    <a:pt x="699" y="969"/>
                  </a:cubicBezTo>
                  <a:cubicBezTo>
                    <a:pt x="683" y="955"/>
                    <a:pt x="676" y="949"/>
                    <a:pt x="674" y="949"/>
                  </a:cubicBezTo>
                  <a:cubicBezTo>
                    <a:pt x="672" y="949"/>
                    <a:pt x="680" y="960"/>
                    <a:pt x="690" y="974"/>
                  </a:cubicBezTo>
                  <a:cubicBezTo>
                    <a:pt x="709" y="996"/>
                    <a:pt x="735" y="1031"/>
                    <a:pt x="729" y="1035"/>
                  </a:cubicBezTo>
                  <a:lnTo>
                    <a:pt x="659" y="949"/>
                  </a:lnTo>
                  <a:lnTo>
                    <a:pt x="659" y="949"/>
                  </a:lnTo>
                  <a:cubicBezTo>
                    <a:pt x="659" y="951"/>
                    <a:pt x="659" y="955"/>
                    <a:pt x="661" y="959"/>
                  </a:cubicBezTo>
                  <a:cubicBezTo>
                    <a:pt x="661" y="961"/>
                    <a:pt x="662" y="963"/>
                    <a:pt x="662" y="965"/>
                  </a:cubicBezTo>
                  <a:cubicBezTo>
                    <a:pt x="663" y="967"/>
                    <a:pt x="661" y="968"/>
                    <a:pt x="661" y="970"/>
                  </a:cubicBezTo>
                  <a:lnTo>
                    <a:pt x="657" y="977"/>
                  </a:lnTo>
                  <a:cubicBezTo>
                    <a:pt x="648" y="995"/>
                    <a:pt x="641" y="1016"/>
                    <a:pt x="633" y="1036"/>
                  </a:cubicBezTo>
                  <a:cubicBezTo>
                    <a:pt x="620" y="1075"/>
                    <a:pt x="605" y="1119"/>
                    <a:pt x="583" y="1148"/>
                  </a:cubicBezTo>
                  <a:cubicBezTo>
                    <a:pt x="566" y="1120"/>
                    <a:pt x="554" y="1085"/>
                    <a:pt x="519" y="1069"/>
                  </a:cubicBezTo>
                  <a:cubicBezTo>
                    <a:pt x="498" y="1121"/>
                    <a:pt x="459" y="1152"/>
                    <a:pt x="407" y="1176"/>
                  </a:cubicBezTo>
                  <a:cubicBezTo>
                    <a:pt x="355" y="1199"/>
                    <a:pt x="293" y="1217"/>
                    <a:pt x="233" y="1238"/>
                  </a:cubicBezTo>
                  <a:cubicBezTo>
                    <a:pt x="248" y="1269"/>
                    <a:pt x="264" y="1300"/>
                    <a:pt x="281" y="1328"/>
                  </a:cubicBezTo>
                  <a:cubicBezTo>
                    <a:pt x="280" y="1329"/>
                    <a:pt x="279" y="1329"/>
                    <a:pt x="277" y="1329"/>
                  </a:cubicBezTo>
                  <a:cubicBezTo>
                    <a:pt x="265" y="1329"/>
                    <a:pt x="236" y="1313"/>
                    <a:pt x="228" y="1296"/>
                  </a:cubicBezTo>
                  <a:lnTo>
                    <a:pt x="228" y="1296"/>
                  </a:lnTo>
                  <a:cubicBezTo>
                    <a:pt x="174" y="1307"/>
                    <a:pt x="274" y="1334"/>
                    <a:pt x="293" y="1373"/>
                  </a:cubicBezTo>
                  <a:cubicBezTo>
                    <a:pt x="291" y="1378"/>
                    <a:pt x="286" y="1380"/>
                    <a:pt x="280" y="1380"/>
                  </a:cubicBezTo>
                  <a:cubicBezTo>
                    <a:pt x="261" y="1380"/>
                    <a:pt x="227" y="1358"/>
                    <a:pt x="216" y="1337"/>
                  </a:cubicBezTo>
                  <a:lnTo>
                    <a:pt x="216" y="1337"/>
                  </a:lnTo>
                  <a:cubicBezTo>
                    <a:pt x="221" y="1363"/>
                    <a:pt x="226" y="1394"/>
                    <a:pt x="228" y="1423"/>
                  </a:cubicBezTo>
                  <a:cubicBezTo>
                    <a:pt x="231" y="1454"/>
                    <a:pt x="231" y="1483"/>
                    <a:pt x="226" y="1510"/>
                  </a:cubicBezTo>
                  <a:cubicBezTo>
                    <a:pt x="218" y="1565"/>
                    <a:pt x="196" y="1607"/>
                    <a:pt x="134" y="1624"/>
                  </a:cubicBezTo>
                  <a:cubicBezTo>
                    <a:pt x="128" y="1617"/>
                    <a:pt x="122" y="1607"/>
                    <a:pt x="113" y="1599"/>
                  </a:cubicBezTo>
                  <a:lnTo>
                    <a:pt x="113" y="1599"/>
                  </a:lnTo>
                  <a:cubicBezTo>
                    <a:pt x="83" y="1622"/>
                    <a:pt x="123" y="1656"/>
                    <a:pt x="158" y="1685"/>
                  </a:cubicBezTo>
                  <a:cubicBezTo>
                    <a:pt x="192" y="1715"/>
                    <a:pt x="222" y="1738"/>
                    <a:pt x="174" y="1751"/>
                  </a:cubicBezTo>
                  <a:cubicBezTo>
                    <a:pt x="168" y="1746"/>
                    <a:pt x="164" y="1742"/>
                    <a:pt x="160" y="1737"/>
                  </a:cubicBezTo>
                  <a:cubicBezTo>
                    <a:pt x="142" y="1764"/>
                    <a:pt x="130" y="1795"/>
                    <a:pt x="125" y="1827"/>
                  </a:cubicBezTo>
                  <a:cubicBezTo>
                    <a:pt x="122" y="1843"/>
                    <a:pt x="120" y="1860"/>
                    <a:pt x="118" y="1876"/>
                  </a:cubicBezTo>
                  <a:cubicBezTo>
                    <a:pt x="114" y="1891"/>
                    <a:pt x="113" y="1908"/>
                    <a:pt x="112" y="1924"/>
                  </a:cubicBezTo>
                  <a:cubicBezTo>
                    <a:pt x="104" y="1986"/>
                    <a:pt x="91" y="2040"/>
                    <a:pt x="20" y="2094"/>
                  </a:cubicBezTo>
                  <a:cubicBezTo>
                    <a:pt x="89" y="2100"/>
                    <a:pt x="76" y="2130"/>
                    <a:pt x="70" y="2161"/>
                  </a:cubicBezTo>
                  <a:cubicBezTo>
                    <a:pt x="67" y="2177"/>
                    <a:pt x="66" y="2190"/>
                    <a:pt x="77" y="2199"/>
                  </a:cubicBezTo>
                  <a:cubicBezTo>
                    <a:pt x="85" y="2206"/>
                    <a:pt x="101" y="2211"/>
                    <a:pt x="127" y="2211"/>
                  </a:cubicBezTo>
                  <a:cubicBezTo>
                    <a:pt x="137" y="2211"/>
                    <a:pt x="148" y="2210"/>
                    <a:pt x="161" y="2209"/>
                  </a:cubicBezTo>
                  <a:lnTo>
                    <a:pt x="161" y="2209"/>
                  </a:lnTo>
                  <a:cubicBezTo>
                    <a:pt x="119" y="2249"/>
                    <a:pt x="91" y="2266"/>
                    <a:pt x="66" y="2288"/>
                  </a:cubicBezTo>
                  <a:cubicBezTo>
                    <a:pt x="52" y="2298"/>
                    <a:pt x="42" y="2309"/>
                    <a:pt x="32" y="2325"/>
                  </a:cubicBezTo>
                  <a:cubicBezTo>
                    <a:pt x="21" y="2340"/>
                    <a:pt x="11" y="2361"/>
                    <a:pt x="2" y="2390"/>
                  </a:cubicBezTo>
                  <a:cubicBezTo>
                    <a:pt x="0" y="2405"/>
                    <a:pt x="34" y="2407"/>
                    <a:pt x="68" y="2407"/>
                  </a:cubicBezTo>
                  <a:cubicBezTo>
                    <a:pt x="103" y="2408"/>
                    <a:pt x="142" y="2408"/>
                    <a:pt x="155" y="2420"/>
                  </a:cubicBezTo>
                  <a:lnTo>
                    <a:pt x="61" y="2449"/>
                  </a:lnTo>
                  <a:cubicBezTo>
                    <a:pt x="98" y="2453"/>
                    <a:pt x="135" y="2457"/>
                    <a:pt x="174" y="2458"/>
                  </a:cubicBezTo>
                  <a:cubicBezTo>
                    <a:pt x="138" y="2477"/>
                    <a:pt x="102" y="2498"/>
                    <a:pt x="68" y="2517"/>
                  </a:cubicBezTo>
                  <a:lnTo>
                    <a:pt x="102" y="2536"/>
                  </a:lnTo>
                  <a:cubicBezTo>
                    <a:pt x="103" y="2524"/>
                    <a:pt x="135" y="2498"/>
                    <a:pt x="163" y="2490"/>
                  </a:cubicBezTo>
                  <a:cubicBezTo>
                    <a:pt x="191" y="2503"/>
                    <a:pt x="185" y="2534"/>
                    <a:pt x="165" y="2565"/>
                  </a:cubicBezTo>
                  <a:cubicBezTo>
                    <a:pt x="146" y="2597"/>
                    <a:pt x="117" y="2628"/>
                    <a:pt x="93" y="2639"/>
                  </a:cubicBezTo>
                  <a:cubicBezTo>
                    <a:pt x="134" y="2661"/>
                    <a:pt x="174" y="2683"/>
                    <a:pt x="215" y="2701"/>
                  </a:cubicBezTo>
                  <a:cubicBezTo>
                    <a:pt x="199" y="2708"/>
                    <a:pt x="186" y="2710"/>
                    <a:pt x="175" y="2710"/>
                  </a:cubicBezTo>
                  <a:cubicBezTo>
                    <a:pt x="168" y="2710"/>
                    <a:pt x="161" y="2709"/>
                    <a:pt x="154" y="2709"/>
                  </a:cubicBezTo>
                  <a:lnTo>
                    <a:pt x="154" y="2709"/>
                  </a:lnTo>
                  <a:cubicBezTo>
                    <a:pt x="208" y="2721"/>
                    <a:pt x="50" y="2763"/>
                    <a:pt x="148" y="2768"/>
                  </a:cubicBezTo>
                  <a:cubicBezTo>
                    <a:pt x="164" y="2750"/>
                    <a:pt x="202" y="2743"/>
                    <a:pt x="220" y="2734"/>
                  </a:cubicBezTo>
                  <a:lnTo>
                    <a:pt x="220" y="2734"/>
                  </a:lnTo>
                  <a:cubicBezTo>
                    <a:pt x="200" y="2760"/>
                    <a:pt x="195" y="2788"/>
                    <a:pt x="205" y="2810"/>
                  </a:cubicBezTo>
                  <a:cubicBezTo>
                    <a:pt x="212" y="2834"/>
                    <a:pt x="232" y="2853"/>
                    <a:pt x="253" y="2864"/>
                  </a:cubicBezTo>
                  <a:lnTo>
                    <a:pt x="190" y="2893"/>
                  </a:lnTo>
                  <a:cubicBezTo>
                    <a:pt x="194" y="2904"/>
                    <a:pt x="198" y="2913"/>
                    <a:pt x="204" y="2921"/>
                  </a:cubicBezTo>
                  <a:cubicBezTo>
                    <a:pt x="208" y="2931"/>
                    <a:pt x="215" y="2940"/>
                    <a:pt x="222" y="2947"/>
                  </a:cubicBezTo>
                  <a:cubicBezTo>
                    <a:pt x="237" y="2965"/>
                    <a:pt x="253" y="2980"/>
                    <a:pt x="270" y="2996"/>
                  </a:cubicBezTo>
                  <a:cubicBezTo>
                    <a:pt x="288" y="3011"/>
                    <a:pt x="305" y="3025"/>
                    <a:pt x="324" y="3039"/>
                  </a:cubicBezTo>
                  <a:cubicBezTo>
                    <a:pt x="341" y="3055"/>
                    <a:pt x="357" y="3071"/>
                    <a:pt x="372" y="3089"/>
                  </a:cubicBezTo>
                  <a:cubicBezTo>
                    <a:pt x="376" y="3047"/>
                    <a:pt x="461" y="2984"/>
                    <a:pt x="491" y="2984"/>
                  </a:cubicBezTo>
                  <a:cubicBezTo>
                    <a:pt x="494" y="2984"/>
                    <a:pt x="496" y="2985"/>
                    <a:pt x="497" y="2985"/>
                  </a:cubicBezTo>
                  <a:lnTo>
                    <a:pt x="424" y="3060"/>
                  </a:lnTo>
                  <a:cubicBezTo>
                    <a:pt x="485" y="3030"/>
                    <a:pt x="437" y="3015"/>
                    <a:pt x="519" y="2988"/>
                  </a:cubicBezTo>
                  <a:lnTo>
                    <a:pt x="519" y="2988"/>
                  </a:lnTo>
                  <a:cubicBezTo>
                    <a:pt x="529" y="3019"/>
                    <a:pt x="443" y="3082"/>
                    <a:pt x="404" y="3090"/>
                  </a:cubicBezTo>
                  <a:cubicBezTo>
                    <a:pt x="422" y="3092"/>
                    <a:pt x="440" y="3094"/>
                    <a:pt x="459" y="3096"/>
                  </a:cubicBezTo>
                  <a:cubicBezTo>
                    <a:pt x="437" y="3120"/>
                    <a:pt x="418" y="3123"/>
                    <a:pt x="386" y="3148"/>
                  </a:cubicBezTo>
                  <a:cubicBezTo>
                    <a:pt x="392" y="3145"/>
                    <a:pt x="396" y="3144"/>
                    <a:pt x="399" y="3144"/>
                  </a:cubicBezTo>
                  <a:cubicBezTo>
                    <a:pt x="413" y="3144"/>
                    <a:pt x="407" y="3169"/>
                    <a:pt x="405" y="3193"/>
                  </a:cubicBezTo>
                  <a:cubicBezTo>
                    <a:pt x="403" y="3212"/>
                    <a:pt x="405" y="3229"/>
                    <a:pt x="421" y="3229"/>
                  </a:cubicBezTo>
                  <a:cubicBezTo>
                    <a:pt x="429" y="3229"/>
                    <a:pt x="441" y="3225"/>
                    <a:pt x="457" y="3215"/>
                  </a:cubicBezTo>
                  <a:lnTo>
                    <a:pt x="457" y="3215"/>
                  </a:lnTo>
                  <a:lnTo>
                    <a:pt x="436" y="3237"/>
                  </a:lnTo>
                  <a:cubicBezTo>
                    <a:pt x="452" y="3255"/>
                    <a:pt x="469" y="3268"/>
                    <a:pt x="483" y="3278"/>
                  </a:cubicBezTo>
                  <a:cubicBezTo>
                    <a:pt x="498" y="3288"/>
                    <a:pt x="514" y="3297"/>
                    <a:pt x="528" y="3303"/>
                  </a:cubicBezTo>
                  <a:cubicBezTo>
                    <a:pt x="543" y="3309"/>
                    <a:pt x="558" y="3315"/>
                    <a:pt x="573" y="3324"/>
                  </a:cubicBezTo>
                  <a:cubicBezTo>
                    <a:pt x="580" y="3328"/>
                    <a:pt x="586" y="3331"/>
                    <a:pt x="595" y="3335"/>
                  </a:cubicBezTo>
                  <a:cubicBezTo>
                    <a:pt x="602" y="3339"/>
                    <a:pt x="610" y="3344"/>
                    <a:pt x="617" y="3349"/>
                  </a:cubicBezTo>
                  <a:cubicBezTo>
                    <a:pt x="678" y="3279"/>
                    <a:pt x="687" y="3313"/>
                    <a:pt x="747" y="3269"/>
                  </a:cubicBezTo>
                  <a:cubicBezTo>
                    <a:pt x="757" y="3297"/>
                    <a:pt x="765" y="3333"/>
                    <a:pt x="776" y="3366"/>
                  </a:cubicBezTo>
                  <a:cubicBezTo>
                    <a:pt x="788" y="3400"/>
                    <a:pt x="803" y="3431"/>
                    <a:pt x="833" y="3444"/>
                  </a:cubicBezTo>
                  <a:cubicBezTo>
                    <a:pt x="864" y="3438"/>
                    <a:pt x="877" y="3422"/>
                    <a:pt x="887" y="3405"/>
                  </a:cubicBezTo>
                  <a:cubicBezTo>
                    <a:pt x="897" y="3388"/>
                    <a:pt x="907" y="3369"/>
                    <a:pt x="931" y="3351"/>
                  </a:cubicBezTo>
                  <a:lnTo>
                    <a:pt x="931" y="3351"/>
                  </a:lnTo>
                  <a:cubicBezTo>
                    <a:pt x="889" y="3423"/>
                    <a:pt x="947" y="3449"/>
                    <a:pt x="889" y="3483"/>
                  </a:cubicBezTo>
                  <a:cubicBezTo>
                    <a:pt x="925" y="3496"/>
                    <a:pt x="949" y="3504"/>
                    <a:pt x="978" y="3507"/>
                  </a:cubicBezTo>
                  <a:cubicBezTo>
                    <a:pt x="986" y="3508"/>
                    <a:pt x="993" y="3509"/>
                    <a:pt x="1002" y="3509"/>
                  </a:cubicBezTo>
                  <a:cubicBezTo>
                    <a:pt x="1026" y="3509"/>
                    <a:pt x="1056" y="3504"/>
                    <a:pt x="1099" y="3497"/>
                  </a:cubicBezTo>
                  <a:cubicBezTo>
                    <a:pt x="1104" y="3463"/>
                    <a:pt x="1100" y="3444"/>
                    <a:pt x="1117" y="3421"/>
                  </a:cubicBezTo>
                  <a:cubicBezTo>
                    <a:pt x="1118" y="3421"/>
                    <a:pt x="1119" y="3421"/>
                    <a:pt x="1120" y="3421"/>
                  </a:cubicBezTo>
                  <a:cubicBezTo>
                    <a:pt x="1138" y="3421"/>
                    <a:pt x="1135" y="3470"/>
                    <a:pt x="1118" y="3504"/>
                  </a:cubicBezTo>
                  <a:lnTo>
                    <a:pt x="1110" y="3510"/>
                  </a:lnTo>
                  <a:cubicBezTo>
                    <a:pt x="1123" y="3504"/>
                    <a:pt x="1135" y="3502"/>
                    <a:pt x="1145" y="3502"/>
                  </a:cubicBezTo>
                  <a:cubicBezTo>
                    <a:pt x="1164" y="3502"/>
                    <a:pt x="1180" y="3510"/>
                    <a:pt x="1195" y="3526"/>
                  </a:cubicBezTo>
                  <a:cubicBezTo>
                    <a:pt x="1205" y="3537"/>
                    <a:pt x="1216" y="3553"/>
                    <a:pt x="1226" y="3569"/>
                  </a:cubicBezTo>
                  <a:cubicBezTo>
                    <a:pt x="1237" y="3587"/>
                    <a:pt x="1245" y="3604"/>
                    <a:pt x="1255" y="3621"/>
                  </a:cubicBezTo>
                  <a:cubicBezTo>
                    <a:pt x="1276" y="3656"/>
                    <a:pt x="1297" y="3692"/>
                    <a:pt x="1323" y="3706"/>
                  </a:cubicBezTo>
                  <a:cubicBezTo>
                    <a:pt x="1332" y="3712"/>
                    <a:pt x="1342" y="3715"/>
                    <a:pt x="1352" y="3715"/>
                  </a:cubicBezTo>
                  <a:cubicBezTo>
                    <a:pt x="1369" y="3715"/>
                    <a:pt x="1386" y="3707"/>
                    <a:pt x="1404" y="3687"/>
                  </a:cubicBezTo>
                  <a:lnTo>
                    <a:pt x="1404" y="3687"/>
                  </a:lnTo>
                  <a:cubicBezTo>
                    <a:pt x="1440" y="3665"/>
                    <a:pt x="1474" y="3641"/>
                    <a:pt x="1507" y="3616"/>
                  </a:cubicBezTo>
                  <a:lnTo>
                    <a:pt x="1507" y="3616"/>
                  </a:lnTo>
                  <a:cubicBezTo>
                    <a:pt x="1525" y="3626"/>
                    <a:pt x="1518" y="3641"/>
                    <a:pt x="1506" y="3661"/>
                  </a:cubicBezTo>
                  <a:cubicBezTo>
                    <a:pt x="1496" y="3678"/>
                    <a:pt x="1481" y="3702"/>
                    <a:pt x="1493" y="3730"/>
                  </a:cubicBezTo>
                  <a:cubicBezTo>
                    <a:pt x="1523" y="3701"/>
                    <a:pt x="1546" y="3688"/>
                    <a:pt x="1566" y="3683"/>
                  </a:cubicBezTo>
                  <a:cubicBezTo>
                    <a:pt x="1570" y="3683"/>
                    <a:pt x="1573" y="3683"/>
                    <a:pt x="1576" y="3683"/>
                  </a:cubicBezTo>
                  <a:cubicBezTo>
                    <a:pt x="1593" y="3683"/>
                    <a:pt x="1608" y="3689"/>
                    <a:pt x="1622" y="3694"/>
                  </a:cubicBezTo>
                  <a:cubicBezTo>
                    <a:pt x="1639" y="3701"/>
                    <a:pt x="1657" y="3709"/>
                    <a:pt x="1674" y="3711"/>
                  </a:cubicBezTo>
                  <a:cubicBezTo>
                    <a:pt x="1676" y="3711"/>
                    <a:pt x="1677" y="3712"/>
                    <a:pt x="1679" y="3712"/>
                  </a:cubicBezTo>
                  <a:cubicBezTo>
                    <a:pt x="1696" y="3712"/>
                    <a:pt x="1712" y="3705"/>
                    <a:pt x="1731" y="3683"/>
                  </a:cubicBezTo>
                  <a:cubicBezTo>
                    <a:pt x="1743" y="3746"/>
                    <a:pt x="1763" y="3776"/>
                    <a:pt x="1788" y="3789"/>
                  </a:cubicBezTo>
                  <a:cubicBezTo>
                    <a:pt x="1799" y="3795"/>
                    <a:pt x="1811" y="3797"/>
                    <a:pt x="1823" y="3797"/>
                  </a:cubicBezTo>
                  <a:cubicBezTo>
                    <a:pt x="1838" y="3797"/>
                    <a:pt x="1854" y="3793"/>
                    <a:pt x="1870" y="3789"/>
                  </a:cubicBezTo>
                  <a:cubicBezTo>
                    <a:pt x="1898" y="3781"/>
                    <a:pt x="1927" y="3769"/>
                    <a:pt x="1954" y="3769"/>
                  </a:cubicBezTo>
                  <a:cubicBezTo>
                    <a:pt x="1968" y="3769"/>
                    <a:pt x="1981" y="3772"/>
                    <a:pt x="1995" y="3780"/>
                  </a:cubicBezTo>
                  <a:cubicBezTo>
                    <a:pt x="2007" y="3787"/>
                    <a:pt x="2020" y="3800"/>
                    <a:pt x="2032" y="3817"/>
                  </a:cubicBezTo>
                  <a:lnTo>
                    <a:pt x="2022" y="3760"/>
                  </a:lnTo>
                  <a:cubicBezTo>
                    <a:pt x="2025" y="3746"/>
                    <a:pt x="2029" y="3741"/>
                    <a:pt x="2033" y="3741"/>
                  </a:cubicBezTo>
                  <a:cubicBezTo>
                    <a:pt x="2044" y="3741"/>
                    <a:pt x="2055" y="3794"/>
                    <a:pt x="2067" y="3802"/>
                  </a:cubicBezTo>
                  <a:cubicBezTo>
                    <a:pt x="2061" y="3758"/>
                    <a:pt x="2038" y="3753"/>
                    <a:pt x="2049" y="3720"/>
                  </a:cubicBezTo>
                  <a:cubicBezTo>
                    <a:pt x="2059" y="3715"/>
                    <a:pt x="2069" y="3709"/>
                    <a:pt x="2080" y="3706"/>
                  </a:cubicBezTo>
                  <a:cubicBezTo>
                    <a:pt x="2090" y="3702"/>
                    <a:pt x="2100" y="3698"/>
                    <a:pt x="2113" y="3696"/>
                  </a:cubicBezTo>
                  <a:cubicBezTo>
                    <a:pt x="2134" y="3691"/>
                    <a:pt x="2155" y="3688"/>
                    <a:pt x="2178" y="3688"/>
                  </a:cubicBezTo>
                  <a:cubicBezTo>
                    <a:pt x="2183" y="3687"/>
                    <a:pt x="2189" y="3687"/>
                    <a:pt x="2194" y="3687"/>
                  </a:cubicBezTo>
                  <a:cubicBezTo>
                    <a:pt x="2234" y="3687"/>
                    <a:pt x="2275" y="3694"/>
                    <a:pt x="2316" y="3701"/>
                  </a:cubicBezTo>
                  <a:cubicBezTo>
                    <a:pt x="2405" y="3717"/>
                    <a:pt x="2502" y="3741"/>
                    <a:pt x="2591" y="3741"/>
                  </a:cubicBezTo>
                  <a:cubicBezTo>
                    <a:pt x="2596" y="3741"/>
                    <a:pt x="2601" y="3741"/>
                    <a:pt x="2607" y="3740"/>
                  </a:cubicBezTo>
                  <a:cubicBezTo>
                    <a:pt x="2640" y="3738"/>
                    <a:pt x="2626" y="3665"/>
                    <a:pt x="2617" y="3605"/>
                  </a:cubicBezTo>
                  <a:cubicBezTo>
                    <a:pt x="2611" y="3564"/>
                    <a:pt x="2608" y="3529"/>
                    <a:pt x="2626" y="3529"/>
                  </a:cubicBezTo>
                  <a:cubicBezTo>
                    <a:pt x="2634" y="3529"/>
                    <a:pt x="2647" y="3536"/>
                    <a:pt x="2665" y="3552"/>
                  </a:cubicBezTo>
                  <a:cubicBezTo>
                    <a:pt x="2670" y="3588"/>
                    <a:pt x="2675" y="3624"/>
                    <a:pt x="2679" y="3661"/>
                  </a:cubicBezTo>
                  <a:cubicBezTo>
                    <a:pt x="2699" y="3619"/>
                    <a:pt x="2723" y="3594"/>
                    <a:pt x="2751" y="3575"/>
                  </a:cubicBezTo>
                  <a:cubicBezTo>
                    <a:pt x="2778" y="3557"/>
                    <a:pt x="2808" y="3547"/>
                    <a:pt x="2837" y="3535"/>
                  </a:cubicBezTo>
                  <a:cubicBezTo>
                    <a:pt x="2852" y="3530"/>
                    <a:pt x="2867" y="3525"/>
                    <a:pt x="2882" y="3517"/>
                  </a:cubicBezTo>
                  <a:cubicBezTo>
                    <a:pt x="2897" y="3511"/>
                    <a:pt x="2912" y="3504"/>
                    <a:pt x="2925" y="3495"/>
                  </a:cubicBezTo>
                  <a:cubicBezTo>
                    <a:pt x="2953" y="3476"/>
                    <a:pt x="2976" y="3453"/>
                    <a:pt x="2991" y="3414"/>
                  </a:cubicBezTo>
                  <a:cubicBezTo>
                    <a:pt x="2995" y="3440"/>
                    <a:pt x="3010" y="3469"/>
                    <a:pt x="3000" y="3474"/>
                  </a:cubicBezTo>
                  <a:cubicBezTo>
                    <a:pt x="3011" y="3486"/>
                    <a:pt x="3023" y="3491"/>
                    <a:pt x="3032" y="3491"/>
                  </a:cubicBezTo>
                  <a:cubicBezTo>
                    <a:pt x="3046" y="3491"/>
                    <a:pt x="3056" y="3481"/>
                    <a:pt x="3063" y="3468"/>
                  </a:cubicBezTo>
                  <a:cubicBezTo>
                    <a:pt x="3074" y="3443"/>
                    <a:pt x="3074" y="3403"/>
                    <a:pt x="3059" y="3375"/>
                  </a:cubicBezTo>
                  <a:cubicBezTo>
                    <a:pt x="3059" y="3375"/>
                    <a:pt x="3060" y="3375"/>
                    <a:pt x="3061" y="3375"/>
                  </a:cubicBezTo>
                  <a:cubicBezTo>
                    <a:pt x="3080" y="3375"/>
                    <a:pt x="3091" y="3424"/>
                    <a:pt x="3116" y="3447"/>
                  </a:cubicBezTo>
                  <a:cubicBezTo>
                    <a:pt x="3120" y="3449"/>
                    <a:pt x="3123" y="3450"/>
                    <a:pt x="3126" y="3450"/>
                  </a:cubicBezTo>
                  <a:cubicBezTo>
                    <a:pt x="3140" y="3450"/>
                    <a:pt x="3142" y="3425"/>
                    <a:pt x="3146" y="3403"/>
                  </a:cubicBezTo>
                  <a:cubicBezTo>
                    <a:pt x="3147" y="3387"/>
                    <a:pt x="3149" y="3372"/>
                    <a:pt x="3158" y="3372"/>
                  </a:cubicBezTo>
                  <a:cubicBezTo>
                    <a:pt x="3162" y="3372"/>
                    <a:pt x="3169" y="3376"/>
                    <a:pt x="3178" y="3387"/>
                  </a:cubicBezTo>
                  <a:cubicBezTo>
                    <a:pt x="3184" y="3393"/>
                    <a:pt x="3185" y="3402"/>
                    <a:pt x="3184" y="3410"/>
                  </a:cubicBezTo>
                  <a:lnTo>
                    <a:pt x="3184" y="3410"/>
                  </a:lnTo>
                  <a:cubicBezTo>
                    <a:pt x="3194" y="3381"/>
                    <a:pt x="3253" y="3379"/>
                    <a:pt x="3199" y="3318"/>
                  </a:cubicBezTo>
                  <a:lnTo>
                    <a:pt x="3199" y="3318"/>
                  </a:lnTo>
                  <a:cubicBezTo>
                    <a:pt x="3202" y="3319"/>
                    <a:pt x="3205" y="3319"/>
                    <a:pt x="3208" y="3319"/>
                  </a:cubicBezTo>
                  <a:cubicBezTo>
                    <a:pt x="3233" y="3319"/>
                    <a:pt x="3246" y="3302"/>
                    <a:pt x="3259" y="3284"/>
                  </a:cubicBezTo>
                  <a:cubicBezTo>
                    <a:pt x="3269" y="3269"/>
                    <a:pt x="3279" y="3255"/>
                    <a:pt x="3299" y="3255"/>
                  </a:cubicBezTo>
                  <a:cubicBezTo>
                    <a:pt x="3304" y="3255"/>
                    <a:pt x="3309" y="3256"/>
                    <a:pt x="3316" y="3258"/>
                  </a:cubicBezTo>
                  <a:cubicBezTo>
                    <a:pt x="3297" y="3209"/>
                    <a:pt x="3321" y="3209"/>
                    <a:pt x="3340" y="3204"/>
                  </a:cubicBezTo>
                  <a:cubicBezTo>
                    <a:pt x="3359" y="3199"/>
                    <a:pt x="3374" y="3190"/>
                    <a:pt x="3334" y="3132"/>
                  </a:cubicBezTo>
                  <a:lnTo>
                    <a:pt x="3334" y="3132"/>
                  </a:lnTo>
                  <a:cubicBezTo>
                    <a:pt x="3366" y="3176"/>
                    <a:pt x="3393" y="3194"/>
                    <a:pt x="3414" y="3194"/>
                  </a:cubicBezTo>
                  <a:cubicBezTo>
                    <a:pt x="3421" y="3194"/>
                    <a:pt x="3427" y="3192"/>
                    <a:pt x="3433" y="3189"/>
                  </a:cubicBezTo>
                  <a:cubicBezTo>
                    <a:pt x="3456" y="3175"/>
                    <a:pt x="3464" y="3136"/>
                    <a:pt x="3454" y="3101"/>
                  </a:cubicBezTo>
                  <a:lnTo>
                    <a:pt x="3454" y="3101"/>
                  </a:lnTo>
                  <a:cubicBezTo>
                    <a:pt x="3475" y="3141"/>
                    <a:pt x="3505" y="3118"/>
                    <a:pt x="3535" y="3173"/>
                  </a:cubicBezTo>
                  <a:cubicBezTo>
                    <a:pt x="3562" y="3148"/>
                    <a:pt x="3568" y="3105"/>
                    <a:pt x="3514" y="3053"/>
                  </a:cubicBezTo>
                  <a:lnTo>
                    <a:pt x="3514" y="3053"/>
                  </a:lnTo>
                  <a:cubicBezTo>
                    <a:pt x="3536" y="3064"/>
                    <a:pt x="3552" y="3069"/>
                    <a:pt x="3564" y="3069"/>
                  </a:cubicBezTo>
                  <a:cubicBezTo>
                    <a:pt x="3575" y="3069"/>
                    <a:pt x="3582" y="3065"/>
                    <a:pt x="3588" y="3060"/>
                  </a:cubicBezTo>
                  <a:cubicBezTo>
                    <a:pt x="3598" y="3048"/>
                    <a:pt x="3599" y="3025"/>
                    <a:pt x="3599" y="3004"/>
                  </a:cubicBezTo>
                  <a:cubicBezTo>
                    <a:pt x="3600" y="2979"/>
                    <a:pt x="3601" y="2956"/>
                    <a:pt x="3621" y="2956"/>
                  </a:cubicBezTo>
                  <a:cubicBezTo>
                    <a:pt x="3635" y="2956"/>
                    <a:pt x="3658" y="2966"/>
                    <a:pt x="3695" y="2992"/>
                  </a:cubicBezTo>
                  <a:cubicBezTo>
                    <a:pt x="3701" y="2957"/>
                    <a:pt x="3705" y="2925"/>
                    <a:pt x="3710" y="2894"/>
                  </a:cubicBezTo>
                  <a:cubicBezTo>
                    <a:pt x="3712" y="2879"/>
                    <a:pt x="3715" y="2864"/>
                    <a:pt x="3717" y="2849"/>
                  </a:cubicBezTo>
                  <a:cubicBezTo>
                    <a:pt x="3720" y="2835"/>
                    <a:pt x="3722" y="2821"/>
                    <a:pt x="3726" y="2805"/>
                  </a:cubicBezTo>
                  <a:cubicBezTo>
                    <a:pt x="3731" y="2776"/>
                    <a:pt x="3734" y="2748"/>
                    <a:pt x="3741" y="2722"/>
                  </a:cubicBezTo>
                  <a:lnTo>
                    <a:pt x="3744" y="2702"/>
                  </a:lnTo>
                  <a:lnTo>
                    <a:pt x="3748" y="2683"/>
                  </a:lnTo>
                  <a:cubicBezTo>
                    <a:pt x="3751" y="2670"/>
                    <a:pt x="3754" y="2657"/>
                    <a:pt x="3757" y="2645"/>
                  </a:cubicBezTo>
                  <a:cubicBezTo>
                    <a:pt x="3817" y="2686"/>
                    <a:pt x="3805" y="2712"/>
                    <a:pt x="3794" y="2737"/>
                  </a:cubicBezTo>
                  <a:cubicBezTo>
                    <a:pt x="3783" y="2760"/>
                    <a:pt x="3772" y="2784"/>
                    <a:pt x="3834" y="2828"/>
                  </a:cubicBezTo>
                  <a:cubicBezTo>
                    <a:pt x="3841" y="2771"/>
                    <a:pt x="3821" y="2712"/>
                    <a:pt x="3812" y="2662"/>
                  </a:cubicBezTo>
                  <a:cubicBezTo>
                    <a:pt x="3803" y="2613"/>
                    <a:pt x="3799" y="2571"/>
                    <a:pt x="3836" y="2537"/>
                  </a:cubicBezTo>
                  <a:cubicBezTo>
                    <a:pt x="3839" y="2536"/>
                    <a:pt x="3842" y="2536"/>
                    <a:pt x="3845" y="2536"/>
                  </a:cubicBezTo>
                  <a:cubicBezTo>
                    <a:pt x="3870" y="2536"/>
                    <a:pt x="3889" y="2580"/>
                    <a:pt x="3905" y="2599"/>
                  </a:cubicBezTo>
                  <a:cubicBezTo>
                    <a:pt x="3904" y="2584"/>
                    <a:pt x="3905" y="2572"/>
                    <a:pt x="3908" y="2558"/>
                  </a:cubicBezTo>
                  <a:cubicBezTo>
                    <a:pt x="3909" y="2552"/>
                    <a:pt x="3910" y="2547"/>
                    <a:pt x="3912" y="2541"/>
                  </a:cubicBezTo>
                  <a:cubicBezTo>
                    <a:pt x="3913" y="2534"/>
                    <a:pt x="3914" y="2529"/>
                    <a:pt x="3917" y="2522"/>
                  </a:cubicBezTo>
                  <a:cubicBezTo>
                    <a:pt x="3924" y="2499"/>
                    <a:pt x="3934" y="2478"/>
                    <a:pt x="3944" y="2457"/>
                  </a:cubicBezTo>
                  <a:cubicBezTo>
                    <a:pt x="3950" y="2446"/>
                    <a:pt x="3954" y="2436"/>
                    <a:pt x="3957" y="2423"/>
                  </a:cubicBezTo>
                  <a:cubicBezTo>
                    <a:pt x="3960" y="2412"/>
                    <a:pt x="3962" y="2402"/>
                    <a:pt x="3964" y="2390"/>
                  </a:cubicBezTo>
                  <a:cubicBezTo>
                    <a:pt x="3966" y="2366"/>
                    <a:pt x="3962" y="2342"/>
                    <a:pt x="3951" y="2317"/>
                  </a:cubicBezTo>
                  <a:lnTo>
                    <a:pt x="3951" y="2317"/>
                  </a:lnTo>
                  <a:cubicBezTo>
                    <a:pt x="3964" y="2320"/>
                    <a:pt x="3975" y="2333"/>
                    <a:pt x="3983" y="2345"/>
                  </a:cubicBezTo>
                  <a:cubicBezTo>
                    <a:pt x="3985" y="2327"/>
                    <a:pt x="4016" y="2311"/>
                    <a:pt x="3951" y="2296"/>
                  </a:cubicBezTo>
                  <a:lnTo>
                    <a:pt x="3951" y="2296"/>
                  </a:lnTo>
                  <a:cubicBezTo>
                    <a:pt x="3956" y="2302"/>
                    <a:pt x="3960" y="2309"/>
                    <a:pt x="3964" y="2317"/>
                  </a:cubicBezTo>
                  <a:cubicBezTo>
                    <a:pt x="3939" y="2317"/>
                    <a:pt x="3915" y="2308"/>
                    <a:pt x="3894" y="2297"/>
                  </a:cubicBezTo>
                  <a:cubicBezTo>
                    <a:pt x="3883" y="2292"/>
                    <a:pt x="3873" y="2285"/>
                    <a:pt x="3862" y="2277"/>
                  </a:cubicBezTo>
                  <a:cubicBezTo>
                    <a:pt x="3852" y="2271"/>
                    <a:pt x="3842" y="2263"/>
                    <a:pt x="3832" y="2255"/>
                  </a:cubicBezTo>
                  <a:cubicBezTo>
                    <a:pt x="3798" y="2228"/>
                    <a:pt x="3767" y="2203"/>
                    <a:pt x="3744" y="2193"/>
                  </a:cubicBezTo>
                  <a:lnTo>
                    <a:pt x="3744" y="2193"/>
                  </a:lnTo>
                  <a:cubicBezTo>
                    <a:pt x="3779" y="2206"/>
                    <a:pt x="3802" y="2211"/>
                    <a:pt x="3819" y="2211"/>
                  </a:cubicBezTo>
                  <a:cubicBezTo>
                    <a:pt x="3841" y="2211"/>
                    <a:pt x="3851" y="2203"/>
                    <a:pt x="3862" y="2195"/>
                  </a:cubicBezTo>
                  <a:cubicBezTo>
                    <a:pt x="3872" y="2189"/>
                    <a:pt x="3884" y="2184"/>
                    <a:pt x="3904" y="2184"/>
                  </a:cubicBezTo>
                  <a:cubicBezTo>
                    <a:pt x="3906" y="2184"/>
                    <a:pt x="3907" y="2184"/>
                    <a:pt x="3909" y="2184"/>
                  </a:cubicBezTo>
                  <a:cubicBezTo>
                    <a:pt x="3933" y="2185"/>
                    <a:pt x="3969" y="2192"/>
                    <a:pt x="4024" y="2215"/>
                  </a:cubicBezTo>
                  <a:cubicBezTo>
                    <a:pt x="4016" y="2200"/>
                    <a:pt x="3987" y="2182"/>
                    <a:pt x="3941" y="2177"/>
                  </a:cubicBezTo>
                  <a:cubicBezTo>
                    <a:pt x="3948" y="2170"/>
                    <a:pt x="3957" y="2166"/>
                    <a:pt x="3969" y="2166"/>
                  </a:cubicBezTo>
                  <a:cubicBezTo>
                    <a:pt x="3984" y="2166"/>
                    <a:pt x="4004" y="2172"/>
                    <a:pt x="4031" y="2187"/>
                  </a:cubicBezTo>
                  <a:cubicBezTo>
                    <a:pt x="4018" y="2152"/>
                    <a:pt x="3993" y="2137"/>
                    <a:pt x="3972" y="2126"/>
                  </a:cubicBezTo>
                  <a:cubicBezTo>
                    <a:pt x="3952" y="2114"/>
                    <a:pt x="3935" y="2104"/>
                    <a:pt x="3939" y="2076"/>
                  </a:cubicBezTo>
                  <a:lnTo>
                    <a:pt x="3939" y="2076"/>
                  </a:lnTo>
                  <a:cubicBezTo>
                    <a:pt x="3971" y="2079"/>
                    <a:pt x="3982" y="2092"/>
                    <a:pt x="4019" y="2101"/>
                  </a:cubicBezTo>
                  <a:cubicBezTo>
                    <a:pt x="3990" y="2083"/>
                    <a:pt x="3960" y="2066"/>
                    <a:pt x="3940" y="2049"/>
                  </a:cubicBezTo>
                  <a:cubicBezTo>
                    <a:pt x="3921" y="2032"/>
                    <a:pt x="3914" y="2014"/>
                    <a:pt x="3928" y="1992"/>
                  </a:cubicBezTo>
                  <a:lnTo>
                    <a:pt x="3928" y="1992"/>
                  </a:lnTo>
                  <a:cubicBezTo>
                    <a:pt x="3945" y="1995"/>
                    <a:pt x="3968" y="1991"/>
                    <a:pt x="3971" y="2001"/>
                  </a:cubicBezTo>
                  <a:lnTo>
                    <a:pt x="3971" y="2001"/>
                  </a:lnTo>
                  <a:cubicBezTo>
                    <a:pt x="3968" y="1983"/>
                    <a:pt x="3958" y="1964"/>
                    <a:pt x="3943" y="1948"/>
                  </a:cubicBezTo>
                  <a:cubicBezTo>
                    <a:pt x="3928" y="1931"/>
                    <a:pt x="3908" y="1915"/>
                    <a:pt x="3891" y="1900"/>
                  </a:cubicBezTo>
                  <a:cubicBezTo>
                    <a:pt x="3873" y="1884"/>
                    <a:pt x="3857" y="1871"/>
                    <a:pt x="3850" y="1855"/>
                  </a:cubicBezTo>
                  <a:cubicBezTo>
                    <a:pt x="3841" y="1840"/>
                    <a:pt x="3841" y="1821"/>
                    <a:pt x="3852" y="1799"/>
                  </a:cubicBezTo>
                  <a:cubicBezTo>
                    <a:pt x="3856" y="1799"/>
                    <a:pt x="3860" y="1799"/>
                    <a:pt x="3863" y="1799"/>
                  </a:cubicBezTo>
                  <a:cubicBezTo>
                    <a:pt x="3990" y="1799"/>
                    <a:pt x="3897" y="1764"/>
                    <a:pt x="4012" y="1739"/>
                  </a:cubicBezTo>
                  <a:cubicBezTo>
                    <a:pt x="3997" y="1725"/>
                    <a:pt x="3982" y="1712"/>
                    <a:pt x="3967" y="1700"/>
                  </a:cubicBezTo>
                  <a:cubicBezTo>
                    <a:pt x="3950" y="1710"/>
                    <a:pt x="3931" y="1720"/>
                    <a:pt x="3914" y="1729"/>
                  </a:cubicBezTo>
                  <a:cubicBezTo>
                    <a:pt x="3912" y="1710"/>
                    <a:pt x="3887" y="1696"/>
                    <a:pt x="3867" y="1684"/>
                  </a:cubicBezTo>
                  <a:cubicBezTo>
                    <a:pt x="3846" y="1670"/>
                    <a:pt x="3830" y="1659"/>
                    <a:pt x="3845" y="1638"/>
                  </a:cubicBezTo>
                  <a:lnTo>
                    <a:pt x="3845" y="1638"/>
                  </a:lnTo>
                  <a:cubicBezTo>
                    <a:pt x="3862" y="1642"/>
                    <a:pt x="3882" y="1648"/>
                    <a:pt x="3900" y="1653"/>
                  </a:cubicBezTo>
                  <a:cubicBezTo>
                    <a:pt x="3887" y="1630"/>
                    <a:pt x="3872" y="1609"/>
                    <a:pt x="3857" y="1589"/>
                  </a:cubicBezTo>
                  <a:cubicBezTo>
                    <a:pt x="3847" y="1607"/>
                    <a:pt x="3836" y="1624"/>
                    <a:pt x="3825" y="1640"/>
                  </a:cubicBezTo>
                  <a:cubicBezTo>
                    <a:pt x="3817" y="1638"/>
                    <a:pt x="3808" y="1638"/>
                    <a:pt x="3800" y="1638"/>
                  </a:cubicBezTo>
                  <a:cubicBezTo>
                    <a:pt x="3773" y="1638"/>
                    <a:pt x="3747" y="1646"/>
                    <a:pt x="3728" y="1651"/>
                  </a:cubicBezTo>
                  <a:cubicBezTo>
                    <a:pt x="3718" y="1654"/>
                    <a:pt x="3709" y="1656"/>
                    <a:pt x="3704" y="1656"/>
                  </a:cubicBezTo>
                  <a:cubicBezTo>
                    <a:pt x="3695" y="1656"/>
                    <a:pt x="3692" y="1651"/>
                    <a:pt x="3698" y="1634"/>
                  </a:cubicBezTo>
                  <a:lnTo>
                    <a:pt x="3698" y="1634"/>
                  </a:lnTo>
                  <a:cubicBezTo>
                    <a:pt x="3698" y="1634"/>
                    <a:pt x="3699" y="1635"/>
                    <a:pt x="3700" y="1635"/>
                  </a:cubicBezTo>
                  <a:cubicBezTo>
                    <a:pt x="3710" y="1635"/>
                    <a:pt x="3692" y="1601"/>
                    <a:pt x="3748" y="1561"/>
                  </a:cubicBezTo>
                  <a:cubicBezTo>
                    <a:pt x="3706" y="1557"/>
                    <a:pt x="3663" y="1557"/>
                    <a:pt x="3680" y="1523"/>
                  </a:cubicBezTo>
                  <a:cubicBezTo>
                    <a:pt x="3712" y="1500"/>
                    <a:pt x="3804" y="1473"/>
                    <a:pt x="3826" y="1459"/>
                  </a:cubicBezTo>
                  <a:lnTo>
                    <a:pt x="3826" y="1459"/>
                  </a:lnTo>
                  <a:cubicBezTo>
                    <a:pt x="3814" y="1462"/>
                    <a:pt x="3804" y="1463"/>
                    <a:pt x="3796" y="1463"/>
                  </a:cubicBezTo>
                  <a:cubicBezTo>
                    <a:pt x="3769" y="1463"/>
                    <a:pt x="3758" y="1450"/>
                    <a:pt x="3744" y="1438"/>
                  </a:cubicBezTo>
                  <a:cubicBezTo>
                    <a:pt x="3732" y="1426"/>
                    <a:pt x="3720" y="1415"/>
                    <a:pt x="3696" y="1415"/>
                  </a:cubicBezTo>
                  <a:cubicBezTo>
                    <a:pt x="3688" y="1415"/>
                    <a:pt x="3679" y="1416"/>
                    <a:pt x="3668" y="1419"/>
                  </a:cubicBezTo>
                  <a:lnTo>
                    <a:pt x="3668" y="1419"/>
                  </a:lnTo>
                  <a:cubicBezTo>
                    <a:pt x="3696" y="1410"/>
                    <a:pt x="3740" y="1385"/>
                    <a:pt x="3749" y="1379"/>
                  </a:cubicBezTo>
                  <a:lnTo>
                    <a:pt x="3749" y="1379"/>
                  </a:lnTo>
                  <a:cubicBezTo>
                    <a:pt x="3723" y="1386"/>
                    <a:pt x="3696" y="1396"/>
                    <a:pt x="3671" y="1405"/>
                  </a:cubicBezTo>
                  <a:cubicBezTo>
                    <a:pt x="3686" y="1378"/>
                    <a:pt x="3695" y="1370"/>
                    <a:pt x="3741" y="1347"/>
                  </a:cubicBezTo>
                  <a:cubicBezTo>
                    <a:pt x="3739" y="1338"/>
                    <a:pt x="3734" y="1335"/>
                    <a:pt x="3727" y="1335"/>
                  </a:cubicBezTo>
                  <a:cubicBezTo>
                    <a:pt x="3714" y="1335"/>
                    <a:pt x="3694" y="1349"/>
                    <a:pt x="3677" y="1362"/>
                  </a:cubicBezTo>
                  <a:cubicBezTo>
                    <a:pt x="3663" y="1372"/>
                    <a:pt x="3651" y="1380"/>
                    <a:pt x="3644" y="1380"/>
                  </a:cubicBezTo>
                  <a:cubicBezTo>
                    <a:pt x="3638" y="1380"/>
                    <a:pt x="3637" y="1373"/>
                    <a:pt x="3644" y="1353"/>
                  </a:cubicBezTo>
                  <a:cubicBezTo>
                    <a:pt x="3650" y="1353"/>
                    <a:pt x="3658" y="1347"/>
                    <a:pt x="3671" y="1347"/>
                  </a:cubicBezTo>
                  <a:cubicBezTo>
                    <a:pt x="3672" y="1347"/>
                    <a:pt x="3674" y="1347"/>
                    <a:pt x="3676" y="1347"/>
                  </a:cubicBezTo>
                  <a:cubicBezTo>
                    <a:pt x="3676" y="1329"/>
                    <a:pt x="3668" y="1317"/>
                    <a:pt x="3659" y="1305"/>
                  </a:cubicBezTo>
                  <a:cubicBezTo>
                    <a:pt x="3649" y="1295"/>
                    <a:pt x="3635" y="1286"/>
                    <a:pt x="3623" y="1277"/>
                  </a:cubicBezTo>
                  <a:cubicBezTo>
                    <a:pt x="3597" y="1261"/>
                    <a:pt x="3572" y="1246"/>
                    <a:pt x="3571" y="1213"/>
                  </a:cubicBezTo>
                  <a:cubicBezTo>
                    <a:pt x="3599" y="1184"/>
                    <a:pt x="3614" y="1176"/>
                    <a:pt x="3625" y="1176"/>
                  </a:cubicBezTo>
                  <a:cubicBezTo>
                    <a:pt x="3637" y="1176"/>
                    <a:pt x="3642" y="1186"/>
                    <a:pt x="3653" y="1186"/>
                  </a:cubicBezTo>
                  <a:cubicBezTo>
                    <a:pt x="3661" y="1186"/>
                    <a:pt x="3673" y="1180"/>
                    <a:pt x="3694" y="1157"/>
                  </a:cubicBezTo>
                  <a:cubicBezTo>
                    <a:pt x="3659" y="1129"/>
                    <a:pt x="3603" y="1119"/>
                    <a:pt x="3552" y="1106"/>
                  </a:cubicBezTo>
                  <a:cubicBezTo>
                    <a:pt x="3503" y="1096"/>
                    <a:pt x="3458" y="1085"/>
                    <a:pt x="3440" y="1048"/>
                  </a:cubicBezTo>
                  <a:lnTo>
                    <a:pt x="3440" y="1048"/>
                  </a:lnTo>
                  <a:lnTo>
                    <a:pt x="3441" y="1068"/>
                  </a:lnTo>
                  <a:cubicBezTo>
                    <a:pt x="3414" y="1093"/>
                    <a:pt x="3399" y="1103"/>
                    <a:pt x="3392" y="1103"/>
                  </a:cubicBezTo>
                  <a:cubicBezTo>
                    <a:pt x="3383" y="1103"/>
                    <a:pt x="3387" y="1087"/>
                    <a:pt x="3392" y="1067"/>
                  </a:cubicBezTo>
                  <a:cubicBezTo>
                    <a:pt x="3400" y="1036"/>
                    <a:pt x="3409" y="998"/>
                    <a:pt x="3387" y="998"/>
                  </a:cubicBezTo>
                  <a:cubicBezTo>
                    <a:pt x="3384" y="998"/>
                    <a:pt x="3381" y="998"/>
                    <a:pt x="3376" y="1000"/>
                  </a:cubicBezTo>
                  <a:lnTo>
                    <a:pt x="3376" y="1000"/>
                  </a:lnTo>
                  <a:cubicBezTo>
                    <a:pt x="3393" y="991"/>
                    <a:pt x="3433" y="948"/>
                    <a:pt x="3432" y="948"/>
                  </a:cubicBezTo>
                  <a:lnTo>
                    <a:pt x="3432" y="948"/>
                  </a:lnTo>
                  <a:cubicBezTo>
                    <a:pt x="3432" y="948"/>
                    <a:pt x="3431" y="949"/>
                    <a:pt x="3430" y="950"/>
                  </a:cubicBezTo>
                  <a:cubicBezTo>
                    <a:pt x="3423" y="935"/>
                    <a:pt x="3412" y="927"/>
                    <a:pt x="3400" y="920"/>
                  </a:cubicBezTo>
                  <a:cubicBezTo>
                    <a:pt x="3386" y="913"/>
                    <a:pt x="3370" y="911"/>
                    <a:pt x="3350" y="909"/>
                  </a:cubicBezTo>
                  <a:cubicBezTo>
                    <a:pt x="3345" y="909"/>
                    <a:pt x="3340" y="909"/>
                    <a:pt x="3335" y="909"/>
                  </a:cubicBezTo>
                  <a:cubicBezTo>
                    <a:pt x="3320" y="909"/>
                    <a:pt x="3305" y="910"/>
                    <a:pt x="3288" y="911"/>
                  </a:cubicBezTo>
                  <a:cubicBezTo>
                    <a:pt x="3266" y="912"/>
                    <a:pt x="3244" y="913"/>
                    <a:pt x="3219" y="917"/>
                  </a:cubicBezTo>
                  <a:lnTo>
                    <a:pt x="3252" y="883"/>
                  </a:lnTo>
                  <a:cubicBezTo>
                    <a:pt x="3250" y="859"/>
                    <a:pt x="3234" y="842"/>
                    <a:pt x="3217" y="829"/>
                  </a:cubicBezTo>
                  <a:cubicBezTo>
                    <a:pt x="3208" y="823"/>
                    <a:pt x="3199" y="816"/>
                    <a:pt x="3191" y="810"/>
                  </a:cubicBezTo>
                  <a:cubicBezTo>
                    <a:pt x="3183" y="803"/>
                    <a:pt x="3176" y="797"/>
                    <a:pt x="3169" y="788"/>
                  </a:cubicBezTo>
                  <a:cubicBezTo>
                    <a:pt x="3140" y="823"/>
                    <a:pt x="3126" y="808"/>
                    <a:pt x="3108" y="871"/>
                  </a:cubicBezTo>
                  <a:cubicBezTo>
                    <a:pt x="3114" y="803"/>
                    <a:pt x="3098" y="772"/>
                    <a:pt x="3075" y="759"/>
                  </a:cubicBezTo>
                  <a:cubicBezTo>
                    <a:pt x="3066" y="754"/>
                    <a:pt x="3057" y="752"/>
                    <a:pt x="3047" y="752"/>
                  </a:cubicBezTo>
                  <a:cubicBezTo>
                    <a:pt x="3044" y="752"/>
                    <a:pt x="3041" y="752"/>
                    <a:pt x="3038" y="753"/>
                  </a:cubicBezTo>
                  <a:cubicBezTo>
                    <a:pt x="3023" y="756"/>
                    <a:pt x="3010" y="759"/>
                    <a:pt x="2995" y="764"/>
                  </a:cubicBezTo>
                  <a:cubicBezTo>
                    <a:pt x="2981" y="769"/>
                    <a:pt x="2966" y="774"/>
                    <a:pt x="2953" y="779"/>
                  </a:cubicBezTo>
                  <a:cubicBezTo>
                    <a:pt x="2943" y="782"/>
                    <a:pt x="2933" y="783"/>
                    <a:pt x="2923" y="783"/>
                  </a:cubicBezTo>
                  <a:cubicBezTo>
                    <a:pt x="2920" y="783"/>
                    <a:pt x="2917" y="783"/>
                    <a:pt x="2915" y="783"/>
                  </a:cubicBezTo>
                  <a:cubicBezTo>
                    <a:pt x="2893" y="779"/>
                    <a:pt x="2876" y="759"/>
                    <a:pt x="2867" y="702"/>
                  </a:cubicBezTo>
                  <a:lnTo>
                    <a:pt x="2867" y="702"/>
                  </a:lnTo>
                  <a:cubicBezTo>
                    <a:pt x="2867" y="702"/>
                    <a:pt x="2868" y="702"/>
                    <a:pt x="2868" y="702"/>
                  </a:cubicBezTo>
                  <a:cubicBezTo>
                    <a:pt x="2879" y="702"/>
                    <a:pt x="2902" y="673"/>
                    <a:pt x="2894" y="670"/>
                  </a:cubicBezTo>
                  <a:lnTo>
                    <a:pt x="2894" y="670"/>
                  </a:lnTo>
                  <a:cubicBezTo>
                    <a:pt x="2880" y="673"/>
                    <a:pt x="2865" y="675"/>
                    <a:pt x="2850" y="679"/>
                  </a:cubicBezTo>
                  <a:lnTo>
                    <a:pt x="2808" y="690"/>
                  </a:lnTo>
                  <a:cubicBezTo>
                    <a:pt x="2797" y="764"/>
                    <a:pt x="2808" y="737"/>
                    <a:pt x="2810" y="797"/>
                  </a:cubicBezTo>
                  <a:cubicBezTo>
                    <a:pt x="2791" y="837"/>
                    <a:pt x="2767" y="865"/>
                    <a:pt x="2750" y="865"/>
                  </a:cubicBezTo>
                  <a:cubicBezTo>
                    <a:pt x="2749" y="865"/>
                    <a:pt x="2748" y="865"/>
                    <a:pt x="2748" y="865"/>
                  </a:cubicBezTo>
                  <a:cubicBezTo>
                    <a:pt x="2767" y="844"/>
                    <a:pt x="2774" y="814"/>
                    <a:pt x="2774" y="784"/>
                  </a:cubicBezTo>
                  <a:cubicBezTo>
                    <a:pt x="2774" y="754"/>
                    <a:pt x="2767" y="725"/>
                    <a:pt x="2763" y="702"/>
                  </a:cubicBezTo>
                  <a:cubicBezTo>
                    <a:pt x="2762" y="726"/>
                    <a:pt x="2752" y="749"/>
                    <a:pt x="2749" y="772"/>
                  </a:cubicBezTo>
                  <a:cubicBezTo>
                    <a:pt x="2746" y="744"/>
                    <a:pt x="2743" y="733"/>
                    <a:pt x="2740" y="733"/>
                  </a:cubicBezTo>
                  <a:cubicBezTo>
                    <a:pt x="2735" y="733"/>
                    <a:pt x="2729" y="757"/>
                    <a:pt x="2723" y="782"/>
                  </a:cubicBezTo>
                  <a:cubicBezTo>
                    <a:pt x="2715" y="811"/>
                    <a:pt x="2707" y="843"/>
                    <a:pt x="2697" y="843"/>
                  </a:cubicBezTo>
                  <a:cubicBezTo>
                    <a:pt x="2693" y="843"/>
                    <a:pt x="2688" y="837"/>
                    <a:pt x="2683" y="823"/>
                  </a:cubicBezTo>
                  <a:lnTo>
                    <a:pt x="2691" y="784"/>
                  </a:lnTo>
                  <a:lnTo>
                    <a:pt x="2691" y="784"/>
                  </a:lnTo>
                  <a:cubicBezTo>
                    <a:pt x="2671" y="798"/>
                    <a:pt x="2650" y="839"/>
                    <a:pt x="2634" y="839"/>
                  </a:cubicBezTo>
                  <a:cubicBezTo>
                    <a:pt x="2631" y="839"/>
                    <a:pt x="2629" y="838"/>
                    <a:pt x="2627" y="837"/>
                  </a:cubicBezTo>
                  <a:cubicBezTo>
                    <a:pt x="2627" y="794"/>
                    <a:pt x="2634" y="784"/>
                    <a:pt x="2642" y="777"/>
                  </a:cubicBezTo>
                  <a:cubicBezTo>
                    <a:pt x="2649" y="768"/>
                    <a:pt x="2657" y="763"/>
                    <a:pt x="2663" y="728"/>
                  </a:cubicBezTo>
                  <a:cubicBezTo>
                    <a:pt x="2647" y="728"/>
                    <a:pt x="2627" y="768"/>
                    <a:pt x="2612" y="797"/>
                  </a:cubicBezTo>
                  <a:cubicBezTo>
                    <a:pt x="2602" y="813"/>
                    <a:pt x="2594" y="825"/>
                    <a:pt x="2586" y="825"/>
                  </a:cubicBezTo>
                  <a:cubicBezTo>
                    <a:pt x="2581" y="825"/>
                    <a:pt x="2575" y="817"/>
                    <a:pt x="2571" y="798"/>
                  </a:cubicBezTo>
                  <a:cubicBezTo>
                    <a:pt x="2586" y="774"/>
                    <a:pt x="2602" y="777"/>
                    <a:pt x="2618" y="753"/>
                  </a:cubicBezTo>
                  <a:cubicBezTo>
                    <a:pt x="2608" y="701"/>
                    <a:pt x="2601" y="681"/>
                    <a:pt x="2593" y="673"/>
                  </a:cubicBezTo>
                  <a:cubicBezTo>
                    <a:pt x="2587" y="663"/>
                    <a:pt x="2580" y="666"/>
                    <a:pt x="2569" y="657"/>
                  </a:cubicBezTo>
                  <a:lnTo>
                    <a:pt x="2569" y="657"/>
                  </a:lnTo>
                  <a:lnTo>
                    <a:pt x="2571" y="659"/>
                  </a:lnTo>
                  <a:cubicBezTo>
                    <a:pt x="2555" y="643"/>
                    <a:pt x="2538" y="627"/>
                    <a:pt x="2519" y="612"/>
                  </a:cubicBezTo>
                  <a:lnTo>
                    <a:pt x="2519" y="612"/>
                  </a:lnTo>
                  <a:lnTo>
                    <a:pt x="2533" y="640"/>
                  </a:lnTo>
                  <a:cubicBezTo>
                    <a:pt x="2509" y="753"/>
                    <a:pt x="2491" y="762"/>
                    <a:pt x="2472" y="763"/>
                  </a:cubicBezTo>
                  <a:cubicBezTo>
                    <a:pt x="2469" y="763"/>
                    <a:pt x="2467" y="763"/>
                    <a:pt x="2464" y="763"/>
                  </a:cubicBezTo>
                  <a:cubicBezTo>
                    <a:pt x="2456" y="763"/>
                    <a:pt x="2448" y="764"/>
                    <a:pt x="2441" y="768"/>
                  </a:cubicBezTo>
                  <a:cubicBezTo>
                    <a:pt x="2430" y="776"/>
                    <a:pt x="2419" y="792"/>
                    <a:pt x="2409" y="827"/>
                  </a:cubicBezTo>
                  <a:lnTo>
                    <a:pt x="2409" y="827"/>
                  </a:lnTo>
                  <a:cubicBezTo>
                    <a:pt x="2429" y="757"/>
                    <a:pt x="2430" y="738"/>
                    <a:pt x="2426" y="723"/>
                  </a:cubicBezTo>
                  <a:cubicBezTo>
                    <a:pt x="2422" y="709"/>
                    <a:pt x="2412" y="699"/>
                    <a:pt x="2412" y="649"/>
                  </a:cubicBezTo>
                  <a:cubicBezTo>
                    <a:pt x="2398" y="622"/>
                    <a:pt x="2374" y="592"/>
                    <a:pt x="2379" y="565"/>
                  </a:cubicBezTo>
                  <a:lnTo>
                    <a:pt x="2379" y="565"/>
                  </a:lnTo>
                  <a:cubicBezTo>
                    <a:pt x="2374" y="585"/>
                    <a:pt x="2369" y="591"/>
                    <a:pt x="2363" y="591"/>
                  </a:cubicBezTo>
                  <a:cubicBezTo>
                    <a:pt x="2357" y="591"/>
                    <a:pt x="2351" y="585"/>
                    <a:pt x="2344" y="581"/>
                  </a:cubicBezTo>
                  <a:cubicBezTo>
                    <a:pt x="2340" y="577"/>
                    <a:pt x="2335" y="574"/>
                    <a:pt x="2331" y="574"/>
                  </a:cubicBezTo>
                  <a:cubicBezTo>
                    <a:pt x="2322" y="574"/>
                    <a:pt x="2313" y="585"/>
                    <a:pt x="2305" y="624"/>
                  </a:cubicBezTo>
                  <a:cubicBezTo>
                    <a:pt x="2300" y="593"/>
                    <a:pt x="2277" y="624"/>
                    <a:pt x="2275" y="544"/>
                  </a:cubicBezTo>
                  <a:lnTo>
                    <a:pt x="2275" y="544"/>
                  </a:lnTo>
                  <a:cubicBezTo>
                    <a:pt x="2244" y="572"/>
                    <a:pt x="2289" y="598"/>
                    <a:pt x="2290" y="638"/>
                  </a:cubicBezTo>
                  <a:cubicBezTo>
                    <a:pt x="2282" y="662"/>
                    <a:pt x="2272" y="669"/>
                    <a:pt x="2259" y="669"/>
                  </a:cubicBezTo>
                  <a:cubicBezTo>
                    <a:pt x="2257" y="669"/>
                    <a:pt x="2255" y="669"/>
                    <a:pt x="2253" y="669"/>
                  </a:cubicBezTo>
                  <a:cubicBezTo>
                    <a:pt x="2238" y="666"/>
                    <a:pt x="2220" y="653"/>
                    <a:pt x="2202" y="642"/>
                  </a:cubicBezTo>
                  <a:cubicBezTo>
                    <a:pt x="2185" y="631"/>
                    <a:pt x="2169" y="623"/>
                    <a:pt x="2153" y="623"/>
                  </a:cubicBezTo>
                  <a:cubicBezTo>
                    <a:pt x="2151" y="623"/>
                    <a:pt x="2149" y="623"/>
                    <a:pt x="2147" y="623"/>
                  </a:cubicBezTo>
                  <a:cubicBezTo>
                    <a:pt x="2131" y="627"/>
                    <a:pt x="2115" y="643"/>
                    <a:pt x="2105" y="683"/>
                  </a:cubicBezTo>
                  <a:cubicBezTo>
                    <a:pt x="2082" y="719"/>
                    <a:pt x="2073" y="763"/>
                    <a:pt x="2067" y="808"/>
                  </a:cubicBezTo>
                  <a:cubicBezTo>
                    <a:pt x="2061" y="851"/>
                    <a:pt x="2057" y="894"/>
                    <a:pt x="2040" y="925"/>
                  </a:cubicBezTo>
                  <a:cubicBezTo>
                    <a:pt x="2025" y="903"/>
                    <a:pt x="2020" y="875"/>
                    <a:pt x="2020" y="851"/>
                  </a:cubicBezTo>
                  <a:cubicBezTo>
                    <a:pt x="2020" y="828"/>
                    <a:pt x="2022" y="811"/>
                    <a:pt x="2022" y="811"/>
                  </a:cubicBezTo>
                  <a:cubicBezTo>
                    <a:pt x="2006" y="796"/>
                    <a:pt x="1993" y="790"/>
                    <a:pt x="1983" y="790"/>
                  </a:cubicBezTo>
                  <a:cubicBezTo>
                    <a:pt x="1966" y="790"/>
                    <a:pt x="1954" y="807"/>
                    <a:pt x="1945" y="834"/>
                  </a:cubicBezTo>
                  <a:cubicBezTo>
                    <a:pt x="1942" y="805"/>
                    <a:pt x="1929" y="785"/>
                    <a:pt x="1909" y="754"/>
                  </a:cubicBezTo>
                  <a:lnTo>
                    <a:pt x="1909" y="754"/>
                  </a:lnTo>
                  <a:cubicBezTo>
                    <a:pt x="1893" y="767"/>
                    <a:pt x="1921" y="840"/>
                    <a:pt x="1902" y="840"/>
                  </a:cubicBezTo>
                  <a:cubicBezTo>
                    <a:pt x="1899" y="840"/>
                    <a:pt x="1894" y="838"/>
                    <a:pt x="1888" y="834"/>
                  </a:cubicBezTo>
                  <a:cubicBezTo>
                    <a:pt x="1881" y="798"/>
                    <a:pt x="1867" y="742"/>
                    <a:pt x="1867" y="706"/>
                  </a:cubicBezTo>
                  <a:cubicBezTo>
                    <a:pt x="1851" y="742"/>
                    <a:pt x="1845" y="809"/>
                    <a:pt x="1831" y="845"/>
                  </a:cubicBezTo>
                  <a:cubicBezTo>
                    <a:pt x="1804" y="797"/>
                    <a:pt x="1815" y="761"/>
                    <a:pt x="1813" y="725"/>
                  </a:cubicBezTo>
                  <a:lnTo>
                    <a:pt x="1813" y="725"/>
                  </a:lnTo>
                  <a:cubicBezTo>
                    <a:pt x="1803" y="742"/>
                    <a:pt x="1787" y="761"/>
                    <a:pt x="1778" y="787"/>
                  </a:cubicBezTo>
                  <a:cubicBezTo>
                    <a:pt x="1769" y="813"/>
                    <a:pt x="1767" y="845"/>
                    <a:pt x="1781" y="886"/>
                  </a:cubicBezTo>
                  <a:lnTo>
                    <a:pt x="1803" y="902"/>
                  </a:lnTo>
                  <a:lnTo>
                    <a:pt x="1803" y="902"/>
                  </a:lnTo>
                  <a:cubicBezTo>
                    <a:pt x="1793" y="886"/>
                    <a:pt x="1776" y="837"/>
                    <a:pt x="1777" y="823"/>
                  </a:cubicBezTo>
                  <a:cubicBezTo>
                    <a:pt x="1776" y="801"/>
                    <a:pt x="1780" y="793"/>
                    <a:pt x="1786" y="793"/>
                  </a:cubicBezTo>
                  <a:cubicBezTo>
                    <a:pt x="1790" y="793"/>
                    <a:pt x="1796" y="798"/>
                    <a:pt x="1802" y="805"/>
                  </a:cubicBezTo>
                  <a:cubicBezTo>
                    <a:pt x="1815" y="820"/>
                    <a:pt x="1830" y="850"/>
                    <a:pt x="1836" y="865"/>
                  </a:cubicBezTo>
                  <a:lnTo>
                    <a:pt x="1826" y="891"/>
                  </a:lnTo>
                  <a:cubicBezTo>
                    <a:pt x="1851" y="935"/>
                    <a:pt x="1866" y="951"/>
                    <a:pt x="1876" y="951"/>
                  </a:cubicBezTo>
                  <a:cubicBezTo>
                    <a:pt x="1884" y="951"/>
                    <a:pt x="1889" y="940"/>
                    <a:pt x="1893" y="924"/>
                  </a:cubicBezTo>
                  <a:cubicBezTo>
                    <a:pt x="1897" y="907"/>
                    <a:pt x="1901" y="883"/>
                    <a:pt x="1907" y="865"/>
                  </a:cubicBezTo>
                  <a:cubicBezTo>
                    <a:pt x="1912" y="846"/>
                    <a:pt x="1918" y="831"/>
                    <a:pt x="1928" y="830"/>
                  </a:cubicBezTo>
                  <a:cubicBezTo>
                    <a:pt x="1938" y="875"/>
                    <a:pt x="1948" y="919"/>
                    <a:pt x="1957" y="963"/>
                  </a:cubicBezTo>
                  <a:cubicBezTo>
                    <a:pt x="1955" y="924"/>
                    <a:pt x="1957" y="885"/>
                    <a:pt x="1957" y="845"/>
                  </a:cubicBezTo>
                  <a:cubicBezTo>
                    <a:pt x="1976" y="876"/>
                    <a:pt x="2004" y="946"/>
                    <a:pt x="1994" y="970"/>
                  </a:cubicBezTo>
                  <a:cubicBezTo>
                    <a:pt x="2003" y="982"/>
                    <a:pt x="2009" y="987"/>
                    <a:pt x="2012" y="987"/>
                  </a:cubicBezTo>
                  <a:cubicBezTo>
                    <a:pt x="2017" y="987"/>
                    <a:pt x="2018" y="980"/>
                    <a:pt x="2020" y="974"/>
                  </a:cubicBezTo>
                  <a:cubicBezTo>
                    <a:pt x="2020" y="967"/>
                    <a:pt x="2021" y="961"/>
                    <a:pt x="2024" y="961"/>
                  </a:cubicBezTo>
                  <a:cubicBezTo>
                    <a:pt x="2028" y="961"/>
                    <a:pt x="2033" y="966"/>
                    <a:pt x="2043" y="982"/>
                  </a:cubicBezTo>
                  <a:cubicBezTo>
                    <a:pt x="2048" y="992"/>
                    <a:pt x="2050" y="998"/>
                    <a:pt x="2049" y="1004"/>
                  </a:cubicBezTo>
                  <a:lnTo>
                    <a:pt x="2049" y="1004"/>
                  </a:lnTo>
                  <a:cubicBezTo>
                    <a:pt x="2053" y="990"/>
                    <a:pt x="2057" y="975"/>
                    <a:pt x="2062" y="960"/>
                  </a:cubicBezTo>
                  <a:cubicBezTo>
                    <a:pt x="2064" y="986"/>
                    <a:pt x="2086" y="1038"/>
                    <a:pt x="2077" y="1038"/>
                  </a:cubicBezTo>
                  <a:cubicBezTo>
                    <a:pt x="2076" y="1038"/>
                    <a:pt x="2075" y="1037"/>
                    <a:pt x="2072" y="1036"/>
                  </a:cubicBezTo>
                  <a:lnTo>
                    <a:pt x="2072" y="1036"/>
                  </a:lnTo>
                  <a:cubicBezTo>
                    <a:pt x="2082" y="1046"/>
                    <a:pt x="2090" y="1050"/>
                    <a:pt x="2096" y="1050"/>
                  </a:cubicBezTo>
                  <a:cubicBezTo>
                    <a:pt x="2109" y="1050"/>
                    <a:pt x="2115" y="1031"/>
                    <a:pt x="2120" y="1013"/>
                  </a:cubicBezTo>
                  <a:cubicBezTo>
                    <a:pt x="2125" y="998"/>
                    <a:pt x="2129" y="986"/>
                    <a:pt x="2135" y="986"/>
                  </a:cubicBezTo>
                  <a:cubicBezTo>
                    <a:pt x="2140" y="986"/>
                    <a:pt x="2146" y="994"/>
                    <a:pt x="2154" y="1015"/>
                  </a:cubicBezTo>
                  <a:lnTo>
                    <a:pt x="2152" y="1023"/>
                  </a:lnTo>
                  <a:cubicBezTo>
                    <a:pt x="2176" y="995"/>
                    <a:pt x="2173" y="970"/>
                    <a:pt x="2166" y="938"/>
                  </a:cubicBezTo>
                  <a:cubicBezTo>
                    <a:pt x="2160" y="906"/>
                    <a:pt x="2146" y="865"/>
                    <a:pt x="2160" y="802"/>
                  </a:cubicBezTo>
                  <a:lnTo>
                    <a:pt x="2160" y="802"/>
                  </a:lnTo>
                  <a:cubicBezTo>
                    <a:pt x="2187" y="880"/>
                    <a:pt x="2211" y="958"/>
                    <a:pt x="2234" y="1037"/>
                  </a:cubicBezTo>
                  <a:lnTo>
                    <a:pt x="2223" y="938"/>
                  </a:lnTo>
                  <a:lnTo>
                    <a:pt x="2223" y="938"/>
                  </a:lnTo>
                  <a:cubicBezTo>
                    <a:pt x="2229" y="940"/>
                    <a:pt x="2244" y="946"/>
                    <a:pt x="2248" y="986"/>
                  </a:cubicBezTo>
                  <a:cubicBezTo>
                    <a:pt x="2259" y="917"/>
                    <a:pt x="2237" y="945"/>
                    <a:pt x="2240" y="878"/>
                  </a:cubicBezTo>
                  <a:lnTo>
                    <a:pt x="2240" y="878"/>
                  </a:lnTo>
                  <a:cubicBezTo>
                    <a:pt x="2253" y="902"/>
                    <a:pt x="2264" y="908"/>
                    <a:pt x="2275" y="908"/>
                  </a:cubicBezTo>
                  <a:cubicBezTo>
                    <a:pt x="2284" y="908"/>
                    <a:pt x="2292" y="904"/>
                    <a:pt x="2301" y="903"/>
                  </a:cubicBezTo>
                  <a:cubicBezTo>
                    <a:pt x="2303" y="902"/>
                    <a:pt x="2306" y="902"/>
                    <a:pt x="2308" y="902"/>
                  </a:cubicBezTo>
                  <a:cubicBezTo>
                    <a:pt x="2323" y="902"/>
                    <a:pt x="2335" y="916"/>
                    <a:pt x="2344" y="982"/>
                  </a:cubicBezTo>
                  <a:cubicBezTo>
                    <a:pt x="2348" y="906"/>
                    <a:pt x="2310" y="928"/>
                    <a:pt x="2338" y="872"/>
                  </a:cubicBezTo>
                  <a:lnTo>
                    <a:pt x="2338" y="872"/>
                  </a:lnTo>
                  <a:cubicBezTo>
                    <a:pt x="2346" y="925"/>
                    <a:pt x="2352" y="941"/>
                    <a:pt x="2358" y="941"/>
                  </a:cubicBezTo>
                  <a:cubicBezTo>
                    <a:pt x="2362" y="941"/>
                    <a:pt x="2365" y="936"/>
                    <a:pt x="2369" y="928"/>
                  </a:cubicBezTo>
                  <a:cubicBezTo>
                    <a:pt x="2376" y="915"/>
                    <a:pt x="2384" y="898"/>
                    <a:pt x="2393" y="898"/>
                  </a:cubicBezTo>
                  <a:cubicBezTo>
                    <a:pt x="2398" y="898"/>
                    <a:pt x="2403" y="903"/>
                    <a:pt x="2408" y="917"/>
                  </a:cubicBezTo>
                  <a:cubicBezTo>
                    <a:pt x="2403" y="1005"/>
                    <a:pt x="2377" y="959"/>
                    <a:pt x="2406" y="1036"/>
                  </a:cubicBezTo>
                  <a:cubicBezTo>
                    <a:pt x="2409" y="991"/>
                    <a:pt x="2415" y="976"/>
                    <a:pt x="2423" y="976"/>
                  </a:cubicBezTo>
                  <a:cubicBezTo>
                    <a:pt x="2428" y="976"/>
                    <a:pt x="2434" y="983"/>
                    <a:pt x="2440" y="991"/>
                  </a:cubicBezTo>
                  <a:cubicBezTo>
                    <a:pt x="2446" y="1003"/>
                    <a:pt x="2453" y="1017"/>
                    <a:pt x="2460" y="1027"/>
                  </a:cubicBezTo>
                  <a:cubicBezTo>
                    <a:pt x="2465" y="1035"/>
                    <a:pt x="2469" y="1040"/>
                    <a:pt x="2473" y="1040"/>
                  </a:cubicBezTo>
                  <a:cubicBezTo>
                    <a:pt x="2475" y="1040"/>
                    <a:pt x="2477" y="1040"/>
                    <a:pt x="2478" y="1038"/>
                  </a:cubicBezTo>
                  <a:cubicBezTo>
                    <a:pt x="2478" y="980"/>
                    <a:pt x="2491" y="966"/>
                    <a:pt x="2508" y="965"/>
                  </a:cubicBezTo>
                  <a:cubicBezTo>
                    <a:pt x="2510" y="965"/>
                    <a:pt x="2513" y="965"/>
                    <a:pt x="2516" y="965"/>
                  </a:cubicBezTo>
                  <a:cubicBezTo>
                    <a:pt x="2522" y="965"/>
                    <a:pt x="2529" y="965"/>
                    <a:pt x="2535" y="965"/>
                  </a:cubicBezTo>
                  <a:cubicBezTo>
                    <a:pt x="2545" y="964"/>
                    <a:pt x="2555" y="963"/>
                    <a:pt x="2565" y="954"/>
                  </a:cubicBezTo>
                  <a:lnTo>
                    <a:pt x="2565" y="954"/>
                  </a:lnTo>
                  <a:cubicBezTo>
                    <a:pt x="2562" y="974"/>
                    <a:pt x="2580" y="991"/>
                    <a:pt x="2598" y="1010"/>
                  </a:cubicBezTo>
                  <a:cubicBezTo>
                    <a:pt x="2603" y="1013"/>
                    <a:pt x="2609" y="1018"/>
                    <a:pt x="2614" y="1023"/>
                  </a:cubicBezTo>
                  <a:lnTo>
                    <a:pt x="2629" y="1039"/>
                  </a:lnTo>
                  <a:cubicBezTo>
                    <a:pt x="2640" y="1049"/>
                    <a:pt x="2648" y="1062"/>
                    <a:pt x="2654" y="1073"/>
                  </a:cubicBezTo>
                  <a:lnTo>
                    <a:pt x="2650" y="1093"/>
                  </a:lnTo>
                  <a:cubicBezTo>
                    <a:pt x="2663" y="1034"/>
                    <a:pt x="2676" y="1012"/>
                    <a:pt x="2692" y="1002"/>
                  </a:cubicBezTo>
                  <a:cubicBezTo>
                    <a:pt x="2706" y="991"/>
                    <a:pt x="2722" y="995"/>
                    <a:pt x="2737" y="985"/>
                  </a:cubicBezTo>
                  <a:lnTo>
                    <a:pt x="2737" y="985"/>
                  </a:lnTo>
                  <a:cubicBezTo>
                    <a:pt x="2722" y="1054"/>
                    <a:pt x="2711" y="1080"/>
                    <a:pt x="2694" y="1109"/>
                  </a:cubicBezTo>
                  <a:lnTo>
                    <a:pt x="2715" y="1114"/>
                  </a:lnTo>
                  <a:cubicBezTo>
                    <a:pt x="2728" y="1077"/>
                    <a:pt x="2740" y="1059"/>
                    <a:pt x="2758" y="1048"/>
                  </a:cubicBezTo>
                  <a:lnTo>
                    <a:pt x="2758" y="1048"/>
                  </a:lnTo>
                  <a:lnTo>
                    <a:pt x="2732" y="1134"/>
                  </a:lnTo>
                  <a:cubicBezTo>
                    <a:pt x="2747" y="1134"/>
                    <a:pt x="2767" y="1114"/>
                    <a:pt x="2788" y="1100"/>
                  </a:cubicBezTo>
                  <a:cubicBezTo>
                    <a:pt x="2797" y="1095"/>
                    <a:pt x="2806" y="1090"/>
                    <a:pt x="2814" y="1090"/>
                  </a:cubicBezTo>
                  <a:cubicBezTo>
                    <a:pt x="2815" y="1090"/>
                    <a:pt x="2817" y="1090"/>
                    <a:pt x="2818" y="1091"/>
                  </a:cubicBezTo>
                  <a:cubicBezTo>
                    <a:pt x="2821" y="1093"/>
                    <a:pt x="2826" y="1094"/>
                    <a:pt x="2830" y="1098"/>
                  </a:cubicBezTo>
                  <a:cubicBezTo>
                    <a:pt x="2834" y="1101"/>
                    <a:pt x="2836" y="1108"/>
                    <a:pt x="2839" y="1117"/>
                  </a:cubicBezTo>
                  <a:cubicBezTo>
                    <a:pt x="2852" y="1078"/>
                    <a:pt x="2863" y="1021"/>
                    <a:pt x="2877" y="968"/>
                  </a:cubicBezTo>
                  <a:cubicBezTo>
                    <a:pt x="2892" y="914"/>
                    <a:pt x="2908" y="867"/>
                    <a:pt x="2943" y="850"/>
                  </a:cubicBezTo>
                  <a:lnTo>
                    <a:pt x="2943" y="850"/>
                  </a:lnTo>
                  <a:cubicBezTo>
                    <a:pt x="2930" y="890"/>
                    <a:pt x="2909" y="957"/>
                    <a:pt x="2892" y="977"/>
                  </a:cubicBezTo>
                  <a:lnTo>
                    <a:pt x="2892" y="977"/>
                  </a:lnTo>
                  <a:cubicBezTo>
                    <a:pt x="2897" y="971"/>
                    <a:pt x="2906" y="962"/>
                    <a:pt x="2911" y="962"/>
                  </a:cubicBezTo>
                  <a:cubicBezTo>
                    <a:pt x="2914" y="962"/>
                    <a:pt x="2916" y="965"/>
                    <a:pt x="2917" y="970"/>
                  </a:cubicBezTo>
                  <a:cubicBezTo>
                    <a:pt x="2902" y="992"/>
                    <a:pt x="2888" y="1013"/>
                    <a:pt x="2875" y="1036"/>
                  </a:cubicBezTo>
                  <a:cubicBezTo>
                    <a:pt x="2876" y="1042"/>
                    <a:pt x="2878" y="1045"/>
                    <a:pt x="2880" y="1045"/>
                  </a:cubicBezTo>
                  <a:cubicBezTo>
                    <a:pt x="2888" y="1045"/>
                    <a:pt x="2904" y="990"/>
                    <a:pt x="2915" y="990"/>
                  </a:cubicBezTo>
                  <a:cubicBezTo>
                    <a:pt x="2916" y="990"/>
                    <a:pt x="2917" y="991"/>
                    <a:pt x="2918" y="991"/>
                  </a:cubicBezTo>
                  <a:cubicBezTo>
                    <a:pt x="2896" y="1051"/>
                    <a:pt x="2912" y="1038"/>
                    <a:pt x="2893" y="1085"/>
                  </a:cubicBezTo>
                  <a:cubicBezTo>
                    <a:pt x="2892" y="1085"/>
                    <a:pt x="2892" y="1085"/>
                    <a:pt x="2892" y="1085"/>
                  </a:cubicBezTo>
                  <a:cubicBezTo>
                    <a:pt x="2889" y="1085"/>
                    <a:pt x="2889" y="1070"/>
                    <a:pt x="2884" y="1070"/>
                  </a:cubicBezTo>
                  <a:cubicBezTo>
                    <a:pt x="2882" y="1070"/>
                    <a:pt x="2880" y="1072"/>
                    <a:pt x="2876" y="1077"/>
                  </a:cubicBezTo>
                  <a:cubicBezTo>
                    <a:pt x="2888" y="1094"/>
                    <a:pt x="2893" y="1135"/>
                    <a:pt x="2880" y="1182"/>
                  </a:cubicBezTo>
                  <a:cubicBezTo>
                    <a:pt x="2893" y="1148"/>
                    <a:pt x="2912" y="1101"/>
                    <a:pt x="2925" y="1099"/>
                  </a:cubicBezTo>
                  <a:lnTo>
                    <a:pt x="2925" y="1099"/>
                  </a:lnTo>
                  <a:cubicBezTo>
                    <a:pt x="2955" y="1106"/>
                    <a:pt x="2904" y="1174"/>
                    <a:pt x="2907" y="1210"/>
                  </a:cubicBezTo>
                  <a:cubicBezTo>
                    <a:pt x="2932" y="1173"/>
                    <a:pt x="2929" y="1222"/>
                    <a:pt x="2971" y="1135"/>
                  </a:cubicBezTo>
                  <a:lnTo>
                    <a:pt x="2971" y="1135"/>
                  </a:lnTo>
                  <a:cubicBezTo>
                    <a:pt x="2979" y="1139"/>
                    <a:pt x="2960" y="1181"/>
                    <a:pt x="2951" y="1205"/>
                  </a:cubicBezTo>
                  <a:cubicBezTo>
                    <a:pt x="2963" y="1193"/>
                    <a:pt x="2975" y="1193"/>
                    <a:pt x="2988" y="1193"/>
                  </a:cubicBezTo>
                  <a:cubicBezTo>
                    <a:pt x="2989" y="1193"/>
                    <a:pt x="2991" y="1193"/>
                    <a:pt x="2992" y="1193"/>
                  </a:cubicBezTo>
                  <a:cubicBezTo>
                    <a:pt x="2995" y="1193"/>
                    <a:pt x="2998" y="1193"/>
                    <a:pt x="3001" y="1192"/>
                  </a:cubicBezTo>
                  <a:cubicBezTo>
                    <a:pt x="3017" y="1189"/>
                    <a:pt x="3036" y="1179"/>
                    <a:pt x="3052" y="1130"/>
                  </a:cubicBezTo>
                  <a:lnTo>
                    <a:pt x="3052" y="1122"/>
                  </a:lnTo>
                  <a:cubicBezTo>
                    <a:pt x="3054" y="1121"/>
                    <a:pt x="3055" y="1121"/>
                    <a:pt x="3057" y="1120"/>
                  </a:cubicBezTo>
                  <a:cubicBezTo>
                    <a:pt x="3070" y="1111"/>
                    <a:pt x="3081" y="1108"/>
                    <a:pt x="3091" y="1108"/>
                  </a:cubicBezTo>
                  <a:cubicBezTo>
                    <a:pt x="3114" y="1108"/>
                    <a:pt x="3126" y="1129"/>
                    <a:pt x="3134" y="1152"/>
                  </a:cubicBezTo>
                  <a:cubicBezTo>
                    <a:pt x="3146" y="1184"/>
                    <a:pt x="3151" y="1222"/>
                    <a:pt x="3184" y="1223"/>
                  </a:cubicBezTo>
                  <a:lnTo>
                    <a:pt x="3163" y="1248"/>
                  </a:lnTo>
                  <a:cubicBezTo>
                    <a:pt x="3169" y="1247"/>
                    <a:pt x="3174" y="1247"/>
                    <a:pt x="3179" y="1247"/>
                  </a:cubicBezTo>
                  <a:cubicBezTo>
                    <a:pt x="3195" y="1247"/>
                    <a:pt x="3208" y="1251"/>
                    <a:pt x="3223" y="1255"/>
                  </a:cubicBezTo>
                  <a:cubicBezTo>
                    <a:pt x="3229" y="1256"/>
                    <a:pt x="3236" y="1257"/>
                    <a:pt x="3243" y="1257"/>
                  </a:cubicBezTo>
                  <a:cubicBezTo>
                    <a:pt x="3257" y="1257"/>
                    <a:pt x="3273" y="1254"/>
                    <a:pt x="3293" y="1243"/>
                  </a:cubicBezTo>
                  <a:lnTo>
                    <a:pt x="3293" y="1243"/>
                  </a:lnTo>
                  <a:cubicBezTo>
                    <a:pt x="3301" y="1250"/>
                    <a:pt x="3269" y="1300"/>
                    <a:pt x="3239" y="1324"/>
                  </a:cubicBezTo>
                  <a:cubicBezTo>
                    <a:pt x="3253" y="1324"/>
                    <a:pt x="3266" y="1320"/>
                    <a:pt x="3275" y="1320"/>
                  </a:cubicBezTo>
                  <a:cubicBezTo>
                    <a:pt x="3277" y="1320"/>
                    <a:pt x="3279" y="1321"/>
                    <a:pt x="3281" y="1321"/>
                  </a:cubicBezTo>
                  <a:cubicBezTo>
                    <a:pt x="3290" y="1323"/>
                    <a:pt x="3293" y="1332"/>
                    <a:pt x="3285" y="1363"/>
                  </a:cubicBezTo>
                  <a:cubicBezTo>
                    <a:pt x="3249" y="1376"/>
                    <a:pt x="3246" y="1388"/>
                    <a:pt x="3245" y="1388"/>
                  </a:cubicBezTo>
                  <a:cubicBezTo>
                    <a:pt x="3244" y="1388"/>
                    <a:pt x="3244" y="1384"/>
                    <a:pt x="3238" y="1374"/>
                  </a:cubicBezTo>
                  <a:cubicBezTo>
                    <a:pt x="3238" y="1394"/>
                    <a:pt x="3229" y="1414"/>
                    <a:pt x="3230" y="1425"/>
                  </a:cubicBezTo>
                  <a:cubicBezTo>
                    <a:pt x="3231" y="1429"/>
                    <a:pt x="3234" y="1432"/>
                    <a:pt x="3242" y="1432"/>
                  </a:cubicBezTo>
                  <a:cubicBezTo>
                    <a:pt x="3250" y="1432"/>
                    <a:pt x="3264" y="1428"/>
                    <a:pt x="3288" y="1421"/>
                  </a:cubicBezTo>
                  <a:lnTo>
                    <a:pt x="3288" y="1421"/>
                  </a:lnTo>
                  <a:cubicBezTo>
                    <a:pt x="3254" y="1442"/>
                    <a:pt x="3236" y="1462"/>
                    <a:pt x="3231" y="1477"/>
                  </a:cubicBezTo>
                  <a:cubicBezTo>
                    <a:pt x="3226" y="1488"/>
                    <a:pt x="3232" y="1496"/>
                    <a:pt x="3241" y="1496"/>
                  </a:cubicBezTo>
                  <a:cubicBezTo>
                    <a:pt x="3243" y="1496"/>
                    <a:pt x="3245" y="1496"/>
                    <a:pt x="3246" y="1495"/>
                  </a:cubicBezTo>
                  <a:cubicBezTo>
                    <a:pt x="3259" y="1479"/>
                    <a:pt x="3270" y="1462"/>
                    <a:pt x="3282" y="1443"/>
                  </a:cubicBezTo>
                  <a:cubicBezTo>
                    <a:pt x="3300" y="1449"/>
                    <a:pt x="3303" y="1464"/>
                    <a:pt x="3306" y="1480"/>
                  </a:cubicBezTo>
                  <a:cubicBezTo>
                    <a:pt x="3274" y="1498"/>
                    <a:pt x="3244" y="1518"/>
                    <a:pt x="3213" y="1537"/>
                  </a:cubicBezTo>
                  <a:cubicBezTo>
                    <a:pt x="3194" y="1567"/>
                    <a:pt x="3199" y="1577"/>
                    <a:pt x="3214" y="1581"/>
                  </a:cubicBezTo>
                  <a:cubicBezTo>
                    <a:pt x="3219" y="1583"/>
                    <a:pt x="3225" y="1583"/>
                    <a:pt x="3232" y="1583"/>
                  </a:cubicBezTo>
                  <a:cubicBezTo>
                    <a:pt x="3247" y="1583"/>
                    <a:pt x="3265" y="1581"/>
                    <a:pt x="3283" y="1580"/>
                  </a:cubicBezTo>
                  <a:cubicBezTo>
                    <a:pt x="3290" y="1580"/>
                    <a:pt x="3298" y="1579"/>
                    <a:pt x="3305" y="1579"/>
                  </a:cubicBezTo>
                  <a:cubicBezTo>
                    <a:pt x="3321" y="1579"/>
                    <a:pt x="3333" y="1581"/>
                    <a:pt x="3337" y="1589"/>
                  </a:cubicBezTo>
                  <a:cubicBezTo>
                    <a:pt x="3342" y="1599"/>
                    <a:pt x="3331" y="1618"/>
                    <a:pt x="3286" y="1651"/>
                  </a:cubicBezTo>
                  <a:cubicBezTo>
                    <a:pt x="3322" y="1640"/>
                    <a:pt x="3331" y="1628"/>
                    <a:pt x="3342" y="1614"/>
                  </a:cubicBezTo>
                  <a:cubicBezTo>
                    <a:pt x="3350" y="1602"/>
                    <a:pt x="3360" y="1586"/>
                    <a:pt x="3404" y="1572"/>
                  </a:cubicBezTo>
                  <a:lnTo>
                    <a:pt x="3404" y="1572"/>
                  </a:lnTo>
                  <a:cubicBezTo>
                    <a:pt x="3404" y="1588"/>
                    <a:pt x="3373" y="1620"/>
                    <a:pt x="3340" y="1648"/>
                  </a:cubicBezTo>
                  <a:cubicBezTo>
                    <a:pt x="3309" y="1675"/>
                    <a:pt x="3275" y="1697"/>
                    <a:pt x="3276" y="1701"/>
                  </a:cubicBezTo>
                  <a:cubicBezTo>
                    <a:pt x="3266" y="1714"/>
                    <a:pt x="3270" y="1718"/>
                    <a:pt x="3282" y="1718"/>
                  </a:cubicBezTo>
                  <a:cubicBezTo>
                    <a:pt x="3295" y="1718"/>
                    <a:pt x="3315" y="1714"/>
                    <a:pt x="3337" y="1710"/>
                  </a:cubicBezTo>
                  <a:cubicBezTo>
                    <a:pt x="3356" y="1706"/>
                    <a:pt x="3376" y="1703"/>
                    <a:pt x="3391" y="1703"/>
                  </a:cubicBezTo>
                  <a:cubicBezTo>
                    <a:pt x="3407" y="1703"/>
                    <a:pt x="3417" y="1707"/>
                    <a:pt x="3410" y="1720"/>
                  </a:cubicBezTo>
                  <a:cubicBezTo>
                    <a:pt x="3438" y="1706"/>
                    <a:pt x="3505" y="1678"/>
                    <a:pt x="3553" y="1678"/>
                  </a:cubicBezTo>
                  <a:cubicBezTo>
                    <a:pt x="3565" y="1678"/>
                    <a:pt x="3576" y="1680"/>
                    <a:pt x="3586" y="1684"/>
                  </a:cubicBezTo>
                  <a:cubicBezTo>
                    <a:pt x="3582" y="1718"/>
                    <a:pt x="3459" y="1757"/>
                    <a:pt x="3414" y="1757"/>
                  </a:cubicBezTo>
                  <a:cubicBezTo>
                    <a:pt x="3411" y="1757"/>
                    <a:pt x="3408" y="1757"/>
                    <a:pt x="3406" y="1757"/>
                  </a:cubicBezTo>
                  <a:cubicBezTo>
                    <a:pt x="3401" y="1751"/>
                    <a:pt x="3412" y="1744"/>
                    <a:pt x="3425" y="1741"/>
                  </a:cubicBezTo>
                  <a:cubicBezTo>
                    <a:pt x="3418" y="1739"/>
                    <a:pt x="3411" y="1737"/>
                    <a:pt x="3402" y="1737"/>
                  </a:cubicBezTo>
                  <a:cubicBezTo>
                    <a:pt x="3390" y="1737"/>
                    <a:pt x="3374" y="1741"/>
                    <a:pt x="3353" y="1753"/>
                  </a:cubicBezTo>
                  <a:lnTo>
                    <a:pt x="3391" y="1744"/>
                  </a:lnTo>
                  <a:lnTo>
                    <a:pt x="3391" y="1744"/>
                  </a:lnTo>
                  <a:cubicBezTo>
                    <a:pt x="3374" y="1757"/>
                    <a:pt x="3369" y="1770"/>
                    <a:pt x="3359" y="1780"/>
                  </a:cubicBezTo>
                  <a:cubicBezTo>
                    <a:pt x="3350" y="1793"/>
                    <a:pt x="3338" y="1801"/>
                    <a:pt x="3307" y="1806"/>
                  </a:cubicBezTo>
                  <a:cubicBezTo>
                    <a:pt x="3314" y="1808"/>
                    <a:pt x="3320" y="1808"/>
                    <a:pt x="3327" y="1808"/>
                  </a:cubicBezTo>
                  <a:cubicBezTo>
                    <a:pt x="3348" y="1808"/>
                    <a:pt x="3364" y="1801"/>
                    <a:pt x="3375" y="1790"/>
                  </a:cubicBezTo>
                  <a:lnTo>
                    <a:pt x="3375" y="1790"/>
                  </a:lnTo>
                  <a:cubicBezTo>
                    <a:pt x="3363" y="1805"/>
                    <a:pt x="3365" y="1815"/>
                    <a:pt x="3369" y="1824"/>
                  </a:cubicBezTo>
                  <a:cubicBezTo>
                    <a:pt x="3371" y="1829"/>
                    <a:pt x="3374" y="1835"/>
                    <a:pt x="3374" y="1842"/>
                  </a:cubicBezTo>
                  <a:cubicBezTo>
                    <a:pt x="3374" y="1848"/>
                    <a:pt x="3371" y="1856"/>
                    <a:pt x="3364" y="1865"/>
                  </a:cubicBezTo>
                  <a:cubicBezTo>
                    <a:pt x="3381" y="1858"/>
                    <a:pt x="3414" y="1849"/>
                    <a:pt x="3424" y="1849"/>
                  </a:cubicBezTo>
                  <a:cubicBezTo>
                    <a:pt x="3426" y="1849"/>
                    <a:pt x="3428" y="1849"/>
                    <a:pt x="3428" y="1850"/>
                  </a:cubicBezTo>
                  <a:cubicBezTo>
                    <a:pt x="3420" y="1863"/>
                    <a:pt x="3418" y="1871"/>
                    <a:pt x="3423" y="1874"/>
                  </a:cubicBezTo>
                  <a:cubicBezTo>
                    <a:pt x="3428" y="1878"/>
                    <a:pt x="3440" y="1879"/>
                    <a:pt x="3453" y="1879"/>
                  </a:cubicBezTo>
                  <a:cubicBezTo>
                    <a:pt x="3458" y="1879"/>
                    <a:pt x="3463" y="1879"/>
                    <a:pt x="3468" y="1879"/>
                  </a:cubicBezTo>
                  <a:cubicBezTo>
                    <a:pt x="3491" y="1879"/>
                    <a:pt x="3516" y="1880"/>
                    <a:pt x="3524" y="1894"/>
                  </a:cubicBezTo>
                  <a:cubicBezTo>
                    <a:pt x="3467" y="1919"/>
                    <a:pt x="3384" y="1900"/>
                    <a:pt x="3436" y="1929"/>
                  </a:cubicBezTo>
                  <a:cubicBezTo>
                    <a:pt x="3419" y="1938"/>
                    <a:pt x="3398" y="1940"/>
                    <a:pt x="3377" y="1940"/>
                  </a:cubicBezTo>
                  <a:cubicBezTo>
                    <a:pt x="3373" y="1940"/>
                    <a:pt x="3369" y="1940"/>
                    <a:pt x="3366" y="1940"/>
                  </a:cubicBezTo>
                  <a:cubicBezTo>
                    <a:pt x="3342" y="1939"/>
                    <a:pt x="3318" y="1935"/>
                    <a:pt x="3302" y="1933"/>
                  </a:cubicBezTo>
                  <a:lnTo>
                    <a:pt x="3302" y="1933"/>
                  </a:lnTo>
                  <a:cubicBezTo>
                    <a:pt x="3340" y="1943"/>
                    <a:pt x="3328" y="1956"/>
                    <a:pt x="3306" y="1965"/>
                  </a:cubicBezTo>
                  <a:cubicBezTo>
                    <a:pt x="3282" y="1975"/>
                    <a:pt x="3248" y="1982"/>
                    <a:pt x="3240" y="1987"/>
                  </a:cubicBezTo>
                  <a:lnTo>
                    <a:pt x="3214" y="1977"/>
                  </a:lnTo>
                  <a:lnTo>
                    <a:pt x="3214" y="1977"/>
                  </a:lnTo>
                  <a:cubicBezTo>
                    <a:pt x="3227" y="1983"/>
                    <a:pt x="3226" y="1987"/>
                    <a:pt x="3226" y="1992"/>
                  </a:cubicBezTo>
                  <a:cubicBezTo>
                    <a:pt x="3252" y="1992"/>
                    <a:pt x="3278" y="1991"/>
                    <a:pt x="3303" y="1990"/>
                  </a:cubicBezTo>
                  <a:lnTo>
                    <a:pt x="3303" y="1990"/>
                  </a:lnTo>
                  <a:cubicBezTo>
                    <a:pt x="3291" y="1996"/>
                    <a:pt x="3290" y="2000"/>
                    <a:pt x="3265" y="2000"/>
                  </a:cubicBezTo>
                  <a:cubicBezTo>
                    <a:pt x="3262" y="2000"/>
                    <a:pt x="3260" y="2000"/>
                    <a:pt x="3257" y="2000"/>
                  </a:cubicBezTo>
                  <a:lnTo>
                    <a:pt x="3257" y="2000"/>
                  </a:lnTo>
                  <a:cubicBezTo>
                    <a:pt x="3282" y="2005"/>
                    <a:pt x="3314" y="2006"/>
                    <a:pt x="3348" y="2009"/>
                  </a:cubicBezTo>
                  <a:cubicBezTo>
                    <a:pt x="3381" y="2012"/>
                    <a:pt x="3420" y="2014"/>
                    <a:pt x="3452" y="2026"/>
                  </a:cubicBezTo>
                  <a:cubicBezTo>
                    <a:pt x="3431" y="2029"/>
                    <a:pt x="3441" y="2040"/>
                    <a:pt x="3442" y="2049"/>
                  </a:cubicBezTo>
                  <a:cubicBezTo>
                    <a:pt x="3443" y="2056"/>
                    <a:pt x="3440" y="2061"/>
                    <a:pt x="3419" y="2061"/>
                  </a:cubicBezTo>
                  <a:cubicBezTo>
                    <a:pt x="3411" y="2061"/>
                    <a:pt x="3401" y="2060"/>
                    <a:pt x="3386" y="2058"/>
                  </a:cubicBezTo>
                  <a:cubicBezTo>
                    <a:pt x="3406" y="2043"/>
                    <a:pt x="3380" y="2042"/>
                    <a:pt x="3349" y="2039"/>
                  </a:cubicBezTo>
                  <a:cubicBezTo>
                    <a:pt x="3323" y="2037"/>
                    <a:pt x="3293" y="2034"/>
                    <a:pt x="3278" y="2026"/>
                  </a:cubicBezTo>
                  <a:lnTo>
                    <a:pt x="3278" y="2026"/>
                  </a:lnTo>
                  <a:cubicBezTo>
                    <a:pt x="3281" y="2030"/>
                    <a:pt x="3277" y="2034"/>
                    <a:pt x="3267" y="2038"/>
                  </a:cubicBezTo>
                  <a:cubicBezTo>
                    <a:pt x="3256" y="2037"/>
                    <a:pt x="3246" y="2033"/>
                    <a:pt x="3241" y="2031"/>
                  </a:cubicBezTo>
                  <a:lnTo>
                    <a:pt x="3241" y="2031"/>
                  </a:lnTo>
                  <a:cubicBezTo>
                    <a:pt x="3195" y="2037"/>
                    <a:pt x="3224" y="2043"/>
                    <a:pt x="3261" y="2053"/>
                  </a:cubicBezTo>
                  <a:cubicBezTo>
                    <a:pt x="3300" y="2064"/>
                    <a:pt x="3349" y="2076"/>
                    <a:pt x="3344" y="2094"/>
                  </a:cubicBezTo>
                  <a:cubicBezTo>
                    <a:pt x="3308" y="2084"/>
                    <a:pt x="3274" y="2079"/>
                    <a:pt x="3257" y="2079"/>
                  </a:cubicBezTo>
                  <a:cubicBezTo>
                    <a:pt x="3247" y="2079"/>
                    <a:pt x="3243" y="2081"/>
                    <a:pt x="3246" y="2083"/>
                  </a:cubicBezTo>
                  <a:cubicBezTo>
                    <a:pt x="3247" y="2082"/>
                    <a:pt x="3250" y="2081"/>
                    <a:pt x="3254" y="2081"/>
                  </a:cubicBezTo>
                  <a:cubicBezTo>
                    <a:pt x="3278" y="2081"/>
                    <a:pt x="3348" y="2102"/>
                    <a:pt x="3381" y="2123"/>
                  </a:cubicBezTo>
                  <a:cubicBezTo>
                    <a:pt x="3370" y="2126"/>
                    <a:pt x="3365" y="2130"/>
                    <a:pt x="3365" y="2133"/>
                  </a:cubicBezTo>
                  <a:cubicBezTo>
                    <a:pt x="3365" y="2137"/>
                    <a:pt x="3369" y="2141"/>
                    <a:pt x="3374" y="2145"/>
                  </a:cubicBezTo>
                  <a:cubicBezTo>
                    <a:pt x="3385" y="2154"/>
                    <a:pt x="3401" y="2162"/>
                    <a:pt x="3397" y="2168"/>
                  </a:cubicBezTo>
                  <a:lnTo>
                    <a:pt x="3422" y="2161"/>
                  </a:lnTo>
                  <a:cubicBezTo>
                    <a:pt x="3475" y="2182"/>
                    <a:pt x="3463" y="2193"/>
                    <a:pt x="3475" y="2216"/>
                  </a:cubicBezTo>
                  <a:cubicBezTo>
                    <a:pt x="3462" y="2212"/>
                    <a:pt x="3455" y="2209"/>
                    <a:pt x="3450" y="2205"/>
                  </a:cubicBezTo>
                  <a:lnTo>
                    <a:pt x="3450" y="2205"/>
                  </a:lnTo>
                  <a:cubicBezTo>
                    <a:pt x="3461" y="2218"/>
                    <a:pt x="3439" y="2220"/>
                    <a:pt x="3414" y="2220"/>
                  </a:cubicBezTo>
                  <a:cubicBezTo>
                    <a:pt x="3380" y="2221"/>
                    <a:pt x="3344" y="2219"/>
                    <a:pt x="3370" y="2245"/>
                  </a:cubicBezTo>
                  <a:cubicBezTo>
                    <a:pt x="3329" y="2240"/>
                    <a:pt x="3270" y="2202"/>
                    <a:pt x="3243" y="2200"/>
                  </a:cubicBezTo>
                  <a:lnTo>
                    <a:pt x="3243" y="2200"/>
                  </a:lnTo>
                  <a:cubicBezTo>
                    <a:pt x="3264" y="2220"/>
                    <a:pt x="3259" y="2225"/>
                    <a:pt x="3247" y="2225"/>
                  </a:cubicBezTo>
                  <a:cubicBezTo>
                    <a:pt x="3242" y="2225"/>
                    <a:pt x="3235" y="2224"/>
                    <a:pt x="3229" y="2223"/>
                  </a:cubicBezTo>
                  <a:cubicBezTo>
                    <a:pt x="3221" y="2222"/>
                    <a:pt x="3212" y="2221"/>
                    <a:pt x="3206" y="2221"/>
                  </a:cubicBezTo>
                  <a:cubicBezTo>
                    <a:pt x="3195" y="2221"/>
                    <a:pt x="3191" y="2225"/>
                    <a:pt x="3204" y="2241"/>
                  </a:cubicBezTo>
                  <a:cubicBezTo>
                    <a:pt x="3275" y="2272"/>
                    <a:pt x="3260" y="2260"/>
                    <a:pt x="3316" y="2317"/>
                  </a:cubicBezTo>
                  <a:cubicBezTo>
                    <a:pt x="3308" y="2292"/>
                    <a:pt x="3300" y="2268"/>
                    <a:pt x="3291" y="2246"/>
                  </a:cubicBezTo>
                  <a:lnTo>
                    <a:pt x="3291" y="2246"/>
                  </a:lnTo>
                  <a:cubicBezTo>
                    <a:pt x="3319" y="2272"/>
                    <a:pt x="3348" y="2299"/>
                    <a:pt x="3375" y="2328"/>
                  </a:cubicBezTo>
                  <a:cubicBezTo>
                    <a:pt x="3384" y="2313"/>
                    <a:pt x="3348" y="2275"/>
                    <a:pt x="3365" y="2272"/>
                  </a:cubicBezTo>
                  <a:lnTo>
                    <a:pt x="3365" y="2272"/>
                  </a:lnTo>
                  <a:cubicBezTo>
                    <a:pt x="3414" y="2313"/>
                    <a:pt x="3397" y="2304"/>
                    <a:pt x="3458" y="2325"/>
                  </a:cubicBezTo>
                  <a:cubicBezTo>
                    <a:pt x="3443" y="2321"/>
                    <a:pt x="3433" y="2320"/>
                    <a:pt x="3426" y="2320"/>
                  </a:cubicBezTo>
                  <a:cubicBezTo>
                    <a:pt x="3405" y="2320"/>
                    <a:pt x="3413" y="2333"/>
                    <a:pt x="3423" y="2350"/>
                  </a:cubicBezTo>
                  <a:cubicBezTo>
                    <a:pt x="3430" y="2360"/>
                    <a:pt x="3437" y="2372"/>
                    <a:pt x="3437" y="2381"/>
                  </a:cubicBezTo>
                  <a:cubicBezTo>
                    <a:pt x="3437" y="2385"/>
                    <a:pt x="3436" y="2389"/>
                    <a:pt x="3432" y="2390"/>
                  </a:cubicBezTo>
                  <a:cubicBezTo>
                    <a:pt x="3430" y="2391"/>
                    <a:pt x="3427" y="2391"/>
                    <a:pt x="3423" y="2391"/>
                  </a:cubicBezTo>
                  <a:cubicBezTo>
                    <a:pt x="3420" y="2391"/>
                    <a:pt x="3415" y="2391"/>
                    <a:pt x="3410" y="2390"/>
                  </a:cubicBezTo>
                  <a:lnTo>
                    <a:pt x="3245" y="2292"/>
                  </a:lnTo>
                  <a:cubicBezTo>
                    <a:pt x="3239" y="2291"/>
                    <a:pt x="3234" y="2290"/>
                    <a:pt x="3230" y="2290"/>
                  </a:cubicBezTo>
                  <a:cubicBezTo>
                    <a:pt x="3203" y="2290"/>
                    <a:pt x="3215" y="2312"/>
                    <a:pt x="3228" y="2339"/>
                  </a:cubicBezTo>
                  <a:cubicBezTo>
                    <a:pt x="3241" y="2370"/>
                    <a:pt x="3256" y="2407"/>
                    <a:pt x="3223" y="2412"/>
                  </a:cubicBezTo>
                  <a:cubicBezTo>
                    <a:pt x="3234" y="2415"/>
                    <a:pt x="3245" y="2417"/>
                    <a:pt x="3259" y="2420"/>
                  </a:cubicBezTo>
                  <a:cubicBezTo>
                    <a:pt x="3287" y="2446"/>
                    <a:pt x="3285" y="2453"/>
                    <a:pt x="3276" y="2460"/>
                  </a:cubicBezTo>
                  <a:cubicBezTo>
                    <a:pt x="3269" y="2467"/>
                    <a:pt x="3255" y="2468"/>
                    <a:pt x="3261" y="2485"/>
                  </a:cubicBezTo>
                  <a:cubicBezTo>
                    <a:pt x="3213" y="2443"/>
                    <a:pt x="3188" y="2436"/>
                    <a:pt x="3153" y="2415"/>
                  </a:cubicBezTo>
                  <a:lnTo>
                    <a:pt x="3153" y="2415"/>
                  </a:lnTo>
                  <a:cubicBezTo>
                    <a:pt x="3172" y="2431"/>
                    <a:pt x="3166" y="2436"/>
                    <a:pt x="3166" y="2449"/>
                  </a:cubicBezTo>
                  <a:cubicBezTo>
                    <a:pt x="3166" y="2457"/>
                    <a:pt x="3168" y="2465"/>
                    <a:pt x="3174" y="2477"/>
                  </a:cubicBezTo>
                  <a:cubicBezTo>
                    <a:pt x="3182" y="2490"/>
                    <a:pt x="3195" y="2505"/>
                    <a:pt x="3217" y="2529"/>
                  </a:cubicBezTo>
                  <a:cubicBezTo>
                    <a:pt x="3191" y="2516"/>
                    <a:pt x="3166" y="2501"/>
                    <a:pt x="3140" y="2489"/>
                  </a:cubicBezTo>
                  <a:lnTo>
                    <a:pt x="3140" y="2489"/>
                  </a:lnTo>
                  <a:cubicBezTo>
                    <a:pt x="3112" y="2491"/>
                    <a:pt x="3138" y="2532"/>
                    <a:pt x="3161" y="2574"/>
                  </a:cubicBezTo>
                  <a:cubicBezTo>
                    <a:pt x="3184" y="2617"/>
                    <a:pt x="3208" y="2661"/>
                    <a:pt x="3184" y="2669"/>
                  </a:cubicBezTo>
                  <a:cubicBezTo>
                    <a:pt x="3167" y="2639"/>
                    <a:pt x="3146" y="2618"/>
                    <a:pt x="3127" y="2599"/>
                  </a:cubicBezTo>
                  <a:cubicBezTo>
                    <a:pt x="3111" y="2579"/>
                    <a:pt x="3096" y="2560"/>
                    <a:pt x="3089" y="2532"/>
                  </a:cubicBezTo>
                  <a:lnTo>
                    <a:pt x="3089" y="2532"/>
                  </a:lnTo>
                  <a:cubicBezTo>
                    <a:pt x="3078" y="2542"/>
                    <a:pt x="3062" y="2541"/>
                    <a:pt x="3091" y="2574"/>
                  </a:cubicBezTo>
                  <a:cubicBezTo>
                    <a:pt x="3088" y="2572"/>
                    <a:pt x="3085" y="2571"/>
                    <a:pt x="3084" y="2571"/>
                  </a:cubicBezTo>
                  <a:cubicBezTo>
                    <a:pt x="3077" y="2571"/>
                    <a:pt x="3084" y="2588"/>
                    <a:pt x="3088" y="2605"/>
                  </a:cubicBezTo>
                  <a:cubicBezTo>
                    <a:pt x="3090" y="2620"/>
                    <a:pt x="3092" y="2635"/>
                    <a:pt x="3084" y="2635"/>
                  </a:cubicBezTo>
                  <a:cubicBezTo>
                    <a:pt x="3081" y="2635"/>
                    <a:pt x="3076" y="2633"/>
                    <a:pt x="3069" y="2628"/>
                  </a:cubicBezTo>
                  <a:lnTo>
                    <a:pt x="3069" y="2628"/>
                  </a:lnTo>
                  <a:cubicBezTo>
                    <a:pt x="3083" y="2654"/>
                    <a:pt x="3124" y="2706"/>
                    <a:pt x="3106" y="2713"/>
                  </a:cubicBezTo>
                  <a:cubicBezTo>
                    <a:pt x="3101" y="2706"/>
                    <a:pt x="3094" y="2697"/>
                    <a:pt x="3091" y="2692"/>
                  </a:cubicBezTo>
                  <a:lnTo>
                    <a:pt x="3091" y="2692"/>
                  </a:lnTo>
                  <a:cubicBezTo>
                    <a:pt x="3105" y="2716"/>
                    <a:pt x="3097" y="2741"/>
                    <a:pt x="3150" y="2785"/>
                  </a:cubicBezTo>
                  <a:cubicBezTo>
                    <a:pt x="3110" y="2755"/>
                    <a:pt x="3084" y="2744"/>
                    <a:pt x="3066" y="2744"/>
                  </a:cubicBezTo>
                  <a:cubicBezTo>
                    <a:pt x="3047" y="2744"/>
                    <a:pt x="3035" y="2756"/>
                    <a:pt x="3023" y="2769"/>
                  </a:cubicBezTo>
                  <a:cubicBezTo>
                    <a:pt x="3012" y="2782"/>
                    <a:pt x="3000" y="2796"/>
                    <a:pt x="2981" y="2796"/>
                  </a:cubicBezTo>
                  <a:cubicBezTo>
                    <a:pt x="2966" y="2796"/>
                    <a:pt x="2946" y="2787"/>
                    <a:pt x="2918" y="2759"/>
                  </a:cubicBezTo>
                  <a:cubicBezTo>
                    <a:pt x="2909" y="2778"/>
                    <a:pt x="2899" y="2796"/>
                    <a:pt x="2889" y="2811"/>
                  </a:cubicBezTo>
                  <a:cubicBezTo>
                    <a:pt x="2878" y="2828"/>
                    <a:pt x="2867" y="2842"/>
                    <a:pt x="2854" y="2852"/>
                  </a:cubicBezTo>
                  <a:cubicBezTo>
                    <a:pt x="2847" y="2835"/>
                    <a:pt x="2840" y="2826"/>
                    <a:pt x="2844" y="2826"/>
                  </a:cubicBezTo>
                  <a:cubicBezTo>
                    <a:pt x="2845" y="2826"/>
                    <a:pt x="2845" y="2827"/>
                    <a:pt x="2846" y="2827"/>
                  </a:cubicBezTo>
                  <a:cubicBezTo>
                    <a:pt x="2841" y="2824"/>
                    <a:pt x="2838" y="2823"/>
                    <a:pt x="2835" y="2823"/>
                  </a:cubicBezTo>
                  <a:cubicBezTo>
                    <a:pt x="2803" y="2823"/>
                    <a:pt x="2891" y="2969"/>
                    <a:pt x="2851" y="2969"/>
                  </a:cubicBezTo>
                  <a:cubicBezTo>
                    <a:pt x="2847" y="2969"/>
                    <a:pt x="2843" y="2968"/>
                    <a:pt x="2837" y="2966"/>
                  </a:cubicBezTo>
                  <a:cubicBezTo>
                    <a:pt x="2803" y="2925"/>
                    <a:pt x="2800" y="2910"/>
                    <a:pt x="2805" y="2903"/>
                  </a:cubicBezTo>
                  <a:cubicBezTo>
                    <a:pt x="2809" y="2893"/>
                    <a:pt x="2818" y="2890"/>
                    <a:pt x="2800" y="2878"/>
                  </a:cubicBezTo>
                  <a:cubicBezTo>
                    <a:pt x="2769" y="2823"/>
                    <a:pt x="2753" y="2806"/>
                    <a:pt x="2745" y="2806"/>
                  </a:cubicBezTo>
                  <a:cubicBezTo>
                    <a:pt x="2739" y="2806"/>
                    <a:pt x="2735" y="2814"/>
                    <a:pt x="2732" y="2823"/>
                  </a:cubicBezTo>
                  <a:cubicBezTo>
                    <a:pt x="2728" y="2838"/>
                    <a:pt x="2724" y="2858"/>
                    <a:pt x="2711" y="2858"/>
                  </a:cubicBezTo>
                  <a:cubicBezTo>
                    <a:pt x="2704" y="2858"/>
                    <a:pt x="2694" y="2852"/>
                    <a:pt x="2679" y="2835"/>
                  </a:cubicBezTo>
                  <a:lnTo>
                    <a:pt x="2680" y="2821"/>
                  </a:lnTo>
                  <a:cubicBezTo>
                    <a:pt x="2672" y="2812"/>
                    <a:pt x="2666" y="2809"/>
                    <a:pt x="2662" y="2809"/>
                  </a:cubicBezTo>
                  <a:cubicBezTo>
                    <a:pt x="2652" y="2809"/>
                    <a:pt x="2649" y="2826"/>
                    <a:pt x="2647" y="2849"/>
                  </a:cubicBezTo>
                  <a:cubicBezTo>
                    <a:pt x="2643" y="2880"/>
                    <a:pt x="2640" y="2919"/>
                    <a:pt x="2619" y="2920"/>
                  </a:cubicBezTo>
                  <a:cubicBezTo>
                    <a:pt x="2619" y="2920"/>
                    <a:pt x="2614" y="2903"/>
                    <a:pt x="2607" y="2890"/>
                  </a:cubicBezTo>
                  <a:lnTo>
                    <a:pt x="2607" y="2890"/>
                  </a:lnTo>
                  <a:cubicBezTo>
                    <a:pt x="2616" y="2945"/>
                    <a:pt x="2611" y="2985"/>
                    <a:pt x="2600" y="3019"/>
                  </a:cubicBezTo>
                  <a:cubicBezTo>
                    <a:pt x="2590" y="3051"/>
                    <a:pt x="2572" y="3075"/>
                    <a:pt x="2560" y="3096"/>
                  </a:cubicBezTo>
                  <a:cubicBezTo>
                    <a:pt x="2541" y="3015"/>
                    <a:pt x="2561" y="3050"/>
                    <a:pt x="2524" y="2973"/>
                  </a:cubicBezTo>
                  <a:lnTo>
                    <a:pt x="2524" y="2973"/>
                  </a:lnTo>
                  <a:cubicBezTo>
                    <a:pt x="2512" y="2992"/>
                    <a:pt x="2576" y="3096"/>
                    <a:pt x="2551" y="3132"/>
                  </a:cubicBezTo>
                  <a:cubicBezTo>
                    <a:pt x="2524" y="3094"/>
                    <a:pt x="2486" y="3065"/>
                    <a:pt x="2452" y="2982"/>
                  </a:cubicBezTo>
                  <a:lnTo>
                    <a:pt x="2481" y="2967"/>
                  </a:lnTo>
                  <a:cubicBezTo>
                    <a:pt x="2464" y="2936"/>
                    <a:pt x="2453" y="2925"/>
                    <a:pt x="2447" y="2925"/>
                  </a:cubicBezTo>
                  <a:cubicBezTo>
                    <a:pt x="2442" y="2925"/>
                    <a:pt x="2440" y="2930"/>
                    <a:pt x="2437" y="2936"/>
                  </a:cubicBezTo>
                  <a:cubicBezTo>
                    <a:pt x="2433" y="2950"/>
                    <a:pt x="2432" y="2973"/>
                    <a:pt x="2423" y="2973"/>
                  </a:cubicBezTo>
                  <a:cubicBezTo>
                    <a:pt x="2422" y="2973"/>
                    <a:pt x="2421" y="2973"/>
                    <a:pt x="2420" y="2972"/>
                  </a:cubicBezTo>
                  <a:lnTo>
                    <a:pt x="2405" y="2924"/>
                  </a:lnTo>
                  <a:cubicBezTo>
                    <a:pt x="2386" y="2940"/>
                    <a:pt x="2385" y="2977"/>
                    <a:pt x="2383" y="3012"/>
                  </a:cubicBezTo>
                  <a:cubicBezTo>
                    <a:pt x="2379" y="3048"/>
                    <a:pt x="2375" y="3081"/>
                    <a:pt x="2348" y="3084"/>
                  </a:cubicBezTo>
                  <a:lnTo>
                    <a:pt x="2365" y="3118"/>
                  </a:lnTo>
                  <a:cubicBezTo>
                    <a:pt x="2367" y="3154"/>
                    <a:pt x="2365" y="3165"/>
                    <a:pt x="2360" y="3165"/>
                  </a:cubicBezTo>
                  <a:cubicBezTo>
                    <a:pt x="2356" y="3165"/>
                    <a:pt x="2350" y="3157"/>
                    <a:pt x="2344" y="3148"/>
                  </a:cubicBezTo>
                  <a:cubicBezTo>
                    <a:pt x="2338" y="3137"/>
                    <a:pt x="2331" y="3125"/>
                    <a:pt x="2326" y="3125"/>
                  </a:cubicBezTo>
                  <a:cubicBezTo>
                    <a:pt x="2322" y="3125"/>
                    <a:pt x="2319" y="3133"/>
                    <a:pt x="2317" y="3155"/>
                  </a:cubicBezTo>
                  <a:lnTo>
                    <a:pt x="2276" y="3033"/>
                  </a:lnTo>
                  <a:cubicBezTo>
                    <a:pt x="2271" y="3050"/>
                    <a:pt x="2263" y="3084"/>
                    <a:pt x="2251" y="3118"/>
                  </a:cubicBezTo>
                  <a:cubicBezTo>
                    <a:pt x="2239" y="3152"/>
                    <a:pt x="2225" y="3186"/>
                    <a:pt x="2209" y="3201"/>
                  </a:cubicBezTo>
                  <a:cubicBezTo>
                    <a:pt x="2209" y="3153"/>
                    <a:pt x="2218" y="3115"/>
                    <a:pt x="2225" y="3081"/>
                  </a:cubicBezTo>
                  <a:cubicBezTo>
                    <a:pt x="2233" y="3048"/>
                    <a:pt x="2243" y="3018"/>
                    <a:pt x="2248" y="2988"/>
                  </a:cubicBezTo>
                  <a:lnTo>
                    <a:pt x="2248" y="2988"/>
                  </a:lnTo>
                  <a:cubicBezTo>
                    <a:pt x="2238" y="2989"/>
                    <a:pt x="2224" y="2996"/>
                    <a:pt x="2212" y="3009"/>
                  </a:cubicBezTo>
                  <a:cubicBezTo>
                    <a:pt x="2201" y="3023"/>
                    <a:pt x="2192" y="3044"/>
                    <a:pt x="2193" y="3076"/>
                  </a:cubicBezTo>
                  <a:cubicBezTo>
                    <a:pt x="2197" y="3064"/>
                    <a:pt x="2198" y="3042"/>
                    <a:pt x="2205" y="3042"/>
                  </a:cubicBezTo>
                  <a:cubicBezTo>
                    <a:pt x="2207" y="3042"/>
                    <a:pt x="2209" y="3044"/>
                    <a:pt x="2211" y="3048"/>
                  </a:cubicBezTo>
                  <a:cubicBezTo>
                    <a:pt x="2211" y="3100"/>
                    <a:pt x="2206" y="3138"/>
                    <a:pt x="2196" y="3165"/>
                  </a:cubicBezTo>
                  <a:cubicBezTo>
                    <a:pt x="2185" y="3193"/>
                    <a:pt x="2170" y="3208"/>
                    <a:pt x="2150" y="3211"/>
                  </a:cubicBezTo>
                  <a:cubicBezTo>
                    <a:pt x="2131" y="3087"/>
                    <a:pt x="2105" y="3077"/>
                    <a:pt x="2075" y="3074"/>
                  </a:cubicBezTo>
                  <a:cubicBezTo>
                    <a:pt x="2047" y="3068"/>
                    <a:pt x="2014" y="3072"/>
                    <a:pt x="1991" y="2977"/>
                  </a:cubicBezTo>
                  <a:cubicBezTo>
                    <a:pt x="1976" y="3005"/>
                    <a:pt x="1960" y="3014"/>
                    <a:pt x="1942" y="3014"/>
                  </a:cubicBezTo>
                  <a:cubicBezTo>
                    <a:pt x="1929" y="3014"/>
                    <a:pt x="1915" y="3009"/>
                    <a:pt x="1901" y="3001"/>
                  </a:cubicBezTo>
                  <a:cubicBezTo>
                    <a:pt x="1873" y="2985"/>
                    <a:pt x="1845" y="2960"/>
                    <a:pt x="1816" y="2960"/>
                  </a:cubicBezTo>
                  <a:cubicBezTo>
                    <a:pt x="1812" y="2960"/>
                    <a:pt x="1808" y="2961"/>
                    <a:pt x="1805" y="2962"/>
                  </a:cubicBezTo>
                  <a:cubicBezTo>
                    <a:pt x="1815" y="3059"/>
                    <a:pt x="1810" y="3060"/>
                    <a:pt x="1803" y="3061"/>
                  </a:cubicBezTo>
                  <a:cubicBezTo>
                    <a:pt x="1795" y="3063"/>
                    <a:pt x="1784" y="3065"/>
                    <a:pt x="1783" y="3164"/>
                  </a:cubicBezTo>
                  <a:cubicBezTo>
                    <a:pt x="1776" y="3169"/>
                    <a:pt x="1770" y="3171"/>
                    <a:pt x="1766" y="3171"/>
                  </a:cubicBezTo>
                  <a:cubicBezTo>
                    <a:pt x="1760" y="3171"/>
                    <a:pt x="1758" y="3167"/>
                    <a:pt x="1757" y="3160"/>
                  </a:cubicBezTo>
                  <a:cubicBezTo>
                    <a:pt x="1742" y="3120"/>
                    <a:pt x="1727" y="3080"/>
                    <a:pt x="1715" y="3038"/>
                  </a:cubicBezTo>
                  <a:cubicBezTo>
                    <a:pt x="1708" y="2980"/>
                    <a:pt x="1734" y="2996"/>
                    <a:pt x="1735" y="2951"/>
                  </a:cubicBezTo>
                  <a:cubicBezTo>
                    <a:pt x="1720" y="2942"/>
                    <a:pt x="1719" y="2921"/>
                    <a:pt x="1719" y="2895"/>
                  </a:cubicBezTo>
                  <a:cubicBezTo>
                    <a:pt x="1719" y="2869"/>
                    <a:pt x="1721" y="2840"/>
                    <a:pt x="1715" y="2812"/>
                  </a:cubicBezTo>
                  <a:cubicBezTo>
                    <a:pt x="1714" y="2848"/>
                    <a:pt x="1708" y="2873"/>
                    <a:pt x="1700" y="2885"/>
                  </a:cubicBezTo>
                  <a:cubicBezTo>
                    <a:pt x="1697" y="2891"/>
                    <a:pt x="1694" y="2894"/>
                    <a:pt x="1690" y="2894"/>
                  </a:cubicBezTo>
                  <a:cubicBezTo>
                    <a:pt x="1686" y="2894"/>
                    <a:pt x="1682" y="2890"/>
                    <a:pt x="1678" y="2883"/>
                  </a:cubicBezTo>
                  <a:lnTo>
                    <a:pt x="1678" y="2883"/>
                  </a:lnTo>
                  <a:cubicBezTo>
                    <a:pt x="1683" y="2914"/>
                    <a:pt x="1688" y="2946"/>
                    <a:pt x="1693" y="2977"/>
                  </a:cubicBezTo>
                  <a:cubicBezTo>
                    <a:pt x="1683" y="2993"/>
                    <a:pt x="1676" y="2999"/>
                    <a:pt x="1671" y="2999"/>
                  </a:cubicBezTo>
                  <a:cubicBezTo>
                    <a:pt x="1660" y="2999"/>
                    <a:pt x="1656" y="2970"/>
                    <a:pt x="1653" y="2941"/>
                  </a:cubicBezTo>
                  <a:cubicBezTo>
                    <a:pt x="1652" y="2920"/>
                    <a:pt x="1651" y="2898"/>
                    <a:pt x="1646" y="2889"/>
                  </a:cubicBezTo>
                  <a:cubicBezTo>
                    <a:pt x="1644" y="2885"/>
                    <a:pt x="1642" y="2883"/>
                    <a:pt x="1639" y="2883"/>
                  </a:cubicBezTo>
                  <a:cubicBezTo>
                    <a:pt x="1634" y="2883"/>
                    <a:pt x="1627" y="2889"/>
                    <a:pt x="1617" y="2904"/>
                  </a:cubicBezTo>
                  <a:cubicBezTo>
                    <a:pt x="1627" y="2884"/>
                    <a:pt x="1634" y="2864"/>
                    <a:pt x="1642" y="2845"/>
                  </a:cubicBezTo>
                  <a:lnTo>
                    <a:pt x="1642" y="2845"/>
                  </a:lnTo>
                  <a:cubicBezTo>
                    <a:pt x="1629" y="2861"/>
                    <a:pt x="1608" y="2857"/>
                    <a:pt x="1586" y="2867"/>
                  </a:cubicBezTo>
                  <a:cubicBezTo>
                    <a:pt x="1564" y="2877"/>
                    <a:pt x="1537" y="2900"/>
                    <a:pt x="1503" y="2975"/>
                  </a:cubicBezTo>
                  <a:cubicBezTo>
                    <a:pt x="1506" y="2951"/>
                    <a:pt x="1517" y="2898"/>
                    <a:pt x="1529" y="2887"/>
                  </a:cubicBezTo>
                  <a:cubicBezTo>
                    <a:pt x="1524" y="2883"/>
                    <a:pt x="1518" y="2881"/>
                    <a:pt x="1512" y="2881"/>
                  </a:cubicBezTo>
                  <a:cubicBezTo>
                    <a:pt x="1504" y="2881"/>
                    <a:pt x="1495" y="2883"/>
                    <a:pt x="1485" y="2888"/>
                  </a:cubicBezTo>
                  <a:cubicBezTo>
                    <a:pt x="1476" y="2892"/>
                    <a:pt x="1467" y="2897"/>
                    <a:pt x="1456" y="2904"/>
                  </a:cubicBezTo>
                  <a:cubicBezTo>
                    <a:pt x="1446" y="2909"/>
                    <a:pt x="1437" y="2914"/>
                    <a:pt x="1426" y="2919"/>
                  </a:cubicBezTo>
                  <a:cubicBezTo>
                    <a:pt x="1409" y="2929"/>
                    <a:pt x="1391" y="2935"/>
                    <a:pt x="1376" y="2935"/>
                  </a:cubicBezTo>
                  <a:cubicBezTo>
                    <a:pt x="1375" y="2935"/>
                    <a:pt x="1374" y="2935"/>
                    <a:pt x="1372" y="2935"/>
                  </a:cubicBezTo>
                  <a:cubicBezTo>
                    <a:pt x="1358" y="2932"/>
                    <a:pt x="1349" y="2920"/>
                    <a:pt x="1349" y="2893"/>
                  </a:cubicBezTo>
                  <a:lnTo>
                    <a:pt x="1373" y="2852"/>
                  </a:lnTo>
                  <a:lnTo>
                    <a:pt x="1373" y="2852"/>
                  </a:lnTo>
                  <a:cubicBezTo>
                    <a:pt x="1362" y="2859"/>
                    <a:pt x="1337" y="2895"/>
                    <a:pt x="1328" y="2895"/>
                  </a:cubicBezTo>
                  <a:cubicBezTo>
                    <a:pt x="1325" y="2895"/>
                    <a:pt x="1324" y="2890"/>
                    <a:pt x="1327" y="2877"/>
                  </a:cubicBezTo>
                  <a:cubicBezTo>
                    <a:pt x="1337" y="2858"/>
                    <a:pt x="1353" y="2835"/>
                    <a:pt x="1349" y="2831"/>
                  </a:cubicBezTo>
                  <a:lnTo>
                    <a:pt x="1349" y="2831"/>
                  </a:lnTo>
                  <a:cubicBezTo>
                    <a:pt x="1342" y="2837"/>
                    <a:pt x="1327" y="2853"/>
                    <a:pt x="1312" y="2862"/>
                  </a:cubicBezTo>
                  <a:cubicBezTo>
                    <a:pt x="1305" y="2868"/>
                    <a:pt x="1298" y="2871"/>
                    <a:pt x="1293" y="2871"/>
                  </a:cubicBezTo>
                  <a:cubicBezTo>
                    <a:pt x="1288" y="2871"/>
                    <a:pt x="1285" y="2868"/>
                    <a:pt x="1285" y="2861"/>
                  </a:cubicBezTo>
                  <a:cubicBezTo>
                    <a:pt x="1299" y="2847"/>
                    <a:pt x="1310" y="2832"/>
                    <a:pt x="1322" y="2820"/>
                  </a:cubicBezTo>
                  <a:cubicBezTo>
                    <a:pt x="1318" y="2802"/>
                    <a:pt x="1310" y="2796"/>
                    <a:pt x="1299" y="2796"/>
                  </a:cubicBezTo>
                  <a:cubicBezTo>
                    <a:pt x="1298" y="2796"/>
                    <a:pt x="1296" y="2796"/>
                    <a:pt x="1294" y="2797"/>
                  </a:cubicBezTo>
                  <a:cubicBezTo>
                    <a:pt x="1279" y="2800"/>
                    <a:pt x="1259" y="2811"/>
                    <a:pt x="1239" y="2825"/>
                  </a:cubicBezTo>
                  <a:cubicBezTo>
                    <a:pt x="1218" y="2838"/>
                    <a:pt x="1195" y="2854"/>
                    <a:pt x="1174" y="2867"/>
                  </a:cubicBezTo>
                  <a:cubicBezTo>
                    <a:pt x="1155" y="2878"/>
                    <a:pt x="1135" y="2887"/>
                    <a:pt x="1120" y="2887"/>
                  </a:cubicBezTo>
                  <a:cubicBezTo>
                    <a:pt x="1119" y="2887"/>
                    <a:pt x="1118" y="2887"/>
                    <a:pt x="1117" y="2887"/>
                  </a:cubicBezTo>
                  <a:cubicBezTo>
                    <a:pt x="1159" y="2828"/>
                    <a:pt x="1176" y="2783"/>
                    <a:pt x="1185" y="2749"/>
                  </a:cubicBezTo>
                  <a:cubicBezTo>
                    <a:pt x="1192" y="2716"/>
                    <a:pt x="1192" y="2692"/>
                    <a:pt x="1191" y="2676"/>
                  </a:cubicBezTo>
                  <a:lnTo>
                    <a:pt x="1203" y="2661"/>
                  </a:lnTo>
                  <a:cubicBezTo>
                    <a:pt x="1194" y="2648"/>
                    <a:pt x="1179" y="2643"/>
                    <a:pt x="1161" y="2643"/>
                  </a:cubicBezTo>
                  <a:cubicBezTo>
                    <a:pt x="1144" y="2643"/>
                    <a:pt x="1125" y="2647"/>
                    <a:pt x="1103" y="2652"/>
                  </a:cubicBezTo>
                  <a:cubicBezTo>
                    <a:pt x="1079" y="2657"/>
                    <a:pt x="1056" y="2664"/>
                    <a:pt x="1031" y="2667"/>
                  </a:cubicBezTo>
                  <a:cubicBezTo>
                    <a:pt x="1012" y="2670"/>
                    <a:pt x="994" y="2673"/>
                    <a:pt x="977" y="2673"/>
                  </a:cubicBezTo>
                  <a:cubicBezTo>
                    <a:pt x="972" y="2673"/>
                    <a:pt x="967" y="2673"/>
                    <a:pt x="962" y="2672"/>
                  </a:cubicBezTo>
                  <a:cubicBezTo>
                    <a:pt x="984" y="2639"/>
                    <a:pt x="993" y="2613"/>
                    <a:pt x="994" y="2593"/>
                  </a:cubicBezTo>
                  <a:cubicBezTo>
                    <a:pt x="995" y="2583"/>
                    <a:pt x="994" y="2574"/>
                    <a:pt x="991" y="2566"/>
                  </a:cubicBezTo>
                  <a:cubicBezTo>
                    <a:pt x="990" y="2557"/>
                    <a:pt x="986" y="2550"/>
                    <a:pt x="982" y="2542"/>
                  </a:cubicBezTo>
                  <a:lnTo>
                    <a:pt x="970" y="2519"/>
                  </a:lnTo>
                  <a:cubicBezTo>
                    <a:pt x="968" y="2515"/>
                    <a:pt x="967" y="2510"/>
                    <a:pt x="965" y="2506"/>
                  </a:cubicBezTo>
                  <a:cubicBezTo>
                    <a:pt x="964" y="2503"/>
                    <a:pt x="963" y="2499"/>
                    <a:pt x="962" y="2494"/>
                  </a:cubicBezTo>
                  <a:cubicBezTo>
                    <a:pt x="958" y="2477"/>
                    <a:pt x="957" y="2458"/>
                    <a:pt x="967" y="2434"/>
                  </a:cubicBezTo>
                  <a:lnTo>
                    <a:pt x="967" y="2434"/>
                  </a:lnTo>
                  <a:cubicBezTo>
                    <a:pt x="950" y="2454"/>
                    <a:pt x="874" y="2493"/>
                    <a:pt x="856" y="2493"/>
                  </a:cubicBezTo>
                  <a:cubicBezTo>
                    <a:pt x="855" y="2493"/>
                    <a:pt x="855" y="2493"/>
                    <a:pt x="855" y="2493"/>
                  </a:cubicBezTo>
                  <a:cubicBezTo>
                    <a:pt x="861" y="2484"/>
                    <a:pt x="852" y="2482"/>
                    <a:pt x="842" y="2482"/>
                  </a:cubicBezTo>
                  <a:cubicBezTo>
                    <a:pt x="837" y="2482"/>
                    <a:pt x="832" y="2483"/>
                    <a:pt x="828" y="2483"/>
                  </a:cubicBezTo>
                  <a:cubicBezTo>
                    <a:pt x="826" y="2483"/>
                    <a:pt x="824" y="2483"/>
                    <a:pt x="823" y="2482"/>
                  </a:cubicBezTo>
                  <a:cubicBezTo>
                    <a:pt x="808" y="2480"/>
                    <a:pt x="806" y="2475"/>
                    <a:pt x="863" y="2443"/>
                  </a:cubicBezTo>
                  <a:lnTo>
                    <a:pt x="863" y="2448"/>
                  </a:lnTo>
                  <a:cubicBezTo>
                    <a:pt x="915" y="2411"/>
                    <a:pt x="931" y="2391"/>
                    <a:pt x="933" y="2379"/>
                  </a:cubicBezTo>
                  <a:cubicBezTo>
                    <a:pt x="936" y="2365"/>
                    <a:pt x="922" y="2359"/>
                    <a:pt x="920" y="2349"/>
                  </a:cubicBezTo>
                  <a:lnTo>
                    <a:pt x="766" y="2423"/>
                  </a:lnTo>
                  <a:cubicBezTo>
                    <a:pt x="791" y="2403"/>
                    <a:pt x="806" y="2386"/>
                    <a:pt x="814" y="2372"/>
                  </a:cubicBezTo>
                  <a:cubicBezTo>
                    <a:pt x="825" y="2358"/>
                    <a:pt x="829" y="2346"/>
                    <a:pt x="828" y="2337"/>
                  </a:cubicBezTo>
                  <a:cubicBezTo>
                    <a:pt x="827" y="2319"/>
                    <a:pt x="807" y="2307"/>
                    <a:pt x="789" y="2296"/>
                  </a:cubicBezTo>
                  <a:cubicBezTo>
                    <a:pt x="752" y="2273"/>
                    <a:pt x="714" y="2249"/>
                    <a:pt x="817" y="2204"/>
                  </a:cubicBezTo>
                  <a:cubicBezTo>
                    <a:pt x="771" y="2204"/>
                    <a:pt x="768" y="2188"/>
                    <a:pt x="723" y="2185"/>
                  </a:cubicBezTo>
                  <a:lnTo>
                    <a:pt x="812" y="2164"/>
                  </a:lnTo>
                  <a:cubicBezTo>
                    <a:pt x="828" y="2127"/>
                    <a:pt x="837" y="2111"/>
                    <a:pt x="811" y="2079"/>
                  </a:cubicBezTo>
                  <a:lnTo>
                    <a:pt x="877" y="2079"/>
                  </a:lnTo>
                  <a:cubicBezTo>
                    <a:pt x="879" y="2070"/>
                    <a:pt x="813" y="2071"/>
                    <a:pt x="745" y="2069"/>
                  </a:cubicBezTo>
                  <a:cubicBezTo>
                    <a:pt x="677" y="2066"/>
                    <a:pt x="607" y="2060"/>
                    <a:pt x="605" y="2049"/>
                  </a:cubicBezTo>
                  <a:cubicBezTo>
                    <a:pt x="651" y="2045"/>
                    <a:pt x="695" y="2043"/>
                    <a:pt x="741" y="2040"/>
                  </a:cubicBezTo>
                  <a:cubicBezTo>
                    <a:pt x="740" y="2022"/>
                    <a:pt x="770" y="2005"/>
                    <a:pt x="786" y="1992"/>
                  </a:cubicBezTo>
                  <a:cubicBezTo>
                    <a:pt x="794" y="1986"/>
                    <a:pt x="799" y="1980"/>
                    <a:pt x="794" y="1971"/>
                  </a:cubicBezTo>
                  <a:cubicBezTo>
                    <a:pt x="789" y="1964"/>
                    <a:pt x="775" y="1954"/>
                    <a:pt x="747" y="1938"/>
                  </a:cubicBezTo>
                  <a:lnTo>
                    <a:pt x="747" y="1938"/>
                  </a:lnTo>
                  <a:cubicBezTo>
                    <a:pt x="767" y="1943"/>
                    <a:pt x="804" y="1954"/>
                    <a:pt x="809" y="1959"/>
                  </a:cubicBezTo>
                  <a:cubicBezTo>
                    <a:pt x="811" y="1956"/>
                    <a:pt x="819" y="1952"/>
                    <a:pt x="825" y="1949"/>
                  </a:cubicBezTo>
                  <a:cubicBezTo>
                    <a:pt x="829" y="1948"/>
                    <a:pt x="832" y="1945"/>
                    <a:pt x="834" y="1944"/>
                  </a:cubicBezTo>
                  <a:cubicBezTo>
                    <a:pt x="837" y="1943"/>
                    <a:pt x="839" y="1940"/>
                    <a:pt x="839" y="1938"/>
                  </a:cubicBezTo>
                  <a:cubicBezTo>
                    <a:pt x="840" y="1933"/>
                    <a:pt x="835" y="1928"/>
                    <a:pt x="820" y="1917"/>
                  </a:cubicBezTo>
                  <a:cubicBezTo>
                    <a:pt x="808" y="1910"/>
                    <a:pt x="789" y="1900"/>
                    <a:pt x="761" y="1890"/>
                  </a:cubicBezTo>
                  <a:lnTo>
                    <a:pt x="761" y="1890"/>
                  </a:lnTo>
                  <a:cubicBezTo>
                    <a:pt x="771" y="1893"/>
                    <a:pt x="778" y="1894"/>
                    <a:pt x="782" y="1894"/>
                  </a:cubicBezTo>
                  <a:cubicBezTo>
                    <a:pt x="791" y="1894"/>
                    <a:pt x="790" y="1889"/>
                    <a:pt x="782" y="1879"/>
                  </a:cubicBezTo>
                  <a:cubicBezTo>
                    <a:pt x="768" y="1862"/>
                    <a:pt x="739" y="1831"/>
                    <a:pt x="720" y="1808"/>
                  </a:cubicBezTo>
                  <a:lnTo>
                    <a:pt x="720" y="1808"/>
                  </a:lnTo>
                  <a:lnTo>
                    <a:pt x="798" y="1853"/>
                  </a:lnTo>
                  <a:cubicBezTo>
                    <a:pt x="751" y="1820"/>
                    <a:pt x="721" y="1796"/>
                    <a:pt x="702" y="1778"/>
                  </a:cubicBezTo>
                  <a:cubicBezTo>
                    <a:pt x="683" y="1760"/>
                    <a:pt x="672" y="1744"/>
                    <a:pt x="667" y="1722"/>
                  </a:cubicBezTo>
                  <a:cubicBezTo>
                    <a:pt x="680" y="1722"/>
                    <a:pt x="722" y="1750"/>
                    <a:pt x="712" y="1753"/>
                  </a:cubicBezTo>
                  <a:lnTo>
                    <a:pt x="712" y="1753"/>
                  </a:lnTo>
                  <a:cubicBezTo>
                    <a:pt x="712" y="1753"/>
                    <a:pt x="712" y="1753"/>
                    <a:pt x="712" y="1753"/>
                  </a:cubicBezTo>
                  <a:cubicBezTo>
                    <a:pt x="731" y="1753"/>
                    <a:pt x="717" y="1740"/>
                    <a:pt x="704" y="1723"/>
                  </a:cubicBezTo>
                  <a:cubicBezTo>
                    <a:pt x="689" y="1707"/>
                    <a:pt x="675" y="1691"/>
                    <a:pt x="701" y="1691"/>
                  </a:cubicBezTo>
                  <a:cubicBezTo>
                    <a:pt x="702" y="1691"/>
                    <a:pt x="703" y="1691"/>
                    <a:pt x="704" y="1691"/>
                  </a:cubicBezTo>
                  <a:cubicBezTo>
                    <a:pt x="716" y="1706"/>
                    <a:pt x="729" y="1720"/>
                    <a:pt x="744" y="1734"/>
                  </a:cubicBezTo>
                  <a:cubicBezTo>
                    <a:pt x="763" y="1720"/>
                    <a:pt x="737" y="1703"/>
                    <a:pt x="694" y="1650"/>
                  </a:cubicBezTo>
                  <a:cubicBezTo>
                    <a:pt x="687" y="1636"/>
                    <a:pt x="694" y="1628"/>
                    <a:pt x="708" y="1628"/>
                  </a:cubicBezTo>
                  <a:cubicBezTo>
                    <a:pt x="712" y="1628"/>
                    <a:pt x="716" y="1629"/>
                    <a:pt x="721" y="1630"/>
                  </a:cubicBezTo>
                  <a:cubicBezTo>
                    <a:pt x="745" y="1635"/>
                    <a:pt x="777" y="1653"/>
                    <a:pt x="808" y="1679"/>
                  </a:cubicBezTo>
                  <a:cubicBezTo>
                    <a:pt x="774" y="1644"/>
                    <a:pt x="738" y="1590"/>
                    <a:pt x="762" y="1590"/>
                  </a:cubicBezTo>
                  <a:cubicBezTo>
                    <a:pt x="763" y="1590"/>
                    <a:pt x="764" y="1590"/>
                    <a:pt x="765" y="1591"/>
                  </a:cubicBezTo>
                  <a:cubicBezTo>
                    <a:pt x="788" y="1611"/>
                    <a:pt x="797" y="1628"/>
                    <a:pt x="802" y="1637"/>
                  </a:cubicBezTo>
                  <a:cubicBezTo>
                    <a:pt x="805" y="1638"/>
                    <a:pt x="808" y="1638"/>
                    <a:pt x="811" y="1638"/>
                  </a:cubicBezTo>
                  <a:cubicBezTo>
                    <a:pt x="838" y="1638"/>
                    <a:pt x="832" y="1611"/>
                    <a:pt x="828" y="1586"/>
                  </a:cubicBezTo>
                  <a:cubicBezTo>
                    <a:pt x="824" y="1567"/>
                    <a:pt x="823" y="1548"/>
                    <a:pt x="838" y="1548"/>
                  </a:cubicBezTo>
                  <a:cubicBezTo>
                    <a:pt x="844" y="1548"/>
                    <a:pt x="852" y="1551"/>
                    <a:pt x="863" y="1557"/>
                  </a:cubicBezTo>
                  <a:cubicBezTo>
                    <a:pt x="882" y="1580"/>
                    <a:pt x="894" y="1591"/>
                    <a:pt x="902" y="1596"/>
                  </a:cubicBezTo>
                  <a:cubicBezTo>
                    <a:pt x="878" y="1613"/>
                    <a:pt x="858" y="1627"/>
                    <a:pt x="851" y="1627"/>
                  </a:cubicBezTo>
                  <a:cubicBezTo>
                    <a:pt x="850" y="1627"/>
                    <a:pt x="850" y="1627"/>
                    <a:pt x="849" y="1626"/>
                  </a:cubicBezTo>
                  <a:lnTo>
                    <a:pt x="849" y="1626"/>
                  </a:lnTo>
                  <a:cubicBezTo>
                    <a:pt x="876" y="1655"/>
                    <a:pt x="898" y="1670"/>
                    <a:pt x="920" y="1687"/>
                  </a:cubicBezTo>
                  <a:cubicBezTo>
                    <a:pt x="942" y="1706"/>
                    <a:pt x="964" y="1729"/>
                    <a:pt x="996" y="1777"/>
                  </a:cubicBezTo>
                  <a:cubicBezTo>
                    <a:pt x="989" y="1763"/>
                    <a:pt x="979" y="1743"/>
                    <a:pt x="969" y="1723"/>
                  </a:cubicBezTo>
                  <a:cubicBezTo>
                    <a:pt x="960" y="1705"/>
                    <a:pt x="951" y="1684"/>
                    <a:pt x="944" y="1664"/>
                  </a:cubicBezTo>
                  <a:cubicBezTo>
                    <a:pt x="933" y="1630"/>
                    <a:pt x="929" y="1602"/>
                    <a:pt x="947" y="1602"/>
                  </a:cubicBezTo>
                  <a:cubicBezTo>
                    <a:pt x="948" y="1602"/>
                    <a:pt x="950" y="1603"/>
                    <a:pt x="952" y="1603"/>
                  </a:cubicBezTo>
                  <a:cubicBezTo>
                    <a:pt x="959" y="1608"/>
                    <a:pt x="964" y="1613"/>
                    <a:pt x="973" y="1624"/>
                  </a:cubicBezTo>
                  <a:lnTo>
                    <a:pt x="977" y="1633"/>
                  </a:lnTo>
                  <a:cubicBezTo>
                    <a:pt x="978" y="1633"/>
                    <a:pt x="979" y="1633"/>
                    <a:pt x="980" y="1633"/>
                  </a:cubicBezTo>
                  <a:cubicBezTo>
                    <a:pt x="987" y="1633"/>
                    <a:pt x="985" y="1625"/>
                    <a:pt x="982" y="1612"/>
                  </a:cubicBezTo>
                  <a:lnTo>
                    <a:pt x="982" y="1612"/>
                  </a:lnTo>
                  <a:cubicBezTo>
                    <a:pt x="994" y="1616"/>
                    <a:pt x="1003" y="1620"/>
                    <a:pt x="1009" y="1620"/>
                  </a:cubicBezTo>
                  <a:cubicBezTo>
                    <a:pt x="1012" y="1620"/>
                    <a:pt x="1014" y="1620"/>
                    <a:pt x="1016" y="1619"/>
                  </a:cubicBezTo>
                  <a:cubicBezTo>
                    <a:pt x="1032" y="1639"/>
                    <a:pt x="1043" y="1646"/>
                    <a:pt x="1051" y="1646"/>
                  </a:cubicBezTo>
                  <a:cubicBezTo>
                    <a:pt x="1053" y="1646"/>
                    <a:pt x="1055" y="1645"/>
                    <a:pt x="1057" y="1644"/>
                  </a:cubicBezTo>
                  <a:cubicBezTo>
                    <a:pt x="1065" y="1639"/>
                    <a:pt x="1071" y="1627"/>
                    <a:pt x="1077" y="1624"/>
                  </a:cubicBezTo>
                  <a:cubicBezTo>
                    <a:pt x="1024" y="1551"/>
                    <a:pt x="1048" y="1550"/>
                    <a:pt x="992" y="1500"/>
                  </a:cubicBezTo>
                  <a:lnTo>
                    <a:pt x="992" y="1500"/>
                  </a:lnTo>
                  <a:cubicBezTo>
                    <a:pt x="996" y="1504"/>
                    <a:pt x="995" y="1510"/>
                    <a:pt x="989" y="1519"/>
                  </a:cubicBezTo>
                  <a:cubicBezTo>
                    <a:pt x="989" y="1523"/>
                    <a:pt x="988" y="1525"/>
                    <a:pt x="989" y="1530"/>
                  </a:cubicBezTo>
                  <a:cubicBezTo>
                    <a:pt x="988" y="1528"/>
                    <a:pt x="986" y="1526"/>
                    <a:pt x="985" y="1524"/>
                  </a:cubicBezTo>
                  <a:cubicBezTo>
                    <a:pt x="978" y="1532"/>
                    <a:pt x="969" y="1541"/>
                    <a:pt x="959" y="1551"/>
                  </a:cubicBezTo>
                  <a:cubicBezTo>
                    <a:pt x="945" y="1519"/>
                    <a:pt x="935" y="1488"/>
                    <a:pt x="949" y="1488"/>
                  </a:cubicBezTo>
                  <a:cubicBezTo>
                    <a:pt x="953" y="1488"/>
                    <a:pt x="961" y="1492"/>
                    <a:pt x="972" y="1499"/>
                  </a:cubicBezTo>
                  <a:cubicBezTo>
                    <a:pt x="944" y="1447"/>
                    <a:pt x="917" y="1391"/>
                    <a:pt x="906" y="1366"/>
                  </a:cubicBezTo>
                  <a:lnTo>
                    <a:pt x="906" y="1366"/>
                  </a:lnTo>
                  <a:cubicBezTo>
                    <a:pt x="917" y="1378"/>
                    <a:pt x="928" y="1388"/>
                    <a:pt x="939" y="1399"/>
                  </a:cubicBezTo>
                  <a:cubicBezTo>
                    <a:pt x="944" y="1404"/>
                    <a:pt x="949" y="1407"/>
                    <a:pt x="954" y="1412"/>
                  </a:cubicBezTo>
                  <a:cubicBezTo>
                    <a:pt x="958" y="1415"/>
                    <a:pt x="960" y="1416"/>
                    <a:pt x="963" y="1419"/>
                  </a:cubicBezTo>
                  <a:cubicBezTo>
                    <a:pt x="965" y="1422"/>
                    <a:pt x="968" y="1423"/>
                    <a:pt x="972" y="1426"/>
                  </a:cubicBezTo>
                  <a:cubicBezTo>
                    <a:pt x="995" y="1441"/>
                    <a:pt x="1019" y="1453"/>
                    <a:pt x="1041" y="1464"/>
                  </a:cubicBezTo>
                  <a:cubicBezTo>
                    <a:pt x="1086" y="1487"/>
                    <a:pt x="1129" y="1503"/>
                    <a:pt x="1159" y="1530"/>
                  </a:cubicBezTo>
                  <a:cubicBezTo>
                    <a:pt x="1170" y="1509"/>
                    <a:pt x="1186" y="1490"/>
                    <a:pt x="1201" y="1472"/>
                  </a:cubicBezTo>
                  <a:cubicBezTo>
                    <a:pt x="1218" y="1454"/>
                    <a:pt x="1233" y="1436"/>
                    <a:pt x="1245" y="1416"/>
                  </a:cubicBezTo>
                  <a:cubicBezTo>
                    <a:pt x="1269" y="1378"/>
                    <a:pt x="1274" y="1333"/>
                    <a:pt x="1212" y="1267"/>
                  </a:cubicBezTo>
                  <a:cubicBezTo>
                    <a:pt x="1211" y="1262"/>
                    <a:pt x="1214" y="1260"/>
                    <a:pt x="1218" y="1260"/>
                  </a:cubicBezTo>
                  <a:cubicBezTo>
                    <a:pt x="1236" y="1260"/>
                    <a:pt x="1287" y="1290"/>
                    <a:pt x="1315" y="1300"/>
                  </a:cubicBezTo>
                  <a:cubicBezTo>
                    <a:pt x="1321" y="1317"/>
                    <a:pt x="1304" y="1322"/>
                    <a:pt x="1321" y="1342"/>
                  </a:cubicBezTo>
                  <a:cubicBezTo>
                    <a:pt x="1322" y="1317"/>
                    <a:pt x="1348" y="1298"/>
                    <a:pt x="1361" y="1276"/>
                  </a:cubicBezTo>
                  <a:cubicBezTo>
                    <a:pt x="1372" y="1255"/>
                    <a:pt x="1368" y="1231"/>
                    <a:pt x="1305" y="1197"/>
                  </a:cubicBezTo>
                  <a:lnTo>
                    <a:pt x="1305" y="1197"/>
                  </a:lnTo>
                  <a:cubicBezTo>
                    <a:pt x="1358" y="1200"/>
                    <a:pt x="1385" y="1217"/>
                    <a:pt x="1403" y="1230"/>
                  </a:cubicBezTo>
                  <a:cubicBezTo>
                    <a:pt x="1411" y="1237"/>
                    <a:pt x="1417" y="1241"/>
                    <a:pt x="1424" y="1241"/>
                  </a:cubicBezTo>
                  <a:cubicBezTo>
                    <a:pt x="1431" y="1241"/>
                    <a:pt x="1439" y="1237"/>
                    <a:pt x="1451" y="1226"/>
                  </a:cubicBezTo>
                  <a:cubicBezTo>
                    <a:pt x="1463" y="1234"/>
                    <a:pt x="1475" y="1241"/>
                    <a:pt x="1485" y="1250"/>
                  </a:cubicBezTo>
                  <a:cubicBezTo>
                    <a:pt x="1501" y="1252"/>
                    <a:pt x="1515" y="1252"/>
                    <a:pt x="1527" y="1252"/>
                  </a:cubicBezTo>
                  <a:cubicBezTo>
                    <a:pt x="1582" y="1252"/>
                    <a:pt x="1615" y="1242"/>
                    <a:pt x="1629" y="1228"/>
                  </a:cubicBezTo>
                  <a:cubicBezTo>
                    <a:pt x="1647" y="1209"/>
                    <a:pt x="1639" y="1183"/>
                    <a:pt x="1622" y="1157"/>
                  </a:cubicBezTo>
                  <a:cubicBezTo>
                    <a:pt x="1596" y="1136"/>
                    <a:pt x="1571" y="1119"/>
                    <a:pt x="1551" y="1100"/>
                  </a:cubicBezTo>
                  <a:cubicBezTo>
                    <a:pt x="1544" y="1093"/>
                    <a:pt x="1527" y="1082"/>
                    <a:pt x="1515" y="1072"/>
                  </a:cubicBezTo>
                  <a:cubicBezTo>
                    <a:pt x="1502" y="1063"/>
                    <a:pt x="1492" y="1052"/>
                    <a:pt x="1482" y="1044"/>
                  </a:cubicBezTo>
                  <a:cubicBezTo>
                    <a:pt x="1465" y="1027"/>
                    <a:pt x="1455" y="1011"/>
                    <a:pt x="1457" y="997"/>
                  </a:cubicBezTo>
                  <a:cubicBezTo>
                    <a:pt x="1460" y="986"/>
                    <a:pt x="1472" y="974"/>
                    <a:pt x="1495" y="961"/>
                  </a:cubicBezTo>
                  <a:lnTo>
                    <a:pt x="1495" y="961"/>
                  </a:lnTo>
                  <a:cubicBezTo>
                    <a:pt x="1489" y="964"/>
                    <a:pt x="1484" y="964"/>
                    <a:pt x="1475" y="964"/>
                  </a:cubicBezTo>
                  <a:cubicBezTo>
                    <a:pt x="1472" y="964"/>
                    <a:pt x="1469" y="964"/>
                    <a:pt x="1466" y="964"/>
                  </a:cubicBezTo>
                  <a:cubicBezTo>
                    <a:pt x="1478" y="930"/>
                    <a:pt x="1466" y="891"/>
                    <a:pt x="1442" y="851"/>
                  </a:cubicBezTo>
                  <a:cubicBezTo>
                    <a:pt x="1431" y="831"/>
                    <a:pt x="1416" y="811"/>
                    <a:pt x="1403" y="792"/>
                  </a:cubicBezTo>
                  <a:cubicBezTo>
                    <a:pt x="1387" y="772"/>
                    <a:pt x="1369" y="753"/>
                    <a:pt x="1354" y="735"/>
                  </a:cubicBezTo>
                  <a:cubicBezTo>
                    <a:pt x="1338" y="716"/>
                    <a:pt x="1323" y="699"/>
                    <a:pt x="1309" y="680"/>
                  </a:cubicBezTo>
                  <a:cubicBezTo>
                    <a:pt x="1295" y="662"/>
                    <a:pt x="1284" y="644"/>
                    <a:pt x="1275" y="624"/>
                  </a:cubicBezTo>
                  <a:cubicBezTo>
                    <a:pt x="1266" y="605"/>
                    <a:pt x="1259" y="585"/>
                    <a:pt x="1258" y="562"/>
                  </a:cubicBezTo>
                  <a:cubicBezTo>
                    <a:pt x="1255" y="540"/>
                    <a:pt x="1257" y="514"/>
                    <a:pt x="1262" y="486"/>
                  </a:cubicBezTo>
                  <a:cubicBezTo>
                    <a:pt x="1262" y="459"/>
                    <a:pt x="1246" y="450"/>
                    <a:pt x="1224" y="450"/>
                  </a:cubicBezTo>
                  <a:cubicBezTo>
                    <a:pt x="1222" y="450"/>
                    <a:pt x="1219" y="450"/>
                    <a:pt x="1217" y="450"/>
                  </a:cubicBezTo>
                  <a:cubicBezTo>
                    <a:pt x="1191" y="451"/>
                    <a:pt x="1157" y="462"/>
                    <a:pt x="1124" y="467"/>
                  </a:cubicBezTo>
                  <a:cubicBezTo>
                    <a:pt x="1148" y="447"/>
                    <a:pt x="1172" y="425"/>
                    <a:pt x="1197" y="403"/>
                  </a:cubicBezTo>
                  <a:lnTo>
                    <a:pt x="1197" y="403"/>
                  </a:lnTo>
                  <a:cubicBezTo>
                    <a:pt x="1156" y="409"/>
                    <a:pt x="1114" y="419"/>
                    <a:pt x="1076" y="430"/>
                  </a:cubicBezTo>
                  <a:cubicBezTo>
                    <a:pt x="1075" y="430"/>
                    <a:pt x="1074" y="430"/>
                    <a:pt x="1073" y="430"/>
                  </a:cubicBezTo>
                  <a:cubicBezTo>
                    <a:pt x="1051" y="430"/>
                    <a:pt x="1046" y="418"/>
                    <a:pt x="1050" y="398"/>
                  </a:cubicBezTo>
                  <a:cubicBezTo>
                    <a:pt x="1053" y="377"/>
                    <a:pt x="1066" y="349"/>
                    <a:pt x="1077" y="322"/>
                  </a:cubicBezTo>
                  <a:cubicBezTo>
                    <a:pt x="1094" y="278"/>
                    <a:pt x="1104" y="236"/>
                    <a:pt x="1061" y="236"/>
                  </a:cubicBezTo>
                  <a:cubicBezTo>
                    <a:pt x="1052" y="236"/>
                    <a:pt x="1040" y="238"/>
                    <a:pt x="1025" y="242"/>
                  </a:cubicBezTo>
                  <a:lnTo>
                    <a:pt x="982" y="294"/>
                  </a:lnTo>
                  <a:cubicBezTo>
                    <a:pt x="974" y="265"/>
                    <a:pt x="896" y="260"/>
                    <a:pt x="954" y="211"/>
                  </a:cubicBezTo>
                  <a:lnTo>
                    <a:pt x="954" y="211"/>
                  </a:lnTo>
                  <a:cubicBezTo>
                    <a:pt x="947" y="216"/>
                    <a:pt x="923" y="234"/>
                    <a:pt x="915" y="234"/>
                  </a:cubicBezTo>
                  <a:cubicBezTo>
                    <a:pt x="912" y="234"/>
                    <a:pt x="912" y="231"/>
                    <a:pt x="917" y="222"/>
                  </a:cubicBezTo>
                  <a:lnTo>
                    <a:pt x="953" y="185"/>
                  </a:lnTo>
                  <a:lnTo>
                    <a:pt x="953" y="185"/>
                  </a:lnTo>
                  <a:cubicBezTo>
                    <a:pt x="917" y="191"/>
                    <a:pt x="881" y="196"/>
                    <a:pt x="846" y="202"/>
                  </a:cubicBezTo>
                  <a:cubicBezTo>
                    <a:pt x="840" y="172"/>
                    <a:pt x="877" y="136"/>
                    <a:pt x="910" y="100"/>
                  </a:cubicBezTo>
                  <a:cubicBezTo>
                    <a:pt x="942" y="66"/>
                    <a:pt x="969" y="31"/>
                    <a:pt x="944" y="1"/>
                  </a:cubicBezTo>
                  <a:cubicBezTo>
                    <a:pt x="943" y="1"/>
                    <a:pt x="942" y="1"/>
                    <a:pt x="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1293450" y="21297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0" y="0"/>
                  </a:moveTo>
                  <a:cubicBezTo>
                    <a:pt x="5" y="10"/>
                    <a:pt x="9" y="18"/>
                    <a:pt x="13" y="26"/>
                  </a:cubicBezTo>
                  <a:cubicBezTo>
                    <a:pt x="15" y="23"/>
                    <a:pt x="16" y="22"/>
                    <a:pt x="17" y="21"/>
                  </a:cubicBezTo>
                  <a:cubicBezTo>
                    <a:pt x="17" y="18"/>
                    <a:pt x="16" y="15"/>
                    <a:pt x="17" y="13"/>
                  </a:cubicBezTo>
                  <a:cubicBezTo>
                    <a:pt x="11" y="8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1345175" y="2120425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4" y="0"/>
                  </a:moveTo>
                  <a:cubicBezTo>
                    <a:pt x="3" y="3"/>
                    <a:pt x="2" y="6"/>
                    <a:pt x="1" y="8"/>
                  </a:cubicBezTo>
                  <a:lnTo>
                    <a:pt x="1" y="8"/>
                  </a:lnTo>
                  <a:cubicBezTo>
                    <a:pt x="2" y="6"/>
                    <a:pt x="4" y="4"/>
                    <a:pt x="4" y="0"/>
                  </a:cubicBezTo>
                  <a:close/>
                  <a:moveTo>
                    <a:pt x="1" y="8"/>
                  </a:moveTo>
                  <a:cubicBezTo>
                    <a:pt x="1" y="9"/>
                    <a:pt x="0" y="10"/>
                    <a:pt x="0" y="11"/>
                  </a:cubicBezTo>
                  <a:lnTo>
                    <a:pt x="0" y="14"/>
                  </a:lnTo>
                  <a:cubicBezTo>
                    <a:pt x="1" y="12"/>
                    <a:pt x="1" y="10"/>
                    <a:pt x="1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1270050" y="21534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lnTo>
                    <a:pt x="1" y="10"/>
                  </a:lnTo>
                  <a:lnTo>
                    <a:pt x="2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1338025" y="2109325"/>
              <a:ext cx="125" cy="625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2" y="0"/>
                  </a:moveTo>
                  <a:cubicBezTo>
                    <a:pt x="1" y="7"/>
                    <a:pt x="2" y="16"/>
                    <a:pt x="4" y="24"/>
                  </a:cubicBezTo>
                  <a:cubicBezTo>
                    <a:pt x="4" y="17"/>
                    <a:pt x="4" y="8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1332550" y="2107975"/>
              <a:ext cx="700" cy="875"/>
            </a:xfrm>
            <a:custGeom>
              <a:avLst/>
              <a:gdLst/>
              <a:ahLst/>
              <a:cxnLst/>
              <a:rect l="l" t="t" r="r" b="b"/>
              <a:pathLst>
                <a:path w="28" h="35" extrusionOk="0">
                  <a:moveTo>
                    <a:pt x="0" y="0"/>
                  </a:moveTo>
                  <a:cubicBezTo>
                    <a:pt x="11" y="19"/>
                    <a:pt x="19" y="28"/>
                    <a:pt x="27" y="35"/>
                  </a:cubicBezTo>
                  <a:cubicBezTo>
                    <a:pt x="18" y="23"/>
                    <a:pt x="8" y="1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1329300" y="2107650"/>
              <a:ext cx="50" cy="1000"/>
            </a:xfrm>
            <a:custGeom>
              <a:avLst/>
              <a:gdLst/>
              <a:ahLst/>
              <a:cxnLst/>
              <a:rect l="l" t="t" r="r" b="b"/>
              <a:pathLst>
                <a:path w="2" h="40" extrusionOk="0">
                  <a:moveTo>
                    <a:pt x="1" y="1"/>
                  </a:moveTo>
                  <a:cubicBezTo>
                    <a:pt x="0" y="17"/>
                    <a:pt x="0" y="29"/>
                    <a:pt x="0" y="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1368575" y="21508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1"/>
                  </a:moveTo>
                  <a:cubicBezTo>
                    <a:pt x="1" y="4"/>
                    <a:pt x="1" y="6"/>
                    <a:pt x="2" y="9"/>
                  </a:cubicBezTo>
                  <a:cubicBezTo>
                    <a:pt x="6" y="17"/>
                    <a:pt x="8" y="20"/>
                    <a:pt x="9" y="20"/>
                  </a:cubicBezTo>
                  <a:cubicBezTo>
                    <a:pt x="10" y="20"/>
                    <a:pt x="7" y="1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1362750" y="2131100"/>
              <a:ext cx="1250" cy="475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37" y="1"/>
                  </a:moveTo>
                  <a:cubicBezTo>
                    <a:pt x="30" y="1"/>
                    <a:pt x="18" y="4"/>
                    <a:pt x="0" y="11"/>
                  </a:cubicBezTo>
                  <a:cubicBezTo>
                    <a:pt x="18" y="12"/>
                    <a:pt x="35" y="13"/>
                    <a:pt x="48" y="18"/>
                  </a:cubicBezTo>
                  <a:cubicBezTo>
                    <a:pt x="49" y="8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1357300" y="21716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0"/>
                  </a:moveTo>
                  <a:cubicBezTo>
                    <a:pt x="3" y="0"/>
                    <a:pt x="1" y="1"/>
                    <a:pt x="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1363775" y="2131550"/>
              <a:ext cx="750" cy="875"/>
            </a:xfrm>
            <a:custGeom>
              <a:avLst/>
              <a:gdLst/>
              <a:ahLst/>
              <a:cxnLst/>
              <a:rect l="l" t="t" r="r" b="b"/>
              <a:pathLst>
                <a:path w="30" h="35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14"/>
                    <a:pt x="1" y="27"/>
                    <a:pt x="17" y="34"/>
                  </a:cubicBezTo>
                  <a:cubicBezTo>
                    <a:pt x="30" y="16"/>
                    <a:pt x="22" y="5"/>
                    <a:pt x="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1312250" y="2110400"/>
              <a:ext cx="250" cy="400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0" y="1"/>
                  </a:moveTo>
                  <a:cubicBezTo>
                    <a:pt x="3" y="6"/>
                    <a:pt x="4" y="11"/>
                    <a:pt x="5" y="1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1312275" y="2110750"/>
              <a:ext cx="200" cy="325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4" y="0"/>
                  </a:moveTo>
                  <a:lnTo>
                    <a:pt x="0" y="13"/>
                  </a:lnTo>
                  <a:cubicBezTo>
                    <a:pt x="4" y="12"/>
                    <a:pt x="7" y="11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1311925" y="2111050"/>
              <a:ext cx="375" cy="750"/>
            </a:xfrm>
            <a:custGeom>
              <a:avLst/>
              <a:gdLst/>
              <a:ahLst/>
              <a:cxnLst/>
              <a:rect l="l" t="t" r="r" b="b"/>
              <a:pathLst>
                <a:path w="15" h="30" extrusionOk="0">
                  <a:moveTo>
                    <a:pt x="14" y="1"/>
                  </a:moveTo>
                  <a:cubicBezTo>
                    <a:pt x="9" y="4"/>
                    <a:pt x="1" y="5"/>
                    <a:pt x="8" y="3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1317525" y="2108800"/>
              <a:ext cx="200" cy="825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1" y="1"/>
                  </a:moveTo>
                  <a:cubicBezTo>
                    <a:pt x="2" y="8"/>
                    <a:pt x="3" y="18"/>
                    <a:pt x="8" y="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2"/>
            <p:cNvSpPr/>
            <p:nvPr/>
          </p:nvSpPr>
          <p:spPr>
            <a:xfrm>
              <a:off x="1317375" y="2107975"/>
              <a:ext cx="1800" cy="1425"/>
            </a:xfrm>
            <a:custGeom>
              <a:avLst/>
              <a:gdLst/>
              <a:ahLst/>
              <a:cxnLst/>
              <a:rect l="l" t="t" r="r" b="b"/>
              <a:pathLst>
                <a:path w="72" h="57" extrusionOk="0">
                  <a:moveTo>
                    <a:pt x="12" y="1"/>
                  </a:moveTo>
                  <a:cubicBezTo>
                    <a:pt x="7" y="1"/>
                    <a:pt x="3" y="3"/>
                    <a:pt x="0" y="8"/>
                  </a:cubicBezTo>
                  <a:lnTo>
                    <a:pt x="5" y="34"/>
                  </a:lnTo>
                  <a:cubicBezTo>
                    <a:pt x="4" y="24"/>
                    <a:pt x="6" y="20"/>
                    <a:pt x="10" y="20"/>
                  </a:cubicBezTo>
                  <a:cubicBezTo>
                    <a:pt x="16" y="20"/>
                    <a:pt x="27" y="30"/>
                    <a:pt x="38" y="39"/>
                  </a:cubicBezTo>
                  <a:cubicBezTo>
                    <a:pt x="48" y="48"/>
                    <a:pt x="58" y="56"/>
                    <a:pt x="64" y="56"/>
                  </a:cubicBezTo>
                  <a:cubicBezTo>
                    <a:pt x="69" y="56"/>
                    <a:pt x="72" y="52"/>
                    <a:pt x="71" y="40"/>
                  </a:cubicBezTo>
                  <a:cubicBezTo>
                    <a:pt x="58" y="36"/>
                    <a:pt x="30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2"/>
            <p:cNvSpPr/>
            <p:nvPr/>
          </p:nvSpPr>
          <p:spPr>
            <a:xfrm>
              <a:off x="1325725" y="2117350"/>
              <a:ext cx="1125" cy="3000"/>
            </a:xfrm>
            <a:custGeom>
              <a:avLst/>
              <a:gdLst/>
              <a:ahLst/>
              <a:cxnLst/>
              <a:rect l="l" t="t" r="r" b="b"/>
              <a:pathLst>
                <a:path w="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34"/>
                    <a:pt x="27" y="80"/>
                    <a:pt x="12" y="91"/>
                  </a:cubicBezTo>
                  <a:cubicBezTo>
                    <a:pt x="26" y="112"/>
                    <a:pt x="33" y="120"/>
                    <a:pt x="35" y="120"/>
                  </a:cubicBezTo>
                  <a:cubicBezTo>
                    <a:pt x="39" y="120"/>
                    <a:pt x="35" y="106"/>
                    <a:pt x="31" y="90"/>
                  </a:cubicBezTo>
                  <a:cubicBezTo>
                    <a:pt x="26" y="61"/>
                    <a:pt x="18" y="21"/>
                    <a:pt x="41" y="21"/>
                  </a:cubicBezTo>
                  <a:cubicBezTo>
                    <a:pt x="42" y="21"/>
                    <a:pt x="43" y="21"/>
                    <a:pt x="45" y="22"/>
                  </a:cubicBezTo>
                  <a:cubicBezTo>
                    <a:pt x="30" y="13"/>
                    <a:pt x="15" y="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1329500" y="2118925"/>
              <a:ext cx="1000" cy="1775"/>
            </a:xfrm>
            <a:custGeom>
              <a:avLst/>
              <a:gdLst/>
              <a:ahLst/>
              <a:cxnLst/>
              <a:rect l="l" t="t" r="r" b="b"/>
              <a:pathLst>
                <a:path w="40" h="7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17"/>
                    <a:pt x="24" y="50"/>
                    <a:pt x="24" y="71"/>
                  </a:cubicBezTo>
                  <a:cubicBezTo>
                    <a:pt x="35" y="38"/>
                    <a:pt x="39" y="29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1347925" y="2126300"/>
              <a:ext cx="1550" cy="1450"/>
            </a:xfrm>
            <a:custGeom>
              <a:avLst/>
              <a:gdLst/>
              <a:ahLst/>
              <a:cxnLst/>
              <a:rect l="l" t="t" r="r" b="b"/>
              <a:pathLst>
                <a:path w="62" h="58" extrusionOk="0">
                  <a:moveTo>
                    <a:pt x="61" y="1"/>
                  </a:moveTo>
                  <a:lnTo>
                    <a:pt x="61" y="1"/>
                  </a:lnTo>
                  <a:cubicBezTo>
                    <a:pt x="58" y="3"/>
                    <a:pt x="55" y="6"/>
                    <a:pt x="53" y="8"/>
                  </a:cubicBezTo>
                  <a:lnTo>
                    <a:pt x="53" y="8"/>
                  </a:lnTo>
                  <a:lnTo>
                    <a:pt x="61" y="1"/>
                  </a:lnTo>
                  <a:close/>
                  <a:moveTo>
                    <a:pt x="53" y="8"/>
                  </a:moveTo>
                  <a:lnTo>
                    <a:pt x="0" y="58"/>
                  </a:lnTo>
                  <a:cubicBezTo>
                    <a:pt x="0" y="58"/>
                    <a:pt x="1" y="58"/>
                    <a:pt x="1" y="58"/>
                  </a:cubicBezTo>
                  <a:cubicBezTo>
                    <a:pt x="17" y="58"/>
                    <a:pt x="24" y="37"/>
                    <a:pt x="5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1359850" y="2122075"/>
              <a:ext cx="1700" cy="1225"/>
            </a:xfrm>
            <a:custGeom>
              <a:avLst/>
              <a:gdLst/>
              <a:ahLst/>
              <a:cxnLst/>
              <a:rect l="l" t="t" r="r" b="b"/>
              <a:pathLst>
                <a:path w="68" h="49" extrusionOk="0">
                  <a:moveTo>
                    <a:pt x="67" y="1"/>
                  </a:moveTo>
                  <a:lnTo>
                    <a:pt x="0" y="37"/>
                  </a:lnTo>
                  <a:cubicBezTo>
                    <a:pt x="14" y="41"/>
                    <a:pt x="25" y="45"/>
                    <a:pt x="38" y="48"/>
                  </a:cubicBezTo>
                  <a:cubicBezTo>
                    <a:pt x="48" y="33"/>
                    <a:pt x="57" y="16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349425" y="2133375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13" y="1"/>
                  </a:moveTo>
                  <a:lnTo>
                    <a:pt x="0" y="3"/>
                  </a:lnTo>
                  <a:cubicBezTo>
                    <a:pt x="13" y="4"/>
                    <a:pt x="25" y="5"/>
                    <a:pt x="36" y="6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341275" y="2158550"/>
              <a:ext cx="1550" cy="2250"/>
            </a:xfrm>
            <a:custGeom>
              <a:avLst/>
              <a:gdLst/>
              <a:ahLst/>
              <a:cxnLst/>
              <a:rect l="l" t="t" r="r" b="b"/>
              <a:pathLst>
                <a:path w="62" h="90" extrusionOk="0">
                  <a:moveTo>
                    <a:pt x="4" y="0"/>
                  </a:moveTo>
                  <a:cubicBezTo>
                    <a:pt x="1" y="0"/>
                    <a:pt x="0" y="3"/>
                    <a:pt x="1" y="8"/>
                  </a:cubicBezTo>
                  <a:lnTo>
                    <a:pt x="62" y="90"/>
                  </a:lnTo>
                  <a:cubicBezTo>
                    <a:pt x="62" y="72"/>
                    <a:pt x="16" y="0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326375" y="2166700"/>
              <a:ext cx="1175" cy="1350"/>
            </a:xfrm>
            <a:custGeom>
              <a:avLst/>
              <a:gdLst/>
              <a:ahLst/>
              <a:cxnLst/>
              <a:rect l="l" t="t" r="r" b="b"/>
              <a:pathLst>
                <a:path w="47" h="54" extrusionOk="0">
                  <a:moveTo>
                    <a:pt x="9" y="0"/>
                  </a:moveTo>
                  <a:cubicBezTo>
                    <a:pt x="4" y="0"/>
                    <a:pt x="0" y="8"/>
                    <a:pt x="1" y="28"/>
                  </a:cubicBezTo>
                  <a:cubicBezTo>
                    <a:pt x="16" y="30"/>
                    <a:pt x="35" y="54"/>
                    <a:pt x="43" y="54"/>
                  </a:cubicBezTo>
                  <a:cubicBezTo>
                    <a:pt x="45" y="54"/>
                    <a:pt x="46" y="53"/>
                    <a:pt x="47" y="50"/>
                  </a:cubicBezTo>
                  <a:cubicBezTo>
                    <a:pt x="33" y="21"/>
                    <a:pt x="19" y="0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290850" y="2150550"/>
              <a:ext cx="900" cy="275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" y="0"/>
                  </a:moveTo>
                  <a:lnTo>
                    <a:pt x="0" y="11"/>
                  </a:lnTo>
                  <a:cubicBezTo>
                    <a:pt x="12" y="9"/>
                    <a:pt x="24" y="6"/>
                    <a:pt x="36" y="5"/>
                  </a:cubicBezTo>
                  <a:cubicBezTo>
                    <a:pt x="24" y="3"/>
                    <a:pt x="14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1417875" y="221920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2" y="0"/>
                  </a:moveTo>
                  <a:lnTo>
                    <a:pt x="0" y="9"/>
                  </a:lnTo>
                  <a:cubicBezTo>
                    <a:pt x="6" y="8"/>
                    <a:pt x="10" y="4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1419775" y="2198700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3" y="8"/>
                    <a:pt x="13" y="10"/>
                    <a:pt x="24" y="10"/>
                  </a:cubicBezTo>
                  <a:cubicBezTo>
                    <a:pt x="17" y="5"/>
                    <a:pt x="11" y="1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422525" y="2195275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8" y="0"/>
                  </a:moveTo>
                  <a:cubicBezTo>
                    <a:pt x="5" y="2"/>
                    <a:pt x="3" y="5"/>
                    <a:pt x="1" y="7"/>
                  </a:cubicBezTo>
                  <a:cubicBezTo>
                    <a:pt x="11" y="5"/>
                    <a:pt x="16" y="2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418175" y="221862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5" y="1"/>
                  </a:moveTo>
                  <a:cubicBezTo>
                    <a:pt x="4" y="1"/>
                    <a:pt x="9" y="13"/>
                    <a:pt x="0" y="23"/>
                  </a:cubicBezTo>
                  <a:lnTo>
                    <a:pt x="36" y="2"/>
                  </a:lnTo>
                  <a:cubicBezTo>
                    <a:pt x="32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1377400" y="2061150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6" y="0"/>
                  </a:moveTo>
                  <a:cubicBezTo>
                    <a:pt x="6" y="2"/>
                    <a:pt x="5" y="3"/>
                    <a:pt x="4" y="5"/>
                  </a:cubicBezTo>
                  <a:lnTo>
                    <a:pt x="4" y="5"/>
                  </a:lnTo>
                  <a:cubicBezTo>
                    <a:pt x="5" y="3"/>
                    <a:pt x="6" y="2"/>
                    <a:pt x="6" y="0"/>
                  </a:cubicBezTo>
                  <a:close/>
                  <a:moveTo>
                    <a:pt x="4" y="5"/>
                  </a:moveTo>
                  <a:cubicBezTo>
                    <a:pt x="2" y="11"/>
                    <a:pt x="0" y="15"/>
                    <a:pt x="1" y="16"/>
                  </a:cubicBezTo>
                  <a:cubicBezTo>
                    <a:pt x="3" y="12"/>
                    <a:pt x="3" y="8"/>
                    <a:pt x="4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373525" y="2046875"/>
              <a:ext cx="700" cy="1225"/>
            </a:xfrm>
            <a:custGeom>
              <a:avLst/>
              <a:gdLst/>
              <a:ahLst/>
              <a:cxnLst/>
              <a:rect l="l" t="t" r="r" b="b"/>
              <a:pathLst>
                <a:path w="28" h="49" extrusionOk="0">
                  <a:moveTo>
                    <a:pt x="28" y="0"/>
                  </a:moveTo>
                  <a:lnTo>
                    <a:pt x="1" y="49"/>
                  </a:lnTo>
                  <a:lnTo>
                    <a:pt x="7" y="47"/>
                  </a:lnTo>
                  <a:cubicBezTo>
                    <a:pt x="15" y="31"/>
                    <a:pt x="21" y="16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1425575" y="2188975"/>
              <a:ext cx="200" cy="12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2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" y="3"/>
                    <a:pt x="7" y="4"/>
                    <a:pt x="7" y="4"/>
                  </a:cubicBezTo>
                  <a:cubicBezTo>
                    <a:pt x="8" y="4"/>
                    <a:pt x="6" y="3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418875" y="2130775"/>
              <a:ext cx="4875" cy="750"/>
            </a:xfrm>
            <a:custGeom>
              <a:avLst/>
              <a:gdLst/>
              <a:ahLst/>
              <a:cxnLst/>
              <a:rect l="l" t="t" r="r" b="b"/>
              <a:pathLst>
                <a:path w="195" h="30" extrusionOk="0">
                  <a:moveTo>
                    <a:pt x="55" y="0"/>
                  </a:moveTo>
                  <a:cubicBezTo>
                    <a:pt x="39" y="0"/>
                    <a:pt x="22" y="4"/>
                    <a:pt x="0" y="13"/>
                  </a:cubicBezTo>
                  <a:cubicBezTo>
                    <a:pt x="2" y="13"/>
                    <a:pt x="4" y="13"/>
                    <a:pt x="6" y="13"/>
                  </a:cubicBezTo>
                  <a:cubicBezTo>
                    <a:pt x="33" y="13"/>
                    <a:pt x="87" y="29"/>
                    <a:pt x="135" y="29"/>
                  </a:cubicBezTo>
                  <a:cubicBezTo>
                    <a:pt x="158" y="29"/>
                    <a:pt x="178" y="26"/>
                    <a:pt x="194" y="16"/>
                  </a:cubicBezTo>
                  <a:lnTo>
                    <a:pt x="194" y="16"/>
                  </a:lnTo>
                  <a:cubicBezTo>
                    <a:pt x="181" y="20"/>
                    <a:pt x="169" y="22"/>
                    <a:pt x="158" y="22"/>
                  </a:cubicBezTo>
                  <a:cubicBezTo>
                    <a:pt x="119" y="22"/>
                    <a:pt x="93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418650" y="2131100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9" y="0"/>
                  </a:moveTo>
                  <a:lnTo>
                    <a:pt x="3" y="3"/>
                  </a:lnTo>
                  <a:lnTo>
                    <a:pt x="3" y="3"/>
                  </a:lnTo>
                  <a:cubicBezTo>
                    <a:pt x="4" y="2"/>
                    <a:pt x="7" y="2"/>
                    <a:pt x="9" y="0"/>
                  </a:cubicBezTo>
                  <a:close/>
                  <a:moveTo>
                    <a:pt x="3" y="3"/>
                  </a:moveTo>
                  <a:cubicBezTo>
                    <a:pt x="2" y="3"/>
                    <a:pt x="1" y="3"/>
                    <a:pt x="0" y="4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423175" y="2174450"/>
              <a:ext cx="1050" cy="175"/>
            </a:xfrm>
            <a:custGeom>
              <a:avLst/>
              <a:gdLst/>
              <a:ahLst/>
              <a:cxnLst/>
              <a:rect l="l" t="t" r="r" b="b"/>
              <a:pathLst>
                <a:path w="42" h="7" extrusionOk="0">
                  <a:moveTo>
                    <a:pt x="41" y="0"/>
                  </a:moveTo>
                  <a:lnTo>
                    <a:pt x="41" y="0"/>
                  </a:lnTo>
                  <a:cubicBezTo>
                    <a:pt x="26" y="1"/>
                    <a:pt x="12" y="5"/>
                    <a:pt x="1" y="7"/>
                  </a:cubicBezTo>
                  <a:cubicBezTo>
                    <a:pt x="11" y="7"/>
                    <a:pt x="22" y="5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1421000" y="218502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1"/>
                  </a:moveTo>
                  <a:cubicBezTo>
                    <a:pt x="5" y="4"/>
                    <a:pt x="1" y="8"/>
                    <a:pt x="1" y="1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1420875" y="2168450"/>
              <a:ext cx="500" cy="425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12" y="1"/>
                  </a:moveTo>
                  <a:lnTo>
                    <a:pt x="12" y="1"/>
                  </a:lnTo>
                  <a:cubicBezTo>
                    <a:pt x="7" y="2"/>
                    <a:pt x="4" y="2"/>
                    <a:pt x="0" y="3"/>
                  </a:cubicBezTo>
                  <a:cubicBezTo>
                    <a:pt x="8" y="5"/>
                    <a:pt x="14" y="8"/>
                    <a:pt x="12" y="11"/>
                  </a:cubicBezTo>
                  <a:lnTo>
                    <a:pt x="12" y="11"/>
                  </a:lnTo>
                  <a:cubicBezTo>
                    <a:pt x="17" y="8"/>
                    <a:pt x="20" y="6"/>
                    <a:pt x="12" y="1"/>
                  </a:cubicBezTo>
                  <a:close/>
                  <a:moveTo>
                    <a:pt x="12" y="11"/>
                  </a:moveTo>
                  <a:cubicBezTo>
                    <a:pt x="10" y="13"/>
                    <a:pt x="7" y="14"/>
                    <a:pt x="4" y="16"/>
                  </a:cubicBezTo>
                  <a:cubicBezTo>
                    <a:pt x="9" y="14"/>
                    <a:pt x="12" y="13"/>
                    <a:pt x="12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2"/>
            <p:cNvSpPr/>
            <p:nvPr/>
          </p:nvSpPr>
          <p:spPr>
            <a:xfrm>
              <a:off x="1420450" y="2163025"/>
              <a:ext cx="475" cy="30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0"/>
                  </a:moveTo>
                  <a:lnTo>
                    <a:pt x="18" y="0"/>
                  </a:lnTo>
                  <a:cubicBezTo>
                    <a:pt x="12" y="1"/>
                    <a:pt x="7" y="2"/>
                    <a:pt x="1" y="4"/>
                  </a:cubicBezTo>
                  <a:cubicBezTo>
                    <a:pt x="2" y="6"/>
                    <a:pt x="5" y="9"/>
                    <a:pt x="6" y="1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1392850" y="2063850"/>
              <a:ext cx="1475" cy="2000"/>
            </a:xfrm>
            <a:custGeom>
              <a:avLst/>
              <a:gdLst/>
              <a:ahLst/>
              <a:cxnLst/>
              <a:rect l="l" t="t" r="r" b="b"/>
              <a:pathLst>
                <a:path w="59" h="80" extrusionOk="0">
                  <a:moveTo>
                    <a:pt x="58" y="0"/>
                  </a:moveTo>
                  <a:lnTo>
                    <a:pt x="58" y="0"/>
                  </a:lnTo>
                  <a:cubicBezTo>
                    <a:pt x="36" y="61"/>
                    <a:pt x="0" y="72"/>
                    <a:pt x="33" y="79"/>
                  </a:cubicBezTo>
                  <a:cubicBezTo>
                    <a:pt x="41" y="54"/>
                    <a:pt x="49" y="27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1402975" y="2167725"/>
              <a:ext cx="375" cy="1000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cubicBezTo>
                    <a:pt x="6" y="11"/>
                    <a:pt x="1" y="26"/>
                    <a:pt x="1" y="39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1404575" y="2091700"/>
              <a:ext cx="350" cy="225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3" y="0"/>
                  </a:moveTo>
                  <a:cubicBezTo>
                    <a:pt x="0" y="3"/>
                    <a:pt x="3" y="6"/>
                    <a:pt x="14" y="8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1402975" y="2164375"/>
              <a:ext cx="1625" cy="625"/>
            </a:xfrm>
            <a:custGeom>
              <a:avLst/>
              <a:gdLst/>
              <a:ahLst/>
              <a:cxnLst/>
              <a:rect l="l" t="t" r="r" b="b"/>
              <a:pathLst>
                <a:path w="65" h="25" extrusionOk="0">
                  <a:moveTo>
                    <a:pt x="41" y="0"/>
                  </a:moveTo>
                  <a:lnTo>
                    <a:pt x="1" y="25"/>
                  </a:lnTo>
                  <a:cubicBezTo>
                    <a:pt x="33" y="19"/>
                    <a:pt x="52" y="10"/>
                    <a:pt x="64" y="4"/>
                  </a:cubicBezTo>
                  <a:cubicBezTo>
                    <a:pt x="58" y="3"/>
                    <a:pt x="5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1394300" y="2063825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1370175" y="2041350"/>
              <a:ext cx="57575" cy="201500"/>
            </a:xfrm>
            <a:custGeom>
              <a:avLst/>
              <a:gdLst/>
              <a:ahLst/>
              <a:cxnLst/>
              <a:rect l="l" t="t" r="r" b="b"/>
              <a:pathLst>
                <a:path w="2303" h="8060" extrusionOk="0">
                  <a:moveTo>
                    <a:pt x="1021" y="356"/>
                  </a:moveTo>
                  <a:lnTo>
                    <a:pt x="1021" y="356"/>
                  </a:lnTo>
                  <a:cubicBezTo>
                    <a:pt x="1022" y="362"/>
                    <a:pt x="1023" y="369"/>
                    <a:pt x="1023" y="374"/>
                  </a:cubicBezTo>
                  <a:lnTo>
                    <a:pt x="1023" y="374"/>
                  </a:lnTo>
                  <a:cubicBezTo>
                    <a:pt x="1023" y="369"/>
                    <a:pt x="1022" y="363"/>
                    <a:pt x="1021" y="356"/>
                  </a:cubicBezTo>
                  <a:close/>
                  <a:moveTo>
                    <a:pt x="1796" y="635"/>
                  </a:moveTo>
                  <a:cubicBezTo>
                    <a:pt x="1793" y="641"/>
                    <a:pt x="1789" y="647"/>
                    <a:pt x="1783" y="653"/>
                  </a:cubicBezTo>
                  <a:cubicBezTo>
                    <a:pt x="1785" y="657"/>
                    <a:pt x="1786" y="661"/>
                    <a:pt x="1787" y="665"/>
                  </a:cubicBezTo>
                  <a:lnTo>
                    <a:pt x="1787" y="665"/>
                  </a:lnTo>
                  <a:cubicBezTo>
                    <a:pt x="1797" y="654"/>
                    <a:pt x="1804" y="641"/>
                    <a:pt x="1796" y="635"/>
                  </a:cubicBezTo>
                  <a:close/>
                  <a:moveTo>
                    <a:pt x="1651" y="677"/>
                  </a:moveTo>
                  <a:cubicBezTo>
                    <a:pt x="1651" y="677"/>
                    <a:pt x="1651" y="677"/>
                    <a:pt x="1651" y="677"/>
                  </a:cubicBezTo>
                  <a:cubicBezTo>
                    <a:pt x="1651" y="677"/>
                    <a:pt x="1651" y="677"/>
                    <a:pt x="1651" y="677"/>
                  </a:cubicBezTo>
                  <a:close/>
                  <a:moveTo>
                    <a:pt x="180" y="711"/>
                  </a:moveTo>
                  <a:cubicBezTo>
                    <a:pt x="179" y="712"/>
                    <a:pt x="178" y="713"/>
                    <a:pt x="177" y="714"/>
                  </a:cubicBezTo>
                  <a:cubicBezTo>
                    <a:pt x="178" y="713"/>
                    <a:pt x="179" y="712"/>
                    <a:pt x="180" y="711"/>
                  </a:cubicBezTo>
                  <a:close/>
                  <a:moveTo>
                    <a:pt x="1829" y="890"/>
                  </a:moveTo>
                  <a:cubicBezTo>
                    <a:pt x="1828" y="890"/>
                    <a:pt x="1828" y="891"/>
                    <a:pt x="1827" y="891"/>
                  </a:cubicBezTo>
                  <a:cubicBezTo>
                    <a:pt x="1828" y="891"/>
                    <a:pt x="1828" y="891"/>
                    <a:pt x="1829" y="890"/>
                  </a:cubicBezTo>
                  <a:close/>
                  <a:moveTo>
                    <a:pt x="1350" y="1103"/>
                  </a:moveTo>
                  <a:cubicBezTo>
                    <a:pt x="1352" y="1104"/>
                    <a:pt x="1355" y="1105"/>
                    <a:pt x="1360" y="1108"/>
                  </a:cubicBezTo>
                  <a:cubicBezTo>
                    <a:pt x="1359" y="1108"/>
                    <a:pt x="1359" y="1109"/>
                    <a:pt x="1359" y="1109"/>
                  </a:cubicBezTo>
                  <a:cubicBezTo>
                    <a:pt x="1355" y="1107"/>
                    <a:pt x="1352" y="1105"/>
                    <a:pt x="1350" y="1103"/>
                  </a:cubicBezTo>
                  <a:close/>
                  <a:moveTo>
                    <a:pt x="1434" y="1095"/>
                  </a:moveTo>
                  <a:cubicBezTo>
                    <a:pt x="1435" y="1095"/>
                    <a:pt x="1436" y="1096"/>
                    <a:pt x="1436" y="1096"/>
                  </a:cubicBezTo>
                  <a:cubicBezTo>
                    <a:pt x="1416" y="1105"/>
                    <a:pt x="1409" y="1125"/>
                    <a:pt x="1391" y="1146"/>
                  </a:cubicBezTo>
                  <a:cubicBezTo>
                    <a:pt x="1391" y="1140"/>
                    <a:pt x="1386" y="1134"/>
                    <a:pt x="1381" y="1127"/>
                  </a:cubicBezTo>
                  <a:cubicBezTo>
                    <a:pt x="1403" y="1110"/>
                    <a:pt x="1426" y="1095"/>
                    <a:pt x="1434" y="1095"/>
                  </a:cubicBezTo>
                  <a:close/>
                  <a:moveTo>
                    <a:pt x="1929" y="1169"/>
                  </a:moveTo>
                  <a:cubicBezTo>
                    <a:pt x="1928" y="1171"/>
                    <a:pt x="1926" y="1173"/>
                    <a:pt x="1925" y="1175"/>
                  </a:cubicBezTo>
                  <a:cubicBezTo>
                    <a:pt x="1927" y="1173"/>
                    <a:pt x="1928" y="1171"/>
                    <a:pt x="1929" y="1169"/>
                  </a:cubicBezTo>
                  <a:close/>
                  <a:moveTo>
                    <a:pt x="1337" y="2135"/>
                  </a:moveTo>
                  <a:lnTo>
                    <a:pt x="1337" y="2135"/>
                  </a:lnTo>
                  <a:cubicBezTo>
                    <a:pt x="1345" y="2139"/>
                    <a:pt x="1353" y="2143"/>
                    <a:pt x="1361" y="2147"/>
                  </a:cubicBezTo>
                  <a:lnTo>
                    <a:pt x="1361" y="2147"/>
                  </a:lnTo>
                  <a:cubicBezTo>
                    <a:pt x="1356" y="2144"/>
                    <a:pt x="1349" y="2140"/>
                    <a:pt x="1337" y="2135"/>
                  </a:cubicBezTo>
                  <a:close/>
                  <a:moveTo>
                    <a:pt x="1450" y="2468"/>
                  </a:moveTo>
                  <a:lnTo>
                    <a:pt x="1391" y="2473"/>
                  </a:lnTo>
                  <a:cubicBezTo>
                    <a:pt x="1401" y="2474"/>
                    <a:pt x="1409" y="2475"/>
                    <a:pt x="1416" y="2475"/>
                  </a:cubicBezTo>
                  <a:cubicBezTo>
                    <a:pt x="1433" y="2475"/>
                    <a:pt x="1440" y="2470"/>
                    <a:pt x="1450" y="2468"/>
                  </a:cubicBezTo>
                  <a:close/>
                  <a:moveTo>
                    <a:pt x="1301" y="4770"/>
                  </a:moveTo>
                  <a:cubicBezTo>
                    <a:pt x="1304" y="4771"/>
                    <a:pt x="1307" y="4774"/>
                    <a:pt x="1311" y="4776"/>
                  </a:cubicBezTo>
                  <a:lnTo>
                    <a:pt x="1311" y="4776"/>
                  </a:lnTo>
                  <a:cubicBezTo>
                    <a:pt x="1309" y="4773"/>
                    <a:pt x="1305" y="4771"/>
                    <a:pt x="1301" y="4770"/>
                  </a:cubicBezTo>
                  <a:close/>
                  <a:moveTo>
                    <a:pt x="1953" y="5043"/>
                  </a:moveTo>
                  <a:lnTo>
                    <a:pt x="1953" y="5043"/>
                  </a:lnTo>
                  <a:cubicBezTo>
                    <a:pt x="1956" y="5044"/>
                    <a:pt x="1960" y="5044"/>
                    <a:pt x="1964" y="5044"/>
                  </a:cubicBezTo>
                  <a:cubicBezTo>
                    <a:pt x="1964" y="5044"/>
                    <a:pt x="1959" y="5044"/>
                    <a:pt x="1953" y="5043"/>
                  </a:cubicBezTo>
                  <a:close/>
                  <a:moveTo>
                    <a:pt x="1963" y="5719"/>
                  </a:moveTo>
                  <a:cubicBezTo>
                    <a:pt x="1965" y="5721"/>
                    <a:pt x="1968" y="5723"/>
                    <a:pt x="1972" y="5724"/>
                  </a:cubicBezTo>
                  <a:lnTo>
                    <a:pt x="1972" y="5724"/>
                  </a:lnTo>
                  <a:cubicBezTo>
                    <a:pt x="1970" y="5722"/>
                    <a:pt x="1967" y="5721"/>
                    <a:pt x="1963" y="5719"/>
                  </a:cubicBezTo>
                  <a:close/>
                  <a:moveTo>
                    <a:pt x="1972" y="5724"/>
                  </a:moveTo>
                  <a:cubicBezTo>
                    <a:pt x="1976" y="5727"/>
                    <a:pt x="1977" y="5730"/>
                    <a:pt x="1982" y="5730"/>
                  </a:cubicBezTo>
                  <a:cubicBezTo>
                    <a:pt x="1983" y="5730"/>
                    <a:pt x="1985" y="5730"/>
                    <a:pt x="1988" y="5729"/>
                  </a:cubicBezTo>
                  <a:cubicBezTo>
                    <a:pt x="1981" y="5727"/>
                    <a:pt x="1976" y="5726"/>
                    <a:pt x="1972" y="5724"/>
                  </a:cubicBezTo>
                  <a:close/>
                  <a:moveTo>
                    <a:pt x="2175" y="5906"/>
                  </a:moveTo>
                  <a:cubicBezTo>
                    <a:pt x="2176" y="5909"/>
                    <a:pt x="2179" y="5912"/>
                    <a:pt x="2183" y="5915"/>
                  </a:cubicBezTo>
                  <a:cubicBezTo>
                    <a:pt x="2181" y="5911"/>
                    <a:pt x="2179" y="5908"/>
                    <a:pt x="2175" y="5906"/>
                  </a:cubicBezTo>
                  <a:close/>
                  <a:moveTo>
                    <a:pt x="2248" y="5987"/>
                  </a:moveTo>
                  <a:lnTo>
                    <a:pt x="2248" y="5987"/>
                  </a:lnTo>
                  <a:cubicBezTo>
                    <a:pt x="2249" y="5987"/>
                    <a:pt x="2250" y="5988"/>
                    <a:pt x="2250" y="5988"/>
                  </a:cubicBezTo>
                  <a:lnTo>
                    <a:pt x="2248" y="5987"/>
                  </a:lnTo>
                  <a:close/>
                  <a:moveTo>
                    <a:pt x="1484" y="5999"/>
                  </a:moveTo>
                  <a:cubicBezTo>
                    <a:pt x="1484" y="5999"/>
                    <a:pt x="1484" y="6000"/>
                    <a:pt x="1484" y="6001"/>
                  </a:cubicBezTo>
                  <a:lnTo>
                    <a:pt x="1484" y="6001"/>
                  </a:lnTo>
                  <a:cubicBezTo>
                    <a:pt x="1484" y="6000"/>
                    <a:pt x="1484" y="5999"/>
                    <a:pt x="1484" y="5999"/>
                  </a:cubicBezTo>
                  <a:close/>
                  <a:moveTo>
                    <a:pt x="1775" y="7330"/>
                  </a:moveTo>
                  <a:cubicBezTo>
                    <a:pt x="1777" y="7331"/>
                    <a:pt x="1778" y="7332"/>
                    <a:pt x="1778" y="7333"/>
                  </a:cubicBezTo>
                  <a:cubicBezTo>
                    <a:pt x="1778" y="7332"/>
                    <a:pt x="1777" y="7331"/>
                    <a:pt x="1775" y="7330"/>
                  </a:cubicBezTo>
                  <a:close/>
                  <a:moveTo>
                    <a:pt x="1005" y="8057"/>
                  </a:moveTo>
                  <a:cubicBezTo>
                    <a:pt x="1001" y="8057"/>
                    <a:pt x="998" y="8057"/>
                    <a:pt x="994" y="8057"/>
                  </a:cubicBezTo>
                  <a:lnTo>
                    <a:pt x="994" y="8057"/>
                  </a:lnTo>
                  <a:cubicBezTo>
                    <a:pt x="997" y="8058"/>
                    <a:pt x="1000" y="8059"/>
                    <a:pt x="1001" y="8059"/>
                  </a:cubicBezTo>
                  <a:cubicBezTo>
                    <a:pt x="1003" y="8059"/>
                    <a:pt x="1005" y="8058"/>
                    <a:pt x="1005" y="8057"/>
                  </a:cubicBezTo>
                  <a:close/>
                  <a:moveTo>
                    <a:pt x="297" y="0"/>
                  </a:moveTo>
                  <a:lnTo>
                    <a:pt x="297" y="0"/>
                  </a:lnTo>
                  <a:cubicBezTo>
                    <a:pt x="285" y="5"/>
                    <a:pt x="256" y="34"/>
                    <a:pt x="230" y="65"/>
                  </a:cubicBezTo>
                  <a:cubicBezTo>
                    <a:pt x="204" y="97"/>
                    <a:pt x="180" y="132"/>
                    <a:pt x="177" y="148"/>
                  </a:cubicBezTo>
                  <a:cubicBezTo>
                    <a:pt x="185" y="154"/>
                    <a:pt x="187" y="187"/>
                    <a:pt x="167" y="233"/>
                  </a:cubicBezTo>
                  <a:lnTo>
                    <a:pt x="137" y="249"/>
                  </a:lnTo>
                  <a:cubicBezTo>
                    <a:pt x="105" y="319"/>
                    <a:pt x="69" y="386"/>
                    <a:pt x="43" y="451"/>
                  </a:cubicBezTo>
                  <a:cubicBezTo>
                    <a:pt x="17" y="518"/>
                    <a:pt x="1" y="581"/>
                    <a:pt x="10" y="642"/>
                  </a:cubicBezTo>
                  <a:cubicBezTo>
                    <a:pt x="36" y="620"/>
                    <a:pt x="61" y="596"/>
                    <a:pt x="85" y="574"/>
                  </a:cubicBezTo>
                  <a:lnTo>
                    <a:pt x="85" y="574"/>
                  </a:lnTo>
                  <a:lnTo>
                    <a:pt x="71" y="646"/>
                  </a:lnTo>
                  <a:lnTo>
                    <a:pt x="36" y="637"/>
                  </a:lnTo>
                  <a:lnTo>
                    <a:pt x="36" y="637"/>
                  </a:lnTo>
                  <a:cubicBezTo>
                    <a:pt x="34" y="663"/>
                    <a:pt x="37" y="673"/>
                    <a:pt x="43" y="673"/>
                  </a:cubicBezTo>
                  <a:cubicBezTo>
                    <a:pt x="54" y="673"/>
                    <a:pt x="75" y="644"/>
                    <a:pt x="93" y="622"/>
                  </a:cubicBezTo>
                  <a:lnTo>
                    <a:pt x="93" y="622"/>
                  </a:lnTo>
                  <a:cubicBezTo>
                    <a:pt x="83" y="661"/>
                    <a:pt x="78" y="688"/>
                    <a:pt x="82" y="704"/>
                  </a:cubicBezTo>
                  <a:lnTo>
                    <a:pt x="171" y="584"/>
                  </a:lnTo>
                  <a:lnTo>
                    <a:pt x="171" y="584"/>
                  </a:lnTo>
                  <a:cubicBezTo>
                    <a:pt x="155" y="641"/>
                    <a:pt x="113" y="688"/>
                    <a:pt x="128" y="728"/>
                  </a:cubicBezTo>
                  <a:cubicBezTo>
                    <a:pt x="170" y="672"/>
                    <a:pt x="156" y="596"/>
                    <a:pt x="201" y="567"/>
                  </a:cubicBezTo>
                  <a:lnTo>
                    <a:pt x="201" y="567"/>
                  </a:lnTo>
                  <a:cubicBezTo>
                    <a:pt x="197" y="619"/>
                    <a:pt x="184" y="660"/>
                    <a:pt x="192" y="660"/>
                  </a:cubicBezTo>
                  <a:cubicBezTo>
                    <a:pt x="196" y="660"/>
                    <a:pt x="202" y="654"/>
                    <a:pt x="213" y="641"/>
                  </a:cubicBezTo>
                  <a:lnTo>
                    <a:pt x="213" y="641"/>
                  </a:lnTo>
                  <a:cubicBezTo>
                    <a:pt x="204" y="676"/>
                    <a:pt x="193" y="697"/>
                    <a:pt x="180" y="711"/>
                  </a:cubicBezTo>
                  <a:lnTo>
                    <a:pt x="180" y="711"/>
                  </a:lnTo>
                  <a:cubicBezTo>
                    <a:pt x="214" y="679"/>
                    <a:pt x="236" y="711"/>
                    <a:pt x="271" y="640"/>
                  </a:cubicBezTo>
                  <a:lnTo>
                    <a:pt x="271" y="640"/>
                  </a:lnTo>
                  <a:cubicBezTo>
                    <a:pt x="263" y="726"/>
                    <a:pt x="341" y="640"/>
                    <a:pt x="295" y="775"/>
                  </a:cubicBezTo>
                  <a:cubicBezTo>
                    <a:pt x="312" y="745"/>
                    <a:pt x="363" y="678"/>
                    <a:pt x="383" y="678"/>
                  </a:cubicBezTo>
                  <a:cubicBezTo>
                    <a:pt x="341" y="755"/>
                    <a:pt x="357" y="762"/>
                    <a:pt x="374" y="772"/>
                  </a:cubicBezTo>
                  <a:cubicBezTo>
                    <a:pt x="393" y="781"/>
                    <a:pt x="412" y="793"/>
                    <a:pt x="380" y="880"/>
                  </a:cubicBezTo>
                  <a:cubicBezTo>
                    <a:pt x="419" y="802"/>
                    <a:pt x="446" y="798"/>
                    <a:pt x="474" y="798"/>
                  </a:cubicBezTo>
                  <a:cubicBezTo>
                    <a:pt x="477" y="798"/>
                    <a:pt x="481" y="798"/>
                    <a:pt x="484" y="798"/>
                  </a:cubicBezTo>
                  <a:cubicBezTo>
                    <a:pt x="503" y="798"/>
                    <a:pt x="524" y="796"/>
                    <a:pt x="548" y="770"/>
                  </a:cubicBezTo>
                  <a:lnTo>
                    <a:pt x="548" y="770"/>
                  </a:lnTo>
                  <a:cubicBezTo>
                    <a:pt x="544" y="778"/>
                    <a:pt x="535" y="794"/>
                    <a:pt x="532" y="796"/>
                  </a:cubicBezTo>
                  <a:lnTo>
                    <a:pt x="532" y="796"/>
                  </a:lnTo>
                  <a:cubicBezTo>
                    <a:pt x="531" y="795"/>
                    <a:pt x="530" y="794"/>
                    <a:pt x="530" y="793"/>
                  </a:cubicBezTo>
                  <a:lnTo>
                    <a:pt x="530" y="793"/>
                  </a:lnTo>
                  <a:cubicBezTo>
                    <a:pt x="530" y="795"/>
                    <a:pt x="530" y="796"/>
                    <a:pt x="531" y="796"/>
                  </a:cubicBezTo>
                  <a:cubicBezTo>
                    <a:pt x="531" y="796"/>
                    <a:pt x="531" y="796"/>
                    <a:pt x="532" y="796"/>
                  </a:cubicBezTo>
                  <a:lnTo>
                    <a:pt x="532" y="796"/>
                  </a:lnTo>
                  <a:cubicBezTo>
                    <a:pt x="548" y="816"/>
                    <a:pt x="541" y="860"/>
                    <a:pt x="546" y="891"/>
                  </a:cubicBezTo>
                  <a:cubicBezTo>
                    <a:pt x="587" y="771"/>
                    <a:pt x="629" y="754"/>
                    <a:pt x="671" y="684"/>
                  </a:cubicBezTo>
                  <a:lnTo>
                    <a:pt x="671" y="684"/>
                  </a:lnTo>
                  <a:cubicBezTo>
                    <a:pt x="660" y="809"/>
                    <a:pt x="611" y="821"/>
                    <a:pt x="585" y="937"/>
                  </a:cubicBezTo>
                  <a:cubicBezTo>
                    <a:pt x="614" y="838"/>
                    <a:pt x="660" y="853"/>
                    <a:pt x="678" y="768"/>
                  </a:cubicBezTo>
                  <a:lnTo>
                    <a:pt x="678" y="768"/>
                  </a:lnTo>
                  <a:cubicBezTo>
                    <a:pt x="675" y="847"/>
                    <a:pt x="684" y="808"/>
                    <a:pt x="663" y="912"/>
                  </a:cubicBezTo>
                  <a:cubicBezTo>
                    <a:pt x="685" y="846"/>
                    <a:pt x="693" y="834"/>
                    <a:pt x="699" y="834"/>
                  </a:cubicBezTo>
                  <a:cubicBezTo>
                    <a:pt x="702" y="834"/>
                    <a:pt x="704" y="838"/>
                    <a:pt x="708" y="838"/>
                  </a:cubicBezTo>
                  <a:cubicBezTo>
                    <a:pt x="713" y="838"/>
                    <a:pt x="720" y="832"/>
                    <a:pt x="735" y="804"/>
                  </a:cubicBezTo>
                  <a:lnTo>
                    <a:pt x="735" y="804"/>
                  </a:lnTo>
                  <a:cubicBezTo>
                    <a:pt x="738" y="870"/>
                    <a:pt x="711" y="922"/>
                    <a:pt x="723" y="922"/>
                  </a:cubicBezTo>
                  <a:cubicBezTo>
                    <a:pt x="726" y="922"/>
                    <a:pt x="731" y="919"/>
                    <a:pt x="740" y="912"/>
                  </a:cubicBezTo>
                  <a:lnTo>
                    <a:pt x="740" y="912"/>
                  </a:lnTo>
                  <a:cubicBezTo>
                    <a:pt x="735" y="983"/>
                    <a:pt x="692" y="1027"/>
                    <a:pt x="692" y="1027"/>
                  </a:cubicBezTo>
                  <a:cubicBezTo>
                    <a:pt x="693" y="1028"/>
                    <a:pt x="695" y="1028"/>
                    <a:pt x="696" y="1028"/>
                  </a:cubicBezTo>
                  <a:cubicBezTo>
                    <a:pt x="723" y="1028"/>
                    <a:pt x="745" y="918"/>
                    <a:pt x="772" y="859"/>
                  </a:cubicBezTo>
                  <a:cubicBezTo>
                    <a:pt x="776" y="857"/>
                    <a:pt x="779" y="856"/>
                    <a:pt x="782" y="856"/>
                  </a:cubicBezTo>
                  <a:cubicBezTo>
                    <a:pt x="811" y="856"/>
                    <a:pt x="760" y="953"/>
                    <a:pt x="753" y="1010"/>
                  </a:cubicBezTo>
                  <a:cubicBezTo>
                    <a:pt x="782" y="990"/>
                    <a:pt x="834" y="901"/>
                    <a:pt x="852" y="901"/>
                  </a:cubicBezTo>
                  <a:cubicBezTo>
                    <a:pt x="853" y="901"/>
                    <a:pt x="854" y="901"/>
                    <a:pt x="854" y="901"/>
                  </a:cubicBezTo>
                  <a:cubicBezTo>
                    <a:pt x="849" y="921"/>
                    <a:pt x="849" y="928"/>
                    <a:pt x="837" y="949"/>
                  </a:cubicBezTo>
                  <a:cubicBezTo>
                    <a:pt x="857" y="921"/>
                    <a:pt x="872" y="915"/>
                    <a:pt x="885" y="915"/>
                  </a:cubicBezTo>
                  <a:cubicBezTo>
                    <a:pt x="891" y="915"/>
                    <a:pt x="896" y="916"/>
                    <a:pt x="901" y="917"/>
                  </a:cubicBezTo>
                  <a:cubicBezTo>
                    <a:pt x="905" y="918"/>
                    <a:pt x="908" y="918"/>
                    <a:pt x="912" y="918"/>
                  </a:cubicBezTo>
                  <a:cubicBezTo>
                    <a:pt x="928" y="918"/>
                    <a:pt x="947" y="910"/>
                    <a:pt x="976" y="870"/>
                  </a:cubicBezTo>
                  <a:lnTo>
                    <a:pt x="976" y="870"/>
                  </a:lnTo>
                  <a:cubicBezTo>
                    <a:pt x="974" y="881"/>
                    <a:pt x="971" y="891"/>
                    <a:pt x="968" y="899"/>
                  </a:cubicBezTo>
                  <a:cubicBezTo>
                    <a:pt x="987" y="842"/>
                    <a:pt x="1011" y="786"/>
                    <a:pt x="1029" y="746"/>
                  </a:cubicBezTo>
                  <a:cubicBezTo>
                    <a:pt x="1029" y="746"/>
                    <a:pt x="1030" y="746"/>
                    <a:pt x="1030" y="746"/>
                  </a:cubicBezTo>
                  <a:cubicBezTo>
                    <a:pt x="1040" y="746"/>
                    <a:pt x="1058" y="725"/>
                    <a:pt x="1064" y="725"/>
                  </a:cubicBezTo>
                  <a:cubicBezTo>
                    <a:pt x="1069" y="725"/>
                    <a:pt x="1068" y="734"/>
                    <a:pt x="1059" y="761"/>
                  </a:cubicBezTo>
                  <a:cubicBezTo>
                    <a:pt x="1058" y="761"/>
                    <a:pt x="1057" y="761"/>
                    <a:pt x="1057" y="761"/>
                  </a:cubicBezTo>
                  <a:cubicBezTo>
                    <a:pt x="1049" y="761"/>
                    <a:pt x="1037" y="787"/>
                    <a:pt x="1023" y="805"/>
                  </a:cubicBezTo>
                  <a:lnTo>
                    <a:pt x="1051" y="781"/>
                  </a:lnTo>
                  <a:lnTo>
                    <a:pt x="1051" y="781"/>
                  </a:lnTo>
                  <a:cubicBezTo>
                    <a:pt x="1017" y="889"/>
                    <a:pt x="1016" y="808"/>
                    <a:pt x="982" y="885"/>
                  </a:cubicBezTo>
                  <a:cubicBezTo>
                    <a:pt x="1003" y="873"/>
                    <a:pt x="1031" y="849"/>
                    <a:pt x="1053" y="835"/>
                  </a:cubicBezTo>
                  <a:cubicBezTo>
                    <a:pt x="1067" y="826"/>
                    <a:pt x="1079" y="820"/>
                    <a:pt x="1088" y="820"/>
                  </a:cubicBezTo>
                  <a:cubicBezTo>
                    <a:pt x="1094" y="820"/>
                    <a:pt x="1098" y="823"/>
                    <a:pt x="1099" y="831"/>
                  </a:cubicBezTo>
                  <a:cubicBezTo>
                    <a:pt x="1075" y="882"/>
                    <a:pt x="1062" y="885"/>
                    <a:pt x="1049" y="887"/>
                  </a:cubicBezTo>
                  <a:cubicBezTo>
                    <a:pt x="1038" y="890"/>
                    <a:pt x="1029" y="893"/>
                    <a:pt x="1021" y="943"/>
                  </a:cubicBezTo>
                  <a:cubicBezTo>
                    <a:pt x="1017" y="926"/>
                    <a:pt x="1013" y="909"/>
                    <a:pt x="1010" y="891"/>
                  </a:cubicBezTo>
                  <a:cubicBezTo>
                    <a:pt x="990" y="957"/>
                    <a:pt x="984" y="968"/>
                    <a:pt x="980" y="968"/>
                  </a:cubicBezTo>
                  <a:cubicBezTo>
                    <a:pt x="978" y="968"/>
                    <a:pt x="977" y="965"/>
                    <a:pt x="975" y="965"/>
                  </a:cubicBezTo>
                  <a:cubicBezTo>
                    <a:pt x="971" y="965"/>
                    <a:pt x="963" y="977"/>
                    <a:pt x="939" y="1051"/>
                  </a:cubicBezTo>
                  <a:cubicBezTo>
                    <a:pt x="945" y="1061"/>
                    <a:pt x="951" y="1065"/>
                    <a:pt x="958" y="1065"/>
                  </a:cubicBezTo>
                  <a:cubicBezTo>
                    <a:pt x="965" y="1065"/>
                    <a:pt x="973" y="1061"/>
                    <a:pt x="981" y="1057"/>
                  </a:cubicBezTo>
                  <a:cubicBezTo>
                    <a:pt x="989" y="1053"/>
                    <a:pt x="996" y="1049"/>
                    <a:pt x="1003" y="1049"/>
                  </a:cubicBezTo>
                  <a:cubicBezTo>
                    <a:pt x="1011" y="1049"/>
                    <a:pt x="1016" y="1053"/>
                    <a:pt x="1020" y="1064"/>
                  </a:cubicBezTo>
                  <a:cubicBezTo>
                    <a:pt x="1057" y="1015"/>
                    <a:pt x="1060" y="984"/>
                    <a:pt x="1098" y="933"/>
                  </a:cubicBezTo>
                  <a:cubicBezTo>
                    <a:pt x="1108" y="927"/>
                    <a:pt x="1115" y="925"/>
                    <a:pt x="1120" y="925"/>
                  </a:cubicBezTo>
                  <a:cubicBezTo>
                    <a:pt x="1142" y="925"/>
                    <a:pt x="1121" y="977"/>
                    <a:pt x="1099" y="1026"/>
                  </a:cubicBezTo>
                  <a:cubicBezTo>
                    <a:pt x="1086" y="1056"/>
                    <a:pt x="1073" y="1084"/>
                    <a:pt x="1069" y="1098"/>
                  </a:cubicBezTo>
                  <a:cubicBezTo>
                    <a:pt x="1067" y="1105"/>
                    <a:pt x="1068" y="1108"/>
                    <a:pt x="1071" y="1108"/>
                  </a:cubicBezTo>
                  <a:cubicBezTo>
                    <a:pt x="1075" y="1108"/>
                    <a:pt x="1084" y="1102"/>
                    <a:pt x="1099" y="1087"/>
                  </a:cubicBezTo>
                  <a:cubicBezTo>
                    <a:pt x="1122" y="1058"/>
                    <a:pt x="1156" y="1016"/>
                    <a:pt x="1179" y="991"/>
                  </a:cubicBezTo>
                  <a:cubicBezTo>
                    <a:pt x="1192" y="977"/>
                    <a:pt x="1202" y="969"/>
                    <a:pt x="1208" y="969"/>
                  </a:cubicBezTo>
                  <a:cubicBezTo>
                    <a:pt x="1214" y="969"/>
                    <a:pt x="1215" y="977"/>
                    <a:pt x="1210" y="996"/>
                  </a:cubicBezTo>
                  <a:cubicBezTo>
                    <a:pt x="1183" y="1027"/>
                    <a:pt x="1156" y="1059"/>
                    <a:pt x="1130" y="1092"/>
                  </a:cubicBezTo>
                  <a:cubicBezTo>
                    <a:pt x="1132" y="1095"/>
                    <a:pt x="1134" y="1096"/>
                    <a:pt x="1137" y="1096"/>
                  </a:cubicBezTo>
                  <a:cubicBezTo>
                    <a:pt x="1150" y="1096"/>
                    <a:pt x="1175" y="1068"/>
                    <a:pt x="1195" y="1048"/>
                  </a:cubicBezTo>
                  <a:cubicBezTo>
                    <a:pt x="1209" y="1033"/>
                    <a:pt x="1222" y="1022"/>
                    <a:pt x="1229" y="1022"/>
                  </a:cubicBezTo>
                  <a:cubicBezTo>
                    <a:pt x="1235" y="1022"/>
                    <a:pt x="1236" y="1030"/>
                    <a:pt x="1230" y="1050"/>
                  </a:cubicBezTo>
                  <a:cubicBezTo>
                    <a:pt x="1194" y="1083"/>
                    <a:pt x="1183" y="1065"/>
                    <a:pt x="1178" y="1079"/>
                  </a:cubicBezTo>
                  <a:cubicBezTo>
                    <a:pt x="1167" y="1102"/>
                    <a:pt x="1165" y="1110"/>
                    <a:pt x="1168" y="1110"/>
                  </a:cubicBezTo>
                  <a:cubicBezTo>
                    <a:pt x="1171" y="1110"/>
                    <a:pt x="1180" y="1102"/>
                    <a:pt x="1191" y="1092"/>
                  </a:cubicBezTo>
                  <a:cubicBezTo>
                    <a:pt x="1211" y="1073"/>
                    <a:pt x="1236" y="1046"/>
                    <a:pt x="1247" y="1046"/>
                  </a:cubicBezTo>
                  <a:cubicBezTo>
                    <a:pt x="1248" y="1046"/>
                    <a:pt x="1249" y="1046"/>
                    <a:pt x="1250" y="1047"/>
                  </a:cubicBezTo>
                  <a:lnTo>
                    <a:pt x="1179" y="1133"/>
                  </a:lnTo>
                  <a:cubicBezTo>
                    <a:pt x="1182" y="1133"/>
                    <a:pt x="1186" y="1133"/>
                    <a:pt x="1190" y="1133"/>
                  </a:cubicBezTo>
                  <a:cubicBezTo>
                    <a:pt x="1208" y="1133"/>
                    <a:pt x="1230" y="1129"/>
                    <a:pt x="1255" y="1124"/>
                  </a:cubicBezTo>
                  <a:cubicBezTo>
                    <a:pt x="1269" y="1123"/>
                    <a:pt x="1285" y="1120"/>
                    <a:pt x="1298" y="1120"/>
                  </a:cubicBezTo>
                  <a:cubicBezTo>
                    <a:pt x="1313" y="1120"/>
                    <a:pt x="1326" y="1123"/>
                    <a:pt x="1335" y="1127"/>
                  </a:cubicBezTo>
                  <a:cubicBezTo>
                    <a:pt x="1308" y="1145"/>
                    <a:pt x="1276" y="1162"/>
                    <a:pt x="1256" y="1190"/>
                  </a:cubicBezTo>
                  <a:cubicBezTo>
                    <a:pt x="1257" y="1190"/>
                    <a:pt x="1259" y="1190"/>
                    <a:pt x="1260" y="1190"/>
                  </a:cubicBezTo>
                  <a:cubicBezTo>
                    <a:pt x="1292" y="1190"/>
                    <a:pt x="1301" y="1213"/>
                    <a:pt x="1296" y="1238"/>
                  </a:cubicBezTo>
                  <a:cubicBezTo>
                    <a:pt x="1293" y="1253"/>
                    <a:pt x="1287" y="1268"/>
                    <a:pt x="1278" y="1283"/>
                  </a:cubicBezTo>
                  <a:cubicBezTo>
                    <a:pt x="1269" y="1299"/>
                    <a:pt x="1257" y="1314"/>
                    <a:pt x="1245" y="1328"/>
                  </a:cubicBezTo>
                  <a:cubicBezTo>
                    <a:pt x="1276" y="1320"/>
                    <a:pt x="1308" y="1312"/>
                    <a:pt x="1339" y="1307"/>
                  </a:cubicBezTo>
                  <a:lnTo>
                    <a:pt x="1339" y="1307"/>
                  </a:lnTo>
                  <a:cubicBezTo>
                    <a:pt x="1339" y="1311"/>
                    <a:pt x="1301" y="1328"/>
                    <a:pt x="1282" y="1332"/>
                  </a:cubicBezTo>
                  <a:cubicBezTo>
                    <a:pt x="1276" y="1337"/>
                    <a:pt x="1275" y="1340"/>
                    <a:pt x="1278" y="1340"/>
                  </a:cubicBezTo>
                  <a:cubicBezTo>
                    <a:pt x="1288" y="1340"/>
                    <a:pt x="1347" y="1310"/>
                    <a:pt x="1376" y="1306"/>
                  </a:cubicBezTo>
                  <a:lnTo>
                    <a:pt x="1376" y="1306"/>
                  </a:lnTo>
                  <a:cubicBezTo>
                    <a:pt x="1385" y="1314"/>
                    <a:pt x="1328" y="1336"/>
                    <a:pt x="1300" y="1340"/>
                  </a:cubicBezTo>
                  <a:cubicBezTo>
                    <a:pt x="1321" y="1340"/>
                    <a:pt x="1344" y="1342"/>
                    <a:pt x="1365" y="1346"/>
                  </a:cubicBezTo>
                  <a:cubicBezTo>
                    <a:pt x="1385" y="1351"/>
                    <a:pt x="1404" y="1359"/>
                    <a:pt x="1418" y="1368"/>
                  </a:cubicBezTo>
                  <a:cubicBezTo>
                    <a:pt x="1431" y="1378"/>
                    <a:pt x="1438" y="1390"/>
                    <a:pt x="1437" y="1403"/>
                  </a:cubicBezTo>
                  <a:cubicBezTo>
                    <a:pt x="1435" y="1416"/>
                    <a:pt x="1425" y="1430"/>
                    <a:pt x="1401" y="1445"/>
                  </a:cubicBezTo>
                  <a:lnTo>
                    <a:pt x="1371" y="1442"/>
                  </a:lnTo>
                  <a:lnTo>
                    <a:pt x="1371" y="1442"/>
                  </a:lnTo>
                  <a:cubicBezTo>
                    <a:pt x="1355" y="1459"/>
                    <a:pt x="1404" y="1460"/>
                    <a:pt x="1448" y="1462"/>
                  </a:cubicBezTo>
                  <a:cubicBezTo>
                    <a:pt x="1490" y="1466"/>
                    <a:pt x="1528" y="1470"/>
                    <a:pt x="1487" y="1491"/>
                  </a:cubicBezTo>
                  <a:lnTo>
                    <a:pt x="1469" y="1487"/>
                  </a:lnTo>
                  <a:cubicBezTo>
                    <a:pt x="1454" y="1525"/>
                    <a:pt x="1468" y="1563"/>
                    <a:pt x="1469" y="1600"/>
                  </a:cubicBezTo>
                  <a:cubicBezTo>
                    <a:pt x="1469" y="1618"/>
                    <a:pt x="1467" y="1638"/>
                    <a:pt x="1456" y="1655"/>
                  </a:cubicBezTo>
                  <a:cubicBezTo>
                    <a:pt x="1443" y="1674"/>
                    <a:pt x="1423" y="1693"/>
                    <a:pt x="1386" y="1707"/>
                  </a:cubicBezTo>
                  <a:cubicBezTo>
                    <a:pt x="1524" y="1716"/>
                    <a:pt x="1327" y="1788"/>
                    <a:pt x="1518" y="1792"/>
                  </a:cubicBezTo>
                  <a:cubicBezTo>
                    <a:pt x="1423" y="1841"/>
                    <a:pt x="1390" y="1825"/>
                    <a:pt x="1326" y="1896"/>
                  </a:cubicBezTo>
                  <a:cubicBezTo>
                    <a:pt x="1317" y="1914"/>
                    <a:pt x="1446" y="1923"/>
                    <a:pt x="1466" y="1945"/>
                  </a:cubicBezTo>
                  <a:lnTo>
                    <a:pt x="1366" y="1947"/>
                  </a:lnTo>
                  <a:lnTo>
                    <a:pt x="1471" y="1978"/>
                  </a:lnTo>
                  <a:lnTo>
                    <a:pt x="1352" y="1994"/>
                  </a:lnTo>
                  <a:lnTo>
                    <a:pt x="1378" y="2015"/>
                  </a:lnTo>
                  <a:cubicBezTo>
                    <a:pt x="1384" y="2007"/>
                    <a:pt x="1416" y="1998"/>
                    <a:pt x="1443" y="1998"/>
                  </a:cubicBezTo>
                  <a:cubicBezTo>
                    <a:pt x="1446" y="1998"/>
                    <a:pt x="1449" y="1998"/>
                    <a:pt x="1452" y="1999"/>
                  </a:cubicBezTo>
                  <a:cubicBezTo>
                    <a:pt x="1497" y="2032"/>
                    <a:pt x="1383" y="2079"/>
                    <a:pt x="1331" y="2082"/>
                  </a:cubicBezTo>
                  <a:lnTo>
                    <a:pt x="1415" y="2160"/>
                  </a:lnTo>
                  <a:cubicBezTo>
                    <a:pt x="1390" y="2160"/>
                    <a:pt x="1375" y="2154"/>
                    <a:pt x="1361" y="2147"/>
                  </a:cubicBezTo>
                  <a:lnTo>
                    <a:pt x="1361" y="2147"/>
                  </a:lnTo>
                  <a:cubicBezTo>
                    <a:pt x="1393" y="2170"/>
                    <a:pt x="1242" y="2148"/>
                    <a:pt x="1324" y="2182"/>
                  </a:cubicBezTo>
                  <a:cubicBezTo>
                    <a:pt x="1330" y="2181"/>
                    <a:pt x="1336" y="2180"/>
                    <a:pt x="1343" y="2180"/>
                  </a:cubicBezTo>
                  <a:cubicBezTo>
                    <a:pt x="1364" y="2180"/>
                    <a:pt x="1389" y="2185"/>
                    <a:pt x="1404" y="2186"/>
                  </a:cubicBezTo>
                  <a:cubicBezTo>
                    <a:pt x="1343" y="2206"/>
                    <a:pt x="1343" y="2250"/>
                    <a:pt x="1369" y="2282"/>
                  </a:cubicBezTo>
                  <a:lnTo>
                    <a:pt x="1300" y="2275"/>
                  </a:lnTo>
                  <a:lnTo>
                    <a:pt x="1300" y="2275"/>
                  </a:lnTo>
                  <a:cubicBezTo>
                    <a:pt x="1283" y="2334"/>
                    <a:pt x="1334" y="2399"/>
                    <a:pt x="1332" y="2465"/>
                  </a:cubicBezTo>
                  <a:cubicBezTo>
                    <a:pt x="1348" y="2454"/>
                    <a:pt x="1382" y="2449"/>
                    <a:pt x="1415" y="2449"/>
                  </a:cubicBezTo>
                  <a:cubicBezTo>
                    <a:pt x="1453" y="2449"/>
                    <a:pt x="1489" y="2455"/>
                    <a:pt x="1495" y="2465"/>
                  </a:cubicBezTo>
                  <a:lnTo>
                    <a:pt x="1465" y="2467"/>
                  </a:lnTo>
                  <a:lnTo>
                    <a:pt x="1465" y="2467"/>
                  </a:lnTo>
                  <a:cubicBezTo>
                    <a:pt x="1463" y="2467"/>
                    <a:pt x="1462" y="2467"/>
                    <a:pt x="1461" y="2467"/>
                  </a:cubicBezTo>
                  <a:cubicBezTo>
                    <a:pt x="1457" y="2467"/>
                    <a:pt x="1454" y="2468"/>
                    <a:pt x="1450" y="2468"/>
                  </a:cubicBezTo>
                  <a:lnTo>
                    <a:pt x="1450" y="2468"/>
                  </a:lnTo>
                  <a:lnTo>
                    <a:pt x="1465" y="2467"/>
                  </a:lnTo>
                  <a:lnTo>
                    <a:pt x="1465" y="2467"/>
                  </a:lnTo>
                  <a:cubicBezTo>
                    <a:pt x="1475" y="2468"/>
                    <a:pt x="1488" y="2471"/>
                    <a:pt x="1510" y="2478"/>
                  </a:cubicBezTo>
                  <a:cubicBezTo>
                    <a:pt x="1504" y="2489"/>
                    <a:pt x="1478" y="2494"/>
                    <a:pt x="1448" y="2494"/>
                  </a:cubicBezTo>
                  <a:cubicBezTo>
                    <a:pt x="1413" y="2494"/>
                    <a:pt x="1374" y="2488"/>
                    <a:pt x="1355" y="2481"/>
                  </a:cubicBezTo>
                  <a:lnTo>
                    <a:pt x="1355" y="2481"/>
                  </a:lnTo>
                  <a:lnTo>
                    <a:pt x="1392" y="2510"/>
                  </a:lnTo>
                  <a:cubicBezTo>
                    <a:pt x="1388" y="2510"/>
                    <a:pt x="1384" y="2510"/>
                    <a:pt x="1381" y="2510"/>
                  </a:cubicBezTo>
                  <a:cubicBezTo>
                    <a:pt x="1356" y="2510"/>
                    <a:pt x="1339" y="2505"/>
                    <a:pt x="1303" y="2504"/>
                  </a:cubicBezTo>
                  <a:lnTo>
                    <a:pt x="1303" y="2504"/>
                  </a:lnTo>
                  <a:cubicBezTo>
                    <a:pt x="1370" y="2515"/>
                    <a:pt x="1198" y="2555"/>
                    <a:pt x="1312" y="2572"/>
                  </a:cubicBezTo>
                  <a:lnTo>
                    <a:pt x="1281" y="2574"/>
                  </a:lnTo>
                  <a:cubicBezTo>
                    <a:pt x="1281" y="2639"/>
                    <a:pt x="1317" y="2670"/>
                    <a:pt x="1322" y="2722"/>
                  </a:cubicBezTo>
                  <a:cubicBezTo>
                    <a:pt x="1412" y="2725"/>
                    <a:pt x="1394" y="2745"/>
                    <a:pt x="1467" y="2761"/>
                  </a:cubicBezTo>
                  <a:cubicBezTo>
                    <a:pt x="1438" y="2799"/>
                    <a:pt x="1368" y="2844"/>
                    <a:pt x="1375" y="2891"/>
                  </a:cubicBezTo>
                  <a:cubicBezTo>
                    <a:pt x="1399" y="2909"/>
                    <a:pt x="1419" y="2911"/>
                    <a:pt x="1440" y="2911"/>
                  </a:cubicBezTo>
                  <a:cubicBezTo>
                    <a:pt x="1446" y="2911"/>
                    <a:pt x="1452" y="2910"/>
                    <a:pt x="1458" y="2910"/>
                  </a:cubicBezTo>
                  <a:cubicBezTo>
                    <a:pt x="1473" y="2910"/>
                    <a:pt x="1488" y="2911"/>
                    <a:pt x="1506" y="2916"/>
                  </a:cubicBezTo>
                  <a:cubicBezTo>
                    <a:pt x="1439" y="2918"/>
                    <a:pt x="1431" y="2949"/>
                    <a:pt x="1400" y="2949"/>
                  </a:cubicBezTo>
                  <a:cubicBezTo>
                    <a:pt x="1392" y="2949"/>
                    <a:pt x="1383" y="2947"/>
                    <a:pt x="1371" y="2942"/>
                  </a:cubicBezTo>
                  <a:lnTo>
                    <a:pt x="1371" y="2942"/>
                  </a:lnTo>
                  <a:cubicBezTo>
                    <a:pt x="1385" y="2999"/>
                    <a:pt x="1388" y="3015"/>
                    <a:pt x="1456" y="3087"/>
                  </a:cubicBezTo>
                  <a:cubicBezTo>
                    <a:pt x="1483" y="3081"/>
                    <a:pt x="1499" y="3073"/>
                    <a:pt x="1519" y="3073"/>
                  </a:cubicBezTo>
                  <a:cubicBezTo>
                    <a:pt x="1523" y="3073"/>
                    <a:pt x="1527" y="3073"/>
                    <a:pt x="1532" y="3074"/>
                  </a:cubicBezTo>
                  <a:cubicBezTo>
                    <a:pt x="1546" y="3087"/>
                    <a:pt x="1500" y="3103"/>
                    <a:pt x="1461" y="3103"/>
                  </a:cubicBezTo>
                  <a:cubicBezTo>
                    <a:pt x="1459" y="3103"/>
                    <a:pt x="1458" y="3103"/>
                    <a:pt x="1457" y="3103"/>
                  </a:cubicBezTo>
                  <a:lnTo>
                    <a:pt x="1448" y="3099"/>
                  </a:lnTo>
                  <a:lnTo>
                    <a:pt x="1448" y="3099"/>
                  </a:lnTo>
                  <a:cubicBezTo>
                    <a:pt x="1572" y="3179"/>
                    <a:pt x="1207" y="3287"/>
                    <a:pt x="1379" y="3350"/>
                  </a:cubicBezTo>
                  <a:lnTo>
                    <a:pt x="1370" y="3347"/>
                  </a:lnTo>
                  <a:lnTo>
                    <a:pt x="1461" y="3412"/>
                  </a:lnTo>
                  <a:cubicBezTo>
                    <a:pt x="1457" y="3420"/>
                    <a:pt x="1451" y="3423"/>
                    <a:pt x="1444" y="3423"/>
                  </a:cubicBezTo>
                  <a:cubicBezTo>
                    <a:pt x="1428" y="3423"/>
                    <a:pt x="1404" y="3411"/>
                    <a:pt x="1378" y="3411"/>
                  </a:cubicBezTo>
                  <a:cubicBezTo>
                    <a:pt x="1368" y="3411"/>
                    <a:pt x="1358" y="3413"/>
                    <a:pt x="1347" y="3417"/>
                  </a:cubicBezTo>
                  <a:cubicBezTo>
                    <a:pt x="1485" y="3489"/>
                    <a:pt x="1327" y="3531"/>
                    <a:pt x="1420" y="3590"/>
                  </a:cubicBezTo>
                  <a:cubicBezTo>
                    <a:pt x="1174" y="3637"/>
                    <a:pt x="1437" y="3753"/>
                    <a:pt x="1281" y="3816"/>
                  </a:cubicBezTo>
                  <a:lnTo>
                    <a:pt x="1338" y="3811"/>
                  </a:lnTo>
                  <a:lnTo>
                    <a:pt x="1338" y="3811"/>
                  </a:lnTo>
                  <a:cubicBezTo>
                    <a:pt x="1395" y="3827"/>
                    <a:pt x="1306" y="3831"/>
                    <a:pt x="1291" y="3842"/>
                  </a:cubicBezTo>
                  <a:cubicBezTo>
                    <a:pt x="1326" y="3842"/>
                    <a:pt x="1338" y="3832"/>
                    <a:pt x="1355" y="3832"/>
                  </a:cubicBezTo>
                  <a:cubicBezTo>
                    <a:pt x="1361" y="3832"/>
                    <a:pt x="1367" y="3833"/>
                    <a:pt x="1374" y="3835"/>
                  </a:cubicBezTo>
                  <a:cubicBezTo>
                    <a:pt x="1443" y="3971"/>
                    <a:pt x="1291" y="4115"/>
                    <a:pt x="1239" y="4255"/>
                  </a:cubicBezTo>
                  <a:cubicBezTo>
                    <a:pt x="1224" y="4305"/>
                    <a:pt x="1537" y="4282"/>
                    <a:pt x="1400" y="4346"/>
                  </a:cubicBezTo>
                  <a:lnTo>
                    <a:pt x="1292" y="4329"/>
                  </a:lnTo>
                  <a:lnTo>
                    <a:pt x="1292" y="4329"/>
                  </a:lnTo>
                  <a:cubicBezTo>
                    <a:pt x="1421" y="4432"/>
                    <a:pt x="1288" y="4538"/>
                    <a:pt x="1397" y="4639"/>
                  </a:cubicBezTo>
                  <a:cubicBezTo>
                    <a:pt x="1373" y="4632"/>
                    <a:pt x="1340" y="4632"/>
                    <a:pt x="1340" y="4623"/>
                  </a:cubicBezTo>
                  <a:lnTo>
                    <a:pt x="1340" y="4623"/>
                  </a:lnTo>
                  <a:cubicBezTo>
                    <a:pt x="1262" y="4645"/>
                    <a:pt x="1337" y="4702"/>
                    <a:pt x="1400" y="4702"/>
                  </a:cubicBezTo>
                  <a:cubicBezTo>
                    <a:pt x="1395" y="4711"/>
                    <a:pt x="1378" y="4711"/>
                    <a:pt x="1358" y="4711"/>
                  </a:cubicBezTo>
                  <a:cubicBezTo>
                    <a:pt x="1357" y="4711"/>
                    <a:pt x="1355" y="4711"/>
                    <a:pt x="1354" y="4711"/>
                  </a:cubicBezTo>
                  <a:cubicBezTo>
                    <a:pt x="1339" y="4711"/>
                    <a:pt x="1324" y="4711"/>
                    <a:pt x="1311" y="4715"/>
                  </a:cubicBezTo>
                  <a:cubicBezTo>
                    <a:pt x="1265" y="4737"/>
                    <a:pt x="1410" y="4769"/>
                    <a:pt x="1332" y="4780"/>
                  </a:cubicBezTo>
                  <a:cubicBezTo>
                    <a:pt x="1331" y="4780"/>
                    <a:pt x="1330" y="4780"/>
                    <a:pt x="1328" y="4780"/>
                  </a:cubicBezTo>
                  <a:cubicBezTo>
                    <a:pt x="1322" y="4780"/>
                    <a:pt x="1316" y="4778"/>
                    <a:pt x="1311" y="4776"/>
                  </a:cubicBezTo>
                  <a:lnTo>
                    <a:pt x="1311" y="4776"/>
                  </a:lnTo>
                  <a:cubicBezTo>
                    <a:pt x="1328" y="4792"/>
                    <a:pt x="1308" y="4823"/>
                    <a:pt x="1355" y="4823"/>
                  </a:cubicBezTo>
                  <a:cubicBezTo>
                    <a:pt x="1362" y="4823"/>
                    <a:pt x="1371" y="4822"/>
                    <a:pt x="1381" y="4820"/>
                  </a:cubicBezTo>
                  <a:lnTo>
                    <a:pt x="1381" y="4820"/>
                  </a:lnTo>
                  <a:cubicBezTo>
                    <a:pt x="1339" y="4858"/>
                    <a:pt x="1422" y="4893"/>
                    <a:pt x="1369" y="4922"/>
                  </a:cubicBezTo>
                  <a:cubicBezTo>
                    <a:pt x="1468" y="4942"/>
                    <a:pt x="1321" y="4987"/>
                    <a:pt x="1462" y="4993"/>
                  </a:cubicBezTo>
                  <a:cubicBezTo>
                    <a:pt x="1459" y="4993"/>
                    <a:pt x="1456" y="4992"/>
                    <a:pt x="1453" y="4992"/>
                  </a:cubicBezTo>
                  <a:cubicBezTo>
                    <a:pt x="1317" y="4992"/>
                    <a:pt x="1345" y="5059"/>
                    <a:pt x="1412" y="5083"/>
                  </a:cubicBezTo>
                  <a:cubicBezTo>
                    <a:pt x="1407" y="5082"/>
                    <a:pt x="1403" y="5082"/>
                    <a:pt x="1399" y="5082"/>
                  </a:cubicBezTo>
                  <a:cubicBezTo>
                    <a:pt x="1372" y="5082"/>
                    <a:pt x="1363" y="5097"/>
                    <a:pt x="1327" y="5097"/>
                  </a:cubicBezTo>
                  <a:cubicBezTo>
                    <a:pt x="1321" y="5097"/>
                    <a:pt x="1314" y="5096"/>
                    <a:pt x="1306" y="5095"/>
                  </a:cubicBezTo>
                  <a:lnTo>
                    <a:pt x="1306" y="5095"/>
                  </a:lnTo>
                  <a:cubicBezTo>
                    <a:pt x="1307" y="5120"/>
                    <a:pt x="1330" y="5143"/>
                    <a:pt x="1391" y="5143"/>
                  </a:cubicBezTo>
                  <a:cubicBezTo>
                    <a:pt x="1397" y="5143"/>
                    <a:pt x="1403" y="5142"/>
                    <a:pt x="1410" y="5142"/>
                  </a:cubicBezTo>
                  <a:lnTo>
                    <a:pt x="1410" y="5142"/>
                  </a:lnTo>
                  <a:cubicBezTo>
                    <a:pt x="1235" y="5192"/>
                    <a:pt x="1551" y="5241"/>
                    <a:pt x="1327" y="5272"/>
                  </a:cubicBezTo>
                  <a:cubicBezTo>
                    <a:pt x="1406" y="5351"/>
                    <a:pt x="1459" y="5427"/>
                    <a:pt x="1494" y="5500"/>
                  </a:cubicBezTo>
                  <a:cubicBezTo>
                    <a:pt x="1352" y="5497"/>
                    <a:pt x="1473" y="5423"/>
                    <a:pt x="1338" y="5423"/>
                  </a:cubicBezTo>
                  <a:cubicBezTo>
                    <a:pt x="1334" y="5423"/>
                    <a:pt x="1330" y="5423"/>
                    <a:pt x="1326" y="5423"/>
                  </a:cubicBezTo>
                  <a:cubicBezTo>
                    <a:pt x="1386" y="5491"/>
                    <a:pt x="1513" y="5531"/>
                    <a:pt x="1478" y="5599"/>
                  </a:cubicBezTo>
                  <a:cubicBezTo>
                    <a:pt x="1473" y="5603"/>
                    <a:pt x="1467" y="5605"/>
                    <a:pt x="1460" y="5605"/>
                  </a:cubicBezTo>
                  <a:cubicBezTo>
                    <a:pt x="1439" y="5605"/>
                    <a:pt x="1409" y="5588"/>
                    <a:pt x="1390" y="5584"/>
                  </a:cubicBezTo>
                  <a:lnTo>
                    <a:pt x="1390" y="5584"/>
                  </a:lnTo>
                  <a:cubicBezTo>
                    <a:pt x="1451" y="5652"/>
                    <a:pt x="1376" y="5717"/>
                    <a:pt x="1457" y="5778"/>
                  </a:cubicBezTo>
                  <a:cubicBezTo>
                    <a:pt x="1443" y="5778"/>
                    <a:pt x="1428" y="5771"/>
                    <a:pt x="1416" y="5765"/>
                  </a:cubicBezTo>
                  <a:lnTo>
                    <a:pt x="1416" y="5765"/>
                  </a:lnTo>
                  <a:cubicBezTo>
                    <a:pt x="1422" y="5776"/>
                    <a:pt x="1397" y="5792"/>
                    <a:pt x="1456" y="5792"/>
                  </a:cubicBezTo>
                  <a:cubicBezTo>
                    <a:pt x="1458" y="5792"/>
                    <a:pt x="1460" y="5792"/>
                    <a:pt x="1462" y="5792"/>
                  </a:cubicBezTo>
                  <a:lnTo>
                    <a:pt x="1443" y="5781"/>
                  </a:lnTo>
                  <a:cubicBezTo>
                    <a:pt x="1456" y="5778"/>
                    <a:pt x="1468" y="5777"/>
                    <a:pt x="1481" y="5777"/>
                  </a:cubicBezTo>
                  <a:cubicBezTo>
                    <a:pt x="1563" y="5777"/>
                    <a:pt x="1645" y="5824"/>
                    <a:pt x="1691" y="5830"/>
                  </a:cubicBezTo>
                  <a:lnTo>
                    <a:pt x="1691" y="5830"/>
                  </a:lnTo>
                  <a:cubicBezTo>
                    <a:pt x="1672" y="5828"/>
                    <a:pt x="1657" y="5827"/>
                    <a:pt x="1644" y="5827"/>
                  </a:cubicBezTo>
                  <a:cubicBezTo>
                    <a:pt x="1554" y="5827"/>
                    <a:pt x="1595" y="5866"/>
                    <a:pt x="1502" y="5866"/>
                  </a:cubicBezTo>
                  <a:cubicBezTo>
                    <a:pt x="1480" y="5866"/>
                    <a:pt x="1450" y="5864"/>
                    <a:pt x="1409" y="5859"/>
                  </a:cubicBezTo>
                  <a:lnTo>
                    <a:pt x="1409" y="5859"/>
                  </a:lnTo>
                  <a:cubicBezTo>
                    <a:pt x="1420" y="5866"/>
                    <a:pt x="1445" y="5875"/>
                    <a:pt x="1481" y="5875"/>
                  </a:cubicBezTo>
                  <a:cubicBezTo>
                    <a:pt x="1486" y="5875"/>
                    <a:pt x="1492" y="5874"/>
                    <a:pt x="1497" y="5874"/>
                  </a:cubicBezTo>
                  <a:lnTo>
                    <a:pt x="1497" y="5874"/>
                  </a:lnTo>
                  <a:cubicBezTo>
                    <a:pt x="1489" y="5881"/>
                    <a:pt x="1477" y="5885"/>
                    <a:pt x="1458" y="5885"/>
                  </a:cubicBezTo>
                  <a:cubicBezTo>
                    <a:pt x="1445" y="5885"/>
                    <a:pt x="1428" y="5883"/>
                    <a:pt x="1407" y="5878"/>
                  </a:cubicBezTo>
                  <a:lnTo>
                    <a:pt x="1407" y="5878"/>
                  </a:lnTo>
                  <a:cubicBezTo>
                    <a:pt x="1443" y="5921"/>
                    <a:pt x="1514" y="5905"/>
                    <a:pt x="1513" y="5946"/>
                  </a:cubicBezTo>
                  <a:cubicBezTo>
                    <a:pt x="1480" y="5946"/>
                    <a:pt x="1468" y="5937"/>
                    <a:pt x="1430" y="5934"/>
                  </a:cubicBezTo>
                  <a:lnTo>
                    <a:pt x="1430" y="5934"/>
                  </a:lnTo>
                  <a:cubicBezTo>
                    <a:pt x="1492" y="5953"/>
                    <a:pt x="1555" y="5973"/>
                    <a:pt x="1528" y="6007"/>
                  </a:cubicBezTo>
                  <a:cubicBezTo>
                    <a:pt x="1510" y="6005"/>
                    <a:pt x="1488" y="6008"/>
                    <a:pt x="1484" y="6001"/>
                  </a:cubicBezTo>
                  <a:lnTo>
                    <a:pt x="1484" y="6001"/>
                  </a:lnTo>
                  <a:cubicBezTo>
                    <a:pt x="1498" y="6057"/>
                    <a:pt x="1650" y="6096"/>
                    <a:pt x="1592" y="6158"/>
                  </a:cubicBezTo>
                  <a:cubicBezTo>
                    <a:pt x="1566" y="6155"/>
                    <a:pt x="1548" y="6153"/>
                    <a:pt x="1535" y="6153"/>
                  </a:cubicBezTo>
                  <a:cubicBezTo>
                    <a:pt x="1479" y="6153"/>
                    <a:pt x="1524" y="6181"/>
                    <a:pt x="1425" y="6183"/>
                  </a:cubicBezTo>
                  <a:lnTo>
                    <a:pt x="1461" y="6216"/>
                  </a:lnTo>
                  <a:lnTo>
                    <a:pt x="1519" y="6202"/>
                  </a:lnTo>
                  <a:lnTo>
                    <a:pt x="1519" y="6202"/>
                  </a:lnTo>
                  <a:cubicBezTo>
                    <a:pt x="1516" y="6232"/>
                    <a:pt x="1606" y="6258"/>
                    <a:pt x="1566" y="6283"/>
                  </a:cubicBezTo>
                  <a:lnTo>
                    <a:pt x="1515" y="6261"/>
                  </a:lnTo>
                  <a:lnTo>
                    <a:pt x="1539" y="6315"/>
                  </a:lnTo>
                  <a:lnTo>
                    <a:pt x="1583" y="6284"/>
                  </a:lnTo>
                  <a:cubicBezTo>
                    <a:pt x="1646" y="6314"/>
                    <a:pt x="1737" y="6280"/>
                    <a:pt x="1703" y="6319"/>
                  </a:cubicBezTo>
                  <a:cubicBezTo>
                    <a:pt x="1702" y="6318"/>
                    <a:pt x="1701" y="6318"/>
                    <a:pt x="1700" y="6318"/>
                  </a:cubicBezTo>
                  <a:cubicBezTo>
                    <a:pt x="1693" y="6318"/>
                    <a:pt x="1695" y="6351"/>
                    <a:pt x="1630" y="6365"/>
                  </a:cubicBezTo>
                  <a:cubicBezTo>
                    <a:pt x="1670" y="6378"/>
                    <a:pt x="1710" y="6394"/>
                    <a:pt x="1680" y="6414"/>
                  </a:cubicBezTo>
                  <a:cubicBezTo>
                    <a:pt x="1670" y="6416"/>
                    <a:pt x="1657" y="6416"/>
                    <a:pt x="1642" y="6416"/>
                  </a:cubicBezTo>
                  <a:cubicBezTo>
                    <a:pt x="1607" y="6416"/>
                    <a:pt x="1565" y="6414"/>
                    <a:pt x="1538" y="6414"/>
                  </a:cubicBezTo>
                  <a:cubicBezTo>
                    <a:pt x="1531" y="6414"/>
                    <a:pt x="1524" y="6414"/>
                    <a:pt x="1520" y="6414"/>
                  </a:cubicBezTo>
                  <a:cubicBezTo>
                    <a:pt x="1618" y="6428"/>
                    <a:pt x="1554" y="6480"/>
                    <a:pt x="1646" y="6500"/>
                  </a:cubicBezTo>
                  <a:lnTo>
                    <a:pt x="1646" y="6500"/>
                  </a:lnTo>
                  <a:cubicBezTo>
                    <a:pt x="1629" y="6497"/>
                    <a:pt x="1604" y="6496"/>
                    <a:pt x="1585" y="6496"/>
                  </a:cubicBezTo>
                  <a:cubicBezTo>
                    <a:pt x="1571" y="6496"/>
                    <a:pt x="1560" y="6497"/>
                    <a:pt x="1555" y="6497"/>
                  </a:cubicBezTo>
                  <a:lnTo>
                    <a:pt x="1637" y="6509"/>
                  </a:lnTo>
                  <a:cubicBezTo>
                    <a:pt x="1616" y="6521"/>
                    <a:pt x="1603" y="6524"/>
                    <a:pt x="1570" y="6524"/>
                  </a:cubicBezTo>
                  <a:cubicBezTo>
                    <a:pt x="1563" y="6524"/>
                    <a:pt x="1556" y="6523"/>
                    <a:pt x="1547" y="6523"/>
                  </a:cubicBezTo>
                  <a:lnTo>
                    <a:pt x="1547" y="6523"/>
                  </a:lnTo>
                  <a:cubicBezTo>
                    <a:pt x="1543" y="6537"/>
                    <a:pt x="1558" y="6540"/>
                    <a:pt x="1578" y="6540"/>
                  </a:cubicBezTo>
                  <a:cubicBezTo>
                    <a:pt x="1597" y="6540"/>
                    <a:pt x="1619" y="6537"/>
                    <a:pt x="1634" y="6537"/>
                  </a:cubicBezTo>
                  <a:cubicBezTo>
                    <a:pt x="1652" y="6537"/>
                    <a:pt x="1658" y="6541"/>
                    <a:pt x="1634" y="6559"/>
                  </a:cubicBezTo>
                  <a:cubicBezTo>
                    <a:pt x="1628" y="6554"/>
                    <a:pt x="1615" y="6558"/>
                    <a:pt x="1603" y="6548"/>
                  </a:cubicBezTo>
                  <a:lnTo>
                    <a:pt x="1603" y="6548"/>
                  </a:lnTo>
                  <a:cubicBezTo>
                    <a:pt x="1570" y="6597"/>
                    <a:pt x="1655" y="6643"/>
                    <a:pt x="1615" y="6688"/>
                  </a:cubicBezTo>
                  <a:cubicBezTo>
                    <a:pt x="1600" y="6690"/>
                    <a:pt x="1588" y="6691"/>
                    <a:pt x="1579" y="6691"/>
                  </a:cubicBezTo>
                  <a:cubicBezTo>
                    <a:pt x="1522" y="6691"/>
                    <a:pt x="1558" y="6661"/>
                    <a:pt x="1514" y="6661"/>
                  </a:cubicBezTo>
                  <a:cubicBezTo>
                    <a:pt x="1506" y="6661"/>
                    <a:pt x="1496" y="6662"/>
                    <a:pt x="1483" y="6664"/>
                  </a:cubicBezTo>
                  <a:cubicBezTo>
                    <a:pt x="1505" y="6730"/>
                    <a:pt x="1629" y="6798"/>
                    <a:pt x="1601" y="6861"/>
                  </a:cubicBezTo>
                  <a:lnTo>
                    <a:pt x="1614" y="6850"/>
                  </a:lnTo>
                  <a:lnTo>
                    <a:pt x="1614" y="6850"/>
                  </a:lnTo>
                  <a:cubicBezTo>
                    <a:pt x="1783" y="6858"/>
                    <a:pt x="1537" y="6896"/>
                    <a:pt x="1606" y="6926"/>
                  </a:cubicBezTo>
                  <a:lnTo>
                    <a:pt x="1606" y="6926"/>
                  </a:lnTo>
                  <a:cubicBezTo>
                    <a:pt x="1592" y="6922"/>
                    <a:pt x="1551" y="6919"/>
                    <a:pt x="1536" y="6919"/>
                  </a:cubicBezTo>
                  <a:cubicBezTo>
                    <a:pt x="1530" y="6919"/>
                    <a:pt x="1529" y="6920"/>
                    <a:pt x="1534" y="6920"/>
                  </a:cubicBezTo>
                  <a:cubicBezTo>
                    <a:pt x="1506" y="6962"/>
                    <a:pt x="1575" y="7001"/>
                    <a:pt x="1625" y="7064"/>
                  </a:cubicBezTo>
                  <a:lnTo>
                    <a:pt x="1581" y="7053"/>
                  </a:lnTo>
                  <a:cubicBezTo>
                    <a:pt x="1541" y="7073"/>
                    <a:pt x="1554" y="7109"/>
                    <a:pt x="1531" y="7128"/>
                  </a:cubicBezTo>
                  <a:cubicBezTo>
                    <a:pt x="1573" y="7140"/>
                    <a:pt x="1565" y="7152"/>
                    <a:pt x="1629" y="7154"/>
                  </a:cubicBezTo>
                  <a:cubicBezTo>
                    <a:pt x="1565" y="7162"/>
                    <a:pt x="1539" y="7171"/>
                    <a:pt x="1534" y="7186"/>
                  </a:cubicBezTo>
                  <a:cubicBezTo>
                    <a:pt x="1528" y="7200"/>
                    <a:pt x="1541" y="7217"/>
                    <a:pt x="1555" y="7238"/>
                  </a:cubicBezTo>
                  <a:cubicBezTo>
                    <a:pt x="1570" y="7258"/>
                    <a:pt x="1583" y="7279"/>
                    <a:pt x="1581" y="7294"/>
                  </a:cubicBezTo>
                  <a:cubicBezTo>
                    <a:pt x="1580" y="7301"/>
                    <a:pt x="1573" y="7306"/>
                    <a:pt x="1562" y="7309"/>
                  </a:cubicBezTo>
                  <a:cubicBezTo>
                    <a:pt x="1558" y="7310"/>
                    <a:pt x="1554" y="7310"/>
                    <a:pt x="1549" y="7310"/>
                  </a:cubicBezTo>
                  <a:cubicBezTo>
                    <a:pt x="1538" y="7310"/>
                    <a:pt x="1523" y="7309"/>
                    <a:pt x="1505" y="7304"/>
                  </a:cubicBezTo>
                  <a:cubicBezTo>
                    <a:pt x="1507" y="7298"/>
                    <a:pt x="1482" y="7278"/>
                    <a:pt x="1476" y="7278"/>
                  </a:cubicBezTo>
                  <a:cubicBezTo>
                    <a:pt x="1475" y="7278"/>
                    <a:pt x="1475" y="7278"/>
                    <a:pt x="1475" y="7278"/>
                  </a:cubicBezTo>
                  <a:cubicBezTo>
                    <a:pt x="1482" y="7296"/>
                    <a:pt x="1485" y="7316"/>
                    <a:pt x="1489" y="7336"/>
                  </a:cubicBezTo>
                  <a:cubicBezTo>
                    <a:pt x="1555" y="7372"/>
                    <a:pt x="1531" y="7354"/>
                    <a:pt x="1588" y="7374"/>
                  </a:cubicBezTo>
                  <a:cubicBezTo>
                    <a:pt x="1606" y="7388"/>
                    <a:pt x="1619" y="7404"/>
                    <a:pt x="1628" y="7416"/>
                  </a:cubicBezTo>
                  <a:cubicBezTo>
                    <a:pt x="1635" y="7430"/>
                    <a:pt x="1639" y="7441"/>
                    <a:pt x="1634" y="7447"/>
                  </a:cubicBezTo>
                  <a:cubicBezTo>
                    <a:pt x="1622" y="7421"/>
                    <a:pt x="1596" y="7408"/>
                    <a:pt x="1568" y="7395"/>
                  </a:cubicBezTo>
                  <a:cubicBezTo>
                    <a:pt x="1541" y="7384"/>
                    <a:pt x="1514" y="7377"/>
                    <a:pt x="1493" y="7369"/>
                  </a:cubicBezTo>
                  <a:lnTo>
                    <a:pt x="1493" y="7369"/>
                  </a:lnTo>
                  <a:cubicBezTo>
                    <a:pt x="1513" y="7380"/>
                    <a:pt x="1532" y="7398"/>
                    <a:pt x="1551" y="7409"/>
                  </a:cubicBezTo>
                  <a:cubicBezTo>
                    <a:pt x="1531" y="7401"/>
                    <a:pt x="1521" y="7397"/>
                    <a:pt x="1517" y="7397"/>
                  </a:cubicBezTo>
                  <a:cubicBezTo>
                    <a:pt x="1508" y="7397"/>
                    <a:pt x="1530" y="7413"/>
                    <a:pt x="1552" y="7432"/>
                  </a:cubicBezTo>
                  <a:cubicBezTo>
                    <a:pt x="1582" y="7456"/>
                    <a:pt x="1615" y="7484"/>
                    <a:pt x="1588" y="7484"/>
                  </a:cubicBezTo>
                  <a:cubicBezTo>
                    <a:pt x="1584" y="7484"/>
                    <a:pt x="1579" y="7484"/>
                    <a:pt x="1573" y="7483"/>
                  </a:cubicBezTo>
                  <a:lnTo>
                    <a:pt x="1544" y="7457"/>
                  </a:lnTo>
                  <a:lnTo>
                    <a:pt x="1544" y="7457"/>
                  </a:lnTo>
                  <a:cubicBezTo>
                    <a:pt x="1551" y="7482"/>
                    <a:pt x="1581" y="7525"/>
                    <a:pt x="1562" y="7532"/>
                  </a:cubicBezTo>
                  <a:cubicBezTo>
                    <a:pt x="1490" y="7483"/>
                    <a:pt x="1541" y="7493"/>
                    <a:pt x="1487" y="7447"/>
                  </a:cubicBezTo>
                  <a:lnTo>
                    <a:pt x="1487" y="7447"/>
                  </a:lnTo>
                  <a:cubicBezTo>
                    <a:pt x="1482" y="7458"/>
                    <a:pt x="1506" y="7493"/>
                    <a:pt x="1520" y="7522"/>
                  </a:cubicBezTo>
                  <a:cubicBezTo>
                    <a:pt x="1531" y="7542"/>
                    <a:pt x="1537" y="7558"/>
                    <a:pt x="1525" y="7558"/>
                  </a:cubicBezTo>
                  <a:cubicBezTo>
                    <a:pt x="1520" y="7558"/>
                    <a:pt x="1512" y="7556"/>
                    <a:pt x="1500" y="7550"/>
                  </a:cubicBezTo>
                  <a:cubicBezTo>
                    <a:pt x="1490" y="7527"/>
                    <a:pt x="1499" y="7515"/>
                    <a:pt x="1488" y="7492"/>
                  </a:cubicBezTo>
                  <a:cubicBezTo>
                    <a:pt x="1441" y="7467"/>
                    <a:pt x="1425" y="7460"/>
                    <a:pt x="1414" y="7458"/>
                  </a:cubicBezTo>
                  <a:cubicBezTo>
                    <a:pt x="1413" y="7458"/>
                    <a:pt x="1413" y="7458"/>
                    <a:pt x="1412" y="7458"/>
                  </a:cubicBezTo>
                  <a:cubicBezTo>
                    <a:pt x="1404" y="7458"/>
                    <a:pt x="1401" y="7461"/>
                    <a:pt x="1393" y="7462"/>
                  </a:cubicBezTo>
                  <a:lnTo>
                    <a:pt x="1393" y="7462"/>
                  </a:lnTo>
                  <a:cubicBezTo>
                    <a:pt x="1373" y="7461"/>
                    <a:pt x="1353" y="7460"/>
                    <a:pt x="1334" y="7458"/>
                  </a:cubicBezTo>
                  <a:lnTo>
                    <a:pt x="1334" y="7458"/>
                  </a:lnTo>
                  <a:lnTo>
                    <a:pt x="1360" y="7470"/>
                  </a:lnTo>
                  <a:cubicBezTo>
                    <a:pt x="1433" y="7558"/>
                    <a:pt x="1428" y="7577"/>
                    <a:pt x="1416" y="7589"/>
                  </a:cubicBezTo>
                  <a:cubicBezTo>
                    <a:pt x="1406" y="7601"/>
                    <a:pt x="1387" y="7608"/>
                    <a:pt x="1417" y="7667"/>
                  </a:cubicBezTo>
                  <a:lnTo>
                    <a:pt x="1417" y="7667"/>
                  </a:lnTo>
                  <a:cubicBezTo>
                    <a:pt x="1355" y="7549"/>
                    <a:pt x="1368" y="7612"/>
                    <a:pt x="1303" y="7540"/>
                  </a:cubicBezTo>
                  <a:cubicBezTo>
                    <a:pt x="1276" y="7528"/>
                    <a:pt x="1244" y="7517"/>
                    <a:pt x="1229" y="7493"/>
                  </a:cubicBezTo>
                  <a:lnTo>
                    <a:pt x="1229" y="7493"/>
                  </a:lnTo>
                  <a:cubicBezTo>
                    <a:pt x="1243" y="7518"/>
                    <a:pt x="1239" y="7523"/>
                    <a:pt x="1230" y="7523"/>
                  </a:cubicBezTo>
                  <a:cubicBezTo>
                    <a:pt x="1225" y="7523"/>
                    <a:pt x="1218" y="7521"/>
                    <a:pt x="1213" y="7521"/>
                  </a:cubicBezTo>
                  <a:cubicBezTo>
                    <a:pt x="1201" y="7521"/>
                    <a:pt x="1195" y="7528"/>
                    <a:pt x="1220" y="7574"/>
                  </a:cubicBezTo>
                  <a:cubicBezTo>
                    <a:pt x="1199" y="7551"/>
                    <a:pt x="1203" y="7586"/>
                    <a:pt x="1152" y="7525"/>
                  </a:cubicBezTo>
                  <a:lnTo>
                    <a:pt x="1152" y="7525"/>
                  </a:lnTo>
                  <a:cubicBezTo>
                    <a:pt x="1150" y="7561"/>
                    <a:pt x="1195" y="7560"/>
                    <a:pt x="1219" y="7591"/>
                  </a:cubicBezTo>
                  <a:cubicBezTo>
                    <a:pt x="1236" y="7632"/>
                    <a:pt x="1217" y="7638"/>
                    <a:pt x="1189" y="7638"/>
                  </a:cubicBezTo>
                  <a:cubicBezTo>
                    <a:pt x="1181" y="7638"/>
                    <a:pt x="1171" y="7637"/>
                    <a:pt x="1162" y="7637"/>
                  </a:cubicBezTo>
                  <a:cubicBezTo>
                    <a:pt x="1143" y="7637"/>
                    <a:pt x="1124" y="7638"/>
                    <a:pt x="1114" y="7649"/>
                  </a:cubicBezTo>
                  <a:cubicBezTo>
                    <a:pt x="1103" y="7660"/>
                    <a:pt x="1100" y="7680"/>
                    <a:pt x="1115" y="7717"/>
                  </a:cubicBezTo>
                  <a:cubicBezTo>
                    <a:pt x="1119" y="7800"/>
                    <a:pt x="1189" y="7881"/>
                    <a:pt x="1199" y="7950"/>
                  </a:cubicBezTo>
                  <a:cubicBezTo>
                    <a:pt x="1174" y="7940"/>
                    <a:pt x="1155" y="7919"/>
                    <a:pt x="1142" y="7901"/>
                  </a:cubicBezTo>
                  <a:cubicBezTo>
                    <a:pt x="1129" y="7881"/>
                    <a:pt x="1121" y="7865"/>
                    <a:pt x="1121" y="7865"/>
                  </a:cubicBezTo>
                  <a:cubicBezTo>
                    <a:pt x="1112" y="7864"/>
                    <a:pt x="1105" y="7863"/>
                    <a:pt x="1099" y="7863"/>
                  </a:cubicBezTo>
                  <a:cubicBezTo>
                    <a:pt x="1066" y="7863"/>
                    <a:pt x="1061" y="7885"/>
                    <a:pt x="1072" y="7922"/>
                  </a:cubicBezTo>
                  <a:cubicBezTo>
                    <a:pt x="1053" y="7902"/>
                    <a:pt x="1032" y="7891"/>
                    <a:pt x="997" y="7876"/>
                  </a:cubicBezTo>
                  <a:lnTo>
                    <a:pt x="997" y="7876"/>
                  </a:lnTo>
                  <a:cubicBezTo>
                    <a:pt x="991" y="7899"/>
                    <a:pt x="1073" y="7953"/>
                    <a:pt x="1033" y="7953"/>
                  </a:cubicBezTo>
                  <a:cubicBezTo>
                    <a:pt x="1031" y="7953"/>
                    <a:pt x="1029" y="7953"/>
                    <a:pt x="1027" y="7952"/>
                  </a:cubicBezTo>
                  <a:cubicBezTo>
                    <a:pt x="1001" y="7927"/>
                    <a:pt x="959" y="7888"/>
                    <a:pt x="937" y="7859"/>
                  </a:cubicBezTo>
                  <a:lnTo>
                    <a:pt x="937" y="7859"/>
                  </a:lnTo>
                  <a:cubicBezTo>
                    <a:pt x="939" y="7878"/>
                    <a:pt x="950" y="7904"/>
                    <a:pt x="959" y="7927"/>
                  </a:cubicBezTo>
                  <a:cubicBezTo>
                    <a:pt x="969" y="7950"/>
                    <a:pt x="980" y="7975"/>
                    <a:pt x="985" y="7995"/>
                  </a:cubicBezTo>
                  <a:cubicBezTo>
                    <a:pt x="934" y="7973"/>
                    <a:pt x="923" y="7935"/>
                    <a:pt x="899" y="7907"/>
                  </a:cubicBezTo>
                  <a:lnTo>
                    <a:pt x="899" y="7907"/>
                  </a:lnTo>
                  <a:cubicBezTo>
                    <a:pt x="901" y="7949"/>
                    <a:pt x="894" y="8011"/>
                    <a:pt x="968" y="8059"/>
                  </a:cubicBezTo>
                  <a:cubicBezTo>
                    <a:pt x="977" y="8058"/>
                    <a:pt x="985" y="8058"/>
                    <a:pt x="994" y="8057"/>
                  </a:cubicBezTo>
                  <a:lnTo>
                    <a:pt x="994" y="8057"/>
                  </a:lnTo>
                  <a:cubicBezTo>
                    <a:pt x="974" y="8050"/>
                    <a:pt x="933" y="8023"/>
                    <a:pt x="927" y="8010"/>
                  </a:cubicBezTo>
                  <a:cubicBezTo>
                    <a:pt x="907" y="7987"/>
                    <a:pt x="913" y="7978"/>
                    <a:pt x="927" y="7978"/>
                  </a:cubicBezTo>
                  <a:cubicBezTo>
                    <a:pt x="930" y="7978"/>
                    <a:pt x="934" y="7979"/>
                    <a:pt x="937" y="7979"/>
                  </a:cubicBezTo>
                  <a:cubicBezTo>
                    <a:pt x="958" y="7983"/>
                    <a:pt x="987" y="7999"/>
                    <a:pt x="1002" y="8005"/>
                  </a:cubicBezTo>
                  <a:lnTo>
                    <a:pt x="1010" y="8032"/>
                  </a:lnTo>
                  <a:cubicBezTo>
                    <a:pt x="1044" y="8048"/>
                    <a:pt x="1065" y="8055"/>
                    <a:pt x="1076" y="8055"/>
                  </a:cubicBezTo>
                  <a:cubicBezTo>
                    <a:pt x="1093" y="8055"/>
                    <a:pt x="1091" y="8041"/>
                    <a:pt x="1083" y="8021"/>
                  </a:cubicBezTo>
                  <a:cubicBezTo>
                    <a:pt x="1075" y="8004"/>
                    <a:pt x="1065" y="7985"/>
                    <a:pt x="1059" y="7966"/>
                  </a:cubicBezTo>
                  <a:cubicBezTo>
                    <a:pt x="1052" y="7948"/>
                    <a:pt x="1049" y="7933"/>
                    <a:pt x="1058" y="7927"/>
                  </a:cubicBezTo>
                  <a:lnTo>
                    <a:pt x="1058" y="7927"/>
                  </a:lnTo>
                  <a:cubicBezTo>
                    <a:pt x="1090" y="7959"/>
                    <a:pt x="1122" y="7990"/>
                    <a:pt x="1156" y="8021"/>
                  </a:cubicBezTo>
                  <a:cubicBezTo>
                    <a:pt x="1132" y="7990"/>
                    <a:pt x="1111" y="7958"/>
                    <a:pt x="1090" y="7923"/>
                  </a:cubicBezTo>
                  <a:lnTo>
                    <a:pt x="1090" y="7923"/>
                  </a:lnTo>
                  <a:cubicBezTo>
                    <a:pt x="1122" y="7939"/>
                    <a:pt x="1183" y="7983"/>
                    <a:pt x="1189" y="8007"/>
                  </a:cubicBezTo>
                  <a:cubicBezTo>
                    <a:pt x="1200" y="8011"/>
                    <a:pt x="1206" y="8013"/>
                    <a:pt x="1210" y="8013"/>
                  </a:cubicBezTo>
                  <a:cubicBezTo>
                    <a:pt x="1220" y="8013"/>
                    <a:pt x="1216" y="8004"/>
                    <a:pt x="1212" y="7997"/>
                  </a:cubicBezTo>
                  <a:cubicBezTo>
                    <a:pt x="1209" y="7991"/>
                    <a:pt x="1206" y="7984"/>
                    <a:pt x="1212" y="7984"/>
                  </a:cubicBezTo>
                  <a:cubicBezTo>
                    <a:pt x="1215" y="7984"/>
                    <a:pt x="1223" y="7987"/>
                    <a:pt x="1236" y="7994"/>
                  </a:cubicBezTo>
                  <a:cubicBezTo>
                    <a:pt x="1246" y="8000"/>
                    <a:pt x="1251" y="8004"/>
                    <a:pt x="1254" y="8009"/>
                  </a:cubicBezTo>
                  <a:lnTo>
                    <a:pt x="1238" y="7966"/>
                  </a:lnTo>
                  <a:lnTo>
                    <a:pt x="1238" y="7966"/>
                  </a:lnTo>
                  <a:cubicBezTo>
                    <a:pt x="1255" y="7988"/>
                    <a:pt x="1306" y="8023"/>
                    <a:pt x="1291" y="8023"/>
                  </a:cubicBezTo>
                  <a:cubicBezTo>
                    <a:pt x="1290" y="8023"/>
                    <a:pt x="1289" y="8023"/>
                    <a:pt x="1288" y="8023"/>
                  </a:cubicBezTo>
                  <a:lnTo>
                    <a:pt x="1288" y="8023"/>
                  </a:lnTo>
                  <a:cubicBezTo>
                    <a:pt x="1295" y="8025"/>
                    <a:pt x="1300" y="8026"/>
                    <a:pt x="1305" y="8026"/>
                  </a:cubicBezTo>
                  <a:cubicBezTo>
                    <a:pt x="1327" y="8026"/>
                    <a:pt x="1320" y="8002"/>
                    <a:pt x="1314" y="7981"/>
                  </a:cubicBezTo>
                  <a:cubicBezTo>
                    <a:pt x="1309" y="7966"/>
                    <a:pt x="1305" y="7952"/>
                    <a:pt x="1314" y="7952"/>
                  </a:cubicBezTo>
                  <a:cubicBezTo>
                    <a:pt x="1319" y="7952"/>
                    <a:pt x="1328" y="7956"/>
                    <a:pt x="1343" y="7966"/>
                  </a:cubicBezTo>
                  <a:lnTo>
                    <a:pt x="1347" y="7974"/>
                  </a:lnTo>
                  <a:cubicBezTo>
                    <a:pt x="1349" y="7938"/>
                    <a:pt x="1334" y="7919"/>
                    <a:pt x="1309" y="7896"/>
                  </a:cubicBezTo>
                  <a:cubicBezTo>
                    <a:pt x="1286" y="7873"/>
                    <a:pt x="1254" y="7845"/>
                    <a:pt x="1229" y="7787"/>
                  </a:cubicBezTo>
                  <a:lnTo>
                    <a:pt x="1229" y="7787"/>
                  </a:lnTo>
                  <a:cubicBezTo>
                    <a:pt x="1293" y="7838"/>
                    <a:pt x="1357" y="7890"/>
                    <a:pt x="1421" y="7942"/>
                  </a:cubicBezTo>
                  <a:lnTo>
                    <a:pt x="1355" y="7866"/>
                  </a:lnTo>
                  <a:cubicBezTo>
                    <a:pt x="1357" y="7866"/>
                    <a:pt x="1360" y="7866"/>
                    <a:pt x="1362" y="7866"/>
                  </a:cubicBezTo>
                  <a:cubicBezTo>
                    <a:pt x="1371" y="7866"/>
                    <a:pt x="1383" y="7869"/>
                    <a:pt x="1402" y="7892"/>
                  </a:cubicBezTo>
                  <a:cubicBezTo>
                    <a:pt x="1371" y="7828"/>
                    <a:pt x="1370" y="7864"/>
                    <a:pt x="1335" y="7808"/>
                  </a:cubicBezTo>
                  <a:lnTo>
                    <a:pt x="1335" y="7808"/>
                  </a:lnTo>
                  <a:cubicBezTo>
                    <a:pt x="1348" y="7815"/>
                    <a:pt x="1357" y="7818"/>
                    <a:pt x="1365" y="7818"/>
                  </a:cubicBezTo>
                  <a:cubicBezTo>
                    <a:pt x="1390" y="7818"/>
                    <a:pt x="1391" y="7786"/>
                    <a:pt x="1412" y="7786"/>
                  </a:cubicBezTo>
                  <a:cubicBezTo>
                    <a:pt x="1424" y="7786"/>
                    <a:pt x="1443" y="7797"/>
                    <a:pt x="1479" y="7831"/>
                  </a:cubicBezTo>
                  <a:cubicBezTo>
                    <a:pt x="1435" y="7769"/>
                    <a:pt x="1418" y="7808"/>
                    <a:pt x="1405" y="7748"/>
                  </a:cubicBezTo>
                  <a:lnTo>
                    <a:pt x="1405" y="7748"/>
                  </a:lnTo>
                  <a:cubicBezTo>
                    <a:pt x="1439" y="7780"/>
                    <a:pt x="1454" y="7791"/>
                    <a:pt x="1461" y="7791"/>
                  </a:cubicBezTo>
                  <a:cubicBezTo>
                    <a:pt x="1476" y="7791"/>
                    <a:pt x="1444" y="7734"/>
                    <a:pt x="1467" y="7734"/>
                  </a:cubicBezTo>
                  <a:cubicBezTo>
                    <a:pt x="1471" y="7734"/>
                    <a:pt x="1477" y="7736"/>
                    <a:pt x="1485" y="7740"/>
                  </a:cubicBezTo>
                  <a:cubicBezTo>
                    <a:pt x="1540" y="7808"/>
                    <a:pt x="1489" y="7794"/>
                    <a:pt x="1563" y="7830"/>
                  </a:cubicBezTo>
                  <a:cubicBezTo>
                    <a:pt x="1528" y="7784"/>
                    <a:pt x="1530" y="7772"/>
                    <a:pt x="1545" y="7772"/>
                  </a:cubicBezTo>
                  <a:cubicBezTo>
                    <a:pt x="1549" y="7772"/>
                    <a:pt x="1554" y="7773"/>
                    <a:pt x="1560" y="7774"/>
                  </a:cubicBezTo>
                  <a:cubicBezTo>
                    <a:pt x="1576" y="7779"/>
                    <a:pt x="1598" y="7787"/>
                    <a:pt x="1611" y="7787"/>
                  </a:cubicBezTo>
                  <a:cubicBezTo>
                    <a:pt x="1619" y="7787"/>
                    <a:pt x="1623" y="7784"/>
                    <a:pt x="1623" y="7777"/>
                  </a:cubicBezTo>
                  <a:cubicBezTo>
                    <a:pt x="1581" y="7736"/>
                    <a:pt x="1581" y="7717"/>
                    <a:pt x="1593" y="7703"/>
                  </a:cubicBezTo>
                  <a:cubicBezTo>
                    <a:pt x="1603" y="7689"/>
                    <a:pt x="1625" y="7675"/>
                    <a:pt x="1624" y="7647"/>
                  </a:cubicBezTo>
                  <a:lnTo>
                    <a:pt x="1624" y="7647"/>
                  </a:lnTo>
                  <a:cubicBezTo>
                    <a:pt x="1631" y="7654"/>
                    <a:pt x="1640" y="7657"/>
                    <a:pt x="1650" y="7657"/>
                  </a:cubicBezTo>
                  <a:cubicBezTo>
                    <a:pt x="1662" y="7657"/>
                    <a:pt x="1676" y="7653"/>
                    <a:pt x="1691" y="7649"/>
                  </a:cubicBezTo>
                  <a:cubicBezTo>
                    <a:pt x="1720" y="7639"/>
                    <a:pt x="1754" y="7626"/>
                    <a:pt x="1784" y="7621"/>
                  </a:cubicBezTo>
                  <a:lnTo>
                    <a:pt x="1799" y="7633"/>
                  </a:lnTo>
                  <a:cubicBezTo>
                    <a:pt x="1754" y="7595"/>
                    <a:pt x="1742" y="7570"/>
                    <a:pt x="1741" y="7550"/>
                  </a:cubicBezTo>
                  <a:cubicBezTo>
                    <a:pt x="1739" y="7540"/>
                    <a:pt x="1742" y="7532"/>
                    <a:pt x="1744" y="7523"/>
                  </a:cubicBezTo>
                  <a:cubicBezTo>
                    <a:pt x="1746" y="7514"/>
                    <a:pt x="1748" y="7504"/>
                    <a:pt x="1747" y="7496"/>
                  </a:cubicBezTo>
                  <a:lnTo>
                    <a:pt x="1747" y="7496"/>
                  </a:lnTo>
                  <a:cubicBezTo>
                    <a:pt x="1806" y="7534"/>
                    <a:pt x="1827" y="7554"/>
                    <a:pt x="1845" y="7587"/>
                  </a:cubicBezTo>
                  <a:lnTo>
                    <a:pt x="1861" y="7560"/>
                  </a:lnTo>
                  <a:cubicBezTo>
                    <a:pt x="1832" y="7534"/>
                    <a:pt x="1821" y="7515"/>
                    <a:pt x="1819" y="7492"/>
                  </a:cubicBezTo>
                  <a:lnTo>
                    <a:pt x="1819" y="7492"/>
                  </a:lnTo>
                  <a:lnTo>
                    <a:pt x="1892" y="7543"/>
                  </a:lnTo>
                  <a:cubicBezTo>
                    <a:pt x="1902" y="7522"/>
                    <a:pt x="1888" y="7489"/>
                    <a:pt x="1883" y="7460"/>
                  </a:cubicBezTo>
                  <a:cubicBezTo>
                    <a:pt x="1877" y="7430"/>
                    <a:pt x="1877" y="7405"/>
                    <a:pt x="1914" y="7388"/>
                  </a:cubicBezTo>
                  <a:cubicBezTo>
                    <a:pt x="1876" y="7373"/>
                    <a:pt x="1819" y="7362"/>
                    <a:pt x="1767" y="7346"/>
                  </a:cubicBezTo>
                  <a:cubicBezTo>
                    <a:pt x="1715" y="7328"/>
                    <a:pt x="1668" y="7307"/>
                    <a:pt x="1650" y="7279"/>
                  </a:cubicBezTo>
                  <a:lnTo>
                    <a:pt x="1650" y="7279"/>
                  </a:lnTo>
                  <a:cubicBezTo>
                    <a:pt x="1689" y="7291"/>
                    <a:pt x="1757" y="7312"/>
                    <a:pt x="1775" y="7330"/>
                  </a:cubicBezTo>
                  <a:lnTo>
                    <a:pt x="1775" y="7330"/>
                  </a:lnTo>
                  <a:cubicBezTo>
                    <a:pt x="1767" y="7321"/>
                    <a:pt x="1751" y="7307"/>
                    <a:pt x="1769" y="7305"/>
                  </a:cubicBezTo>
                  <a:lnTo>
                    <a:pt x="1769" y="7305"/>
                  </a:lnTo>
                  <a:cubicBezTo>
                    <a:pt x="1791" y="7320"/>
                    <a:pt x="1814" y="7333"/>
                    <a:pt x="1834" y="7349"/>
                  </a:cubicBezTo>
                  <a:cubicBezTo>
                    <a:pt x="1873" y="7337"/>
                    <a:pt x="1778" y="7317"/>
                    <a:pt x="1790" y="7304"/>
                  </a:cubicBezTo>
                  <a:lnTo>
                    <a:pt x="1790" y="7304"/>
                  </a:lnTo>
                  <a:cubicBezTo>
                    <a:pt x="1820" y="7314"/>
                    <a:pt x="1832" y="7314"/>
                    <a:pt x="1843" y="7314"/>
                  </a:cubicBezTo>
                  <a:cubicBezTo>
                    <a:pt x="1843" y="7314"/>
                    <a:pt x="1844" y="7314"/>
                    <a:pt x="1845" y="7314"/>
                  </a:cubicBezTo>
                  <a:cubicBezTo>
                    <a:pt x="1854" y="7314"/>
                    <a:pt x="1863" y="7314"/>
                    <a:pt x="1886" y="7322"/>
                  </a:cubicBezTo>
                  <a:cubicBezTo>
                    <a:pt x="1889" y="7328"/>
                    <a:pt x="1856" y="7330"/>
                    <a:pt x="1877" y="7346"/>
                  </a:cubicBezTo>
                  <a:cubicBezTo>
                    <a:pt x="1893" y="7330"/>
                    <a:pt x="1931" y="7315"/>
                    <a:pt x="1974" y="7315"/>
                  </a:cubicBezTo>
                  <a:cubicBezTo>
                    <a:pt x="1978" y="7315"/>
                    <a:pt x="1983" y="7315"/>
                    <a:pt x="1987" y="7316"/>
                  </a:cubicBezTo>
                  <a:cubicBezTo>
                    <a:pt x="1951" y="7307"/>
                    <a:pt x="1904" y="7294"/>
                    <a:pt x="1899" y="7276"/>
                  </a:cubicBezTo>
                  <a:cubicBezTo>
                    <a:pt x="1901" y="7263"/>
                    <a:pt x="1911" y="7259"/>
                    <a:pt x="1925" y="7259"/>
                  </a:cubicBezTo>
                  <a:cubicBezTo>
                    <a:pt x="1931" y="7259"/>
                    <a:pt x="1937" y="7260"/>
                    <a:pt x="1944" y="7261"/>
                  </a:cubicBezTo>
                  <a:cubicBezTo>
                    <a:pt x="1959" y="7263"/>
                    <a:pt x="1976" y="7267"/>
                    <a:pt x="1991" y="7267"/>
                  </a:cubicBezTo>
                  <a:cubicBezTo>
                    <a:pt x="2000" y="7267"/>
                    <a:pt x="2007" y="7266"/>
                    <a:pt x="2014" y="7263"/>
                  </a:cubicBezTo>
                  <a:cubicBezTo>
                    <a:pt x="1972" y="7243"/>
                    <a:pt x="2023" y="7224"/>
                    <a:pt x="1929" y="7208"/>
                  </a:cubicBezTo>
                  <a:cubicBezTo>
                    <a:pt x="1930" y="7201"/>
                    <a:pt x="1944" y="7200"/>
                    <a:pt x="1961" y="7200"/>
                  </a:cubicBezTo>
                  <a:cubicBezTo>
                    <a:pt x="1972" y="7200"/>
                    <a:pt x="1983" y="7201"/>
                    <a:pt x="1993" y="7201"/>
                  </a:cubicBezTo>
                  <a:cubicBezTo>
                    <a:pt x="1996" y="7201"/>
                    <a:pt x="1999" y="7201"/>
                    <a:pt x="2001" y="7200"/>
                  </a:cubicBezTo>
                  <a:cubicBezTo>
                    <a:pt x="1982" y="7186"/>
                    <a:pt x="1982" y="7161"/>
                    <a:pt x="1974" y="7141"/>
                  </a:cubicBezTo>
                  <a:cubicBezTo>
                    <a:pt x="1967" y="7126"/>
                    <a:pt x="1955" y="7113"/>
                    <a:pt x="1920" y="7113"/>
                  </a:cubicBezTo>
                  <a:cubicBezTo>
                    <a:pt x="1913" y="7113"/>
                    <a:pt x="1906" y="7113"/>
                    <a:pt x="1898" y="7114"/>
                  </a:cubicBezTo>
                  <a:lnTo>
                    <a:pt x="1889" y="7119"/>
                  </a:lnTo>
                  <a:cubicBezTo>
                    <a:pt x="1888" y="7118"/>
                    <a:pt x="1888" y="7115"/>
                    <a:pt x="1886" y="7114"/>
                  </a:cubicBezTo>
                  <a:cubicBezTo>
                    <a:pt x="1842" y="7079"/>
                    <a:pt x="1857" y="7051"/>
                    <a:pt x="1878" y="7020"/>
                  </a:cubicBezTo>
                  <a:cubicBezTo>
                    <a:pt x="1899" y="6990"/>
                    <a:pt x="1928" y="6959"/>
                    <a:pt x="1907" y="6929"/>
                  </a:cubicBezTo>
                  <a:lnTo>
                    <a:pt x="1939" y="6929"/>
                  </a:lnTo>
                  <a:cubicBezTo>
                    <a:pt x="1903" y="6895"/>
                    <a:pt x="1917" y="6853"/>
                    <a:pt x="1848" y="6829"/>
                  </a:cubicBezTo>
                  <a:cubicBezTo>
                    <a:pt x="1848" y="6820"/>
                    <a:pt x="1895" y="6809"/>
                    <a:pt x="1932" y="6809"/>
                  </a:cubicBezTo>
                  <a:cubicBezTo>
                    <a:pt x="1936" y="6809"/>
                    <a:pt x="1940" y="6809"/>
                    <a:pt x="1944" y="6810"/>
                  </a:cubicBezTo>
                  <a:cubicBezTo>
                    <a:pt x="1919" y="6784"/>
                    <a:pt x="1884" y="6782"/>
                    <a:pt x="1936" y="6744"/>
                  </a:cubicBezTo>
                  <a:lnTo>
                    <a:pt x="1936" y="6744"/>
                  </a:lnTo>
                  <a:cubicBezTo>
                    <a:pt x="1954" y="6753"/>
                    <a:pt x="1966" y="6755"/>
                    <a:pt x="1973" y="6755"/>
                  </a:cubicBezTo>
                  <a:cubicBezTo>
                    <a:pt x="1979" y="6755"/>
                    <a:pt x="1982" y="6753"/>
                    <a:pt x="1983" y="6753"/>
                  </a:cubicBezTo>
                  <a:cubicBezTo>
                    <a:pt x="1984" y="6753"/>
                    <a:pt x="1981" y="6756"/>
                    <a:pt x="1978" y="6770"/>
                  </a:cubicBezTo>
                  <a:cubicBezTo>
                    <a:pt x="2006" y="6736"/>
                    <a:pt x="2057" y="6729"/>
                    <a:pt x="1969" y="6693"/>
                  </a:cubicBezTo>
                  <a:lnTo>
                    <a:pt x="1969" y="6693"/>
                  </a:lnTo>
                  <a:cubicBezTo>
                    <a:pt x="1980" y="6695"/>
                    <a:pt x="1989" y="6696"/>
                    <a:pt x="1998" y="6696"/>
                  </a:cubicBezTo>
                  <a:cubicBezTo>
                    <a:pt x="2055" y="6696"/>
                    <a:pt x="2070" y="6665"/>
                    <a:pt x="2048" y="6652"/>
                  </a:cubicBezTo>
                  <a:lnTo>
                    <a:pt x="2048" y="6652"/>
                  </a:lnTo>
                  <a:lnTo>
                    <a:pt x="1990" y="6675"/>
                  </a:lnTo>
                  <a:cubicBezTo>
                    <a:pt x="1978" y="6657"/>
                    <a:pt x="1985" y="6642"/>
                    <a:pt x="1992" y="6626"/>
                  </a:cubicBezTo>
                  <a:lnTo>
                    <a:pt x="2100" y="6633"/>
                  </a:lnTo>
                  <a:cubicBezTo>
                    <a:pt x="2231" y="6565"/>
                    <a:pt x="1876" y="6512"/>
                    <a:pt x="2096" y="6459"/>
                  </a:cubicBezTo>
                  <a:cubicBezTo>
                    <a:pt x="2085" y="6456"/>
                    <a:pt x="2076" y="6455"/>
                    <a:pt x="2069" y="6455"/>
                  </a:cubicBezTo>
                  <a:cubicBezTo>
                    <a:pt x="2031" y="6455"/>
                    <a:pt x="2030" y="6484"/>
                    <a:pt x="1983" y="6484"/>
                  </a:cubicBezTo>
                  <a:cubicBezTo>
                    <a:pt x="1975" y="6484"/>
                    <a:pt x="1966" y="6483"/>
                    <a:pt x="1955" y="6481"/>
                  </a:cubicBezTo>
                  <a:cubicBezTo>
                    <a:pt x="1969" y="6450"/>
                    <a:pt x="2123" y="6415"/>
                    <a:pt x="2125" y="6407"/>
                  </a:cubicBezTo>
                  <a:cubicBezTo>
                    <a:pt x="2184" y="6364"/>
                    <a:pt x="1966" y="6368"/>
                    <a:pt x="2008" y="6322"/>
                  </a:cubicBezTo>
                  <a:lnTo>
                    <a:pt x="2008" y="6322"/>
                  </a:lnTo>
                  <a:cubicBezTo>
                    <a:pt x="1993" y="6325"/>
                    <a:pt x="1968" y="6327"/>
                    <a:pt x="1941" y="6327"/>
                  </a:cubicBezTo>
                  <a:cubicBezTo>
                    <a:pt x="1899" y="6327"/>
                    <a:pt x="1852" y="6321"/>
                    <a:pt x="1830" y="6300"/>
                  </a:cubicBezTo>
                  <a:cubicBezTo>
                    <a:pt x="1839" y="6281"/>
                    <a:pt x="1902" y="6270"/>
                    <a:pt x="1954" y="6270"/>
                  </a:cubicBezTo>
                  <a:cubicBezTo>
                    <a:pt x="1984" y="6270"/>
                    <a:pt x="2011" y="6274"/>
                    <a:pt x="2022" y="6281"/>
                  </a:cubicBezTo>
                  <a:cubicBezTo>
                    <a:pt x="2026" y="6287"/>
                    <a:pt x="2017" y="6292"/>
                    <a:pt x="2007" y="6292"/>
                  </a:cubicBezTo>
                  <a:cubicBezTo>
                    <a:pt x="2005" y="6292"/>
                    <a:pt x="2002" y="6291"/>
                    <a:pt x="2000" y="6291"/>
                  </a:cubicBezTo>
                  <a:lnTo>
                    <a:pt x="2000" y="6291"/>
                  </a:lnTo>
                  <a:cubicBezTo>
                    <a:pt x="2010" y="6298"/>
                    <a:pt x="2021" y="6307"/>
                    <a:pt x="2041" y="6307"/>
                  </a:cubicBezTo>
                  <a:cubicBezTo>
                    <a:pt x="2050" y="6307"/>
                    <a:pt x="2060" y="6305"/>
                    <a:pt x="2073" y="6301"/>
                  </a:cubicBezTo>
                  <a:lnTo>
                    <a:pt x="2034" y="6298"/>
                  </a:lnTo>
                  <a:cubicBezTo>
                    <a:pt x="2069" y="6284"/>
                    <a:pt x="2069" y="6247"/>
                    <a:pt x="2116" y="6247"/>
                  </a:cubicBezTo>
                  <a:cubicBezTo>
                    <a:pt x="2121" y="6247"/>
                    <a:pt x="2126" y="6248"/>
                    <a:pt x="2132" y="6248"/>
                  </a:cubicBezTo>
                  <a:cubicBezTo>
                    <a:pt x="2118" y="6240"/>
                    <a:pt x="2106" y="6236"/>
                    <a:pt x="2094" y="6236"/>
                  </a:cubicBezTo>
                  <a:cubicBezTo>
                    <a:pt x="2081" y="6236"/>
                    <a:pt x="2070" y="6241"/>
                    <a:pt x="2060" y="6248"/>
                  </a:cubicBezTo>
                  <a:lnTo>
                    <a:pt x="2060" y="6248"/>
                  </a:lnTo>
                  <a:cubicBezTo>
                    <a:pt x="2097" y="6212"/>
                    <a:pt x="2053" y="6189"/>
                    <a:pt x="2088" y="6151"/>
                  </a:cubicBezTo>
                  <a:lnTo>
                    <a:pt x="2088" y="6151"/>
                  </a:lnTo>
                  <a:cubicBezTo>
                    <a:pt x="2074" y="6156"/>
                    <a:pt x="2046" y="6161"/>
                    <a:pt x="2032" y="6161"/>
                  </a:cubicBezTo>
                  <a:cubicBezTo>
                    <a:pt x="2026" y="6161"/>
                    <a:pt x="2022" y="6160"/>
                    <a:pt x="2022" y="6158"/>
                  </a:cubicBezTo>
                  <a:cubicBezTo>
                    <a:pt x="2070" y="6097"/>
                    <a:pt x="1950" y="6132"/>
                    <a:pt x="1933" y="6091"/>
                  </a:cubicBezTo>
                  <a:cubicBezTo>
                    <a:pt x="1991" y="6067"/>
                    <a:pt x="2073" y="6098"/>
                    <a:pt x="2023" y="6057"/>
                  </a:cubicBezTo>
                  <a:cubicBezTo>
                    <a:pt x="2038" y="6047"/>
                    <a:pt x="2055" y="6044"/>
                    <a:pt x="2072" y="6044"/>
                  </a:cubicBezTo>
                  <a:cubicBezTo>
                    <a:pt x="2104" y="6044"/>
                    <a:pt x="2137" y="6055"/>
                    <a:pt x="2157" y="6061"/>
                  </a:cubicBezTo>
                  <a:cubicBezTo>
                    <a:pt x="2083" y="6023"/>
                    <a:pt x="2205" y="5989"/>
                    <a:pt x="2219" y="5968"/>
                  </a:cubicBezTo>
                  <a:lnTo>
                    <a:pt x="2248" y="5987"/>
                  </a:lnTo>
                  <a:lnTo>
                    <a:pt x="2248" y="5987"/>
                  </a:lnTo>
                  <a:cubicBezTo>
                    <a:pt x="2232" y="5976"/>
                    <a:pt x="2232" y="5966"/>
                    <a:pt x="2232" y="5957"/>
                  </a:cubicBezTo>
                  <a:lnTo>
                    <a:pt x="2156" y="5968"/>
                  </a:lnTo>
                  <a:cubicBezTo>
                    <a:pt x="2168" y="5957"/>
                    <a:pt x="2169" y="5947"/>
                    <a:pt x="2200" y="5947"/>
                  </a:cubicBezTo>
                  <a:cubicBezTo>
                    <a:pt x="2188" y="5944"/>
                    <a:pt x="2173" y="5943"/>
                    <a:pt x="2158" y="5943"/>
                  </a:cubicBezTo>
                  <a:cubicBezTo>
                    <a:pt x="2137" y="5943"/>
                    <a:pt x="2115" y="5944"/>
                    <a:pt x="2092" y="5944"/>
                  </a:cubicBezTo>
                  <a:cubicBezTo>
                    <a:pt x="2063" y="5944"/>
                    <a:pt x="2032" y="5942"/>
                    <a:pt x="2003" y="5932"/>
                  </a:cubicBezTo>
                  <a:cubicBezTo>
                    <a:pt x="2043" y="5917"/>
                    <a:pt x="1962" y="5885"/>
                    <a:pt x="2064" y="5879"/>
                  </a:cubicBezTo>
                  <a:lnTo>
                    <a:pt x="2064" y="5879"/>
                  </a:lnTo>
                  <a:cubicBezTo>
                    <a:pt x="2051" y="5897"/>
                    <a:pt x="2061" y="5901"/>
                    <a:pt x="2080" y="5901"/>
                  </a:cubicBezTo>
                  <a:cubicBezTo>
                    <a:pt x="2096" y="5901"/>
                    <a:pt x="2119" y="5898"/>
                    <a:pt x="2139" y="5898"/>
                  </a:cubicBezTo>
                  <a:cubicBezTo>
                    <a:pt x="2153" y="5898"/>
                    <a:pt x="2167" y="5900"/>
                    <a:pt x="2175" y="5906"/>
                  </a:cubicBezTo>
                  <a:lnTo>
                    <a:pt x="2175" y="5906"/>
                  </a:lnTo>
                  <a:cubicBezTo>
                    <a:pt x="2173" y="5899"/>
                    <a:pt x="2176" y="5892"/>
                    <a:pt x="2184" y="5884"/>
                  </a:cubicBezTo>
                  <a:cubicBezTo>
                    <a:pt x="2186" y="5884"/>
                    <a:pt x="2188" y="5884"/>
                    <a:pt x="2190" y="5884"/>
                  </a:cubicBezTo>
                  <a:cubicBezTo>
                    <a:pt x="2198" y="5884"/>
                    <a:pt x="2206" y="5886"/>
                    <a:pt x="2211" y="5890"/>
                  </a:cubicBezTo>
                  <a:cubicBezTo>
                    <a:pt x="2302" y="5843"/>
                    <a:pt x="2096" y="5869"/>
                    <a:pt x="2099" y="5819"/>
                  </a:cubicBezTo>
                  <a:lnTo>
                    <a:pt x="2099" y="5819"/>
                  </a:lnTo>
                  <a:cubicBezTo>
                    <a:pt x="2108" y="5820"/>
                    <a:pt x="2117" y="5821"/>
                    <a:pt x="2125" y="5821"/>
                  </a:cubicBezTo>
                  <a:cubicBezTo>
                    <a:pt x="2171" y="5821"/>
                    <a:pt x="2206" y="5807"/>
                    <a:pt x="2195" y="5800"/>
                  </a:cubicBezTo>
                  <a:lnTo>
                    <a:pt x="2195" y="5800"/>
                  </a:lnTo>
                  <a:cubicBezTo>
                    <a:pt x="2195" y="5808"/>
                    <a:pt x="2181" y="5810"/>
                    <a:pt x="2162" y="5810"/>
                  </a:cubicBezTo>
                  <a:cubicBezTo>
                    <a:pt x="2130" y="5810"/>
                    <a:pt x="2083" y="5802"/>
                    <a:pt x="2055" y="5792"/>
                  </a:cubicBezTo>
                  <a:cubicBezTo>
                    <a:pt x="2100" y="5761"/>
                    <a:pt x="2022" y="5759"/>
                    <a:pt x="2027" y="5741"/>
                  </a:cubicBezTo>
                  <a:lnTo>
                    <a:pt x="2027" y="5741"/>
                  </a:lnTo>
                  <a:lnTo>
                    <a:pt x="2007" y="5760"/>
                  </a:lnTo>
                  <a:cubicBezTo>
                    <a:pt x="1950" y="5754"/>
                    <a:pt x="1956" y="5738"/>
                    <a:pt x="1938" y="5717"/>
                  </a:cubicBezTo>
                  <a:cubicBezTo>
                    <a:pt x="1941" y="5717"/>
                    <a:pt x="1944" y="5717"/>
                    <a:pt x="1946" y="5717"/>
                  </a:cubicBezTo>
                  <a:cubicBezTo>
                    <a:pt x="1954" y="5717"/>
                    <a:pt x="1959" y="5718"/>
                    <a:pt x="1963" y="5719"/>
                  </a:cubicBezTo>
                  <a:lnTo>
                    <a:pt x="1963" y="5719"/>
                  </a:lnTo>
                  <a:cubicBezTo>
                    <a:pt x="1936" y="5697"/>
                    <a:pt x="2085" y="5670"/>
                    <a:pt x="2024" y="5641"/>
                  </a:cubicBezTo>
                  <a:cubicBezTo>
                    <a:pt x="2064" y="5625"/>
                    <a:pt x="2132" y="5640"/>
                    <a:pt x="2159" y="5625"/>
                  </a:cubicBezTo>
                  <a:cubicBezTo>
                    <a:pt x="2084" y="5588"/>
                    <a:pt x="2239" y="5584"/>
                    <a:pt x="2177" y="5544"/>
                  </a:cubicBezTo>
                  <a:lnTo>
                    <a:pt x="2177" y="5544"/>
                  </a:lnTo>
                  <a:cubicBezTo>
                    <a:pt x="2144" y="5550"/>
                    <a:pt x="2128" y="5553"/>
                    <a:pt x="2116" y="5553"/>
                  </a:cubicBezTo>
                  <a:cubicBezTo>
                    <a:pt x="2098" y="5553"/>
                    <a:pt x="2086" y="5547"/>
                    <a:pt x="2043" y="5531"/>
                  </a:cubicBezTo>
                  <a:lnTo>
                    <a:pt x="2043" y="5531"/>
                  </a:lnTo>
                  <a:lnTo>
                    <a:pt x="2097" y="5595"/>
                  </a:lnTo>
                  <a:lnTo>
                    <a:pt x="1985" y="5554"/>
                  </a:lnTo>
                  <a:lnTo>
                    <a:pt x="1985" y="5554"/>
                  </a:lnTo>
                  <a:cubicBezTo>
                    <a:pt x="1983" y="5573"/>
                    <a:pt x="2034" y="5595"/>
                    <a:pt x="2019" y="5607"/>
                  </a:cubicBezTo>
                  <a:cubicBezTo>
                    <a:pt x="1984" y="5596"/>
                    <a:pt x="1974" y="5592"/>
                    <a:pt x="1962" y="5592"/>
                  </a:cubicBezTo>
                  <a:cubicBezTo>
                    <a:pt x="1952" y="5592"/>
                    <a:pt x="1940" y="5595"/>
                    <a:pt x="1912" y="5599"/>
                  </a:cubicBezTo>
                  <a:cubicBezTo>
                    <a:pt x="2027" y="5572"/>
                    <a:pt x="1845" y="5546"/>
                    <a:pt x="1923" y="5515"/>
                  </a:cubicBezTo>
                  <a:lnTo>
                    <a:pt x="2114" y="5515"/>
                  </a:lnTo>
                  <a:cubicBezTo>
                    <a:pt x="2199" y="5469"/>
                    <a:pt x="2016" y="5432"/>
                    <a:pt x="2064" y="5371"/>
                  </a:cubicBezTo>
                  <a:lnTo>
                    <a:pt x="2064" y="5371"/>
                  </a:lnTo>
                  <a:lnTo>
                    <a:pt x="2029" y="5391"/>
                  </a:lnTo>
                  <a:cubicBezTo>
                    <a:pt x="1954" y="5383"/>
                    <a:pt x="2019" y="5352"/>
                    <a:pt x="1988" y="5334"/>
                  </a:cubicBezTo>
                  <a:lnTo>
                    <a:pt x="1988" y="5334"/>
                  </a:lnTo>
                  <a:cubicBezTo>
                    <a:pt x="1991" y="5334"/>
                    <a:pt x="1993" y="5334"/>
                    <a:pt x="1996" y="5334"/>
                  </a:cubicBezTo>
                  <a:cubicBezTo>
                    <a:pt x="2054" y="5334"/>
                    <a:pt x="2077" y="5323"/>
                    <a:pt x="2115" y="5314"/>
                  </a:cubicBezTo>
                  <a:lnTo>
                    <a:pt x="2115" y="5314"/>
                  </a:lnTo>
                  <a:cubicBezTo>
                    <a:pt x="2115" y="5314"/>
                    <a:pt x="2114" y="5314"/>
                    <a:pt x="2114" y="5314"/>
                  </a:cubicBezTo>
                  <a:cubicBezTo>
                    <a:pt x="2069" y="5314"/>
                    <a:pt x="2118" y="5269"/>
                    <a:pt x="1992" y="5264"/>
                  </a:cubicBezTo>
                  <a:lnTo>
                    <a:pt x="2076" y="5237"/>
                  </a:lnTo>
                  <a:cubicBezTo>
                    <a:pt x="2110" y="5189"/>
                    <a:pt x="1894" y="5181"/>
                    <a:pt x="1915" y="5135"/>
                  </a:cubicBezTo>
                  <a:lnTo>
                    <a:pt x="1915" y="5135"/>
                  </a:lnTo>
                  <a:cubicBezTo>
                    <a:pt x="1940" y="5140"/>
                    <a:pt x="1962" y="5140"/>
                    <a:pt x="1982" y="5140"/>
                  </a:cubicBezTo>
                  <a:cubicBezTo>
                    <a:pt x="1988" y="5140"/>
                    <a:pt x="1994" y="5140"/>
                    <a:pt x="2000" y="5140"/>
                  </a:cubicBezTo>
                  <a:cubicBezTo>
                    <a:pt x="2028" y="5140"/>
                    <a:pt x="2054" y="5142"/>
                    <a:pt x="2080" y="5159"/>
                  </a:cubicBezTo>
                  <a:cubicBezTo>
                    <a:pt x="2080" y="5143"/>
                    <a:pt x="2092" y="5128"/>
                    <a:pt x="2048" y="5128"/>
                  </a:cubicBezTo>
                  <a:cubicBezTo>
                    <a:pt x="2088" y="5119"/>
                    <a:pt x="1961" y="5086"/>
                    <a:pt x="2022" y="5070"/>
                  </a:cubicBezTo>
                  <a:cubicBezTo>
                    <a:pt x="1993" y="5064"/>
                    <a:pt x="1928" y="5061"/>
                    <a:pt x="1933" y="5044"/>
                  </a:cubicBezTo>
                  <a:cubicBezTo>
                    <a:pt x="1937" y="5043"/>
                    <a:pt x="1942" y="5043"/>
                    <a:pt x="1947" y="5043"/>
                  </a:cubicBezTo>
                  <a:cubicBezTo>
                    <a:pt x="1949" y="5043"/>
                    <a:pt x="1951" y="5043"/>
                    <a:pt x="1953" y="5043"/>
                  </a:cubicBezTo>
                  <a:lnTo>
                    <a:pt x="1953" y="5043"/>
                  </a:lnTo>
                  <a:cubicBezTo>
                    <a:pt x="1935" y="5040"/>
                    <a:pt x="1921" y="5028"/>
                    <a:pt x="1889" y="5028"/>
                  </a:cubicBezTo>
                  <a:cubicBezTo>
                    <a:pt x="1879" y="5028"/>
                    <a:pt x="1866" y="5030"/>
                    <a:pt x="1850" y="5033"/>
                  </a:cubicBezTo>
                  <a:cubicBezTo>
                    <a:pt x="2049" y="4983"/>
                    <a:pt x="1834" y="4898"/>
                    <a:pt x="2007" y="4855"/>
                  </a:cubicBezTo>
                  <a:cubicBezTo>
                    <a:pt x="1985" y="4821"/>
                    <a:pt x="1964" y="4780"/>
                    <a:pt x="1960" y="4749"/>
                  </a:cubicBezTo>
                  <a:lnTo>
                    <a:pt x="1960" y="4749"/>
                  </a:lnTo>
                  <a:cubicBezTo>
                    <a:pt x="1980" y="4750"/>
                    <a:pt x="1992" y="4749"/>
                    <a:pt x="1985" y="4755"/>
                  </a:cubicBezTo>
                  <a:cubicBezTo>
                    <a:pt x="2044" y="4713"/>
                    <a:pt x="1800" y="4729"/>
                    <a:pt x="1867" y="4680"/>
                  </a:cubicBezTo>
                  <a:cubicBezTo>
                    <a:pt x="1888" y="4675"/>
                    <a:pt x="1903" y="4673"/>
                    <a:pt x="1914" y="4673"/>
                  </a:cubicBezTo>
                  <a:cubicBezTo>
                    <a:pt x="1947" y="4673"/>
                    <a:pt x="1937" y="4694"/>
                    <a:pt x="1950" y="4694"/>
                  </a:cubicBezTo>
                  <a:cubicBezTo>
                    <a:pt x="1952" y="4694"/>
                    <a:pt x="1956" y="4693"/>
                    <a:pt x="1961" y="4691"/>
                  </a:cubicBezTo>
                  <a:cubicBezTo>
                    <a:pt x="2171" y="4682"/>
                    <a:pt x="1933" y="4632"/>
                    <a:pt x="2054" y="4598"/>
                  </a:cubicBezTo>
                  <a:lnTo>
                    <a:pt x="2054" y="4598"/>
                  </a:lnTo>
                  <a:lnTo>
                    <a:pt x="2068" y="4606"/>
                  </a:lnTo>
                  <a:cubicBezTo>
                    <a:pt x="2138" y="4580"/>
                    <a:pt x="1987" y="4546"/>
                    <a:pt x="2002" y="4504"/>
                  </a:cubicBezTo>
                  <a:lnTo>
                    <a:pt x="2002" y="4504"/>
                  </a:lnTo>
                  <a:cubicBezTo>
                    <a:pt x="2002" y="4504"/>
                    <a:pt x="2011" y="4505"/>
                    <a:pt x="2020" y="4505"/>
                  </a:cubicBezTo>
                  <a:cubicBezTo>
                    <a:pt x="2025" y="4505"/>
                    <a:pt x="2030" y="4504"/>
                    <a:pt x="2035" y="4504"/>
                  </a:cubicBezTo>
                  <a:cubicBezTo>
                    <a:pt x="1928" y="4476"/>
                    <a:pt x="1892" y="4423"/>
                    <a:pt x="1861" y="4383"/>
                  </a:cubicBezTo>
                  <a:lnTo>
                    <a:pt x="1861" y="4383"/>
                  </a:lnTo>
                  <a:cubicBezTo>
                    <a:pt x="1918" y="4391"/>
                    <a:pt x="1918" y="4397"/>
                    <a:pt x="1938" y="4397"/>
                  </a:cubicBezTo>
                  <a:cubicBezTo>
                    <a:pt x="1948" y="4397"/>
                    <a:pt x="1962" y="4396"/>
                    <a:pt x="1988" y="4393"/>
                  </a:cubicBezTo>
                  <a:cubicBezTo>
                    <a:pt x="1976" y="4376"/>
                    <a:pt x="1853" y="4398"/>
                    <a:pt x="1830" y="4364"/>
                  </a:cubicBezTo>
                  <a:cubicBezTo>
                    <a:pt x="1876" y="4352"/>
                    <a:pt x="1914" y="4326"/>
                    <a:pt x="2003" y="4323"/>
                  </a:cubicBezTo>
                  <a:lnTo>
                    <a:pt x="2009" y="4356"/>
                  </a:lnTo>
                  <a:cubicBezTo>
                    <a:pt x="2125" y="4338"/>
                    <a:pt x="2006" y="4313"/>
                    <a:pt x="2024" y="4295"/>
                  </a:cubicBezTo>
                  <a:lnTo>
                    <a:pt x="2024" y="4295"/>
                  </a:lnTo>
                  <a:lnTo>
                    <a:pt x="2075" y="4298"/>
                  </a:lnTo>
                  <a:cubicBezTo>
                    <a:pt x="2058" y="4247"/>
                    <a:pt x="1931" y="4246"/>
                    <a:pt x="1940" y="4191"/>
                  </a:cubicBezTo>
                  <a:lnTo>
                    <a:pt x="1940" y="4191"/>
                  </a:lnTo>
                  <a:lnTo>
                    <a:pt x="1903" y="4196"/>
                  </a:lnTo>
                  <a:cubicBezTo>
                    <a:pt x="1777" y="4167"/>
                    <a:pt x="1974" y="4170"/>
                    <a:pt x="1879" y="4142"/>
                  </a:cubicBezTo>
                  <a:lnTo>
                    <a:pt x="2008" y="4133"/>
                  </a:lnTo>
                  <a:cubicBezTo>
                    <a:pt x="1976" y="4113"/>
                    <a:pt x="1883" y="4064"/>
                    <a:pt x="1860" y="4029"/>
                  </a:cubicBezTo>
                  <a:lnTo>
                    <a:pt x="1860" y="4029"/>
                  </a:lnTo>
                  <a:cubicBezTo>
                    <a:pt x="1955" y="4049"/>
                    <a:pt x="2003" y="4090"/>
                    <a:pt x="2059" y="4116"/>
                  </a:cubicBezTo>
                  <a:cubicBezTo>
                    <a:pt x="2060" y="4097"/>
                    <a:pt x="2050" y="4050"/>
                    <a:pt x="1987" y="4040"/>
                  </a:cubicBezTo>
                  <a:lnTo>
                    <a:pt x="1987" y="4040"/>
                  </a:lnTo>
                  <a:cubicBezTo>
                    <a:pt x="2000" y="4048"/>
                    <a:pt x="2031" y="4058"/>
                    <a:pt x="2012" y="4065"/>
                  </a:cubicBezTo>
                  <a:cubicBezTo>
                    <a:pt x="1910" y="4043"/>
                    <a:pt x="1861" y="4009"/>
                    <a:pt x="1863" y="3971"/>
                  </a:cubicBezTo>
                  <a:lnTo>
                    <a:pt x="1863" y="3971"/>
                  </a:lnTo>
                  <a:cubicBezTo>
                    <a:pt x="1870" y="3971"/>
                    <a:pt x="1877" y="3971"/>
                    <a:pt x="1883" y="3971"/>
                  </a:cubicBezTo>
                  <a:cubicBezTo>
                    <a:pt x="2101" y="3971"/>
                    <a:pt x="1931" y="3868"/>
                    <a:pt x="2118" y="3840"/>
                  </a:cubicBezTo>
                  <a:cubicBezTo>
                    <a:pt x="2026" y="3771"/>
                    <a:pt x="2157" y="3702"/>
                    <a:pt x="2141" y="3623"/>
                  </a:cubicBezTo>
                  <a:lnTo>
                    <a:pt x="2141" y="3623"/>
                  </a:lnTo>
                  <a:cubicBezTo>
                    <a:pt x="2099" y="3629"/>
                    <a:pt x="2075" y="3631"/>
                    <a:pt x="2062" y="3631"/>
                  </a:cubicBezTo>
                  <a:cubicBezTo>
                    <a:pt x="2015" y="3631"/>
                    <a:pt x="2084" y="3604"/>
                    <a:pt x="1964" y="3604"/>
                  </a:cubicBezTo>
                  <a:cubicBezTo>
                    <a:pt x="1956" y="3604"/>
                    <a:pt x="1947" y="3604"/>
                    <a:pt x="1938" y="3604"/>
                  </a:cubicBezTo>
                  <a:cubicBezTo>
                    <a:pt x="1925" y="3586"/>
                    <a:pt x="1929" y="3578"/>
                    <a:pt x="1941" y="3577"/>
                  </a:cubicBezTo>
                  <a:lnTo>
                    <a:pt x="2059" y="3520"/>
                  </a:lnTo>
                  <a:cubicBezTo>
                    <a:pt x="2070" y="3517"/>
                    <a:pt x="2078" y="3516"/>
                    <a:pt x="2085" y="3516"/>
                  </a:cubicBezTo>
                  <a:cubicBezTo>
                    <a:pt x="2113" y="3516"/>
                    <a:pt x="2112" y="3536"/>
                    <a:pt x="2144" y="3536"/>
                  </a:cubicBezTo>
                  <a:cubicBezTo>
                    <a:pt x="2145" y="3536"/>
                    <a:pt x="2146" y="3536"/>
                    <a:pt x="2148" y="3535"/>
                  </a:cubicBezTo>
                  <a:cubicBezTo>
                    <a:pt x="2163" y="3494"/>
                    <a:pt x="2232" y="3517"/>
                    <a:pt x="2283" y="3490"/>
                  </a:cubicBezTo>
                  <a:lnTo>
                    <a:pt x="2283" y="3490"/>
                  </a:lnTo>
                  <a:cubicBezTo>
                    <a:pt x="2276" y="3490"/>
                    <a:pt x="2269" y="3491"/>
                    <a:pt x="2262" y="3491"/>
                  </a:cubicBezTo>
                  <a:cubicBezTo>
                    <a:pt x="2207" y="3491"/>
                    <a:pt x="2186" y="3473"/>
                    <a:pt x="2209" y="3453"/>
                  </a:cubicBezTo>
                  <a:lnTo>
                    <a:pt x="2209" y="3453"/>
                  </a:lnTo>
                  <a:lnTo>
                    <a:pt x="2118" y="3486"/>
                  </a:lnTo>
                  <a:cubicBezTo>
                    <a:pt x="2012" y="3429"/>
                    <a:pt x="2283" y="3436"/>
                    <a:pt x="2179" y="3379"/>
                  </a:cubicBezTo>
                  <a:lnTo>
                    <a:pt x="2179" y="3379"/>
                  </a:lnTo>
                  <a:lnTo>
                    <a:pt x="2241" y="3397"/>
                  </a:lnTo>
                  <a:cubicBezTo>
                    <a:pt x="2205" y="3366"/>
                    <a:pt x="2242" y="3287"/>
                    <a:pt x="2083" y="3258"/>
                  </a:cubicBezTo>
                  <a:cubicBezTo>
                    <a:pt x="2097" y="3254"/>
                    <a:pt x="2121" y="3251"/>
                    <a:pt x="2142" y="3251"/>
                  </a:cubicBezTo>
                  <a:cubicBezTo>
                    <a:pt x="2156" y="3251"/>
                    <a:pt x="2168" y="3252"/>
                    <a:pt x="2175" y="3258"/>
                  </a:cubicBezTo>
                  <a:cubicBezTo>
                    <a:pt x="2198" y="3187"/>
                    <a:pt x="2006" y="3101"/>
                    <a:pt x="2102" y="3045"/>
                  </a:cubicBezTo>
                  <a:lnTo>
                    <a:pt x="2102" y="3045"/>
                  </a:lnTo>
                  <a:lnTo>
                    <a:pt x="2151" y="3050"/>
                  </a:lnTo>
                  <a:cubicBezTo>
                    <a:pt x="2136" y="3038"/>
                    <a:pt x="2059" y="3027"/>
                    <a:pt x="2107" y="3012"/>
                  </a:cubicBezTo>
                  <a:lnTo>
                    <a:pt x="2107" y="3012"/>
                  </a:lnTo>
                  <a:cubicBezTo>
                    <a:pt x="2119" y="3012"/>
                    <a:pt x="2134" y="3014"/>
                    <a:pt x="2144" y="3014"/>
                  </a:cubicBezTo>
                  <a:cubicBezTo>
                    <a:pt x="2152" y="3014"/>
                    <a:pt x="2157" y="3013"/>
                    <a:pt x="2158" y="3011"/>
                  </a:cubicBezTo>
                  <a:cubicBezTo>
                    <a:pt x="2141" y="3003"/>
                    <a:pt x="2073" y="2975"/>
                    <a:pt x="2101" y="2957"/>
                  </a:cubicBezTo>
                  <a:lnTo>
                    <a:pt x="2101" y="2957"/>
                  </a:lnTo>
                  <a:lnTo>
                    <a:pt x="2156" y="2971"/>
                  </a:lnTo>
                  <a:cubicBezTo>
                    <a:pt x="2219" y="2902"/>
                    <a:pt x="2022" y="2866"/>
                    <a:pt x="1988" y="2809"/>
                  </a:cubicBezTo>
                  <a:cubicBezTo>
                    <a:pt x="2131" y="2809"/>
                    <a:pt x="2178" y="2754"/>
                    <a:pt x="2199" y="2726"/>
                  </a:cubicBezTo>
                  <a:lnTo>
                    <a:pt x="2220" y="2727"/>
                  </a:lnTo>
                  <a:cubicBezTo>
                    <a:pt x="2237" y="2646"/>
                    <a:pt x="2101" y="2591"/>
                    <a:pt x="2045" y="2515"/>
                  </a:cubicBezTo>
                  <a:cubicBezTo>
                    <a:pt x="2199" y="2468"/>
                    <a:pt x="2110" y="2358"/>
                    <a:pt x="2195" y="2283"/>
                  </a:cubicBezTo>
                  <a:lnTo>
                    <a:pt x="2195" y="2283"/>
                  </a:lnTo>
                  <a:cubicBezTo>
                    <a:pt x="2188" y="2286"/>
                    <a:pt x="2176" y="2288"/>
                    <a:pt x="2162" y="2288"/>
                  </a:cubicBezTo>
                  <a:cubicBezTo>
                    <a:pt x="2127" y="2288"/>
                    <a:pt x="2080" y="2278"/>
                    <a:pt x="2070" y="2269"/>
                  </a:cubicBezTo>
                  <a:cubicBezTo>
                    <a:pt x="2097" y="2251"/>
                    <a:pt x="1983" y="2223"/>
                    <a:pt x="2084" y="2223"/>
                  </a:cubicBezTo>
                  <a:cubicBezTo>
                    <a:pt x="2089" y="2223"/>
                    <a:pt x="2095" y="2223"/>
                    <a:pt x="2101" y="2224"/>
                  </a:cubicBezTo>
                  <a:lnTo>
                    <a:pt x="2099" y="2230"/>
                  </a:lnTo>
                  <a:cubicBezTo>
                    <a:pt x="2226" y="2215"/>
                    <a:pt x="2193" y="2181"/>
                    <a:pt x="2195" y="2152"/>
                  </a:cubicBezTo>
                  <a:lnTo>
                    <a:pt x="2024" y="2148"/>
                  </a:lnTo>
                  <a:cubicBezTo>
                    <a:pt x="2273" y="2074"/>
                    <a:pt x="1933" y="1956"/>
                    <a:pt x="2156" y="1915"/>
                  </a:cubicBezTo>
                  <a:cubicBezTo>
                    <a:pt x="2112" y="1897"/>
                    <a:pt x="2112" y="1876"/>
                    <a:pt x="2070" y="1858"/>
                  </a:cubicBezTo>
                  <a:lnTo>
                    <a:pt x="2162" y="1858"/>
                  </a:lnTo>
                  <a:cubicBezTo>
                    <a:pt x="2185" y="1809"/>
                    <a:pt x="2197" y="1783"/>
                    <a:pt x="2174" y="1718"/>
                  </a:cubicBezTo>
                  <a:lnTo>
                    <a:pt x="2174" y="1718"/>
                  </a:lnTo>
                  <a:lnTo>
                    <a:pt x="2240" y="1731"/>
                  </a:lnTo>
                  <a:cubicBezTo>
                    <a:pt x="2242" y="1712"/>
                    <a:pt x="2177" y="1701"/>
                    <a:pt x="2109" y="1692"/>
                  </a:cubicBezTo>
                  <a:cubicBezTo>
                    <a:pt x="2042" y="1681"/>
                    <a:pt x="1971" y="1674"/>
                    <a:pt x="1969" y="1657"/>
                  </a:cubicBezTo>
                  <a:lnTo>
                    <a:pt x="2105" y="1643"/>
                  </a:lnTo>
                  <a:cubicBezTo>
                    <a:pt x="2104" y="1626"/>
                    <a:pt x="2110" y="1609"/>
                    <a:pt x="2120" y="1592"/>
                  </a:cubicBezTo>
                  <a:cubicBezTo>
                    <a:pt x="2127" y="1575"/>
                    <a:pt x="2137" y="1557"/>
                    <a:pt x="2143" y="1539"/>
                  </a:cubicBezTo>
                  <a:cubicBezTo>
                    <a:pt x="2151" y="1520"/>
                    <a:pt x="2152" y="1504"/>
                    <a:pt x="2143" y="1486"/>
                  </a:cubicBezTo>
                  <a:cubicBezTo>
                    <a:pt x="2136" y="1469"/>
                    <a:pt x="2120" y="1452"/>
                    <a:pt x="2085" y="1438"/>
                  </a:cubicBezTo>
                  <a:cubicBezTo>
                    <a:pt x="2092" y="1437"/>
                    <a:pt x="2100" y="1437"/>
                    <a:pt x="2108" y="1437"/>
                  </a:cubicBezTo>
                  <a:cubicBezTo>
                    <a:pt x="2127" y="1437"/>
                    <a:pt x="2147" y="1439"/>
                    <a:pt x="2152" y="1446"/>
                  </a:cubicBezTo>
                  <a:cubicBezTo>
                    <a:pt x="2152" y="1429"/>
                    <a:pt x="2171" y="1393"/>
                    <a:pt x="2167" y="1364"/>
                  </a:cubicBezTo>
                  <a:cubicBezTo>
                    <a:pt x="2164" y="1344"/>
                    <a:pt x="2149" y="1329"/>
                    <a:pt x="2109" y="1329"/>
                  </a:cubicBezTo>
                  <a:cubicBezTo>
                    <a:pt x="2096" y="1329"/>
                    <a:pt x="2080" y="1331"/>
                    <a:pt x="2060" y="1334"/>
                  </a:cubicBezTo>
                  <a:lnTo>
                    <a:pt x="2060" y="1334"/>
                  </a:lnTo>
                  <a:cubicBezTo>
                    <a:pt x="2104" y="1323"/>
                    <a:pt x="2102" y="1306"/>
                    <a:pt x="2080" y="1287"/>
                  </a:cubicBezTo>
                  <a:cubicBezTo>
                    <a:pt x="2069" y="1277"/>
                    <a:pt x="2052" y="1266"/>
                    <a:pt x="2034" y="1258"/>
                  </a:cubicBezTo>
                  <a:cubicBezTo>
                    <a:pt x="2016" y="1249"/>
                    <a:pt x="1996" y="1239"/>
                    <a:pt x="1981" y="1233"/>
                  </a:cubicBezTo>
                  <a:lnTo>
                    <a:pt x="2070" y="1219"/>
                  </a:lnTo>
                  <a:cubicBezTo>
                    <a:pt x="2011" y="1215"/>
                    <a:pt x="1972" y="1215"/>
                    <a:pt x="1944" y="1211"/>
                  </a:cubicBezTo>
                  <a:cubicBezTo>
                    <a:pt x="1915" y="1207"/>
                    <a:pt x="1898" y="1201"/>
                    <a:pt x="1877" y="1183"/>
                  </a:cubicBezTo>
                  <a:cubicBezTo>
                    <a:pt x="1883" y="1175"/>
                    <a:pt x="1910" y="1165"/>
                    <a:pt x="1923" y="1165"/>
                  </a:cubicBezTo>
                  <a:cubicBezTo>
                    <a:pt x="1927" y="1165"/>
                    <a:pt x="1929" y="1166"/>
                    <a:pt x="1929" y="1169"/>
                  </a:cubicBezTo>
                  <a:lnTo>
                    <a:pt x="1929" y="1169"/>
                  </a:lnTo>
                  <a:cubicBezTo>
                    <a:pt x="1939" y="1150"/>
                    <a:pt x="1917" y="1149"/>
                    <a:pt x="1897" y="1147"/>
                  </a:cubicBezTo>
                  <a:cubicBezTo>
                    <a:pt x="1873" y="1146"/>
                    <a:pt x="1851" y="1145"/>
                    <a:pt x="1867" y="1116"/>
                  </a:cubicBezTo>
                  <a:cubicBezTo>
                    <a:pt x="1886" y="1115"/>
                    <a:pt x="1907" y="1114"/>
                    <a:pt x="1926" y="1114"/>
                  </a:cubicBezTo>
                  <a:cubicBezTo>
                    <a:pt x="1924" y="1094"/>
                    <a:pt x="1914" y="1088"/>
                    <a:pt x="1898" y="1087"/>
                  </a:cubicBezTo>
                  <a:cubicBezTo>
                    <a:pt x="1895" y="1087"/>
                    <a:pt x="1892" y="1087"/>
                    <a:pt x="1889" y="1087"/>
                  </a:cubicBezTo>
                  <a:cubicBezTo>
                    <a:pt x="1873" y="1087"/>
                    <a:pt x="1851" y="1091"/>
                    <a:pt x="1821" y="1093"/>
                  </a:cubicBezTo>
                  <a:cubicBezTo>
                    <a:pt x="1800" y="1089"/>
                    <a:pt x="1799" y="1071"/>
                    <a:pt x="1812" y="1049"/>
                  </a:cubicBezTo>
                  <a:cubicBezTo>
                    <a:pt x="1825" y="1027"/>
                    <a:pt x="1851" y="1000"/>
                    <a:pt x="1886" y="979"/>
                  </a:cubicBezTo>
                  <a:lnTo>
                    <a:pt x="1886" y="979"/>
                  </a:lnTo>
                  <a:cubicBezTo>
                    <a:pt x="1862" y="986"/>
                    <a:pt x="1834" y="994"/>
                    <a:pt x="1812" y="995"/>
                  </a:cubicBezTo>
                  <a:cubicBezTo>
                    <a:pt x="1810" y="995"/>
                    <a:pt x="1808" y="995"/>
                    <a:pt x="1806" y="995"/>
                  </a:cubicBezTo>
                  <a:cubicBezTo>
                    <a:pt x="1787" y="995"/>
                    <a:pt x="1776" y="990"/>
                    <a:pt x="1780" y="976"/>
                  </a:cubicBezTo>
                  <a:cubicBezTo>
                    <a:pt x="1806" y="959"/>
                    <a:pt x="1827" y="957"/>
                    <a:pt x="1838" y="957"/>
                  </a:cubicBezTo>
                  <a:cubicBezTo>
                    <a:pt x="1843" y="935"/>
                    <a:pt x="1838" y="921"/>
                    <a:pt x="1826" y="913"/>
                  </a:cubicBezTo>
                  <a:cubicBezTo>
                    <a:pt x="1815" y="903"/>
                    <a:pt x="1798" y="901"/>
                    <a:pt x="1783" y="897"/>
                  </a:cubicBezTo>
                  <a:cubicBezTo>
                    <a:pt x="1751" y="891"/>
                    <a:pt x="1726" y="887"/>
                    <a:pt x="1748" y="843"/>
                  </a:cubicBezTo>
                  <a:cubicBezTo>
                    <a:pt x="1772" y="825"/>
                    <a:pt x="1783" y="813"/>
                    <a:pt x="1788" y="805"/>
                  </a:cubicBezTo>
                  <a:cubicBezTo>
                    <a:pt x="1816" y="846"/>
                    <a:pt x="1832" y="884"/>
                    <a:pt x="1829" y="890"/>
                  </a:cubicBezTo>
                  <a:lnTo>
                    <a:pt x="1829" y="890"/>
                  </a:lnTo>
                  <a:cubicBezTo>
                    <a:pt x="1864" y="870"/>
                    <a:pt x="1878" y="846"/>
                    <a:pt x="1899" y="826"/>
                  </a:cubicBezTo>
                  <a:cubicBezTo>
                    <a:pt x="1919" y="805"/>
                    <a:pt x="1945" y="784"/>
                    <a:pt x="2006" y="773"/>
                  </a:cubicBezTo>
                  <a:cubicBezTo>
                    <a:pt x="2001" y="773"/>
                    <a:pt x="1997" y="773"/>
                    <a:pt x="1992" y="773"/>
                  </a:cubicBezTo>
                  <a:cubicBezTo>
                    <a:pt x="1963" y="773"/>
                    <a:pt x="1928" y="774"/>
                    <a:pt x="1895" y="774"/>
                  </a:cubicBezTo>
                  <a:cubicBezTo>
                    <a:pt x="1885" y="774"/>
                    <a:pt x="1875" y="774"/>
                    <a:pt x="1866" y="774"/>
                  </a:cubicBezTo>
                  <a:cubicBezTo>
                    <a:pt x="1842" y="774"/>
                    <a:pt x="1822" y="772"/>
                    <a:pt x="1808" y="767"/>
                  </a:cubicBezTo>
                  <a:cubicBezTo>
                    <a:pt x="1794" y="761"/>
                    <a:pt x="1785" y="752"/>
                    <a:pt x="1786" y="737"/>
                  </a:cubicBezTo>
                  <a:cubicBezTo>
                    <a:pt x="1791" y="731"/>
                    <a:pt x="1796" y="725"/>
                    <a:pt x="1805" y="716"/>
                  </a:cubicBezTo>
                  <a:lnTo>
                    <a:pt x="1816" y="714"/>
                  </a:lnTo>
                  <a:cubicBezTo>
                    <a:pt x="1816" y="702"/>
                    <a:pt x="1807" y="699"/>
                    <a:pt x="1794" y="699"/>
                  </a:cubicBezTo>
                  <a:cubicBezTo>
                    <a:pt x="1792" y="699"/>
                    <a:pt x="1790" y="699"/>
                    <a:pt x="1788" y="699"/>
                  </a:cubicBezTo>
                  <a:cubicBezTo>
                    <a:pt x="1788" y="685"/>
                    <a:pt x="1789" y="674"/>
                    <a:pt x="1787" y="665"/>
                  </a:cubicBezTo>
                  <a:lnTo>
                    <a:pt x="1787" y="665"/>
                  </a:lnTo>
                  <a:cubicBezTo>
                    <a:pt x="1787" y="666"/>
                    <a:pt x="1786" y="666"/>
                    <a:pt x="1786" y="667"/>
                  </a:cubicBezTo>
                  <a:cubicBezTo>
                    <a:pt x="1779" y="663"/>
                    <a:pt x="1772" y="658"/>
                    <a:pt x="1760" y="653"/>
                  </a:cubicBezTo>
                  <a:cubicBezTo>
                    <a:pt x="1759" y="655"/>
                    <a:pt x="1757" y="656"/>
                    <a:pt x="1755" y="657"/>
                  </a:cubicBezTo>
                  <a:lnTo>
                    <a:pt x="1755" y="657"/>
                  </a:lnTo>
                  <a:cubicBezTo>
                    <a:pt x="1766" y="648"/>
                    <a:pt x="1777" y="639"/>
                    <a:pt x="1788" y="633"/>
                  </a:cubicBezTo>
                  <a:lnTo>
                    <a:pt x="1788" y="633"/>
                  </a:lnTo>
                  <a:cubicBezTo>
                    <a:pt x="1791" y="633"/>
                    <a:pt x="1794" y="634"/>
                    <a:pt x="1796" y="635"/>
                  </a:cubicBezTo>
                  <a:lnTo>
                    <a:pt x="1796" y="635"/>
                  </a:lnTo>
                  <a:cubicBezTo>
                    <a:pt x="1804" y="620"/>
                    <a:pt x="1802" y="609"/>
                    <a:pt x="1794" y="600"/>
                  </a:cubicBezTo>
                  <a:cubicBezTo>
                    <a:pt x="1784" y="586"/>
                    <a:pt x="1765" y="579"/>
                    <a:pt x="1758" y="569"/>
                  </a:cubicBezTo>
                  <a:cubicBezTo>
                    <a:pt x="1695" y="636"/>
                    <a:pt x="1685" y="605"/>
                    <a:pt x="1651" y="677"/>
                  </a:cubicBezTo>
                  <a:lnTo>
                    <a:pt x="1651" y="677"/>
                  </a:lnTo>
                  <a:cubicBezTo>
                    <a:pt x="1653" y="674"/>
                    <a:pt x="1655" y="673"/>
                    <a:pt x="1657" y="673"/>
                  </a:cubicBezTo>
                  <a:cubicBezTo>
                    <a:pt x="1661" y="673"/>
                    <a:pt x="1667" y="675"/>
                    <a:pt x="1675" y="679"/>
                  </a:cubicBezTo>
                  <a:cubicBezTo>
                    <a:pt x="1677" y="679"/>
                    <a:pt x="1680" y="681"/>
                    <a:pt x="1683" y="681"/>
                  </a:cubicBezTo>
                  <a:cubicBezTo>
                    <a:pt x="1684" y="681"/>
                    <a:pt x="1685" y="680"/>
                    <a:pt x="1687" y="679"/>
                  </a:cubicBezTo>
                  <a:lnTo>
                    <a:pt x="1687" y="679"/>
                  </a:lnTo>
                  <a:cubicBezTo>
                    <a:pt x="1686" y="680"/>
                    <a:pt x="1684" y="683"/>
                    <a:pt x="1681" y="684"/>
                  </a:cubicBezTo>
                  <a:cubicBezTo>
                    <a:pt x="1692" y="691"/>
                    <a:pt x="1707" y="704"/>
                    <a:pt x="1722" y="720"/>
                  </a:cubicBezTo>
                  <a:cubicBezTo>
                    <a:pt x="1700" y="728"/>
                    <a:pt x="1679" y="736"/>
                    <a:pt x="1666" y="736"/>
                  </a:cubicBezTo>
                  <a:cubicBezTo>
                    <a:pt x="1653" y="736"/>
                    <a:pt x="1647" y="727"/>
                    <a:pt x="1658" y="700"/>
                  </a:cubicBezTo>
                  <a:lnTo>
                    <a:pt x="1658" y="700"/>
                  </a:lnTo>
                  <a:cubicBezTo>
                    <a:pt x="1608" y="734"/>
                    <a:pt x="1558" y="769"/>
                    <a:pt x="1535" y="784"/>
                  </a:cubicBezTo>
                  <a:cubicBezTo>
                    <a:pt x="1552" y="757"/>
                    <a:pt x="1566" y="731"/>
                    <a:pt x="1577" y="706"/>
                  </a:cubicBezTo>
                  <a:cubicBezTo>
                    <a:pt x="1588" y="683"/>
                    <a:pt x="1597" y="659"/>
                    <a:pt x="1604" y="637"/>
                  </a:cubicBezTo>
                  <a:cubicBezTo>
                    <a:pt x="1619" y="592"/>
                    <a:pt x="1630" y="554"/>
                    <a:pt x="1653" y="522"/>
                  </a:cubicBezTo>
                  <a:cubicBezTo>
                    <a:pt x="1630" y="520"/>
                    <a:pt x="1611" y="515"/>
                    <a:pt x="1592" y="509"/>
                  </a:cubicBezTo>
                  <a:cubicBezTo>
                    <a:pt x="1572" y="504"/>
                    <a:pt x="1551" y="501"/>
                    <a:pt x="1531" y="499"/>
                  </a:cubicBezTo>
                  <a:cubicBezTo>
                    <a:pt x="1529" y="499"/>
                    <a:pt x="1526" y="499"/>
                    <a:pt x="1524" y="499"/>
                  </a:cubicBezTo>
                  <a:cubicBezTo>
                    <a:pt x="1505" y="499"/>
                    <a:pt x="1485" y="503"/>
                    <a:pt x="1462" y="513"/>
                  </a:cubicBezTo>
                  <a:cubicBezTo>
                    <a:pt x="1437" y="525"/>
                    <a:pt x="1410" y="545"/>
                    <a:pt x="1380" y="576"/>
                  </a:cubicBezTo>
                  <a:cubicBezTo>
                    <a:pt x="1378" y="576"/>
                    <a:pt x="1377" y="577"/>
                    <a:pt x="1375" y="577"/>
                  </a:cubicBezTo>
                  <a:cubicBezTo>
                    <a:pt x="1360" y="577"/>
                    <a:pt x="1391" y="522"/>
                    <a:pt x="1399" y="498"/>
                  </a:cubicBezTo>
                  <a:cubicBezTo>
                    <a:pt x="1415" y="489"/>
                    <a:pt x="1425" y="497"/>
                    <a:pt x="1442" y="478"/>
                  </a:cubicBezTo>
                  <a:lnTo>
                    <a:pt x="1442" y="478"/>
                  </a:lnTo>
                  <a:cubicBezTo>
                    <a:pt x="1433" y="481"/>
                    <a:pt x="1425" y="482"/>
                    <a:pt x="1416" y="482"/>
                  </a:cubicBezTo>
                  <a:cubicBezTo>
                    <a:pt x="1402" y="482"/>
                    <a:pt x="1388" y="480"/>
                    <a:pt x="1374" y="480"/>
                  </a:cubicBezTo>
                  <a:cubicBezTo>
                    <a:pt x="1371" y="480"/>
                    <a:pt x="1368" y="480"/>
                    <a:pt x="1366" y="480"/>
                  </a:cubicBezTo>
                  <a:cubicBezTo>
                    <a:pt x="1340" y="481"/>
                    <a:pt x="1313" y="493"/>
                    <a:pt x="1282" y="544"/>
                  </a:cubicBezTo>
                  <a:cubicBezTo>
                    <a:pt x="1276" y="509"/>
                    <a:pt x="1295" y="488"/>
                    <a:pt x="1307" y="474"/>
                  </a:cubicBezTo>
                  <a:cubicBezTo>
                    <a:pt x="1318" y="460"/>
                    <a:pt x="1324" y="451"/>
                    <a:pt x="1295" y="448"/>
                  </a:cubicBezTo>
                  <a:lnTo>
                    <a:pt x="1318" y="419"/>
                  </a:lnTo>
                  <a:cubicBezTo>
                    <a:pt x="1314" y="369"/>
                    <a:pt x="1297" y="351"/>
                    <a:pt x="1273" y="351"/>
                  </a:cubicBezTo>
                  <a:cubicBezTo>
                    <a:pt x="1270" y="351"/>
                    <a:pt x="1267" y="351"/>
                    <a:pt x="1264" y="352"/>
                  </a:cubicBezTo>
                  <a:cubicBezTo>
                    <a:pt x="1250" y="355"/>
                    <a:pt x="1233" y="361"/>
                    <a:pt x="1215" y="370"/>
                  </a:cubicBezTo>
                  <a:cubicBezTo>
                    <a:pt x="1199" y="379"/>
                    <a:pt x="1181" y="391"/>
                    <a:pt x="1163" y="403"/>
                  </a:cubicBezTo>
                  <a:cubicBezTo>
                    <a:pt x="1131" y="423"/>
                    <a:pt x="1099" y="446"/>
                    <a:pt x="1073" y="446"/>
                  </a:cubicBezTo>
                  <a:cubicBezTo>
                    <a:pt x="1072" y="446"/>
                    <a:pt x="1071" y="446"/>
                    <a:pt x="1070" y="446"/>
                  </a:cubicBezTo>
                  <a:cubicBezTo>
                    <a:pt x="1047" y="446"/>
                    <a:pt x="1031" y="428"/>
                    <a:pt x="1023" y="374"/>
                  </a:cubicBezTo>
                  <a:lnTo>
                    <a:pt x="1023" y="374"/>
                  </a:lnTo>
                  <a:cubicBezTo>
                    <a:pt x="1024" y="381"/>
                    <a:pt x="1023" y="389"/>
                    <a:pt x="1020" y="399"/>
                  </a:cubicBezTo>
                  <a:cubicBezTo>
                    <a:pt x="977" y="326"/>
                    <a:pt x="904" y="328"/>
                    <a:pt x="837" y="326"/>
                  </a:cubicBezTo>
                  <a:cubicBezTo>
                    <a:pt x="769" y="322"/>
                    <a:pt x="706" y="312"/>
                    <a:pt x="673" y="213"/>
                  </a:cubicBezTo>
                  <a:cubicBezTo>
                    <a:pt x="668" y="204"/>
                    <a:pt x="663" y="200"/>
                    <a:pt x="657" y="200"/>
                  </a:cubicBezTo>
                  <a:cubicBezTo>
                    <a:pt x="637" y="200"/>
                    <a:pt x="615" y="252"/>
                    <a:pt x="587" y="291"/>
                  </a:cubicBezTo>
                  <a:lnTo>
                    <a:pt x="609" y="195"/>
                  </a:lnTo>
                  <a:lnTo>
                    <a:pt x="541" y="293"/>
                  </a:lnTo>
                  <a:cubicBezTo>
                    <a:pt x="535" y="298"/>
                    <a:pt x="529" y="301"/>
                    <a:pt x="524" y="301"/>
                  </a:cubicBezTo>
                  <a:cubicBezTo>
                    <a:pt x="504" y="301"/>
                    <a:pt x="500" y="249"/>
                    <a:pt x="495" y="205"/>
                  </a:cubicBezTo>
                  <a:cubicBezTo>
                    <a:pt x="490" y="169"/>
                    <a:pt x="485" y="136"/>
                    <a:pt x="466" y="136"/>
                  </a:cubicBezTo>
                  <a:cubicBezTo>
                    <a:pt x="457" y="136"/>
                    <a:pt x="443" y="145"/>
                    <a:pt x="425" y="168"/>
                  </a:cubicBezTo>
                  <a:lnTo>
                    <a:pt x="412" y="232"/>
                  </a:lnTo>
                  <a:cubicBezTo>
                    <a:pt x="395" y="213"/>
                    <a:pt x="332" y="247"/>
                    <a:pt x="360" y="175"/>
                  </a:cubicBezTo>
                  <a:lnTo>
                    <a:pt x="360" y="175"/>
                  </a:lnTo>
                  <a:cubicBezTo>
                    <a:pt x="355" y="183"/>
                    <a:pt x="341" y="214"/>
                    <a:pt x="336" y="214"/>
                  </a:cubicBezTo>
                  <a:cubicBezTo>
                    <a:pt x="334" y="214"/>
                    <a:pt x="333" y="211"/>
                    <a:pt x="334" y="202"/>
                  </a:cubicBezTo>
                  <a:lnTo>
                    <a:pt x="351" y="155"/>
                  </a:lnTo>
                  <a:lnTo>
                    <a:pt x="351" y="155"/>
                  </a:lnTo>
                  <a:cubicBezTo>
                    <a:pt x="323" y="176"/>
                    <a:pt x="297" y="197"/>
                    <a:pt x="269" y="218"/>
                  </a:cubicBezTo>
                  <a:cubicBezTo>
                    <a:pt x="256" y="194"/>
                    <a:pt x="276" y="147"/>
                    <a:pt x="292" y="102"/>
                  </a:cubicBezTo>
                  <a:cubicBezTo>
                    <a:pt x="310" y="57"/>
                    <a:pt x="322" y="15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1411775" y="2058775"/>
              <a:ext cx="625" cy="525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10" y="0"/>
                  </a:moveTo>
                  <a:cubicBezTo>
                    <a:pt x="6" y="7"/>
                    <a:pt x="2" y="14"/>
                    <a:pt x="0" y="21"/>
                  </a:cubicBezTo>
                  <a:cubicBezTo>
                    <a:pt x="8" y="16"/>
                    <a:pt x="17" y="8"/>
                    <a:pt x="24" y="3"/>
                  </a:cubicBezTo>
                  <a:cubicBezTo>
                    <a:pt x="22" y="2"/>
                    <a:pt x="20" y="1"/>
                    <a:pt x="18" y="0"/>
                  </a:cubicBezTo>
                  <a:cubicBezTo>
                    <a:pt x="17" y="0"/>
                    <a:pt x="14" y="1"/>
                    <a:pt x="12" y="1"/>
                  </a:cubicBezTo>
                  <a:cubicBezTo>
                    <a:pt x="11" y="1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1417525" y="2219400"/>
              <a:ext cx="375" cy="75"/>
            </a:xfrm>
            <a:custGeom>
              <a:avLst/>
              <a:gdLst/>
              <a:ahLst/>
              <a:cxnLst/>
              <a:rect l="l" t="t" r="r" b="b"/>
              <a:pathLst>
                <a:path w="15" h="3" extrusionOk="0">
                  <a:moveTo>
                    <a:pt x="14" y="1"/>
                  </a:moveTo>
                  <a:lnTo>
                    <a:pt x="14" y="1"/>
                  </a:lnTo>
                  <a:cubicBezTo>
                    <a:pt x="12" y="1"/>
                    <a:pt x="10" y="2"/>
                    <a:pt x="7" y="2"/>
                  </a:cubicBezTo>
                  <a:lnTo>
                    <a:pt x="7" y="2"/>
                  </a:lnTo>
                  <a:cubicBezTo>
                    <a:pt x="8" y="2"/>
                    <a:pt x="10" y="2"/>
                    <a:pt x="11" y="2"/>
                  </a:cubicBezTo>
                  <a:lnTo>
                    <a:pt x="14" y="1"/>
                  </a:lnTo>
                  <a:close/>
                  <a:moveTo>
                    <a:pt x="7" y="2"/>
                  </a:moveTo>
                  <a:cubicBezTo>
                    <a:pt x="5" y="2"/>
                    <a:pt x="3" y="2"/>
                    <a:pt x="1" y="3"/>
                  </a:cubicBezTo>
                  <a:cubicBezTo>
                    <a:pt x="3" y="2"/>
                    <a:pt x="5" y="2"/>
                    <a:pt x="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1403750" y="208982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4" y="0"/>
                  </a:moveTo>
                  <a:lnTo>
                    <a:pt x="1" y="6"/>
                  </a:lnTo>
                  <a:lnTo>
                    <a:pt x="25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1405350" y="2185300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2" y="0"/>
                  </a:moveTo>
                  <a:cubicBezTo>
                    <a:pt x="1" y="0"/>
                    <a:pt x="7" y="5"/>
                    <a:pt x="16" y="10"/>
                  </a:cubicBezTo>
                  <a:cubicBezTo>
                    <a:pt x="16" y="8"/>
                    <a:pt x="15" y="6"/>
                    <a:pt x="13" y="5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1409825" y="2200075"/>
              <a:ext cx="1325" cy="475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3" y="11"/>
                    <a:pt x="1" y="19"/>
                    <a:pt x="52" y="19"/>
                  </a:cubicBezTo>
                  <a:cubicBezTo>
                    <a:pt x="36" y="13"/>
                    <a:pt x="20" y="6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1402950" y="2168700"/>
              <a:ext cx="50" cy="10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1409625" y="2199375"/>
              <a:ext cx="850" cy="750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9" y="0"/>
                  </a:moveTo>
                  <a:cubicBezTo>
                    <a:pt x="0" y="10"/>
                    <a:pt x="4" y="20"/>
                    <a:pt x="18" y="29"/>
                  </a:cubicBezTo>
                  <a:cubicBezTo>
                    <a:pt x="24" y="20"/>
                    <a:pt x="33" y="9"/>
                    <a:pt x="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1419800" y="2211475"/>
              <a:ext cx="2100" cy="225"/>
            </a:xfrm>
            <a:custGeom>
              <a:avLst/>
              <a:gdLst/>
              <a:ahLst/>
              <a:cxnLst/>
              <a:rect l="l" t="t" r="r" b="b"/>
              <a:pathLst>
                <a:path w="84" h="9" extrusionOk="0">
                  <a:moveTo>
                    <a:pt x="67" y="1"/>
                  </a:moveTo>
                  <a:cubicBezTo>
                    <a:pt x="54" y="1"/>
                    <a:pt x="36" y="7"/>
                    <a:pt x="5" y="7"/>
                  </a:cubicBezTo>
                  <a:cubicBezTo>
                    <a:pt x="4" y="7"/>
                    <a:pt x="2" y="7"/>
                    <a:pt x="1" y="7"/>
                  </a:cubicBezTo>
                  <a:lnTo>
                    <a:pt x="1" y="7"/>
                  </a:lnTo>
                  <a:lnTo>
                    <a:pt x="84" y="9"/>
                  </a:lnTo>
                  <a:cubicBezTo>
                    <a:pt x="79" y="2"/>
                    <a:pt x="74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1407775" y="2207100"/>
              <a:ext cx="1950" cy="625"/>
            </a:xfrm>
            <a:custGeom>
              <a:avLst/>
              <a:gdLst/>
              <a:ahLst/>
              <a:cxnLst/>
              <a:rect l="l" t="t" r="r" b="b"/>
              <a:pathLst>
                <a:path w="78" h="25" extrusionOk="0">
                  <a:moveTo>
                    <a:pt x="52" y="0"/>
                  </a:moveTo>
                  <a:lnTo>
                    <a:pt x="1" y="17"/>
                  </a:lnTo>
                  <a:lnTo>
                    <a:pt x="77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1423350" y="220377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" y="0"/>
                  </a:moveTo>
                  <a:lnTo>
                    <a:pt x="20" y="21"/>
                  </a:lnTo>
                  <a:lnTo>
                    <a:pt x="31" y="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1420375" y="2164050"/>
              <a:ext cx="3000" cy="400"/>
            </a:xfrm>
            <a:custGeom>
              <a:avLst/>
              <a:gdLst/>
              <a:ahLst/>
              <a:cxnLst/>
              <a:rect l="l" t="t" r="r" b="b"/>
              <a:pathLst>
                <a:path w="120" h="16" extrusionOk="0">
                  <a:moveTo>
                    <a:pt x="103" y="1"/>
                  </a:moveTo>
                  <a:lnTo>
                    <a:pt x="1" y="6"/>
                  </a:lnTo>
                  <a:cubicBezTo>
                    <a:pt x="10" y="12"/>
                    <a:pt x="40" y="15"/>
                    <a:pt x="67" y="15"/>
                  </a:cubicBezTo>
                  <a:cubicBezTo>
                    <a:pt x="96" y="15"/>
                    <a:pt x="120" y="1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1419950" y="2145700"/>
              <a:ext cx="2475" cy="1000"/>
            </a:xfrm>
            <a:custGeom>
              <a:avLst/>
              <a:gdLst/>
              <a:ahLst/>
              <a:cxnLst/>
              <a:rect l="l" t="t" r="r" b="b"/>
              <a:pathLst>
                <a:path w="99" h="40" extrusionOk="0">
                  <a:moveTo>
                    <a:pt x="48" y="0"/>
                  </a:moveTo>
                  <a:cubicBezTo>
                    <a:pt x="40" y="15"/>
                    <a:pt x="0" y="31"/>
                    <a:pt x="15" y="40"/>
                  </a:cubicBezTo>
                  <a:cubicBezTo>
                    <a:pt x="64" y="31"/>
                    <a:pt x="99" y="13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1424250" y="2094200"/>
              <a:ext cx="875" cy="675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5" y="1"/>
                  </a:moveTo>
                  <a:lnTo>
                    <a:pt x="0" y="12"/>
                  </a:lnTo>
                  <a:lnTo>
                    <a:pt x="34" y="27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EB7EE3-112F-AC1D-13B3-1543626C24BA}"/>
              </a:ext>
            </a:extLst>
          </p:cNvPr>
          <p:cNvSpPr txBox="1"/>
          <p:nvPr/>
        </p:nvSpPr>
        <p:spPr>
          <a:xfrm>
            <a:off x="1463128" y="1001781"/>
            <a:ext cx="6217743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CÁC EM ĐÃ LẮNG NGHE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4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>
            <a:extLst>
              <a:ext uri="{FF2B5EF4-FFF2-40B4-BE49-F238E27FC236}">
                <a16:creationId xmlns:a16="http://schemas.microsoft.com/office/drawing/2014/main" id="{58C1E4E3-3067-6B22-BF23-E6E968FE9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" y="945357"/>
            <a:ext cx="1351359" cy="33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DA2BAD22-1E21-95A9-EA05-E4811D962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1" y="1353742"/>
            <a:ext cx="1244203" cy="22550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6600CC"/>
                </a:solidFill>
                <a:latin typeface="+mn-lt"/>
              </a:rPr>
              <a:t>NỘI DUNG TRỌNG TÂM</a:t>
            </a: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A3F72A8D-B24E-BF73-3269-951EAE8426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41860" y="1428631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dữ liệu số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BE992B-6143-A342-3F75-7F2B1CF63F6B}"/>
              </a:ext>
            </a:extLst>
          </p:cNvPr>
          <p:cNvSpPr/>
          <p:nvPr/>
        </p:nvSpPr>
        <p:spPr>
          <a:xfrm>
            <a:off x="1100137" y="1508523"/>
            <a:ext cx="548879" cy="3595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6" name="AutoShape 4">
            <a:extLst>
              <a:ext uri="{FF2B5EF4-FFF2-40B4-BE49-F238E27FC236}">
                <a16:creationId xmlns:a16="http://schemas.microsoft.com/office/drawing/2014/main" id="{9B30D5FF-E8B8-77FA-568F-082EE3E1D9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3310" y="2027673"/>
            <a:ext cx="7067550" cy="48689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>
                <a:latin typeface="Times New Roman" panose="02020603050405020304" pitchFamily="18" charset="0"/>
                <a:cs typeface="Calibri" panose="020F0502020204030204" pitchFamily="34" charset="0"/>
              </a:rPr>
              <a:t>Trình bày bảng tính</a:t>
            </a:r>
            <a:endParaRPr lang="en-US" altLang="en-US" sz="225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2F0752-0FCF-6CF2-1460-1337CC6EA536}"/>
              </a:ext>
            </a:extLst>
          </p:cNvPr>
          <p:cNvSpPr/>
          <p:nvPr/>
        </p:nvSpPr>
        <p:spPr>
          <a:xfrm>
            <a:off x="1277541" y="2080023"/>
            <a:ext cx="548878" cy="359569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608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D9C63F-7681-D6B6-D99F-1EAA6D17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684985"/>
            <a:ext cx="3028950" cy="14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AutoShape 4">
            <a:extLst>
              <a:ext uri="{FF2B5EF4-FFF2-40B4-BE49-F238E27FC236}">
                <a16:creationId xmlns:a16="http://schemas.microsoft.com/office/drawing/2014/main" id="{80DFAA6A-C6F1-3ACE-D660-657BA83E30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6166" y="2587705"/>
            <a:ext cx="7074694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Calibri" panose="020F0502020204030204" pitchFamily="34" charset="0"/>
              </a:rPr>
              <a:t>Tính chất của các hàm trên bảng tính</a:t>
            </a:r>
            <a:endParaRPr lang="en-US" altLang="en-US" sz="240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35E41C-6857-D3DC-8E20-39F264169FF5}"/>
              </a:ext>
            </a:extLst>
          </p:cNvPr>
          <p:cNvSpPr/>
          <p:nvPr/>
        </p:nvSpPr>
        <p:spPr>
          <a:xfrm>
            <a:off x="1264444" y="2668191"/>
            <a:ext cx="596504" cy="3583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11" name="AutoShape 4">
            <a:extLst>
              <a:ext uri="{FF2B5EF4-FFF2-40B4-BE49-F238E27FC236}">
                <a16:creationId xmlns:a16="http://schemas.microsoft.com/office/drawing/2014/main" id="{92B77716-BB82-8FAF-E45C-7A2011597A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8769" y="3192104"/>
            <a:ext cx="7202091" cy="48689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50" b="1">
                <a:latin typeface="Times New Roman" panose="02020603050405020304" pitchFamily="18" charset="0"/>
                <a:cs typeface="Calibri" panose="020F0502020204030204" pitchFamily="34" charset="0"/>
              </a:rPr>
              <a:t>Thực hành: Hoàn thiện dữ liệu dự án trường học xanh</a:t>
            </a:r>
            <a:endParaRPr lang="en-US" altLang="en-US" sz="225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A5A543-3B5E-E11B-DF06-A83A38ECFAEB}"/>
              </a:ext>
            </a:extLst>
          </p:cNvPr>
          <p:cNvSpPr/>
          <p:nvPr/>
        </p:nvSpPr>
        <p:spPr>
          <a:xfrm>
            <a:off x="1143000" y="3244454"/>
            <a:ext cx="548879" cy="358378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604" grpId="0" animBg="1"/>
      <p:bldP spid="5" grpId="0" animBg="1"/>
      <p:bldP spid="25606" grpId="0" animBg="1"/>
      <p:bldP spid="6" grpId="0" animBg="1"/>
      <p:bldP spid="25609" grpId="0" animBg="1"/>
      <p:bldP spid="3" grpId="0" animBg="1"/>
      <p:bldP spid="256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7" name="Google Shape;5817;p52"/>
          <p:cNvGrpSpPr/>
          <p:nvPr/>
        </p:nvGrpSpPr>
        <p:grpSpPr>
          <a:xfrm>
            <a:off x="7463125" y="3701963"/>
            <a:ext cx="489625" cy="541525"/>
            <a:chOff x="3346275" y="4694550"/>
            <a:chExt cx="489625" cy="541525"/>
          </a:xfrm>
        </p:grpSpPr>
        <p:sp>
          <p:nvSpPr>
            <p:cNvPr id="5818" name="Google Shape;5818;p52"/>
            <p:cNvSpPr/>
            <p:nvPr/>
          </p:nvSpPr>
          <p:spPr>
            <a:xfrm>
              <a:off x="3421450" y="4802800"/>
              <a:ext cx="41700" cy="245900"/>
            </a:xfrm>
            <a:custGeom>
              <a:avLst/>
              <a:gdLst/>
              <a:ahLst/>
              <a:cxnLst/>
              <a:rect l="l" t="t" r="r" b="b"/>
              <a:pathLst>
                <a:path w="1668" h="9836" extrusionOk="0">
                  <a:moveTo>
                    <a:pt x="368" y="1"/>
                  </a:moveTo>
                  <a:cubicBezTo>
                    <a:pt x="368" y="1"/>
                    <a:pt x="367" y="1"/>
                    <a:pt x="367" y="2"/>
                  </a:cubicBezTo>
                  <a:cubicBezTo>
                    <a:pt x="363" y="54"/>
                    <a:pt x="346" y="143"/>
                    <a:pt x="345" y="191"/>
                  </a:cubicBezTo>
                  <a:cubicBezTo>
                    <a:pt x="346" y="132"/>
                    <a:pt x="347" y="74"/>
                    <a:pt x="350" y="13"/>
                  </a:cubicBezTo>
                  <a:lnTo>
                    <a:pt x="350" y="13"/>
                  </a:lnTo>
                  <a:cubicBezTo>
                    <a:pt x="337" y="23"/>
                    <a:pt x="326" y="33"/>
                    <a:pt x="314" y="44"/>
                  </a:cubicBezTo>
                  <a:cubicBezTo>
                    <a:pt x="305" y="82"/>
                    <a:pt x="297" y="119"/>
                    <a:pt x="295" y="158"/>
                  </a:cubicBezTo>
                  <a:lnTo>
                    <a:pt x="295" y="158"/>
                  </a:lnTo>
                  <a:cubicBezTo>
                    <a:pt x="296" y="126"/>
                    <a:pt x="297" y="94"/>
                    <a:pt x="297" y="62"/>
                  </a:cubicBezTo>
                  <a:lnTo>
                    <a:pt x="297" y="62"/>
                  </a:lnTo>
                  <a:cubicBezTo>
                    <a:pt x="269" y="90"/>
                    <a:pt x="242" y="125"/>
                    <a:pt x="217" y="163"/>
                  </a:cubicBezTo>
                  <a:cubicBezTo>
                    <a:pt x="163" y="303"/>
                    <a:pt x="81" y="437"/>
                    <a:pt x="80" y="512"/>
                  </a:cubicBezTo>
                  <a:cubicBezTo>
                    <a:pt x="36" y="1121"/>
                    <a:pt x="7" y="1735"/>
                    <a:pt x="0" y="2344"/>
                  </a:cubicBezTo>
                  <a:cubicBezTo>
                    <a:pt x="1" y="2344"/>
                    <a:pt x="2" y="2344"/>
                    <a:pt x="3" y="2344"/>
                  </a:cubicBezTo>
                  <a:cubicBezTo>
                    <a:pt x="20" y="2344"/>
                    <a:pt x="36" y="2336"/>
                    <a:pt x="50" y="2336"/>
                  </a:cubicBezTo>
                  <a:cubicBezTo>
                    <a:pt x="62" y="2336"/>
                    <a:pt x="72" y="2342"/>
                    <a:pt x="79" y="2364"/>
                  </a:cubicBezTo>
                  <a:cubicBezTo>
                    <a:pt x="109" y="2524"/>
                    <a:pt x="3" y="2652"/>
                    <a:pt x="33" y="2812"/>
                  </a:cubicBezTo>
                  <a:lnTo>
                    <a:pt x="84" y="2823"/>
                  </a:lnTo>
                  <a:cubicBezTo>
                    <a:pt x="62" y="2946"/>
                    <a:pt x="34" y="3075"/>
                    <a:pt x="10" y="3206"/>
                  </a:cubicBezTo>
                  <a:cubicBezTo>
                    <a:pt x="17" y="3448"/>
                    <a:pt x="29" y="3688"/>
                    <a:pt x="46" y="3928"/>
                  </a:cubicBezTo>
                  <a:cubicBezTo>
                    <a:pt x="54" y="3925"/>
                    <a:pt x="60" y="3923"/>
                    <a:pt x="67" y="3923"/>
                  </a:cubicBezTo>
                  <a:cubicBezTo>
                    <a:pt x="76" y="3923"/>
                    <a:pt x="84" y="3928"/>
                    <a:pt x="89" y="3942"/>
                  </a:cubicBezTo>
                  <a:cubicBezTo>
                    <a:pt x="102" y="4042"/>
                    <a:pt x="85" y="4180"/>
                    <a:pt x="80" y="4323"/>
                  </a:cubicBezTo>
                  <a:cubicBezTo>
                    <a:pt x="83" y="4344"/>
                    <a:pt x="86" y="4365"/>
                    <a:pt x="89" y="4386"/>
                  </a:cubicBezTo>
                  <a:cubicBezTo>
                    <a:pt x="100" y="4402"/>
                    <a:pt x="118" y="4407"/>
                    <a:pt x="130" y="4409"/>
                  </a:cubicBezTo>
                  <a:cubicBezTo>
                    <a:pt x="128" y="4473"/>
                    <a:pt x="123" y="4530"/>
                    <a:pt x="118" y="4585"/>
                  </a:cubicBezTo>
                  <a:cubicBezTo>
                    <a:pt x="219" y="5285"/>
                    <a:pt x="337" y="5998"/>
                    <a:pt x="454" y="6770"/>
                  </a:cubicBezTo>
                  <a:cubicBezTo>
                    <a:pt x="501" y="6934"/>
                    <a:pt x="548" y="7097"/>
                    <a:pt x="570" y="7254"/>
                  </a:cubicBezTo>
                  <a:cubicBezTo>
                    <a:pt x="590" y="7487"/>
                    <a:pt x="556" y="7785"/>
                    <a:pt x="551" y="8011"/>
                  </a:cubicBezTo>
                  <a:cubicBezTo>
                    <a:pt x="556" y="8010"/>
                    <a:pt x="562" y="8009"/>
                    <a:pt x="567" y="8009"/>
                  </a:cubicBezTo>
                  <a:cubicBezTo>
                    <a:pt x="721" y="8009"/>
                    <a:pt x="809" y="8433"/>
                    <a:pt x="956" y="8433"/>
                  </a:cubicBezTo>
                  <a:cubicBezTo>
                    <a:pt x="971" y="8433"/>
                    <a:pt x="987" y="8429"/>
                    <a:pt x="1003" y="8419"/>
                  </a:cubicBezTo>
                  <a:lnTo>
                    <a:pt x="1003" y="8419"/>
                  </a:lnTo>
                  <a:cubicBezTo>
                    <a:pt x="999" y="8570"/>
                    <a:pt x="993" y="8797"/>
                    <a:pt x="1045" y="8810"/>
                  </a:cubicBezTo>
                  <a:cubicBezTo>
                    <a:pt x="1198" y="8844"/>
                    <a:pt x="1376" y="8962"/>
                    <a:pt x="1467" y="9364"/>
                  </a:cubicBezTo>
                  <a:cubicBezTo>
                    <a:pt x="1490" y="9521"/>
                    <a:pt x="1424" y="9763"/>
                    <a:pt x="1455" y="9819"/>
                  </a:cubicBezTo>
                  <a:cubicBezTo>
                    <a:pt x="1462" y="9831"/>
                    <a:pt x="1469" y="9836"/>
                    <a:pt x="1476" y="9836"/>
                  </a:cubicBezTo>
                  <a:cubicBezTo>
                    <a:pt x="1514" y="9836"/>
                    <a:pt x="1555" y="9686"/>
                    <a:pt x="1593" y="9686"/>
                  </a:cubicBezTo>
                  <a:cubicBezTo>
                    <a:pt x="1599" y="9686"/>
                    <a:pt x="1606" y="9691"/>
                    <a:pt x="1612" y="9702"/>
                  </a:cubicBezTo>
                  <a:cubicBezTo>
                    <a:pt x="1668" y="8533"/>
                    <a:pt x="1602" y="7405"/>
                    <a:pt x="1603" y="6229"/>
                  </a:cubicBezTo>
                  <a:cubicBezTo>
                    <a:pt x="1523" y="5827"/>
                    <a:pt x="1488" y="3124"/>
                    <a:pt x="1523" y="2428"/>
                  </a:cubicBezTo>
                  <a:cubicBezTo>
                    <a:pt x="1522" y="2407"/>
                    <a:pt x="1522" y="2386"/>
                    <a:pt x="1521" y="2365"/>
                  </a:cubicBezTo>
                  <a:cubicBezTo>
                    <a:pt x="1532" y="1987"/>
                    <a:pt x="1517" y="1526"/>
                    <a:pt x="1448" y="1205"/>
                  </a:cubicBezTo>
                  <a:cubicBezTo>
                    <a:pt x="1404" y="1059"/>
                    <a:pt x="1354" y="909"/>
                    <a:pt x="1304" y="760"/>
                  </a:cubicBezTo>
                  <a:cubicBezTo>
                    <a:pt x="1273" y="829"/>
                    <a:pt x="1244" y="894"/>
                    <a:pt x="1215" y="949"/>
                  </a:cubicBezTo>
                  <a:cubicBezTo>
                    <a:pt x="1219" y="797"/>
                    <a:pt x="1223" y="646"/>
                    <a:pt x="1190" y="588"/>
                  </a:cubicBezTo>
                  <a:cubicBezTo>
                    <a:pt x="1158" y="455"/>
                    <a:pt x="1124" y="408"/>
                    <a:pt x="1086" y="408"/>
                  </a:cubicBezTo>
                  <a:cubicBezTo>
                    <a:pt x="1032" y="408"/>
                    <a:pt x="971" y="500"/>
                    <a:pt x="899" y="573"/>
                  </a:cubicBezTo>
                  <a:cubicBezTo>
                    <a:pt x="880" y="604"/>
                    <a:pt x="857" y="609"/>
                    <a:pt x="834" y="609"/>
                  </a:cubicBezTo>
                  <a:cubicBezTo>
                    <a:pt x="821" y="609"/>
                    <a:pt x="808" y="608"/>
                    <a:pt x="795" y="608"/>
                  </a:cubicBezTo>
                  <a:cubicBezTo>
                    <a:pt x="764" y="608"/>
                    <a:pt x="733" y="617"/>
                    <a:pt x="707" y="681"/>
                  </a:cubicBezTo>
                  <a:cubicBezTo>
                    <a:pt x="711" y="581"/>
                    <a:pt x="712" y="530"/>
                    <a:pt x="714" y="429"/>
                  </a:cubicBezTo>
                  <a:cubicBezTo>
                    <a:pt x="713" y="429"/>
                    <a:pt x="712" y="429"/>
                    <a:pt x="711" y="429"/>
                  </a:cubicBezTo>
                  <a:cubicBezTo>
                    <a:pt x="671" y="429"/>
                    <a:pt x="725" y="680"/>
                    <a:pt x="677" y="680"/>
                  </a:cubicBezTo>
                  <a:cubicBezTo>
                    <a:pt x="671" y="680"/>
                    <a:pt x="664" y="677"/>
                    <a:pt x="656" y="670"/>
                  </a:cubicBezTo>
                  <a:cubicBezTo>
                    <a:pt x="676" y="573"/>
                    <a:pt x="645" y="463"/>
                    <a:pt x="648" y="362"/>
                  </a:cubicBezTo>
                  <a:lnTo>
                    <a:pt x="648" y="362"/>
                  </a:lnTo>
                  <a:cubicBezTo>
                    <a:pt x="579" y="397"/>
                    <a:pt x="620" y="698"/>
                    <a:pt x="558" y="698"/>
                  </a:cubicBezTo>
                  <a:cubicBezTo>
                    <a:pt x="557" y="698"/>
                    <a:pt x="555" y="697"/>
                    <a:pt x="554" y="697"/>
                  </a:cubicBezTo>
                  <a:cubicBezTo>
                    <a:pt x="538" y="643"/>
                    <a:pt x="646" y="414"/>
                    <a:pt x="561" y="394"/>
                  </a:cubicBezTo>
                  <a:cubicBezTo>
                    <a:pt x="561" y="394"/>
                    <a:pt x="560" y="394"/>
                    <a:pt x="560" y="394"/>
                  </a:cubicBezTo>
                  <a:cubicBezTo>
                    <a:pt x="544" y="394"/>
                    <a:pt x="541" y="492"/>
                    <a:pt x="540" y="541"/>
                  </a:cubicBezTo>
                  <a:cubicBezTo>
                    <a:pt x="523" y="341"/>
                    <a:pt x="484" y="199"/>
                    <a:pt x="433" y="199"/>
                  </a:cubicBezTo>
                  <a:cubicBezTo>
                    <a:pt x="405" y="199"/>
                    <a:pt x="373" y="242"/>
                    <a:pt x="340" y="343"/>
                  </a:cubicBezTo>
                  <a:cubicBezTo>
                    <a:pt x="342" y="245"/>
                    <a:pt x="379" y="105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2"/>
            <p:cNvSpPr/>
            <p:nvPr/>
          </p:nvSpPr>
          <p:spPr>
            <a:xfrm>
              <a:off x="3437650" y="4790375"/>
              <a:ext cx="202150" cy="38450"/>
            </a:xfrm>
            <a:custGeom>
              <a:avLst/>
              <a:gdLst/>
              <a:ahLst/>
              <a:cxnLst/>
              <a:rect l="l" t="t" r="r" b="b"/>
              <a:pathLst>
                <a:path w="8086" h="1538" extrusionOk="0">
                  <a:moveTo>
                    <a:pt x="6202" y="1"/>
                  </a:moveTo>
                  <a:cubicBezTo>
                    <a:pt x="6202" y="32"/>
                    <a:pt x="6228" y="64"/>
                    <a:pt x="6187" y="79"/>
                  </a:cubicBezTo>
                  <a:cubicBezTo>
                    <a:pt x="6170" y="84"/>
                    <a:pt x="6153" y="86"/>
                    <a:pt x="6137" y="86"/>
                  </a:cubicBezTo>
                  <a:cubicBezTo>
                    <a:pt x="6093" y="86"/>
                    <a:pt x="6050" y="72"/>
                    <a:pt x="6008" y="58"/>
                  </a:cubicBezTo>
                  <a:cubicBezTo>
                    <a:pt x="5965" y="45"/>
                    <a:pt x="5922" y="31"/>
                    <a:pt x="5876" y="31"/>
                  </a:cubicBezTo>
                  <a:cubicBezTo>
                    <a:pt x="5861" y="31"/>
                    <a:pt x="5845" y="33"/>
                    <a:pt x="5828" y="36"/>
                  </a:cubicBezTo>
                  <a:cubicBezTo>
                    <a:pt x="5826" y="53"/>
                    <a:pt x="5823" y="70"/>
                    <a:pt x="5820" y="87"/>
                  </a:cubicBezTo>
                  <a:cubicBezTo>
                    <a:pt x="5722" y="66"/>
                    <a:pt x="5618" y="38"/>
                    <a:pt x="5514" y="13"/>
                  </a:cubicBezTo>
                  <a:cubicBezTo>
                    <a:pt x="5321" y="21"/>
                    <a:pt x="5130" y="32"/>
                    <a:pt x="4938" y="47"/>
                  </a:cubicBezTo>
                  <a:cubicBezTo>
                    <a:pt x="4944" y="65"/>
                    <a:pt x="4945" y="83"/>
                    <a:pt x="4927" y="90"/>
                  </a:cubicBezTo>
                  <a:cubicBezTo>
                    <a:pt x="4908" y="92"/>
                    <a:pt x="4888" y="93"/>
                    <a:pt x="4867" y="93"/>
                  </a:cubicBezTo>
                  <a:cubicBezTo>
                    <a:pt x="4796" y="93"/>
                    <a:pt x="4711" y="81"/>
                    <a:pt x="4624" y="75"/>
                  </a:cubicBezTo>
                  <a:lnTo>
                    <a:pt x="4572" y="83"/>
                  </a:lnTo>
                  <a:cubicBezTo>
                    <a:pt x="4560" y="94"/>
                    <a:pt x="4556" y="112"/>
                    <a:pt x="4553" y="122"/>
                  </a:cubicBezTo>
                  <a:cubicBezTo>
                    <a:pt x="4502" y="120"/>
                    <a:pt x="4456" y="113"/>
                    <a:pt x="4413" y="106"/>
                  </a:cubicBezTo>
                  <a:cubicBezTo>
                    <a:pt x="3850" y="193"/>
                    <a:pt x="3274" y="287"/>
                    <a:pt x="2646" y="363"/>
                  </a:cubicBezTo>
                  <a:cubicBezTo>
                    <a:pt x="2511" y="400"/>
                    <a:pt x="2376" y="439"/>
                    <a:pt x="2248" y="450"/>
                  </a:cubicBezTo>
                  <a:cubicBezTo>
                    <a:pt x="2237" y="451"/>
                    <a:pt x="2225" y="451"/>
                    <a:pt x="2213" y="451"/>
                  </a:cubicBezTo>
                  <a:cubicBezTo>
                    <a:pt x="2128" y="451"/>
                    <a:pt x="2033" y="439"/>
                    <a:pt x="1941" y="425"/>
                  </a:cubicBezTo>
                  <a:cubicBezTo>
                    <a:pt x="1835" y="410"/>
                    <a:pt x="1731" y="392"/>
                    <a:pt x="1639" y="381"/>
                  </a:cubicBezTo>
                  <a:lnTo>
                    <a:pt x="1639" y="381"/>
                  </a:lnTo>
                  <a:cubicBezTo>
                    <a:pt x="1652" y="564"/>
                    <a:pt x="1195" y="609"/>
                    <a:pt x="1267" y="801"/>
                  </a:cubicBezTo>
                  <a:cubicBezTo>
                    <a:pt x="1199" y="793"/>
                    <a:pt x="1111" y="781"/>
                    <a:pt x="1045" y="781"/>
                  </a:cubicBezTo>
                  <a:cubicBezTo>
                    <a:pt x="993" y="781"/>
                    <a:pt x="953" y="788"/>
                    <a:pt x="946" y="810"/>
                  </a:cubicBezTo>
                  <a:cubicBezTo>
                    <a:pt x="923" y="885"/>
                    <a:pt x="885" y="964"/>
                    <a:pt x="808" y="1031"/>
                  </a:cubicBezTo>
                  <a:cubicBezTo>
                    <a:pt x="733" y="1098"/>
                    <a:pt x="619" y="1155"/>
                    <a:pt x="450" y="1182"/>
                  </a:cubicBezTo>
                  <a:cubicBezTo>
                    <a:pt x="445" y="1182"/>
                    <a:pt x="440" y="1182"/>
                    <a:pt x="436" y="1182"/>
                  </a:cubicBezTo>
                  <a:cubicBezTo>
                    <a:pt x="322" y="1182"/>
                    <a:pt x="173" y="1121"/>
                    <a:pt x="104" y="1121"/>
                  </a:cubicBezTo>
                  <a:cubicBezTo>
                    <a:pt x="93" y="1121"/>
                    <a:pt x="85" y="1123"/>
                    <a:pt x="78" y="1126"/>
                  </a:cubicBezTo>
                  <a:cubicBezTo>
                    <a:pt x="1" y="1167"/>
                    <a:pt x="232" y="1254"/>
                    <a:pt x="155" y="1293"/>
                  </a:cubicBezTo>
                  <a:cubicBezTo>
                    <a:pt x="274" y="1314"/>
                    <a:pt x="393" y="1334"/>
                    <a:pt x="512" y="1351"/>
                  </a:cubicBezTo>
                  <a:cubicBezTo>
                    <a:pt x="631" y="1368"/>
                    <a:pt x="750" y="1382"/>
                    <a:pt x="868" y="1396"/>
                  </a:cubicBezTo>
                  <a:cubicBezTo>
                    <a:pt x="926" y="1402"/>
                    <a:pt x="986" y="1408"/>
                    <a:pt x="1046" y="1415"/>
                  </a:cubicBezTo>
                  <a:cubicBezTo>
                    <a:pt x="1104" y="1420"/>
                    <a:pt x="1164" y="1425"/>
                    <a:pt x="1224" y="1430"/>
                  </a:cubicBezTo>
                  <a:cubicBezTo>
                    <a:pt x="1342" y="1441"/>
                    <a:pt x="1460" y="1450"/>
                    <a:pt x="1579" y="1459"/>
                  </a:cubicBezTo>
                  <a:cubicBezTo>
                    <a:pt x="1817" y="1472"/>
                    <a:pt x="2053" y="1488"/>
                    <a:pt x="2292" y="1498"/>
                  </a:cubicBezTo>
                  <a:cubicBezTo>
                    <a:pt x="2412" y="1506"/>
                    <a:pt x="2532" y="1511"/>
                    <a:pt x="2652" y="1517"/>
                  </a:cubicBezTo>
                  <a:cubicBezTo>
                    <a:pt x="2772" y="1522"/>
                    <a:pt x="2894" y="1529"/>
                    <a:pt x="3014" y="1537"/>
                  </a:cubicBezTo>
                  <a:cubicBezTo>
                    <a:pt x="3035" y="1533"/>
                    <a:pt x="3064" y="1530"/>
                    <a:pt x="3098" y="1528"/>
                  </a:cubicBezTo>
                  <a:cubicBezTo>
                    <a:pt x="3133" y="1525"/>
                    <a:pt x="3174" y="1522"/>
                    <a:pt x="3221" y="1519"/>
                  </a:cubicBezTo>
                  <a:cubicBezTo>
                    <a:pt x="3315" y="1516"/>
                    <a:pt x="3431" y="1513"/>
                    <a:pt x="3564" y="1513"/>
                  </a:cubicBezTo>
                  <a:cubicBezTo>
                    <a:pt x="3658" y="1512"/>
                    <a:pt x="3760" y="1512"/>
                    <a:pt x="3867" y="1512"/>
                  </a:cubicBezTo>
                  <a:cubicBezTo>
                    <a:pt x="3911" y="1512"/>
                    <a:pt x="3956" y="1512"/>
                    <a:pt x="4002" y="1512"/>
                  </a:cubicBezTo>
                  <a:lnTo>
                    <a:pt x="4493" y="1512"/>
                  </a:lnTo>
                  <a:cubicBezTo>
                    <a:pt x="4829" y="1512"/>
                    <a:pt x="5172" y="1513"/>
                    <a:pt x="5466" y="1513"/>
                  </a:cubicBezTo>
                  <a:cubicBezTo>
                    <a:pt x="5613" y="1514"/>
                    <a:pt x="5748" y="1514"/>
                    <a:pt x="5864" y="1516"/>
                  </a:cubicBezTo>
                  <a:cubicBezTo>
                    <a:pt x="5980" y="1517"/>
                    <a:pt x="6078" y="1519"/>
                    <a:pt x="6151" y="1524"/>
                  </a:cubicBezTo>
                  <a:cubicBezTo>
                    <a:pt x="6167" y="1522"/>
                    <a:pt x="6186" y="1521"/>
                    <a:pt x="6203" y="1521"/>
                  </a:cubicBezTo>
                  <a:cubicBezTo>
                    <a:pt x="6221" y="1522"/>
                    <a:pt x="6238" y="1522"/>
                    <a:pt x="6256" y="1522"/>
                  </a:cubicBezTo>
                  <a:cubicBezTo>
                    <a:pt x="6398" y="1522"/>
                    <a:pt x="6551" y="1518"/>
                    <a:pt x="6700" y="1504"/>
                  </a:cubicBezTo>
                  <a:cubicBezTo>
                    <a:pt x="6867" y="1488"/>
                    <a:pt x="7026" y="1464"/>
                    <a:pt x="7157" y="1424"/>
                  </a:cubicBezTo>
                  <a:cubicBezTo>
                    <a:pt x="7276" y="1377"/>
                    <a:pt x="7397" y="1320"/>
                    <a:pt x="7518" y="1265"/>
                  </a:cubicBezTo>
                  <a:cubicBezTo>
                    <a:pt x="7460" y="1237"/>
                    <a:pt x="7406" y="1210"/>
                    <a:pt x="7360" y="1183"/>
                  </a:cubicBezTo>
                  <a:cubicBezTo>
                    <a:pt x="7484" y="1182"/>
                    <a:pt x="7609" y="1179"/>
                    <a:pt x="7654" y="1145"/>
                  </a:cubicBezTo>
                  <a:cubicBezTo>
                    <a:pt x="7914" y="1053"/>
                    <a:pt x="7760" y="970"/>
                    <a:pt x="7652" y="853"/>
                  </a:cubicBezTo>
                  <a:cubicBezTo>
                    <a:pt x="7578" y="804"/>
                    <a:pt x="7672" y="716"/>
                    <a:pt x="7556" y="666"/>
                  </a:cubicBezTo>
                  <a:cubicBezTo>
                    <a:pt x="7638" y="666"/>
                    <a:pt x="7679" y="664"/>
                    <a:pt x="7761" y="663"/>
                  </a:cubicBezTo>
                  <a:cubicBezTo>
                    <a:pt x="7763" y="650"/>
                    <a:pt x="7749" y="646"/>
                    <a:pt x="7726" y="646"/>
                  </a:cubicBezTo>
                  <a:cubicBezTo>
                    <a:pt x="7704" y="646"/>
                    <a:pt x="7674" y="650"/>
                    <a:pt x="7645" y="652"/>
                  </a:cubicBezTo>
                  <a:cubicBezTo>
                    <a:pt x="7630" y="654"/>
                    <a:pt x="7616" y="655"/>
                    <a:pt x="7603" y="655"/>
                  </a:cubicBezTo>
                  <a:cubicBezTo>
                    <a:pt x="7566" y="655"/>
                    <a:pt x="7543" y="646"/>
                    <a:pt x="7564" y="614"/>
                  </a:cubicBezTo>
                  <a:lnTo>
                    <a:pt x="7564" y="614"/>
                  </a:lnTo>
                  <a:cubicBezTo>
                    <a:pt x="7579" y="617"/>
                    <a:pt x="7595" y="618"/>
                    <a:pt x="7610" y="618"/>
                  </a:cubicBezTo>
                  <a:cubicBezTo>
                    <a:pt x="7676" y="618"/>
                    <a:pt x="7745" y="594"/>
                    <a:pt x="7810" y="592"/>
                  </a:cubicBezTo>
                  <a:cubicBezTo>
                    <a:pt x="7779" y="524"/>
                    <a:pt x="7527" y="580"/>
                    <a:pt x="7536" y="511"/>
                  </a:cubicBezTo>
                  <a:cubicBezTo>
                    <a:pt x="7540" y="510"/>
                    <a:pt x="7545" y="509"/>
                    <a:pt x="7550" y="509"/>
                  </a:cubicBezTo>
                  <a:cubicBezTo>
                    <a:pt x="7590" y="509"/>
                    <a:pt x="7673" y="542"/>
                    <a:pt x="7728" y="542"/>
                  </a:cubicBezTo>
                  <a:cubicBezTo>
                    <a:pt x="7756" y="542"/>
                    <a:pt x="7777" y="533"/>
                    <a:pt x="7781" y="507"/>
                  </a:cubicBezTo>
                  <a:cubicBezTo>
                    <a:pt x="7783" y="494"/>
                    <a:pt x="7736" y="492"/>
                    <a:pt x="7695" y="492"/>
                  </a:cubicBezTo>
                  <a:cubicBezTo>
                    <a:pt x="7683" y="492"/>
                    <a:pt x="7670" y="492"/>
                    <a:pt x="7661" y="492"/>
                  </a:cubicBezTo>
                  <a:cubicBezTo>
                    <a:pt x="7910" y="454"/>
                    <a:pt x="8043" y="365"/>
                    <a:pt x="7809" y="283"/>
                  </a:cubicBezTo>
                  <a:cubicBezTo>
                    <a:pt x="7811" y="283"/>
                    <a:pt x="7812" y="283"/>
                    <a:pt x="7813" y="283"/>
                  </a:cubicBezTo>
                  <a:cubicBezTo>
                    <a:pt x="7876" y="283"/>
                    <a:pt x="7959" y="301"/>
                    <a:pt x="8031" y="301"/>
                  </a:cubicBezTo>
                  <a:cubicBezTo>
                    <a:pt x="8050" y="301"/>
                    <a:pt x="8068" y="300"/>
                    <a:pt x="8085" y="297"/>
                  </a:cubicBezTo>
                  <a:cubicBezTo>
                    <a:pt x="8085" y="297"/>
                    <a:pt x="8085" y="295"/>
                    <a:pt x="8084" y="295"/>
                  </a:cubicBezTo>
                  <a:cubicBezTo>
                    <a:pt x="8044" y="294"/>
                    <a:pt x="7975" y="282"/>
                    <a:pt x="7935" y="282"/>
                  </a:cubicBezTo>
                  <a:cubicBezTo>
                    <a:pt x="7934" y="282"/>
                    <a:pt x="7933" y="282"/>
                    <a:pt x="7932" y="282"/>
                  </a:cubicBezTo>
                  <a:lnTo>
                    <a:pt x="7932" y="282"/>
                  </a:lnTo>
                  <a:cubicBezTo>
                    <a:pt x="7979" y="281"/>
                    <a:pt x="8027" y="281"/>
                    <a:pt x="8074" y="279"/>
                  </a:cubicBezTo>
                  <a:cubicBezTo>
                    <a:pt x="8066" y="267"/>
                    <a:pt x="8056" y="256"/>
                    <a:pt x="8046" y="245"/>
                  </a:cubicBezTo>
                  <a:cubicBezTo>
                    <a:pt x="8014" y="237"/>
                    <a:pt x="7983" y="231"/>
                    <a:pt x="7952" y="231"/>
                  </a:cubicBezTo>
                  <a:lnTo>
                    <a:pt x="7952" y="231"/>
                  </a:lnTo>
                  <a:cubicBezTo>
                    <a:pt x="7978" y="231"/>
                    <a:pt x="8005" y="230"/>
                    <a:pt x="8032" y="230"/>
                  </a:cubicBezTo>
                  <a:cubicBezTo>
                    <a:pt x="8007" y="204"/>
                    <a:pt x="7978" y="178"/>
                    <a:pt x="7946" y="153"/>
                  </a:cubicBezTo>
                  <a:cubicBezTo>
                    <a:pt x="7833" y="105"/>
                    <a:pt x="7723" y="31"/>
                    <a:pt x="7663" y="31"/>
                  </a:cubicBezTo>
                  <a:cubicBezTo>
                    <a:pt x="7662" y="31"/>
                    <a:pt x="7662" y="31"/>
                    <a:pt x="7661" y="31"/>
                  </a:cubicBezTo>
                  <a:cubicBezTo>
                    <a:pt x="7537" y="27"/>
                    <a:pt x="7416" y="23"/>
                    <a:pt x="7293" y="20"/>
                  </a:cubicBezTo>
                  <a:cubicBezTo>
                    <a:pt x="7170" y="16"/>
                    <a:pt x="7049" y="12"/>
                    <a:pt x="6926" y="10"/>
                  </a:cubicBezTo>
                  <a:cubicBezTo>
                    <a:pt x="6803" y="7"/>
                    <a:pt x="6681" y="6"/>
                    <a:pt x="6560" y="5"/>
                  </a:cubicBezTo>
                  <a:cubicBezTo>
                    <a:pt x="6444" y="1"/>
                    <a:pt x="6323" y="1"/>
                    <a:pt x="6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2"/>
            <p:cNvSpPr/>
            <p:nvPr/>
          </p:nvSpPr>
          <p:spPr>
            <a:xfrm>
              <a:off x="3600575" y="4829225"/>
              <a:ext cx="41700" cy="152875"/>
            </a:xfrm>
            <a:custGeom>
              <a:avLst/>
              <a:gdLst/>
              <a:ahLst/>
              <a:cxnLst/>
              <a:rect l="l" t="t" r="r" b="b"/>
              <a:pathLst>
                <a:path w="1668" h="6115" extrusionOk="0">
                  <a:moveTo>
                    <a:pt x="367" y="1"/>
                  </a:moveTo>
                  <a:cubicBezTo>
                    <a:pt x="365" y="33"/>
                    <a:pt x="346" y="89"/>
                    <a:pt x="345" y="119"/>
                  </a:cubicBezTo>
                  <a:cubicBezTo>
                    <a:pt x="346" y="82"/>
                    <a:pt x="347" y="46"/>
                    <a:pt x="350" y="9"/>
                  </a:cubicBezTo>
                  <a:lnTo>
                    <a:pt x="350" y="9"/>
                  </a:lnTo>
                  <a:cubicBezTo>
                    <a:pt x="339" y="15"/>
                    <a:pt x="326" y="21"/>
                    <a:pt x="314" y="28"/>
                  </a:cubicBezTo>
                  <a:cubicBezTo>
                    <a:pt x="306" y="50"/>
                    <a:pt x="299" y="70"/>
                    <a:pt x="296" y="92"/>
                  </a:cubicBezTo>
                  <a:lnTo>
                    <a:pt x="296" y="92"/>
                  </a:lnTo>
                  <a:cubicBezTo>
                    <a:pt x="297" y="74"/>
                    <a:pt x="298" y="57"/>
                    <a:pt x="298" y="39"/>
                  </a:cubicBezTo>
                  <a:lnTo>
                    <a:pt x="298" y="39"/>
                  </a:lnTo>
                  <a:cubicBezTo>
                    <a:pt x="271" y="57"/>
                    <a:pt x="242" y="78"/>
                    <a:pt x="218" y="101"/>
                  </a:cubicBezTo>
                  <a:cubicBezTo>
                    <a:pt x="163" y="189"/>
                    <a:pt x="82" y="272"/>
                    <a:pt x="80" y="319"/>
                  </a:cubicBezTo>
                  <a:cubicBezTo>
                    <a:pt x="36" y="701"/>
                    <a:pt x="7" y="1082"/>
                    <a:pt x="1" y="1462"/>
                  </a:cubicBezTo>
                  <a:cubicBezTo>
                    <a:pt x="1" y="1462"/>
                    <a:pt x="2" y="1462"/>
                    <a:pt x="3" y="1462"/>
                  </a:cubicBezTo>
                  <a:cubicBezTo>
                    <a:pt x="20" y="1462"/>
                    <a:pt x="37" y="1456"/>
                    <a:pt x="51" y="1456"/>
                  </a:cubicBezTo>
                  <a:cubicBezTo>
                    <a:pt x="63" y="1456"/>
                    <a:pt x="72" y="1460"/>
                    <a:pt x="79" y="1473"/>
                  </a:cubicBezTo>
                  <a:cubicBezTo>
                    <a:pt x="109" y="1573"/>
                    <a:pt x="4" y="1652"/>
                    <a:pt x="33" y="1751"/>
                  </a:cubicBezTo>
                  <a:cubicBezTo>
                    <a:pt x="51" y="1753"/>
                    <a:pt x="68" y="1756"/>
                    <a:pt x="84" y="1757"/>
                  </a:cubicBezTo>
                  <a:cubicBezTo>
                    <a:pt x="62" y="1834"/>
                    <a:pt x="35" y="1914"/>
                    <a:pt x="10" y="1995"/>
                  </a:cubicBezTo>
                  <a:cubicBezTo>
                    <a:pt x="17" y="2145"/>
                    <a:pt x="30" y="2295"/>
                    <a:pt x="47" y="2443"/>
                  </a:cubicBezTo>
                  <a:cubicBezTo>
                    <a:pt x="54" y="2442"/>
                    <a:pt x="60" y="2441"/>
                    <a:pt x="67" y="2441"/>
                  </a:cubicBezTo>
                  <a:cubicBezTo>
                    <a:pt x="77" y="2441"/>
                    <a:pt x="85" y="2443"/>
                    <a:pt x="90" y="2452"/>
                  </a:cubicBezTo>
                  <a:cubicBezTo>
                    <a:pt x="103" y="2514"/>
                    <a:pt x="85" y="2600"/>
                    <a:pt x="80" y="2689"/>
                  </a:cubicBezTo>
                  <a:cubicBezTo>
                    <a:pt x="83" y="2702"/>
                    <a:pt x="87" y="2715"/>
                    <a:pt x="90" y="2729"/>
                  </a:cubicBezTo>
                  <a:cubicBezTo>
                    <a:pt x="100" y="2739"/>
                    <a:pt x="119" y="2741"/>
                    <a:pt x="130" y="2743"/>
                  </a:cubicBezTo>
                  <a:cubicBezTo>
                    <a:pt x="129" y="2783"/>
                    <a:pt x="124" y="2818"/>
                    <a:pt x="119" y="2851"/>
                  </a:cubicBezTo>
                  <a:cubicBezTo>
                    <a:pt x="219" y="3287"/>
                    <a:pt x="339" y="3729"/>
                    <a:pt x="455" y="4209"/>
                  </a:cubicBezTo>
                  <a:cubicBezTo>
                    <a:pt x="502" y="4312"/>
                    <a:pt x="549" y="4412"/>
                    <a:pt x="571" y="4511"/>
                  </a:cubicBezTo>
                  <a:cubicBezTo>
                    <a:pt x="591" y="4655"/>
                    <a:pt x="556" y="4840"/>
                    <a:pt x="551" y="4981"/>
                  </a:cubicBezTo>
                  <a:cubicBezTo>
                    <a:pt x="557" y="4981"/>
                    <a:pt x="562" y="4980"/>
                    <a:pt x="568" y="4980"/>
                  </a:cubicBezTo>
                  <a:cubicBezTo>
                    <a:pt x="722" y="4980"/>
                    <a:pt x="809" y="5244"/>
                    <a:pt x="956" y="5244"/>
                  </a:cubicBezTo>
                  <a:cubicBezTo>
                    <a:pt x="971" y="5244"/>
                    <a:pt x="987" y="5241"/>
                    <a:pt x="1004" y="5234"/>
                  </a:cubicBezTo>
                  <a:lnTo>
                    <a:pt x="1004" y="5234"/>
                  </a:lnTo>
                  <a:cubicBezTo>
                    <a:pt x="999" y="5329"/>
                    <a:pt x="993" y="5470"/>
                    <a:pt x="1046" y="5478"/>
                  </a:cubicBezTo>
                  <a:cubicBezTo>
                    <a:pt x="1198" y="5500"/>
                    <a:pt x="1376" y="5572"/>
                    <a:pt x="1468" y="5821"/>
                  </a:cubicBezTo>
                  <a:cubicBezTo>
                    <a:pt x="1490" y="5919"/>
                    <a:pt x="1424" y="6070"/>
                    <a:pt x="1455" y="6104"/>
                  </a:cubicBezTo>
                  <a:cubicBezTo>
                    <a:pt x="1462" y="6111"/>
                    <a:pt x="1469" y="6114"/>
                    <a:pt x="1476" y="6114"/>
                  </a:cubicBezTo>
                  <a:cubicBezTo>
                    <a:pt x="1514" y="6114"/>
                    <a:pt x="1555" y="6022"/>
                    <a:pt x="1592" y="6022"/>
                  </a:cubicBezTo>
                  <a:cubicBezTo>
                    <a:pt x="1599" y="6022"/>
                    <a:pt x="1606" y="6025"/>
                    <a:pt x="1612" y="6032"/>
                  </a:cubicBezTo>
                  <a:cubicBezTo>
                    <a:pt x="1668" y="5306"/>
                    <a:pt x="1602" y="4605"/>
                    <a:pt x="1604" y="3873"/>
                  </a:cubicBezTo>
                  <a:cubicBezTo>
                    <a:pt x="1523" y="3623"/>
                    <a:pt x="1489" y="1941"/>
                    <a:pt x="1523" y="1510"/>
                  </a:cubicBezTo>
                  <a:cubicBezTo>
                    <a:pt x="1522" y="1497"/>
                    <a:pt x="1522" y="1484"/>
                    <a:pt x="1521" y="1470"/>
                  </a:cubicBezTo>
                  <a:cubicBezTo>
                    <a:pt x="1532" y="1235"/>
                    <a:pt x="1517" y="950"/>
                    <a:pt x="1448" y="749"/>
                  </a:cubicBezTo>
                  <a:cubicBezTo>
                    <a:pt x="1405" y="658"/>
                    <a:pt x="1354" y="565"/>
                    <a:pt x="1304" y="472"/>
                  </a:cubicBezTo>
                  <a:cubicBezTo>
                    <a:pt x="1275" y="514"/>
                    <a:pt x="1244" y="554"/>
                    <a:pt x="1215" y="590"/>
                  </a:cubicBezTo>
                  <a:cubicBezTo>
                    <a:pt x="1219" y="496"/>
                    <a:pt x="1223" y="401"/>
                    <a:pt x="1191" y="365"/>
                  </a:cubicBezTo>
                  <a:cubicBezTo>
                    <a:pt x="1159" y="281"/>
                    <a:pt x="1124" y="252"/>
                    <a:pt x="1086" y="252"/>
                  </a:cubicBezTo>
                  <a:cubicBezTo>
                    <a:pt x="1033" y="252"/>
                    <a:pt x="972" y="310"/>
                    <a:pt x="899" y="355"/>
                  </a:cubicBezTo>
                  <a:cubicBezTo>
                    <a:pt x="880" y="374"/>
                    <a:pt x="858" y="378"/>
                    <a:pt x="835" y="378"/>
                  </a:cubicBezTo>
                  <a:cubicBezTo>
                    <a:pt x="822" y="378"/>
                    <a:pt x="810" y="377"/>
                    <a:pt x="797" y="377"/>
                  </a:cubicBezTo>
                  <a:cubicBezTo>
                    <a:pt x="765" y="377"/>
                    <a:pt x="733" y="383"/>
                    <a:pt x="708" y="423"/>
                  </a:cubicBezTo>
                  <a:lnTo>
                    <a:pt x="715" y="267"/>
                  </a:lnTo>
                  <a:cubicBezTo>
                    <a:pt x="714" y="266"/>
                    <a:pt x="713" y="266"/>
                    <a:pt x="712" y="266"/>
                  </a:cubicBezTo>
                  <a:cubicBezTo>
                    <a:pt x="671" y="266"/>
                    <a:pt x="726" y="423"/>
                    <a:pt x="677" y="423"/>
                  </a:cubicBezTo>
                  <a:cubicBezTo>
                    <a:pt x="672" y="423"/>
                    <a:pt x="666" y="421"/>
                    <a:pt x="657" y="417"/>
                  </a:cubicBezTo>
                  <a:cubicBezTo>
                    <a:pt x="676" y="357"/>
                    <a:pt x="645" y="289"/>
                    <a:pt x="648" y="226"/>
                  </a:cubicBezTo>
                  <a:lnTo>
                    <a:pt x="648" y="226"/>
                  </a:lnTo>
                  <a:cubicBezTo>
                    <a:pt x="581" y="247"/>
                    <a:pt x="620" y="434"/>
                    <a:pt x="559" y="434"/>
                  </a:cubicBezTo>
                  <a:cubicBezTo>
                    <a:pt x="557" y="434"/>
                    <a:pt x="556" y="434"/>
                    <a:pt x="554" y="434"/>
                  </a:cubicBezTo>
                  <a:cubicBezTo>
                    <a:pt x="538" y="399"/>
                    <a:pt x="647" y="257"/>
                    <a:pt x="561" y="246"/>
                  </a:cubicBezTo>
                  <a:cubicBezTo>
                    <a:pt x="561" y="246"/>
                    <a:pt x="560" y="246"/>
                    <a:pt x="560" y="246"/>
                  </a:cubicBezTo>
                  <a:cubicBezTo>
                    <a:pt x="544" y="246"/>
                    <a:pt x="542" y="306"/>
                    <a:pt x="540" y="337"/>
                  </a:cubicBezTo>
                  <a:cubicBezTo>
                    <a:pt x="524" y="212"/>
                    <a:pt x="484" y="124"/>
                    <a:pt x="434" y="124"/>
                  </a:cubicBezTo>
                  <a:cubicBezTo>
                    <a:pt x="405" y="124"/>
                    <a:pt x="374" y="151"/>
                    <a:pt x="341" y="214"/>
                  </a:cubicBezTo>
                  <a:cubicBezTo>
                    <a:pt x="344" y="153"/>
                    <a:pt x="380" y="67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52"/>
            <p:cNvSpPr/>
            <p:nvPr/>
          </p:nvSpPr>
          <p:spPr>
            <a:xfrm>
              <a:off x="3471225" y="4969375"/>
              <a:ext cx="155400" cy="39375"/>
            </a:xfrm>
            <a:custGeom>
              <a:avLst/>
              <a:gdLst/>
              <a:ahLst/>
              <a:cxnLst/>
              <a:rect l="l" t="t" r="r" b="b"/>
              <a:pathLst>
                <a:path w="6216" h="1575" extrusionOk="0">
                  <a:moveTo>
                    <a:pt x="4850" y="1"/>
                  </a:moveTo>
                  <a:cubicBezTo>
                    <a:pt x="4821" y="1"/>
                    <a:pt x="4792" y="1"/>
                    <a:pt x="4763" y="1"/>
                  </a:cubicBezTo>
                  <a:cubicBezTo>
                    <a:pt x="4763" y="32"/>
                    <a:pt x="4784" y="64"/>
                    <a:pt x="4752" y="79"/>
                  </a:cubicBezTo>
                  <a:cubicBezTo>
                    <a:pt x="4739" y="84"/>
                    <a:pt x="4726" y="86"/>
                    <a:pt x="4713" y="86"/>
                  </a:cubicBezTo>
                  <a:cubicBezTo>
                    <a:pt x="4646" y="86"/>
                    <a:pt x="4586" y="33"/>
                    <a:pt x="4519" y="33"/>
                  </a:cubicBezTo>
                  <a:cubicBezTo>
                    <a:pt x="4506" y="33"/>
                    <a:pt x="4493" y="35"/>
                    <a:pt x="4479" y="39"/>
                  </a:cubicBezTo>
                  <a:cubicBezTo>
                    <a:pt x="4477" y="56"/>
                    <a:pt x="4475" y="73"/>
                    <a:pt x="4473" y="90"/>
                  </a:cubicBezTo>
                  <a:cubicBezTo>
                    <a:pt x="4397" y="69"/>
                    <a:pt x="4318" y="43"/>
                    <a:pt x="4239" y="19"/>
                  </a:cubicBezTo>
                  <a:cubicBezTo>
                    <a:pt x="4091" y="26"/>
                    <a:pt x="3945" y="41"/>
                    <a:pt x="3799" y="56"/>
                  </a:cubicBezTo>
                  <a:cubicBezTo>
                    <a:pt x="3804" y="74"/>
                    <a:pt x="3805" y="93"/>
                    <a:pt x="3790" y="99"/>
                  </a:cubicBezTo>
                  <a:cubicBezTo>
                    <a:pt x="3775" y="102"/>
                    <a:pt x="3758" y="103"/>
                    <a:pt x="3740" y="103"/>
                  </a:cubicBezTo>
                  <a:cubicBezTo>
                    <a:pt x="3687" y="103"/>
                    <a:pt x="3624" y="93"/>
                    <a:pt x="3558" y="89"/>
                  </a:cubicBezTo>
                  <a:cubicBezTo>
                    <a:pt x="3544" y="92"/>
                    <a:pt x="3532" y="94"/>
                    <a:pt x="3520" y="97"/>
                  </a:cubicBezTo>
                  <a:cubicBezTo>
                    <a:pt x="3510" y="107"/>
                    <a:pt x="3507" y="125"/>
                    <a:pt x="3505" y="136"/>
                  </a:cubicBezTo>
                  <a:cubicBezTo>
                    <a:pt x="3466" y="134"/>
                    <a:pt x="3431" y="128"/>
                    <a:pt x="3398" y="121"/>
                  </a:cubicBezTo>
                  <a:cubicBezTo>
                    <a:pt x="2968" y="215"/>
                    <a:pt x="2528" y="320"/>
                    <a:pt x="2045" y="411"/>
                  </a:cubicBezTo>
                  <a:cubicBezTo>
                    <a:pt x="1942" y="450"/>
                    <a:pt x="1838" y="492"/>
                    <a:pt x="1739" y="508"/>
                  </a:cubicBezTo>
                  <a:cubicBezTo>
                    <a:pt x="1724" y="509"/>
                    <a:pt x="1708" y="510"/>
                    <a:pt x="1693" y="510"/>
                  </a:cubicBezTo>
                  <a:cubicBezTo>
                    <a:pt x="1632" y="510"/>
                    <a:pt x="1568" y="502"/>
                    <a:pt x="1504" y="492"/>
                  </a:cubicBezTo>
                  <a:cubicBezTo>
                    <a:pt x="1423" y="480"/>
                    <a:pt x="1343" y="465"/>
                    <a:pt x="1273" y="456"/>
                  </a:cubicBezTo>
                  <a:lnTo>
                    <a:pt x="1273" y="456"/>
                  </a:lnTo>
                  <a:cubicBezTo>
                    <a:pt x="1280" y="638"/>
                    <a:pt x="930" y="698"/>
                    <a:pt x="982" y="887"/>
                  </a:cubicBezTo>
                  <a:cubicBezTo>
                    <a:pt x="935" y="880"/>
                    <a:pt x="876" y="872"/>
                    <a:pt x="827" y="872"/>
                  </a:cubicBezTo>
                  <a:cubicBezTo>
                    <a:pt x="779" y="872"/>
                    <a:pt x="741" y="880"/>
                    <a:pt x="735" y="905"/>
                  </a:cubicBezTo>
                  <a:cubicBezTo>
                    <a:pt x="717" y="982"/>
                    <a:pt x="686" y="1061"/>
                    <a:pt x="626" y="1130"/>
                  </a:cubicBezTo>
                  <a:cubicBezTo>
                    <a:pt x="567" y="1200"/>
                    <a:pt x="479" y="1260"/>
                    <a:pt x="347" y="1292"/>
                  </a:cubicBezTo>
                  <a:cubicBezTo>
                    <a:pt x="341" y="1293"/>
                    <a:pt x="334" y="1293"/>
                    <a:pt x="327" y="1293"/>
                  </a:cubicBezTo>
                  <a:cubicBezTo>
                    <a:pt x="243" y="1293"/>
                    <a:pt x="138" y="1245"/>
                    <a:pt x="84" y="1245"/>
                  </a:cubicBezTo>
                  <a:cubicBezTo>
                    <a:pt x="74" y="1245"/>
                    <a:pt x="66" y="1247"/>
                    <a:pt x="60" y="1251"/>
                  </a:cubicBezTo>
                  <a:cubicBezTo>
                    <a:pt x="1" y="1293"/>
                    <a:pt x="179" y="1372"/>
                    <a:pt x="117" y="1416"/>
                  </a:cubicBezTo>
                  <a:cubicBezTo>
                    <a:pt x="208" y="1433"/>
                    <a:pt x="301" y="1447"/>
                    <a:pt x="393" y="1460"/>
                  </a:cubicBezTo>
                  <a:cubicBezTo>
                    <a:pt x="484" y="1473"/>
                    <a:pt x="576" y="1484"/>
                    <a:pt x="667" y="1493"/>
                  </a:cubicBezTo>
                  <a:cubicBezTo>
                    <a:pt x="713" y="1496"/>
                    <a:pt x="759" y="1502"/>
                    <a:pt x="804" y="1506"/>
                  </a:cubicBezTo>
                  <a:cubicBezTo>
                    <a:pt x="850" y="1510"/>
                    <a:pt x="896" y="1512"/>
                    <a:pt x="942" y="1516"/>
                  </a:cubicBezTo>
                  <a:cubicBezTo>
                    <a:pt x="1033" y="1523"/>
                    <a:pt x="1125" y="1528"/>
                    <a:pt x="1216" y="1533"/>
                  </a:cubicBezTo>
                  <a:cubicBezTo>
                    <a:pt x="1583" y="1550"/>
                    <a:pt x="1951" y="1558"/>
                    <a:pt x="2326" y="1575"/>
                  </a:cubicBezTo>
                  <a:cubicBezTo>
                    <a:pt x="2392" y="1559"/>
                    <a:pt x="2547" y="1547"/>
                    <a:pt x="2752" y="1541"/>
                  </a:cubicBezTo>
                  <a:cubicBezTo>
                    <a:pt x="2854" y="1537"/>
                    <a:pt x="2969" y="1534"/>
                    <a:pt x="3091" y="1532"/>
                  </a:cubicBezTo>
                  <a:cubicBezTo>
                    <a:pt x="3151" y="1531"/>
                    <a:pt x="3214" y="1529"/>
                    <a:pt x="3276" y="1528"/>
                  </a:cubicBezTo>
                  <a:cubicBezTo>
                    <a:pt x="3339" y="1527"/>
                    <a:pt x="3405" y="1527"/>
                    <a:pt x="3469" y="1526"/>
                  </a:cubicBezTo>
                  <a:cubicBezTo>
                    <a:pt x="3727" y="1521"/>
                    <a:pt x="3992" y="1518"/>
                    <a:pt x="4219" y="1517"/>
                  </a:cubicBezTo>
                  <a:cubicBezTo>
                    <a:pt x="4295" y="1517"/>
                    <a:pt x="4367" y="1517"/>
                    <a:pt x="4433" y="1517"/>
                  </a:cubicBezTo>
                  <a:cubicBezTo>
                    <a:pt x="4466" y="1517"/>
                    <a:pt x="4497" y="1517"/>
                    <a:pt x="4527" y="1517"/>
                  </a:cubicBezTo>
                  <a:cubicBezTo>
                    <a:pt x="4618" y="1518"/>
                    <a:pt x="4693" y="1520"/>
                    <a:pt x="4749" y="1524"/>
                  </a:cubicBezTo>
                  <a:cubicBezTo>
                    <a:pt x="4762" y="1523"/>
                    <a:pt x="4775" y="1521"/>
                    <a:pt x="4789" y="1520"/>
                  </a:cubicBezTo>
                  <a:cubicBezTo>
                    <a:pt x="4800" y="1521"/>
                    <a:pt x="4812" y="1521"/>
                    <a:pt x="4823" y="1521"/>
                  </a:cubicBezTo>
                  <a:cubicBezTo>
                    <a:pt x="4934" y="1521"/>
                    <a:pt x="5055" y="1516"/>
                    <a:pt x="5173" y="1502"/>
                  </a:cubicBezTo>
                  <a:cubicBezTo>
                    <a:pt x="5300" y="1486"/>
                    <a:pt x="5425" y="1461"/>
                    <a:pt x="5524" y="1422"/>
                  </a:cubicBezTo>
                  <a:cubicBezTo>
                    <a:pt x="5615" y="1375"/>
                    <a:pt x="5707" y="1319"/>
                    <a:pt x="5798" y="1264"/>
                  </a:cubicBezTo>
                  <a:cubicBezTo>
                    <a:pt x="5753" y="1236"/>
                    <a:pt x="5711" y="1209"/>
                    <a:pt x="5675" y="1182"/>
                  </a:cubicBezTo>
                  <a:cubicBezTo>
                    <a:pt x="5770" y="1181"/>
                    <a:pt x="5865" y="1181"/>
                    <a:pt x="5901" y="1145"/>
                  </a:cubicBezTo>
                  <a:cubicBezTo>
                    <a:pt x="6099" y="1055"/>
                    <a:pt x="5979" y="972"/>
                    <a:pt x="5894" y="853"/>
                  </a:cubicBezTo>
                  <a:cubicBezTo>
                    <a:pt x="5835" y="803"/>
                    <a:pt x="5906" y="716"/>
                    <a:pt x="5816" y="667"/>
                  </a:cubicBezTo>
                  <a:cubicBezTo>
                    <a:pt x="5879" y="667"/>
                    <a:pt x="5910" y="665"/>
                    <a:pt x="5973" y="664"/>
                  </a:cubicBezTo>
                  <a:cubicBezTo>
                    <a:pt x="5974" y="651"/>
                    <a:pt x="5962" y="647"/>
                    <a:pt x="5944" y="647"/>
                  </a:cubicBezTo>
                  <a:cubicBezTo>
                    <a:pt x="5927" y="647"/>
                    <a:pt x="5905" y="650"/>
                    <a:pt x="5884" y="652"/>
                  </a:cubicBezTo>
                  <a:cubicBezTo>
                    <a:pt x="5872" y="654"/>
                    <a:pt x="5861" y="655"/>
                    <a:pt x="5852" y="655"/>
                  </a:cubicBezTo>
                  <a:cubicBezTo>
                    <a:pt x="5824" y="655"/>
                    <a:pt x="5806" y="646"/>
                    <a:pt x="5821" y="615"/>
                  </a:cubicBezTo>
                  <a:lnTo>
                    <a:pt x="5821" y="615"/>
                  </a:lnTo>
                  <a:cubicBezTo>
                    <a:pt x="5832" y="618"/>
                    <a:pt x="5844" y="619"/>
                    <a:pt x="5855" y="619"/>
                  </a:cubicBezTo>
                  <a:cubicBezTo>
                    <a:pt x="5906" y="619"/>
                    <a:pt x="5959" y="595"/>
                    <a:pt x="6010" y="594"/>
                  </a:cubicBezTo>
                  <a:cubicBezTo>
                    <a:pt x="5984" y="526"/>
                    <a:pt x="5792" y="580"/>
                    <a:pt x="5798" y="511"/>
                  </a:cubicBezTo>
                  <a:cubicBezTo>
                    <a:pt x="5801" y="510"/>
                    <a:pt x="5804" y="509"/>
                    <a:pt x="5808" y="509"/>
                  </a:cubicBezTo>
                  <a:cubicBezTo>
                    <a:pt x="5839" y="509"/>
                    <a:pt x="5904" y="543"/>
                    <a:pt x="5947" y="543"/>
                  </a:cubicBezTo>
                  <a:cubicBezTo>
                    <a:pt x="5968" y="543"/>
                    <a:pt x="5984" y="535"/>
                    <a:pt x="5986" y="508"/>
                  </a:cubicBezTo>
                  <a:cubicBezTo>
                    <a:pt x="5988" y="493"/>
                    <a:pt x="5939" y="492"/>
                    <a:pt x="5906" y="492"/>
                  </a:cubicBezTo>
                  <a:cubicBezTo>
                    <a:pt x="5902" y="492"/>
                    <a:pt x="5898" y="492"/>
                    <a:pt x="5894" y="492"/>
                  </a:cubicBezTo>
                  <a:cubicBezTo>
                    <a:pt x="6085" y="455"/>
                    <a:pt x="6184" y="367"/>
                    <a:pt x="6004" y="285"/>
                  </a:cubicBezTo>
                  <a:cubicBezTo>
                    <a:pt x="6006" y="285"/>
                    <a:pt x="6008" y="285"/>
                    <a:pt x="6010" y="285"/>
                  </a:cubicBezTo>
                  <a:cubicBezTo>
                    <a:pt x="6057" y="285"/>
                    <a:pt x="6120" y="303"/>
                    <a:pt x="6175" y="303"/>
                  </a:cubicBezTo>
                  <a:cubicBezTo>
                    <a:pt x="6189" y="303"/>
                    <a:pt x="6203" y="302"/>
                    <a:pt x="6215" y="299"/>
                  </a:cubicBezTo>
                  <a:lnTo>
                    <a:pt x="6215" y="298"/>
                  </a:lnTo>
                  <a:cubicBezTo>
                    <a:pt x="6184" y="297"/>
                    <a:pt x="6130" y="283"/>
                    <a:pt x="6101" y="283"/>
                  </a:cubicBezTo>
                  <a:cubicBezTo>
                    <a:pt x="6101" y="283"/>
                    <a:pt x="6100" y="283"/>
                    <a:pt x="6099" y="283"/>
                  </a:cubicBezTo>
                  <a:lnTo>
                    <a:pt x="6099" y="283"/>
                  </a:lnTo>
                  <a:cubicBezTo>
                    <a:pt x="6136" y="282"/>
                    <a:pt x="6172" y="282"/>
                    <a:pt x="6208" y="281"/>
                  </a:cubicBezTo>
                  <a:cubicBezTo>
                    <a:pt x="6201" y="269"/>
                    <a:pt x="6193" y="257"/>
                    <a:pt x="6187" y="247"/>
                  </a:cubicBezTo>
                  <a:cubicBezTo>
                    <a:pt x="6159" y="237"/>
                    <a:pt x="6132" y="231"/>
                    <a:pt x="6103" y="231"/>
                  </a:cubicBezTo>
                  <a:cubicBezTo>
                    <a:pt x="6126" y="231"/>
                    <a:pt x="6152" y="230"/>
                    <a:pt x="6175" y="230"/>
                  </a:cubicBezTo>
                  <a:cubicBezTo>
                    <a:pt x="6156" y="204"/>
                    <a:pt x="6133" y="178"/>
                    <a:pt x="6109" y="153"/>
                  </a:cubicBezTo>
                  <a:cubicBezTo>
                    <a:pt x="6021" y="105"/>
                    <a:pt x="5935" y="30"/>
                    <a:pt x="5888" y="30"/>
                  </a:cubicBezTo>
                  <a:cubicBezTo>
                    <a:pt x="5887" y="30"/>
                    <a:pt x="5887" y="30"/>
                    <a:pt x="5886" y="30"/>
                  </a:cubicBezTo>
                  <a:cubicBezTo>
                    <a:pt x="5539" y="12"/>
                    <a:pt x="5193" y="1"/>
                    <a:pt x="4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52"/>
            <p:cNvSpPr/>
            <p:nvPr/>
          </p:nvSpPr>
          <p:spPr>
            <a:xfrm>
              <a:off x="3551700" y="4694550"/>
              <a:ext cx="182025" cy="58375"/>
            </a:xfrm>
            <a:custGeom>
              <a:avLst/>
              <a:gdLst/>
              <a:ahLst/>
              <a:cxnLst/>
              <a:rect l="l" t="t" r="r" b="b"/>
              <a:pathLst>
                <a:path w="7281" h="2335" extrusionOk="0">
                  <a:moveTo>
                    <a:pt x="1665" y="1"/>
                  </a:moveTo>
                  <a:cubicBezTo>
                    <a:pt x="1635" y="87"/>
                    <a:pt x="1520" y="99"/>
                    <a:pt x="1408" y="115"/>
                  </a:cubicBezTo>
                  <a:cubicBezTo>
                    <a:pt x="1297" y="130"/>
                    <a:pt x="1190" y="147"/>
                    <a:pt x="1182" y="247"/>
                  </a:cubicBezTo>
                  <a:cubicBezTo>
                    <a:pt x="1098" y="199"/>
                    <a:pt x="985" y="124"/>
                    <a:pt x="930" y="124"/>
                  </a:cubicBezTo>
                  <a:cubicBezTo>
                    <a:pt x="919" y="124"/>
                    <a:pt x="911" y="126"/>
                    <a:pt x="906" y="132"/>
                  </a:cubicBezTo>
                  <a:cubicBezTo>
                    <a:pt x="854" y="192"/>
                    <a:pt x="786" y="246"/>
                    <a:pt x="692" y="277"/>
                  </a:cubicBezTo>
                  <a:cubicBezTo>
                    <a:pt x="645" y="291"/>
                    <a:pt x="591" y="300"/>
                    <a:pt x="529" y="300"/>
                  </a:cubicBezTo>
                  <a:cubicBezTo>
                    <a:pt x="498" y="300"/>
                    <a:pt x="464" y="298"/>
                    <a:pt x="430" y="291"/>
                  </a:cubicBezTo>
                  <a:cubicBezTo>
                    <a:pt x="394" y="284"/>
                    <a:pt x="358" y="276"/>
                    <a:pt x="319" y="263"/>
                  </a:cubicBezTo>
                  <a:cubicBezTo>
                    <a:pt x="205" y="213"/>
                    <a:pt x="82" y="56"/>
                    <a:pt x="28" y="56"/>
                  </a:cubicBezTo>
                  <a:cubicBezTo>
                    <a:pt x="28" y="56"/>
                    <a:pt x="27" y="56"/>
                    <a:pt x="27" y="56"/>
                  </a:cubicBezTo>
                  <a:cubicBezTo>
                    <a:pt x="6" y="57"/>
                    <a:pt x="1" y="68"/>
                    <a:pt x="1" y="84"/>
                  </a:cubicBezTo>
                  <a:cubicBezTo>
                    <a:pt x="2" y="101"/>
                    <a:pt x="11" y="124"/>
                    <a:pt x="21" y="146"/>
                  </a:cubicBezTo>
                  <a:cubicBezTo>
                    <a:pt x="39" y="190"/>
                    <a:pt x="57" y="235"/>
                    <a:pt x="16" y="236"/>
                  </a:cubicBezTo>
                  <a:cubicBezTo>
                    <a:pt x="109" y="307"/>
                    <a:pt x="203" y="375"/>
                    <a:pt x="297" y="441"/>
                  </a:cubicBezTo>
                  <a:lnTo>
                    <a:pt x="331" y="466"/>
                  </a:lnTo>
                  <a:cubicBezTo>
                    <a:pt x="344" y="474"/>
                    <a:pt x="356" y="482"/>
                    <a:pt x="368" y="490"/>
                  </a:cubicBezTo>
                  <a:lnTo>
                    <a:pt x="441" y="537"/>
                  </a:lnTo>
                  <a:cubicBezTo>
                    <a:pt x="490" y="569"/>
                    <a:pt x="539" y="598"/>
                    <a:pt x="588" y="628"/>
                  </a:cubicBezTo>
                  <a:cubicBezTo>
                    <a:pt x="637" y="659"/>
                    <a:pt x="686" y="689"/>
                    <a:pt x="734" y="718"/>
                  </a:cubicBezTo>
                  <a:cubicBezTo>
                    <a:pt x="784" y="747"/>
                    <a:pt x="833" y="775"/>
                    <a:pt x="885" y="802"/>
                  </a:cubicBezTo>
                  <a:cubicBezTo>
                    <a:pt x="985" y="857"/>
                    <a:pt x="1087" y="912"/>
                    <a:pt x="1187" y="964"/>
                  </a:cubicBezTo>
                  <a:cubicBezTo>
                    <a:pt x="1291" y="1014"/>
                    <a:pt x="1393" y="1063"/>
                    <a:pt x="1496" y="1113"/>
                  </a:cubicBezTo>
                  <a:lnTo>
                    <a:pt x="1573" y="1150"/>
                  </a:lnTo>
                  <a:cubicBezTo>
                    <a:pt x="1599" y="1163"/>
                    <a:pt x="1623" y="1175"/>
                    <a:pt x="1651" y="1187"/>
                  </a:cubicBezTo>
                  <a:cubicBezTo>
                    <a:pt x="1704" y="1210"/>
                    <a:pt x="1756" y="1233"/>
                    <a:pt x="1809" y="1256"/>
                  </a:cubicBezTo>
                  <a:cubicBezTo>
                    <a:pt x="1862" y="1280"/>
                    <a:pt x="1914" y="1303"/>
                    <a:pt x="1967" y="1325"/>
                  </a:cubicBezTo>
                  <a:lnTo>
                    <a:pt x="2046" y="1360"/>
                  </a:lnTo>
                  <a:cubicBezTo>
                    <a:pt x="2072" y="1372"/>
                    <a:pt x="2100" y="1382"/>
                    <a:pt x="2126" y="1395"/>
                  </a:cubicBezTo>
                  <a:cubicBezTo>
                    <a:pt x="2233" y="1438"/>
                    <a:pt x="2341" y="1484"/>
                    <a:pt x="2447" y="1528"/>
                  </a:cubicBezTo>
                  <a:cubicBezTo>
                    <a:pt x="2467" y="1531"/>
                    <a:pt x="2494" y="1537"/>
                    <a:pt x="2527" y="1544"/>
                  </a:cubicBezTo>
                  <a:cubicBezTo>
                    <a:pt x="2560" y="1553"/>
                    <a:pt x="2599" y="1562"/>
                    <a:pt x="2642" y="1575"/>
                  </a:cubicBezTo>
                  <a:cubicBezTo>
                    <a:pt x="2730" y="1599"/>
                    <a:pt x="2837" y="1631"/>
                    <a:pt x="2958" y="1670"/>
                  </a:cubicBezTo>
                  <a:cubicBezTo>
                    <a:pt x="2987" y="1680"/>
                    <a:pt x="3018" y="1689"/>
                    <a:pt x="3052" y="1698"/>
                  </a:cubicBezTo>
                  <a:cubicBezTo>
                    <a:pt x="3084" y="1706"/>
                    <a:pt x="3117" y="1716"/>
                    <a:pt x="3151" y="1726"/>
                  </a:cubicBezTo>
                  <a:cubicBezTo>
                    <a:pt x="3217" y="1746"/>
                    <a:pt x="3288" y="1767"/>
                    <a:pt x="3360" y="1788"/>
                  </a:cubicBezTo>
                  <a:cubicBezTo>
                    <a:pt x="3397" y="1799"/>
                    <a:pt x="3431" y="1810"/>
                    <a:pt x="3470" y="1820"/>
                  </a:cubicBezTo>
                  <a:cubicBezTo>
                    <a:pt x="3507" y="1831"/>
                    <a:pt x="3544" y="1840"/>
                    <a:pt x="3582" y="1851"/>
                  </a:cubicBezTo>
                  <a:cubicBezTo>
                    <a:pt x="3658" y="1872"/>
                    <a:pt x="3735" y="1893"/>
                    <a:pt x="3812" y="1914"/>
                  </a:cubicBezTo>
                  <a:cubicBezTo>
                    <a:pt x="4122" y="1996"/>
                    <a:pt x="4441" y="2071"/>
                    <a:pt x="4716" y="2130"/>
                  </a:cubicBezTo>
                  <a:cubicBezTo>
                    <a:pt x="4749" y="2138"/>
                    <a:pt x="4784" y="2146"/>
                    <a:pt x="4816" y="2153"/>
                  </a:cubicBezTo>
                  <a:cubicBezTo>
                    <a:pt x="4833" y="2156"/>
                    <a:pt x="4849" y="2160"/>
                    <a:pt x="4864" y="2164"/>
                  </a:cubicBezTo>
                  <a:cubicBezTo>
                    <a:pt x="4880" y="2166"/>
                    <a:pt x="4896" y="2170"/>
                    <a:pt x="4911" y="2172"/>
                  </a:cubicBezTo>
                  <a:cubicBezTo>
                    <a:pt x="4974" y="2185"/>
                    <a:pt x="5034" y="2197"/>
                    <a:pt x="5088" y="2207"/>
                  </a:cubicBezTo>
                  <a:cubicBezTo>
                    <a:pt x="5197" y="2229"/>
                    <a:pt x="5288" y="2250"/>
                    <a:pt x="5355" y="2266"/>
                  </a:cubicBezTo>
                  <a:cubicBezTo>
                    <a:pt x="5371" y="2268"/>
                    <a:pt x="5387" y="2270"/>
                    <a:pt x="5405" y="2271"/>
                  </a:cubicBezTo>
                  <a:cubicBezTo>
                    <a:pt x="5478" y="2285"/>
                    <a:pt x="5557" y="2297"/>
                    <a:pt x="5635" y="2308"/>
                  </a:cubicBezTo>
                  <a:cubicBezTo>
                    <a:pt x="5674" y="2313"/>
                    <a:pt x="5715" y="2318"/>
                    <a:pt x="5755" y="2322"/>
                  </a:cubicBezTo>
                  <a:cubicBezTo>
                    <a:pt x="5774" y="2326"/>
                    <a:pt x="5795" y="2327"/>
                    <a:pt x="5815" y="2329"/>
                  </a:cubicBezTo>
                  <a:cubicBezTo>
                    <a:pt x="5835" y="2331"/>
                    <a:pt x="5856" y="2332"/>
                    <a:pt x="5876" y="2332"/>
                  </a:cubicBezTo>
                  <a:cubicBezTo>
                    <a:pt x="5924" y="2334"/>
                    <a:pt x="5972" y="2335"/>
                    <a:pt x="6020" y="2335"/>
                  </a:cubicBezTo>
                  <a:cubicBezTo>
                    <a:pt x="6127" y="2335"/>
                    <a:pt x="6229" y="2329"/>
                    <a:pt x="6318" y="2313"/>
                  </a:cubicBezTo>
                  <a:cubicBezTo>
                    <a:pt x="6437" y="2280"/>
                    <a:pt x="6558" y="2237"/>
                    <a:pt x="6677" y="2195"/>
                  </a:cubicBezTo>
                  <a:cubicBezTo>
                    <a:pt x="6624" y="2160"/>
                    <a:pt x="6577" y="2128"/>
                    <a:pt x="6537" y="2096"/>
                  </a:cubicBezTo>
                  <a:lnTo>
                    <a:pt x="6537" y="2096"/>
                  </a:lnTo>
                  <a:cubicBezTo>
                    <a:pt x="6600" y="2102"/>
                    <a:pt x="6663" y="2108"/>
                    <a:pt x="6715" y="2108"/>
                  </a:cubicBezTo>
                  <a:cubicBezTo>
                    <a:pt x="6759" y="2108"/>
                    <a:pt x="6795" y="2104"/>
                    <a:pt x="6817" y="2090"/>
                  </a:cubicBezTo>
                  <a:cubicBezTo>
                    <a:pt x="7069" y="2022"/>
                    <a:pt x="6930" y="1926"/>
                    <a:pt x="6844" y="1800"/>
                  </a:cubicBezTo>
                  <a:cubicBezTo>
                    <a:pt x="6812" y="1772"/>
                    <a:pt x="6819" y="1738"/>
                    <a:pt x="6823" y="1703"/>
                  </a:cubicBezTo>
                  <a:cubicBezTo>
                    <a:pt x="6825" y="1669"/>
                    <a:pt x="6824" y="1635"/>
                    <a:pt x="6775" y="1604"/>
                  </a:cubicBezTo>
                  <a:lnTo>
                    <a:pt x="6775" y="1604"/>
                  </a:lnTo>
                  <a:cubicBezTo>
                    <a:pt x="6793" y="1606"/>
                    <a:pt x="6810" y="1607"/>
                    <a:pt x="6824" y="1609"/>
                  </a:cubicBezTo>
                  <a:cubicBezTo>
                    <a:pt x="6840" y="1610"/>
                    <a:pt x="6853" y="1611"/>
                    <a:pt x="6867" y="1611"/>
                  </a:cubicBezTo>
                  <a:cubicBezTo>
                    <a:pt x="6895" y="1614"/>
                    <a:pt x="6924" y="1615"/>
                    <a:pt x="6960" y="1618"/>
                  </a:cubicBezTo>
                  <a:cubicBezTo>
                    <a:pt x="6964" y="1601"/>
                    <a:pt x="6938" y="1597"/>
                    <a:pt x="6904" y="1597"/>
                  </a:cubicBezTo>
                  <a:cubicBezTo>
                    <a:pt x="6889" y="1597"/>
                    <a:pt x="6872" y="1598"/>
                    <a:pt x="6856" y="1599"/>
                  </a:cubicBezTo>
                  <a:cubicBezTo>
                    <a:pt x="6852" y="1599"/>
                    <a:pt x="6849" y="1599"/>
                    <a:pt x="6846" y="1599"/>
                  </a:cubicBezTo>
                  <a:cubicBezTo>
                    <a:pt x="6823" y="1599"/>
                    <a:pt x="6803" y="1596"/>
                    <a:pt x="6791" y="1590"/>
                  </a:cubicBezTo>
                  <a:cubicBezTo>
                    <a:pt x="6776" y="1584"/>
                    <a:pt x="6771" y="1573"/>
                    <a:pt x="6785" y="1553"/>
                  </a:cubicBezTo>
                  <a:lnTo>
                    <a:pt x="6785" y="1553"/>
                  </a:lnTo>
                  <a:cubicBezTo>
                    <a:pt x="6805" y="1560"/>
                    <a:pt x="6826" y="1562"/>
                    <a:pt x="6847" y="1562"/>
                  </a:cubicBezTo>
                  <a:cubicBezTo>
                    <a:pt x="6864" y="1562"/>
                    <a:pt x="6881" y="1561"/>
                    <a:pt x="6897" y="1559"/>
                  </a:cubicBezTo>
                  <a:cubicBezTo>
                    <a:pt x="6927" y="1556"/>
                    <a:pt x="6958" y="1552"/>
                    <a:pt x="6988" y="1552"/>
                  </a:cubicBezTo>
                  <a:cubicBezTo>
                    <a:pt x="6996" y="1552"/>
                    <a:pt x="7004" y="1552"/>
                    <a:pt x="7012" y="1553"/>
                  </a:cubicBezTo>
                  <a:cubicBezTo>
                    <a:pt x="7001" y="1517"/>
                    <a:pt x="6937" y="1508"/>
                    <a:pt x="6878" y="1500"/>
                  </a:cubicBezTo>
                  <a:cubicBezTo>
                    <a:pt x="6864" y="1497"/>
                    <a:pt x="6849" y="1496"/>
                    <a:pt x="6835" y="1494"/>
                  </a:cubicBezTo>
                  <a:cubicBezTo>
                    <a:pt x="6822" y="1491"/>
                    <a:pt x="6810" y="1487"/>
                    <a:pt x="6799" y="1484"/>
                  </a:cubicBezTo>
                  <a:cubicBezTo>
                    <a:pt x="6780" y="1475"/>
                    <a:pt x="6768" y="1464"/>
                    <a:pt x="6772" y="1448"/>
                  </a:cubicBezTo>
                  <a:cubicBezTo>
                    <a:pt x="6774" y="1447"/>
                    <a:pt x="6777" y="1447"/>
                    <a:pt x="6780" y="1447"/>
                  </a:cubicBezTo>
                  <a:cubicBezTo>
                    <a:pt x="6790" y="1447"/>
                    <a:pt x="6804" y="1451"/>
                    <a:pt x="6820" y="1459"/>
                  </a:cubicBezTo>
                  <a:cubicBezTo>
                    <a:pt x="6841" y="1466"/>
                    <a:pt x="6866" y="1476"/>
                    <a:pt x="6890" y="1485"/>
                  </a:cubicBezTo>
                  <a:cubicBezTo>
                    <a:pt x="6912" y="1492"/>
                    <a:pt x="6932" y="1497"/>
                    <a:pt x="6950" y="1497"/>
                  </a:cubicBezTo>
                  <a:cubicBezTo>
                    <a:pt x="6971" y="1497"/>
                    <a:pt x="6986" y="1489"/>
                    <a:pt x="6992" y="1466"/>
                  </a:cubicBezTo>
                  <a:cubicBezTo>
                    <a:pt x="6996" y="1449"/>
                    <a:pt x="6921" y="1444"/>
                    <a:pt x="6885" y="1442"/>
                  </a:cubicBezTo>
                  <a:cubicBezTo>
                    <a:pt x="6998" y="1432"/>
                    <a:pt x="7087" y="1408"/>
                    <a:pt x="7121" y="1375"/>
                  </a:cubicBezTo>
                  <a:cubicBezTo>
                    <a:pt x="7155" y="1340"/>
                    <a:pt x="7136" y="1296"/>
                    <a:pt x="7037" y="1246"/>
                  </a:cubicBezTo>
                  <a:lnTo>
                    <a:pt x="7037" y="1246"/>
                  </a:lnTo>
                  <a:cubicBezTo>
                    <a:pt x="7099" y="1251"/>
                    <a:pt x="7185" y="1283"/>
                    <a:pt x="7256" y="1283"/>
                  </a:cubicBezTo>
                  <a:cubicBezTo>
                    <a:pt x="7264" y="1283"/>
                    <a:pt x="7272" y="1283"/>
                    <a:pt x="7280" y="1282"/>
                  </a:cubicBezTo>
                  <a:lnTo>
                    <a:pt x="7280" y="1281"/>
                  </a:lnTo>
                  <a:cubicBezTo>
                    <a:pt x="7243" y="1277"/>
                    <a:pt x="7179" y="1257"/>
                    <a:pt x="7144" y="1255"/>
                  </a:cubicBezTo>
                  <a:lnTo>
                    <a:pt x="7144" y="1255"/>
                  </a:lnTo>
                  <a:cubicBezTo>
                    <a:pt x="7186" y="1257"/>
                    <a:pt x="7230" y="1261"/>
                    <a:pt x="7272" y="1264"/>
                  </a:cubicBezTo>
                  <a:cubicBezTo>
                    <a:pt x="7265" y="1252"/>
                    <a:pt x="7257" y="1239"/>
                    <a:pt x="7249" y="1227"/>
                  </a:cubicBezTo>
                  <a:cubicBezTo>
                    <a:pt x="7220" y="1216"/>
                    <a:pt x="7191" y="1208"/>
                    <a:pt x="7161" y="1204"/>
                  </a:cubicBezTo>
                  <a:lnTo>
                    <a:pt x="7161" y="1204"/>
                  </a:lnTo>
                  <a:cubicBezTo>
                    <a:pt x="7186" y="1207"/>
                    <a:pt x="7212" y="1208"/>
                    <a:pt x="7237" y="1210"/>
                  </a:cubicBezTo>
                  <a:cubicBezTo>
                    <a:pt x="7216" y="1181"/>
                    <a:pt x="7193" y="1154"/>
                    <a:pt x="7168" y="1128"/>
                  </a:cubicBezTo>
                  <a:cubicBezTo>
                    <a:pt x="7070" y="1068"/>
                    <a:pt x="6980" y="985"/>
                    <a:pt x="6927" y="982"/>
                  </a:cubicBezTo>
                  <a:cubicBezTo>
                    <a:pt x="6901" y="977"/>
                    <a:pt x="6872" y="974"/>
                    <a:pt x="6846" y="971"/>
                  </a:cubicBezTo>
                  <a:lnTo>
                    <a:pt x="6767" y="958"/>
                  </a:lnTo>
                  <a:lnTo>
                    <a:pt x="6608" y="933"/>
                  </a:lnTo>
                  <a:lnTo>
                    <a:pt x="6448" y="910"/>
                  </a:lnTo>
                  <a:cubicBezTo>
                    <a:pt x="6394" y="901"/>
                    <a:pt x="6342" y="891"/>
                    <a:pt x="6290" y="882"/>
                  </a:cubicBezTo>
                  <a:lnTo>
                    <a:pt x="6132" y="856"/>
                  </a:lnTo>
                  <a:lnTo>
                    <a:pt x="6051" y="843"/>
                  </a:lnTo>
                  <a:cubicBezTo>
                    <a:pt x="6025" y="838"/>
                    <a:pt x="5999" y="835"/>
                    <a:pt x="5972" y="830"/>
                  </a:cubicBezTo>
                  <a:cubicBezTo>
                    <a:pt x="5866" y="812"/>
                    <a:pt x="5761" y="794"/>
                    <a:pt x="5656" y="778"/>
                  </a:cubicBezTo>
                  <a:lnTo>
                    <a:pt x="5656" y="778"/>
                  </a:lnTo>
                  <a:cubicBezTo>
                    <a:pt x="5651" y="809"/>
                    <a:pt x="5667" y="843"/>
                    <a:pt x="5630" y="852"/>
                  </a:cubicBezTo>
                  <a:cubicBezTo>
                    <a:pt x="5624" y="852"/>
                    <a:pt x="5619" y="853"/>
                    <a:pt x="5613" y="853"/>
                  </a:cubicBezTo>
                  <a:cubicBezTo>
                    <a:pt x="5591" y="853"/>
                    <a:pt x="5570" y="849"/>
                    <a:pt x="5549" y="840"/>
                  </a:cubicBezTo>
                  <a:cubicBezTo>
                    <a:pt x="5525" y="830"/>
                    <a:pt x="5501" y="816"/>
                    <a:pt x="5479" y="802"/>
                  </a:cubicBezTo>
                  <a:cubicBezTo>
                    <a:pt x="5437" y="777"/>
                    <a:pt x="5394" y="751"/>
                    <a:pt x="5342" y="751"/>
                  </a:cubicBezTo>
                  <a:cubicBezTo>
                    <a:pt x="5338" y="751"/>
                    <a:pt x="5333" y="751"/>
                    <a:pt x="5329" y="752"/>
                  </a:cubicBezTo>
                  <a:cubicBezTo>
                    <a:pt x="5323" y="767"/>
                    <a:pt x="5317" y="784"/>
                    <a:pt x="5312" y="800"/>
                  </a:cubicBezTo>
                  <a:cubicBezTo>
                    <a:pt x="5230" y="762"/>
                    <a:pt x="5147" y="720"/>
                    <a:pt x="5063" y="674"/>
                  </a:cubicBezTo>
                  <a:cubicBezTo>
                    <a:pt x="4898" y="644"/>
                    <a:pt x="4730" y="623"/>
                    <a:pt x="4564" y="595"/>
                  </a:cubicBezTo>
                  <a:cubicBezTo>
                    <a:pt x="4564" y="614"/>
                    <a:pt x="4561" y="631"/>
                    <a:pt x="4543" y="633"/>
                  </a:cubicBezTo>
                  <a:cubicBezTo>
                    <a:pt x="4472" y="628"/>
                    <a:pt x="4382" y="587"/>
                    <a:pt x="4287" y="556"/>
                  </a:cubicBezTo>
                  <a:cubicBezTo>
                    <a:pt x="4271" y="555"/>
                    <a:pt x="4257" y="554"/>
                    <a:pt x="4242" y="553"/>
                  </a:cubicBezTo>
                  <a:cubicBezTo>
                    <a:pt x="4227" y="560"/>
                    <a:pt x="4220" y="576"/>
                    <a:pt x="4216" y="586"/>
                  </a:cubicBezTo>
                  <a:cubicBezTo>
                    <a:pt x="4173" y="572"/>
                    <a:pt x="4135" y="555"/>
                    <a:pt x="4101" y="539"/>
                  </a:cubicBezTo>
                  <a:cubicBezTo>
                    <a:pt x="3599" y="493"/>
                    <a:pt x="3079" y="434"/>
                    <a:pt x="2519" y="312"/>
                  </a:cubicBezTo>
                  <a:cubicBezTo>
                    <a:pt x="2393" y="305"/>
                    <a:pt x="2264" y="298"/>
                    <a:pt x="2150" y="267"/>
                  </a:cubicBezTo>
                  <a:cubicBezTo>
                    <a:pt x="2129" y="261"/>
                    <a:pt x="2109" y="253"/>
                    <a:pt x="2090" y="244"/>
                  </a:cubicBezTo>
                  <a:cubicBezTo>
                    <a:pt x="2069" y="236"/>
                    <a:pt x="2048" y="224"/>
                    <a:pt x="2027" y="214"/>
                  </a:cubicBezTo>
                  <a:cubicBezTo>
                    <a:pt x="1985" y="192"/>
                    <a:pt x="1943" y="168"/>
                    <a:pt x="1900" y="143"/>
                  </a:cubicBezTo>
                  <a:cubicBezTo>
                    <a:pt x="1859" y="119"/>
                    <a:pt x="1819" y="93"/>
                    <a:pt x="1779" y="69"/>
                  </a:cubicBezTo>
                  <a:lnTo>
                    <a:pt x="1720" y="33"/>
                  </a:lnTo>
                  <a:cubicBezTo>
                    <a:pt x="1700" y="22"/>
                    <a:pt x="1683" y="11"/>
                    <a:pt x="1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2"/>
            <p:cNvSpPr/>
            <p:nvPr/>
          </p:nvSpPr>
          <p:spPr>
            <a:xfrm>
              <a:off x="3691200" y="4735625"/>
              <a:ext cx="52650" cy="297875"/>
            </a:xfrm>
            <a:custGeom>
              <a:avLst/>
              <a:gdLst/>
              <a:ahLst/>
              <a:cxnLst/>
              <a:rect l="l" t="t" r="r" b="b"/>
              <a:pathLst>
                <a:path w="2106" h="11915" extrusionOk="0">
                  <a:moveTo>
                    <a:pt x="502" y="1"/>
                  </a:moveTo>
                  <a:cubicBezTo>
                    <a:pt x="502" y="1"/>
                    <a:pt x="501" y="1"/>
                    <a:pt x="501" y="3"/>
                  </a:cubicBezTo>
                  <a:cubicBezTo>
                    <a:pt x="493" y="67"/>
                    <a:pt x="469" y="175"/>
                    <a:pt x="464" y="234"/>
                  </a:cubicBezTo>
                  <a:cubicBezTo>
                    <a:pt x="470" y="162"/>
                    <a:pt x="477" y="89"/>
                    <a:pt x="482" y="16"/>
                  </a:cubicBezTo>
                  <a:lnTo>
                    <a:pt x="482" y="16"/>
                  </a:lnTo>
                  <a:cubicBezTo>
                    <a:pt x="469" y="27"/>
                    <a:pt x="457" y="39"/>
                    <a:pt x="444" y="52"/>
                  </a:cubicBezTo>
                  <a:cubicBezTo>
                    <a:pt x="429" y="105"/>
                    <a:pt x="418" y="160"/>
                    <a:pt x="413" y="215"/>
                  </a:cubicBezTo>
                  <a:cubicBezTo>
                    <a:pt x="417" y="167"/>
                    <a:pt x="420" y="119"/>
                    <a:pt x="425" y="71"/>
                  </a:cubicBezTo>
                  <a:lnTo>
                    <a:pt x="425" y="71"/>
                  </a:lnTo>
                  <a:cubicBezTo>
                    <a:pt x="396" y="104"/>
                    <a:pt x="366" y="144"/>
                    <a:pt x="338" y="188"/>
                  </a:cubicBezTo>
                  <a:cubicBezTo>
                    <a:pt x="272" y="356"/>
                    <a:pt x="182" y="516"/>
                    <a:pt x="172" y="610"/>
                  </a:cubicBezTo>
                  <a:lnTo>
                    <a:pt x="155" y="752"/>
                  </a:lnTo>
                  <a:lnTo>
                    <a:pt x="141" y="893"/>
                  </a:lnTo>
                  <a:cubicBezTo>
                    <a:pt x="131" y="987"/>
                    <a:pt x="122" y="1081"/>
                    <a:pt x="112" y="1175"/>
                  </a:cubicBezTo>
                  <a:lnTo>
                    <a:pt x="84" y="1458"/>
                  </a:lnTo>
                  <a:cubicBezTo>
                    <a:pt x="77" y="1552"/>
                    <a:pt x="70" y="1646"/>
                    <a:pt x="62" y="1741"/>
                  </a:cubicBezTo>
                  <a:cubicBezTo>
                    <a:pt x="49" y="1930"/>
                    <a:pt x="35" y="2119"/>
                    <a:pt x="25" y="2309"/>
                  </a:cubicBezTo>
                  <a:cubicBezTo>
                    <a:pt x="21" y="2499"/>
                    <a:pt x="13" y="2688"/>
                    <a:pt x="6" y="2877"/>
                  </a:cubicBezTo>
                  <a:cubicBezTo>
                    <a:pt x="7" y="2877"/>
                    <a:pt x="8" y="2877"/>
                    <a:pt x="9" y="2877"/>
                  </a:cubicBezTo>
                  <a:cubicBezTo>
                    <a:pt x="26" y="2877"/>
                    <a:pt x="43" y="2867"/>
                    <a:pt x="56" y="2867"/>
                  </a:cubicBezTo>
                  <a:cubicBezTo>
                    <a:pt x="68" y="2867"/>
                    <a:pt x="78" y="2874"/>
                    <a:pt x="83" y="2902"/>
                  </a:cubicBezTo>
                  <a:cubicBezTo>
                    <a:pt x="95" y="3000"/>
                    <a:pt x="75" y="3089"/>
                    <a:pt x="55" y="3178"/>
                  </a:cubicBezTo>
                  <a:cubicBezTo>
                    <a:pt x="35" y="3267"/>
                    <a:pt x="14" y="3355"/>
                    <a:pt x="29" y="3454"/>
                  </a:cubicBezTo>
                  <a:cubicBezTo>
                    <a:pt x="46" y="3459"/>
                    <a:pt x="62" y="3465"/>
                    <a:pt x="79" y="3468"/>
                  </a:cubicBezTo>
                  <a:cubicBezTo>
                    <a:pt x="56" y="3619"/>
                    <a:pt x="25" y="3779"/>
                    <a:pt x="1" y="3942"/>
                  </a:cubicBezTo>
                  <a:cubicBezTo>
                    <a:pt x="9" y="4241"/>
                    <a:pt x="19" y="4538"/>
                    <a:pt x="41" y="4833"/>
                  </a:cubicBezTo>
                  <a:cubicBezTo>
                    <a:pt x="49" y="4830"/>
                    <a:pt x="56" y="4827"/>
                    <a:pt x="62" y="4827"/>
                  </a:cubicBezTo>
                  <a:cubicBezTo>
                    <a:pt x="72" y="4827"/>
                    <a:pt x="80" y="4833"/>
                    <a:pt x="84" y="4850"/>
                  </a:cubicBezTo>
                  <a:cubicBezTo>
                    <a:pt x="100" y="4973"/>
                    <a:pt x="83" y="5143"/>
                    <a:pt x="81" y="5319"/>
                  </a:cubicBezTo>
                  <a:cubicBezTo>
                    <a:pt x="84" y="5345"/>
                    <a:pt x="89" y="5371"/>
                    <a:pt x="92" y="5396"/>
                  </a:cubicBezTo>
                  <a:cubicBezTo>
                    <a:pt x="103" y="5416"/>
                    <a:pt x="121" y="5421"/>
                    <a:pt x="131" y="5424"/>
                  </a:cubicBezTo>
                  <a:cubicBezTo>
                    <a:pt x="131" y="5504"/>
                    <a:pt x="129" y="5574"/>
                    <a:pt x="125" y="5641"/>
                  </a:cubicBezTo>
                  <a:cubicBezTo>
                    <a:pt x="249" y="6504"/>
                    <a:pt x="406" y="7374"/>
                    <a:pt x="589" y="8312"/>
                  </a:cubicBezTo>
                  <a:cubicBezTo>
                    <a:pt x="652" y="8508"/>
                    <a:pt x="715" y="8704"/>
                    <a:pt x="752" y="8895"/>
                  </a:cubicBezTo>
                  <a:cubicBezTo>
                    <a:pt x="771" y="9036"/>
                    <a:pt x="784" y="9198"/>
                    <a:pt x="792" y="9360"/>
                  </a:cubicBezTo>
                  <a:cubicBezTo>
                    <a:pt x="800" y="9521"/>
                    <a:pt x="804" y="9683"/>
                    <a:pt x="814" y="9821"/>
                  </a:cubicBezTo>
                  <a:cubicBezTo>
                    <a:pt x="822" y="9819"/>
                    <a:pt x="829" y="9818"/>
                    <a:pt x="837" y="9818"/>
                  </a:cubicBezTo>
                  <a:cubicBezTo>
                    <a:pt x="916" y="9818"/>
                    <a:pt x="993" y="9955"/>
                    <a:pt x="1067" y="10082"/>
                  </a:cubicBezTo>
                  <a:cubicBezTo>
                    <a:pt x="1133" y="10192"/>
                    <a:pt x="1197" y="10295"/>
                    <a:pt x="1263" y="10295"/>
                  </a:cubicBezTo>
                  <a:cubicBezTo>
                    <a:pt x="1281" y="10295"/>
                    <a:pt x="1299" y="10287"/>
                    <a:pt x="1316" y="10271"/>
                  </a:cubicBezTo>
                  <a:cubicBezTo>
                    <a:pt x="1331" y="10454"/>
                    <a:pt x="1357" y="10730"/>
                    <a:pt x="1409" y="10739"/>
                  </a:cubicBezTo>
                  <a:cubicBezTo>
                    <a:pt x="1488" y="10751"/>
                    <a:pt x="1575" y="10787"/>
                    <a:pt x="1661" y="10880"/>
                  </a:cubicBezTo>
                  <a:cubicBezTo>
                    <a:pt x="1704" y="10925"/>
                    <a:pt x="1747" y="10985"/>
                    <a:pt x="1788" y="11063"/>
                  </a:cubicBezTo>
                  <a:cubicBezTo>
                    <a:pt x="1809" y="11102"/>
                    <a:pt x="1829" y="11144"/>
                    <a:pt x="1850" y="11194"/>
                  </a:cubicBezTo>
                  <a:cubicBezTo>
                    <a:pt x="1871" y="11242"/>
                    <a:pt x="1891" y="11295"/>
                    <a:pt x="1909" y="11353"/>
                  </a:cubicBezTo>
                  <a:cubicBezTo>
                    <a:pt x="1955" y="11539"/>
                    <a:pt x="1929" y="11837"/>
                    <a:pt x="1969" y="11897"/>
                  </a:cubicBezTo>
                  <a:cubicBezTo>
                    <a:pt x="1977" y="11910"/>
                    <a:pt x="1984" y="11915"/>
                    <a:pt x="1990" y="11915"/>
                  </a:cubicBezTo>
                  <a:cubicBezTo>
                    <a:pt x="2029" y="11915"/>
                    <a:pt x="2047" y="11720"/>
                    <a:pt x="2085" y="11720"/>
                  </a:cubicBezTo>
                  <a:cubicBezTo>
                    <a:pt x="2092" y="11720"/>
                    <a:pt x="2098" y="11725"/>
                    <a:pt x="2106" y="11737"/>
                  </a:cubicBezTo>
                  <a:cubicBezTo>
                    <a:pt x="2090" y="11562"/>
                    <a:pt x="2071" y="11388"/>
                    <a:pt x="2054" y="11215"/>
                  </a:cubicBezTo>
                  <a:cubicBezTo>
                    <a:pt x="2043" y="11128"/>
                    <a:pt x="2035" y="11040"/>
                    <a:pt x="2027" y="10954"/>
                  </a:cubicBezTo>
                  <a:cubicBezTo>
                    <a:pt x="2017" y="10867"/>
                    <a:pt x="2008" y="10782"/>
                    <a:pt x="1997" y="10695"/>
                  </a:cubicBezTo>
                  <a:cubicBezTo>
                    <a:pt x="1987" y="10609"/>
                    <a:pt x="1977" y="10522"/>
                    <a:pt x="1967" y="10436"/>
                  </a:cubicBezTo>
                  <a:cubicBezTo>
                    <a:pt x="1959" y="10350"/>
                    <a:pt x="1949" y="10264"/>
                    <a:pt x="1939" y="10179"/>
                  </a:cubicBezTo>
                  <a:cubicBezTo>
                    <a:pt x="1919" y="10008"/>
                    <a:pt x="1899" y="9835"/>
                    <a:pt x="1880" y="9663"/>
                  </a:cubicBezTo>
                  <a:cubicBezTo>
                    <a:pt x="1861" y="9491"/>
                    <a:pt x="1843" y="9319"/>
                    <a:pt x="1825" y="9147"/>
                  </a:cubicBezTo>
                  <a:cubicBezTo>
                    <a:pt x="1815" y="9061"/>
                    <a:pt x="1805" y="8974"/>
                    <a:pt x="1797" y="8888"/>
                  </a:cubicBezTo>
                  <a:cubicBezTo>
                    <a:pt x="1789" y="8802"/>
                    <a:pt x="1782" y="8716"/>
                    <a:pt x="1772" y="8628"/>
                  </a:cubicBezTo>
                  <a:cubicBezTo>
                    <a:pt x="1765" y="8542"/>
                    <a:pt x="1757" y="8454"/>
                    <a:pt x="1749" y="8368"/>
                  </a:cubicBezTo>
                  <a:cubicBezTo>
                    <a:pt x="1741" y="8281"/>
                    <a:pt x="1734" y="8194"/>
                    <a:pt x="1726" y="8106"/>
                  </a:cubicBezTo>
                  <a:cubicBezTo>
                    <a:pt x="1714" y="7932"/>
                    <a:pt x="1702" y="7756"/>
                    <a:pt x="1690" y="7578"/>
                  </a:cubicBezTo>
                  <a:cubicBezTo>
                    <a:pt x="1683" y="7549"/>
                    <a:pt x="1676" y="7508"/>
                    <a:pt x="1668" y="7458"/>
                  </a:cubicBezTo>
                  <a:cubicBezTo>
                    <a:pt x="1660" y="7409"/>
                    <a:pt x="1653" y="7348"/>
                    <a:pt x="1646" y="7280"/>
                  </a:cubicBezTo>
                  <a:cubicBezTo>
                    <a:pt x="1630" y="7144"/>
                    <a:pt x="1613" y="6975"/>
                    <a:pt x="1596" y="6782"/>
                  </a:cubicBezTo>
                  <a:cubicBezTo>
                    <a:pt x="1580" y="6590"/>
                    <a:pt x="1567" y="6374"/>
                    <a:pt x="1553" y="6144"/>
                  </a:cubicBezTo>
                  <a:cubicBezTo>
                    <a:pt x="1549" y="6087"/>
                    <a:pt x="1545" y="6029"/>
                    <a:pt x="1542" y="5971"/>
                  </a:cubicBezTo>
                  <a:cubicBezTo>
                    <a:pt x="1540" y="5912"/>
                    <a:pt x="1537" y="5852"/>
                    <a:pt x="1535" y="5793"/>
                  </a:cubicBezTo>
                  <a:cubicBezTo>
                    <a:pt x="1530" y="5672"/>
                    <a:pt x="1523" y="5551"/>
                    <a:pt x="1519" y="5429"/>
                  </a:cubicBezTo>
                  <a:cubicBezTo>
                    <a:pt x="1500" y="4940"/>
                    <a:pt x="1493" y="4438"/>
                    <a:pt x="1495" y="4008"/>
                  </a:cubicBezTo>
                  <a:cubicBezTo>
                    <a:pt x="1494" y="3792"/>
                    <a:pt x="1499" y="3595"/>
                    <a:pt x="1505" y="3425"/>
                  </a:cubicBezTo>
                  <a:cubicBezTo>
                    <a:pt x="1510" y="3255"/>
                    <a:pt x="1513" y="3112"/>
                    <a:pt x="1520" y="3008"/>
                  </a:cubicBezTo>
                  <a:lnTo>
                    <a:pt x="1520" y="2932"/>
                  </a:lnTo>
                  <a:cubicBezTo>
                    <a:pt x="1526" y="2818"/>
                    <a:pt x="1529" y="2698"/>
                    <a:pt x="1532" y="2576"/>
                  </a:cubicBezTo>
                  <a:cubicBezTo>
                    <a:pt x="1533" y="2514"/>
                    <a:pt x="1533" y="2452"/>
                    <a:pt x="1533" y="2391"/>
                  </a:cubicBezTo>
                  <a:lnTo>
                    <a:pt x="1533" y="2206"/>
                  </a:lnTo>
                  <a:cubicBezTo>
                    <a:pt x="1532" y="1962"/>
                    <a:pt x="1520" y="1726"/>
                    <a:pt x="1494" y="1532"/>
                  </a:cubicBezTo>
                  <a:cubicBezTo>
                    <a:pt x="1461" y="1353"/>
                    <a:pt x="1418" y="1170"/>
                    <a:pt x="1378" y="987"/>
                  </a:cubicBezTo>
                  <a:cubicBezTo>
                    <a:pt x="1344" y="1070"/>
                    <a:pt x="1310" y="1145"/>
                    <a:pt x="1277" y="1211"/>
                  </a:cubicBezTo>
                  <a:cubicBezTo>
                    <a:pt x="1290" y="1028"/>
                    <a:pt x="1303" y="845"/>
                    <a:pt x="1276" y="773"/>
                  </a:cubicBezTo>
                  <a:cubicBezTo>
                    <a:pt x="1253" y="605"/>
                    <a:pt x="1222" y="547"/>
                    <a:pt x="1183" y="547"/>
                  </a:cubicBezTo>
                  <a:cubicBezTo>
                    <a:pt x="1130" y="547"/>
                    <a:pt x="1063" y="653"/>
                    <a:pt x="987" y="736"/>
                  </a:cubicBezTo>
                  <a:cubicBezTo>
                    <a:pt x="968" y="769"/>
                    <a:pt x="947" y="777"/>
                    <a:pt x="926" y="777"/>
                  </a:cubicBezTo>
                  <a:cubicBezTo>
                    <a:pt x="913" y="777"/>
                    <a:pt x="901" y="774"/>
                    <a:pt x="889" y="773"/>
                  </a:cubicBezTo>
                  <a:cubicBezTo>
                    <a:pt x="883" y="772"/>
                    <a:pt x="878" y="771"/>
                    <a:pt x="873" y="771"/>
                  </a:cubicBezTo>
                  <a:cubicBezTo>
                    <a:pt x="844" y="771"/>
                    <a:pt x="815" y="785"/>
                    <a:pt x="788" y="856"/>
                  </a:cubicBezTo>
                  <a:cubicBezTo>
                    <a:pt x="790" y="826"/>
                    <a:pt x="791" y="799"/>
                    <a:pt x="794" y="774"/>
                  </a:cubicBezTo>
                  <a:cubicBezTo>
                    <a:pt x="797" y="749"/>
                    <a:pt x="799" y="725"/>
                    <a:pt x="801" y="704"/>
                  </a:cubicBezTo>
                  <a:cubicBezTo>
                    <a:pt x="805" y="658"/>
                    <a:pt x="809" y="610"/>
                    <a:pt x="814" y="549"/>
                  </a:cubicBezTo>
                  <a:cubicBezTo>
                    <a:pt x="813" y="548"/>
                    <a:pt x="812" y="548"/>
                    <a:pt x="811" y="548"/>
                  </a:cubicBezTo>
                  <a:cubicBezTo>
                    <a:pt x="789" y="548"/>
                    <a:pt x="789" y="639"/>
                    <a:pt x="786" y="721"/>
                  </a:cubicBezTo>
                  <a:cubicBezTo>
                    <a:pt x="784" y="790"/>
                    <a:pt x="780" y="853"/>
                    <a:pt x="759" y="853"/>
                  </a:cubicBezTo>
                  <a:cubicBezTo>
                    <a:pt x="753" y="853"/>
                    <a:pt x="746" y="849"/>
                    <a:pt x="738" y="839"/>
                  </a:cubicBezTo>
                  <a:cubicBezTo>
                    <a:pt x="752" y="780"/>
                    <a:pt x="753" y="717"/>
                    <a:pt x="752" y="653"/>
                  </a:cubicBezTo>
                  <a:cubicBezTo>
                    <a:pt x="750" y="590"/>
                    <a:pt x="747" y="526"/>
                    <a:pt x="753" y="464"/>
                  </a:cubicBezTo>
                  <a:lnTo>
                    <a:pt x="753" y="464"/>
                  </a:lnTo>
                  <a:cubicBezTo>
                    <a:pt x="716" y="484"/>
                    <a:pt x="702" y="590"/>
                    <a:pt x="690" y="688"/>
                  </a:cubicBezTo>
                  <a:cubicBezTo>
                    <a:pt x="677" y="780"/>
                    <a:pt x="667" y="867"/>
                    <a:pt x="638" y="867"/>
                  </a:cubicBezTo>
                  <a:cubicBezTo>
                    <a:pt x="636" y="867"/>
                    <a:pt x="634" y="866"/>
                    <a:pt x="632" y="866"/>
                  </a:cubicBezTo>
                  <a:cubicBezTo>
                    <a:pt x="620" y="798"/>
                    <a:pt x="747" y="524"/>
                    <a:pt x="664" y="495"/>
                  </a:cubicBezTo>
                  <a:cubicBezTo>
                    <a:pt x="663" y="495"/>
                    <a:pt x="663" y="495"/>
                    <a:pt x="663" y="495"/>
                  </a:cubicBezTo>
                  <a:cubicBezTo>
                    <a:pt x="647" y="495"/>
                    <a:pt x="636" y="614"/>
                    <a:pt x="631" y="674"/>
                  </a:cubicBezTo>
                  <a:cubicBezTo>
                    <a:pt x="630" y="426"/>
                    <a:pt x="602" y="248"/>
                    <a:pt x="550" y="248"/>
                  </a:cubicBezTo>
                  <a:cubicBezTo>
                    <a:pt x="522" y="248"/>
                    <a:pt x="487" y="299"/>
                    <a:pt x="446" y="419"/>
                  </a:cubicBezTo>
                  <a:cubicBezTo>
                    <a:pt x="457" y="299"/>
                    <a:pt x="504" y="130"/>
                    <a:pt x="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2"/>
            <p:cNvSpPr/>
            <p:nvPr/>
          </p:nvSpPr>
          <p:spPr>
            <a:xfrm>
              <a:off x="3346275" y="4921950"/>
              <a:ext cx="376975" cy="314125"/>
            </a:xfrm>
            <a:custGeom>
              <a:avLst/>
              <a:gdLst/>
              <a:ahLst/>
              <a:cxnLst/>
              <a:rect l="l" t="t" r="r" b="b"/>
              <a:pathLst>
                <a:path w="15079" h="12565" extrusionOk="0">
                  <a:moveTo>
                    <a:pt x="14735" y="1"/>
                  </a:moveTo>
                  <a:cubicBezTo>
                    <a:pt x="14729" y="1"/>
                    <a:pt x="14723" y="10"/>
                    <a:pt x="14718" y="25"/>
                  </a:cubicBezTo>
                  <a:cubicBezTo>
                    <a:pt x="14713" y="41"/>
                    <a:pt x="14707" y="61"/>
                    <a:pt x="14701" y="85"/>
                  </a:cubicBezTo>
                  <a:cubicBezTo>
                    <a:pt x="14696" y="108"/>
                    <a:pt x="14691" y="135"/>
                    <a:pt x="14686" y="162"/>
                  </a:cubicBezTo>
                  <a:cubicBezTo>
                    <a:pt x="14670" y="241"/>
                    <a:pt x="14655" y="319"/>
                    <a:pt x="14636" y="319"/>
                  </a:cubicBezTo>
                  <a:cubicBezTo>
                    <a:pt x="14629" y="319"/>
                    <a:pt x="14621" y="309"/>
                    <a:pt x="14613" y="286"/>
                  </a:cubicBezTo>
                  <a:lnTo>
                    <a:pt x="14613" y="286"/>
                  </a:lnTo>
                  <a:cubicBezTo>
                    <a:pt x="14639" y="1487"/>
                    <a:pt x="14436" y="2671"/>
                    <a:pt x="14032" y="3796"/>
                  </a:cubicBezTo>
                  <a:lnTo>
                    <a:pt x="13953" y="4007"/>
                  </a:lnTo>
                  <a:lnTo>
                    <a:pt x="13934" y="4060"/>
                  </a:lnTo>
                  <a:lnTo>
                    <a:pt x="13913" y="4112"/>
                  </a:lnTo>
                  <a:lnTo>
                    <a:pt x="13870" y="4216"/>
                  </a:lnTo>
                  <a:cubicBezTo>
                    <a:pt x="13814" y="4356"/>
                    <a:pt x="13751" y="4492"/>
                    <a:pt x="13691" y="4630"/>
                  </a:cubicBezTo>
                  <a:cubicBezTo>
                    <a:pt x="13660" y="4698"/>
                    <a:pt x="13625" y="4766"/>
                    <a:pt x="13593" y="4834"/>
                  </a:cubicBezTo>
                  <a:lnTo>
                    <a:pt x="13542" y="4935"/>
                  </a:lnTo>
                  <a:lnTo>
                    <a:pt x="13490" y="5035"/>
                  </a:lnTo>
                  <a:cubicBezTo>
                    <a:pt x="13456" y="5102"/>
                    <a:pt x="13421" y="5170"/>
                    <a:pt x="13385" y="5236"/>
                  </a:cubicBezTo>
                  <a:cubicBezTo>
                    <a:pt x="13348" y="5301"/>
                    <a:pt x="13310" y="5368"/>
                    <a:pt x="13274" y="5433"/>
                  </a:cubicBezTo>
                  <a:cubicBezTo>
                    <a:pt x="13122" y="5694"/>
                    <a:pt x="12961" y="5954"/>
                    <a:pt x="12784" y="6204"/>
                  </a:cubicBezTo>
                  <a:lnTo>
                    <a:pt x="12719" y="6298"/>
                  </a:lnTo>
                  <a:cubicBezTo>
                    <a:pt x="12697" y="6329"/>
                    <a:pt x="12673" y="6358"/>
                    <a:pt x="12651" y="6390"/>
                  </a:cubicBezTo>
                  <a:lnTo>
                    <a:pt x="12514" y="6575"/>
                  </a:lnTo>
                  <a:cubicBezTo>
                    <a:pt x="12417" y="6695"/>
                    <a:pt x="12324" y="6818"/>
                    <a:pt x="12224" y="6934"/>
                  </a:cubicBezTo>
                  <a:cubicBezTo>
                    <a:pt x="12208" y="6957"/>
                    <a:pt x="12191" y="6981"/>
                    <a:pt x="12169" y="7010"/>
                  </a:cubicBezTo>
                  <a:cubicBezTo>
                    <a:pt x="12148" y="7038"/>
                    <a:pt x="12124" y="7072"/>
                    <a:pt x="12096" y="7105"/>
                  </a:cubicBezTo>
                  <a:cubicBezTo>
                    <a:pt x="12040" y="7173"/>
                    <a:pt x="11974" y="7256"/>
                    <a:pt x="11895" y="7346"/>
                  </a:cubicBezTo>
                  <a:cubicBezTo>
                    <a:pt x="11857" y="7391"/>
                    <a:pt x="11814" y="7438"/>
                    <a:pt x="11769" y="7487"/>
                  </a:cubicBezTo>
                  <a:cubicBezTo>
                    <a:pt x="11747" y="7512"/>
                    <a:pt x="11723" y="7537"/>
                    <a:pt x="11700" y="7563"/>
                  </a:cubicBezTo>
                  <a:cubicBezTo>
                    <a:pt x="11676" y="7589"/>
                    <a:pt x="11652" y="7613"/>
                    <a:pt x="11625" y="7640"/>
                  </a:cubicBezTo>
                  <a:cubicBezTo>
                    <a:pt x="11574" y="7692"/>
                    <a:pt x="11522" y="7747"/>
                    <a:pt x="11466" y="7805"/>
                  </a:cubicBezTo>
                  <a:cubicBezTo>
                    <a:pt x="11411" y="7859"/>
                    <a:pt x="11351" y="7917"/>
                    <a:pt x="11291" y="7976"/>
                  </a:cubicBezTo>
                  <a:cubicBezTo>
                    <a:pt x="11046" y="8209"/>
                    <a:pt x="10759" y="8455"/>
                    <a:pt x="10439" y="8698"/>
                  </a:cubicBezTo>
                  <a:lnTo>
                    <a:pt x="10318" y="8788"/>
                  </a:lnTo>
                  <a:cubicBezTo>
                    <a:pt x="10277" y="8818"/>
                    <a:pt x="10236" y="8850"/>
                    <a:pt x="10194" y="8878"/>
                  </a:cubicBezTo>
                  <a:cubicBezTo>
                    <a:pt x="10152" y="8907"/>
                    <a:pt x="10109" y="8936"/>
                    <a:pt x="10065" y="8967"/>
                  </a:cubicBezTo>
                  <a:cubicBezTo>
                    <a:pt x="10044" y="8981"/>
                    <a:pt x="10022" y="8997"/>
                    <a:pt x="10001" y="9012"/>
                  </a:cubicBezTo>
                  <a:lnTo>
                    <a:pt x="9969" y="9034"/>
                  </a:lnTo>
                  <a:lnTo>
                    <a:pt x="9936" y="9055"/>
                  </a:lnTo>
                  <a:lnTo>
                    <a:pt x="9802" y="9140"/>
                  </a:lnTo>
                  <a:lnTo>
                    <a:pt x="9736" y="9184"/>
                  </a:lnTo>
                  <a:cubicBezTo>
                    <a:pt x="9714" y="9198"/>
                    <a:pt x="9692" y="9213"/>
                    <a:pt x="9668" y="9227"/>
                  </a:cubicBezTo>
                  <a:cubicBezTo>
                    <a:pt x="9623" y="9254"/>
                    <a:pt x="9577" y="9283"/>
                    <a:pt x="9531" y="9311"/>
                  </a:cubicBezTo>
                  <a:cubicBezTo>
                    <a:pt x="9508" y="9326"/>
                    <a:pt x="9485" y="9338"/>
                    <a:pt x="9462" y="9353"/>
                  </a:cubicBezTo>
                  <a:cubicBezTo>
                    <a:pt x="9437" y="9367"/>
                    <a:pt x="9415" y="9381"/>
                    <a:pt x="9392" y="9395"/>
                  </a:cubicBezTo>
                  <a:cubicBezTo>
                    <a:pt x="9019" y="9613"/>
                    <a:pt x="8630" y="9810"/>
                    <a:pt x="8242" y="9982"/>
                  </a:cubicBezTo>
                  <a:cubicBezTo>
                    <a:pt x="8144" y="10024"/>
                    <a:pt x="8046" y="10066"/>
                    <a:pt x="7951" y="10107"/>
                  </a:cubicBezTo>
                  <a:cubicBezTo>
                    <a:pt x="7855" y="10144"/>
                    <a:pt x="7758" y="10183"/>
                    <a:pt x="7664" y="10221"/>
                  </a:cubicBezTo>
                  <a:cubicBezTo>
                    <a:pt x="7568" y="10256"/>
                    <a:pt x="7473" y="10290"/>
                    <a:pt x="7380" y="10324"/>
                  </a:cubicBezTo>
                  <a:cubicBezTo>
                    <a:pt x="7287" y="10357"/>
                    <a:pt x="7194" y="10387"/>
                    <a:pt x="7104" y="10416"/>
                  </a:cubicBezTo>
                  <a:cubicBezTo>
                    <a:pt x="6741" y="10535"/>
                    <a:pt x="6401" y="10626"/>
                    <a:pt x="6108" y="10696"/>
                  </a:cubicBezTo>
                  <a:cubicBezTo>
                    <a:pt x="6035" y="10711"/>
                    <a:pt x="5963" y="10727"/>
                    <a:pt x="5896" y="10743"/>
                  </a:cubicBezTo>
                  <a:cubicBezTo>
                    <a:pt x="5863" y="10750"/>
                    <a:pt x="5829" y="10756"/>
                    <a:pt x="5797" y="10764"/>
                  </a:cubicBezTo>
                  <a:cubicBezTo>
                    <a:pt x="5764" y="10770"/>
                    <a:pt x="5733" y="10775"/>
                    <a:pt x="5703" y="10781"/>
                  </a:cubicBezTo>
                  <a:cubicBezTo>
                    <a:pt x="5641" y="10793"/>
                    <a:pt x="5583" y="10803"/>
                    <a:pt x="5530" y="10814"/>
                  </a:cubicBezTo>
                  <a:cubicBezTo>
                    <a:pt x="5503" y="10819"/>
                    <a:pt x="5478" y="10823"/>
                    <a:pt x="5453" y="10828"/>
                  </a:cubicBezTo>
                  <a:cubicBezTo>
                    <a:pt x="5429" y="10833"/>
                    <a:pt x="5404" y="10837"/>
                    <a:pt x="5382" y="10840"/>
                  </a:cubicBezTo>
                  <a:cubicBezTo>
                    <a:pt x="5337" y="10849"/>
                    <a:pt x="5293" y="10858"/>
                    <a:pt x="5249" y="10866"/>
                  </a:cubicBezTo>
                  <a:cubicBezTo>
                    <a:pt x="4848" y="10932"/>
                    <a:pt x="4402" y="10991"/>
                    <a:pt x="3970" y="11038"/>
                  </a:cubicBezTo>
                  <a:cubicBezTo>
                    <a:pt x="3537" y="11085"/>
                    <a:pt x="3117" y="11119"/>
                    <a:pt x="2772" y="11156"/>
                  </a:cubicBezTo>
                  <a:cubicBezTo>
                    <a:pt x="2692" y="11166"/>
                    <a:pt x="2612" y="11177"/>
                    <a:pt x="2533" y="11188"/>
                  </a:cubicBezTo>
                  <a:cubicBezTo>
                    <a:pt x="2492" y="11194"/>
                    <a:pt x="2451" y="11199"/>
                    <a:pt x="2412" y="11204"/>
                  </a:cubicBezTo>
                  <a:cubicBezTo>
                    <a:pt x="2372" y="11209"/>
                    <a:pt x="2331" y="11214"/>
                    <a:pt x="2291" y="11219"/>
                  </a:cubicBezTo>
                  <a:lnTo>
                    <a:pt x="2169" y="11234"/>
                  </a:lnTo>
                  <a:lnTo>
                    <a:pt x="2047" y="11247"/>
                  </a:lnTo>
                  <a:cubicBezTo>
                    <a:pt x="1967" y="11255"/>
                    <a:pt x="1884" y="11264"/>
                    <a:pt x="1802" y="11272"/>
                  </a:cubicBezTo>
                  <a:cubicBezTo>
                    <a:pt x="1876" y="11292"/>
                    <a:pt x="1948" y="11310"/>
                    <a:pt x="2016" y="11328"/>
                  </a:cubicBezTo>
                  <a:cubicBezTo>
                    <a:pt x="2084" y="11346"/>
                    <a:pt x="2150" y="11365"/>
                    <a:pt x="2209" y="11381"/>
                  </a:cubicBezTo>
                  <a:cubicBezTo>
                    <a:pt x="2043" y="11371"/>
                    <a:pt x="1878" y="11363"/>
                    <a:pt x="1738" y="11356"/>
                  </a:cubicBezTo>
                  <a:cubicBezTo>
                    <a:pt x="1667" y="11351"/>
                    <a:pt x="1603" y="11350"/>
                    <a:pt x="1550" y="11350"/>
                  </a:cubicBezTo>
                  <a:cubicBezTo>
                    <a:pt x="1522" y="11350"/>
                    <a:pt x="1497" y="11351"/>
                    <a:pt x="1475" y="11352"/>
                  </a:cubicBezTo>
                  <a:cubicBezTo>
                    <a:pt x="1452" y="11355"/>
                    <a:pt x="1433" y="11356"/>
                    <a:pt x="1418" y="11358"/>
                  </a:cubicBezTo>
                  <a:cubicBezTo>
                    <a:pt x="1060" y="11365"/>
                    <a:pt x="978" y="11393"/>
                    <a:pt x="1020" y="11447"/>
                  </a:cubicBezTo>
                  <a:cubicBezTo>
                    <a:pt x="1041" y="11473"/>
                    <a:pt x="1091" y="11506"/>
                    <a:pt x="1154" y="11539"/>
                  </a:cubicBezTo>
                  <a:cubicBezTo>
                    <a:pt x="1217" y="11571"/>
                    <a:pt x="1292" y="11608"/>
                    <a:pt x="1358" y="11644"/>
                  </a:cubicBezTo>
                  <a:cubicBezTo>
                    <a:pt x="1455" y="11681"/>
                    <a:pt x="1436" y="11712"/>
                    <a:pt x="1429" y="11747"/>
                  </a:cubicBezTo>
                  <a:cubicBezTo>
                    <a:pt x="1426" y="11763"/>
                    <a:pt x="1426" y="11780"/>
                    <a:pt x="1447" y="11799"/>
                  </a:cubicBezTo>
                  <a:cubicBezTo>
                    <a:pt x="1468" y="11817"/>
                    <a:pt x="1509" y="11836"/>
                    <a:pt x="1587" y="11854"/>
                  </a:cubicBezTo>
                  <a:cubicBezTo>
                    <a:pt x="1530" y="11849"/>
                    <a:pt x="1481" y="11846"/>
                    <a:pt x="1434" y="11842"/>
                  </a:cubicBezTo>
                  <a:cubicBezTo>
                    <a:pt x="1388" y="11837"/>
                    <a:pt x="1346" y="11832"/>
                    <a:pt x="1303" y="11827"/>
                  </a:cubicBezTo>
                  <a:cubicBezTo>
                    <a:pt x="1259" y="11823"/>
                    <a:pt x="1217" y="11818"/>
                    <a:pt x="1170" y="11813"/>
                  </a:cubicBezTo>
                  <a:cubicBezTo>
                    <a:pt x="1147" y="11810"/>
                    <a:pt x="1123" y="11807"/>
                    <a:pt x="1097" y="11805"/>
                  </a:cubicBezTo>
                  <a:cubicBezTo>
                    <a:pt x="1073" y="11802"/>
                    <a:pt x="1044" y="11799"/>
                    <a:pt x="1016" y="11795"/>
                  </a:cubicBezTo>
                  <a:lnTo>
                    <a:pt x="1016" y="11795"/>
                  </a:lnTo>
                  <a:cubicBezTo>
                    <a:pt x="1008" y="11806"/>
                    <a:pt x="1049" y="11817"/>
                    <a:pt x="1110" y="11823"/>
                  </a:cubicBezTo>
                  <a:cubicBezTo>
                    <a:pt x="1172" y="11830"/>
                    <a:pt x="1257" y="11837"/>
                    <a:pt x="1336" y="11842"/>
                  </a:cubicBezTo>
                  <a:cubicBezTo>
                    <a:pt x="1376" y="11844"/>
                    <a:pt x="1415" y="11848"/>
                    <a:pt x="1449" y="11851"/>
                  </a:cubicBezTo>
                  <a:cubicBezTo>
                    <a:pt x="1483" y="11853"/>
                    <a:pt x="1514" y="11858"/>
                    <a:pt x="1536" y="11862"/>
                  </a:cubicBezTo>
                  <a:cubicBezTo>
                    <a:pt x="1582" y="11870"/>
                    <a:pt x="1597" y="11883"/>
                    <a:pt x="1556" y="11900"/>
                  </a:cubicBezTo>
                  <a:cubicBezTo>
                    <a:pt x="1446" y="11884"/>
                    <a:pt x="1330" y="11875"/>
                    <a:pt x="1212" y="11869"/>
                  </a:cubicBezTo>
                  <a:cubicBezTo>
                    <a:pt x="1095" y="11864"/>
                    <a:pt x="974" y="11858"/>
                    <a:pt x="860" y="11843"/>
                  </a:cubicBezTo>
                  <a:lnTo>
                    <a:pt x="860" y="11843"/>
                  </a:lnTo>
                  <a:cubicBezTo>
                    <a:pt x="896" y="11883"/>
                    <a:pt x="1094" y="11912"/>
                    <a:pt x="1277" y="11935"/>
                  </a:cubicBezTo>
                  <a:cubicBezTo>
                    <a:pt x="1322" y="11941"/>
                    <a:pt x="1368" y="11946"/>
                    <a:pt x="1408" y="11952"/>
                  </a:cubicBezTo>
                  <a:cubicBezTo>
                    <a:pt x="1450" y="11958"/>
                    <a:pt x="1488" y="11962"/>
                    <a:pt x="1519" y="11967"/>
                  </a:cubicBezTo>
                  <a:cubicBezTo>
                    <a:pt x="1582" y="11979"/>
                    <a:pt x="1620" y="11990"/>
                    <a:pt x="1609" y="12008"/>
                  </a:cubicBezTo>
                  <a:cubicBezTo>
                    <a:pt x="1607" y="12008"/>
                    <a:pt x="1605" y="12008"/>
                    <a:pt x="1604" y="12008"/>
                  </a:cubicBezTo>
                  <a:cubicBezTo>
                    <a:pt x="1571" y="12008"/>
                    <a:pt x="1519" y="12000"/>
                    <a:pt x="1455" y="11990"/>
                  </a:cubicBezTo>
                  <a:cubicBezTo>
                    <a:pt x="1388" y="11979"/>
                    <a:pt x="1311" y="11962"/>
                    <a:pt x="1237" y="11948"/>
                  </a:cubicBezTo>
                  <a:cubicBezTo>
                    <a:pt x="1144" y="11931"/>
                    <a:pt x="1056" y="11915"/>
                    <a:pt x="996" y="11915"/>
                  </a:cubicBezTo>
                  <a:cubicBezTo>
                    <a:pt x="958" y="11915"/>
                    <a:pt x="931" y="11921"/>
                    <a:pt x="921" y="11937"/>
                  </a:cubicBezTo>
                  <a:cubicBezTo>
                    <a:pt x="916" y="11945"/>
                    <a:pt x="970" y="11957"/>
                    <a:pt x="1041" y="11967"/>
                  </a:cubicBezTo>
                  <a:cubicBezTo>
                    <a:pt x="1111" y="11978"/>
                    <a:pt x="1198" y="11987"/>
                    <a:pt x="1256" y="11992"/>
                  </a:cubicBezTo>
                  <a:cubicBezTo>
                    <a:pt x="1034" y="11980"/>
                    <a:pt x="843" y="11971"/>
                    <a:pt x="703" y="11971"/>
                  </a:cubicBezTo>
                  <a:cubicBezTo>
                    <a:pt x="619" y="11971"/>
                    <a:pt x="554" y="11975"/>
                    <a:pt x="513" y="11982"/>
                  </a:cubicBezTo>
                  <a:cubicBezTo>
                    <a:pt x="458" y="11992"/>
                    <a:pt x="445" y="12010"/>
                    <a:pt x="485" y="12036"/>
                  </a:cubicBezTo>
                  <a:cubicBezTo>
                    <a:pt x="505" y="12050"/>
                    <a:pt x="539" y="12066"/>
                    <a:pt x="587" y="12083"/>
                  </a:cubicBezTo>
                  <a:cubicBezTo>
                    <a:pt x="635" y="12102"/>
                    <a:pt x="699" y="12123"/>
                    <a:pt x="780" y="12142"/>
                  </a:cubicBezTo>
                  <a:cubicBezTo>
                    <a:pt x="750" y="12139"/>
                    <a:pt x="722" y="12135"/>
                    <a:pt x="691" y="12129"/>
                  </a:cubicBezTo>
                  <a:cubicBezTo>
                    <a:pt x="661" y="12124"/>
                    <a:pt x="628" y="12118"/>
                    <a:pt x="595" y="12113"/>
                  </a:cubicBezTo>
                  <a:cubicBezTo>
                    <a:pt x="530" y="12099"/>
                    <a:pt x="462" y="12087"/>
                    <a:pt x="394" y="12073"/>
                  </a:cubicBezTo>
                  <a:cubicBezTo>
                    <a:pt x="359" y="12067"/>
                    <a:pt x="326" y="12060"/>
                    <a:pt x="291" y="12052"/>
                  </a:cubicBezTo>
                  <a:cubicBezTo>
                    <a:pt x="258" y="12046"/>
                    <a:pt x="223" y="12037"/>
                    <a:pt x="191" y="12032"/>
                  </a:cubicBezTo>
                  <a:cubicBezTo>
                    <a:pt x="124" y="12020"/>
                    <a:pt x="60" y="12010"/>
                    <a:pt x="1" y="12004"/>
                  </a:cubicBezTo>
                  <a:lnTo>
                    <a:pt x="1" y="12004"/>
                  </a:lnTo>
                  <a:lnTo>
                    <a:pt x="2" y="12005"/>
                  </a:lnTo>
                  <a:cubicBezTo>
                    <a:pt x="60" y="12015"/>
                    <a:pt x="142" y="12034"/>
                    <a:pt x="220" y="12052"/>
                  </a:cubicBezTo>
                  <a:cubicBezTo>
                    <a:pt x="259" y="12062"/>
                    <a:pt x="299" y="12069"/>
                    <a:pt x="335" y="12077"/>
                  </a:cubicBezTo>
                  <a:cubicBezTo>
                    <a:pt x="370" y="12084"/>
                    <a:pt x="400" y="12089"/>
                    <a:pt x="426" y="12093"/>
                  </a:cubicBezTo>
                  <a:lnTo>
                    <a:pt x="426" y="12093"/>
                  </a:lnTo>
                  <a:cubicBezTo>
                    <a:pt x="394" y="12088"/>
                    <a:pt x="362" y="12084"/>
                    <a:pt x="330" y="12078"/>
                  </a:cubicBezTo>
                  <a:lnTo>
                    <a:pt x="228" y="12062"/>
                  </a:lnTo>
                  <a:cubicBezTo>
                    <a:pt x="160" y="12050"/>
                    <a:pt x="93" y="12037"/>
                    <a:pt x="25" y="12026"/>
                  </a:cubicBezTo>
                  <a:lnTo>
                    <a:pt x="25" y="12026"/>
                  </a:lnTo>
                  <a:cubicBezTo>
                    <a:pt x="45" y="12042"/>
                    <a:pt x="66" y="12056"/>
                    <a:pt x="91" y="12073"/>
                  </a:cubicBezTo>
                  <a:cubicBezTo>
                    <a:pt x="140" y="12087"/>
                    <a:pt x="190" y="12099"/>
                    <a:pt x="241" y="12111"/>
                  </a:cubicBezTo>
                  <a:cubicBezTo>
                    <a:pt x="278" y="12120"/>
                    <a:pt x="316" y="12128"/>
                    <a:pt x="355" y="12135"/>
                  </a:cubicBezTo>
                  <a:lnTo>
                    <a:pt x="355" y="12135"/>
                  </a:lnTo>
                  <a:cubicBezTo>
                    <a:pt x="324" y="12130"/>
                    <a:pt x="293" y="12124"/>
                    <a:pt x="262" y="12119"/>
                  </a:cubicBezTo>
                  <a:cubicBezTo>
                    <a:pt x="217" y="12111"/>
                    <a:pt x="171" y="12103"/>
                    <a:pt x="127" y="12095"/>
                  </a:cubicBezTo>
                  <a:lnTo>
                    <a:pt x="127" y="12095"/>
                  </a:lnTo>
                  <a:cubicBezTo>
                    <a:pt x="190" y="12134"/>
                    <a:pt x="264" y="12172"/>
                    <a:pt x="346" y="12210"/>
                  </a:cubicBezTo>
                  <a:cubicBezTo>
                    <a:pt x="424" y="12235"/>
                    <a:pt x="503" y="12261"/>
                    <a:pt x="578" y="12287"/>
                  </a:cubicBezTo>
                  <a:cubicBezTo>
                    <a:pt x="616" y="12301"/>
                    <a:pt x="652" y="12314"/>
                    <a:pt x="689" y="12325"/>
                  </a:cubicBezTo>
                  <a:cubicBezTo>
                    <a:pt x="725" y="12338"/>
                    <a:pt x="761" y="12349"/>
                    <a:pt x="795" y="12360"/>
                  </a:cubicBezTo>
                  <a:cubicBezTo>
                    <a:pt x="864" y="12382"/>
                    <a:pt x="928" y="12400"/>
                    <a:pt x="987" y="12416"/>
                  </a:cubicBezTo>
                  <a:cubicBezTo>
                    <a:pt x="1016" y="12423"/>
                    <a:pt x="1044" y="12430"/>
                    <a:pt x="1069" y="12435"/>
                  </a:cubicBezTo>
                  <a:cubicBezTo>
                    <a:pt x="1096" y="12440"/>
                    <a:pt x="1120" y="12444"/>
                    <a:pt x="1142" y="12445"/>
                  </a:cubicBezTo>
                  <a:cubicBezTo>
                    <a:pt x="1775" y="12524"/>
                    <a:pt x="2416" y="12565"/>
                    <a:pt x="3057" y="12565"/>
                  </a:cubicBezTo>
                  <a:cubicBezTo>
                    <a:pt x="3865" y="12565"/>
                    <a:pt x="4675" y="12500"/>
                    <a:pt x="5473" y="12366"/>
                  </a:cubicBezTo>
                  <a:cubicBezTo>
                    <a:pt x="5470" y="12334"/>
                    <a:pt x="5389" y="12317"/>
                    <a:pt x="5504" y="12281"/>
                  </a:cubicBezTo>
                  <a:cubicBezTo>
                    <a:pt x="5550" y="12270"/>
                    <a:pt x="5594" y="12258"/>
                    <a:pt x="5639" y="12251"/>
                  </a:cubicBezTo>
                  <a:cubicBezTo>
                    <a:pt x="5684" y="12243"/>
                    <a:pt x="5727" y="12238"/>
                    <a:pt x="5770" y="12231"/>
                  </a:cubicBezTo>
                  <a:cubicBezTo>
                    <a:pt x="5856" y="12219"/>
                    <a:pt x="5941" y="12212"/>
                    <a:pt x="6027" y="12204"/>
                  </a:cubicBezTo>
                  <a:cubicBezTo>
                    <a:pt x="6048" y="12203"/>
                    <a:pt x="6071" y="12200"/>
                    <a:pt x="6091" y="12199"/>
                  </a:cubicBezTo>
                  <a:cubicBezTo>
                    <a:pt x="6113" y="12196"/>
                    <a:pt x="6135" y="12193"/>
                    <a:pt x="6156" y="12191"/>
                  </a:cubicBezTo>
                  <a:cubicBezTo>
                    <a:pt x="6198" y="12186"/>
                    <a:pt x="6241" y="12179"/>
                    <a:pt x="6284" y="12172"/>
                  </a:cubicBezTo>
                  <a:cubicBezTo>
                    <a:pt x="6371" y="12158"/>
                    <a:pt x="6460" y="12140"/>
                    <a:pt x="6549" y="12109"/>
                  </a:cubicBezTo>
                  <a:cubicBezTo>
                    <a:pt x="6553" y="12090"/>
                    <a:pt x="6558" y="12071"/>
                    <a:pt x="6563" y="12052"/>
                  </a:cubicBezTo>
                  <a:cubicBezTo>
                    <a:pt x="6635" y="12041"/>
                    <a:pt x="6708" y="12027"/>
                    <a:pt x="6781" y="12014"/>
                  </a:cubicBezTo>
                  <a:cubicBezTo>
                    <a:pt x="6854" y="12000"/>
                    <a:pt x="6929" y="11987"/>
                    <a:pt x="7004" y="11973"/>
                  </a:cubicBezTo>
                  <a:cubicBezTo>
                    <a:pt x="7154" y="11945"/>
                    <a:pt x="7304" y="11911"/>
                    <a:pt x="7458" y="11877"/>
                  </a:cubicBezTo>
                  <a:lnTo>
                    <a:pt x="7508" y="11860"/>
                  </a:lnTo>
                  <a:lnTo>
                    <a:pt x="7559" y="11842"/>
                  </a:lnTo>
                  <a:lnTo>
                    <a:pt x="7662" y="11806"/>
                  </a:lnTo>
                  <a:cubicBezTo>
                    <a:pt x="7730" y="11783"/>
                    <a:pt x="7798" y="11759"/>
                    <a:pt x="7863" y="11734"/>
                  </a:cubicBezTo>
                  <a:cubicBezTo>
                    <a:pt x="7930" y="11708"/>
                    <a:pt x="7998" y="11684"/>
                    <a:pt x="8065" y="11658"/>
                  </a:cubicBezTo>
                  <a:cubicBezTo>
                    <a:pt x="8132" y="11632"/>
                    <a:pt x="8198" y="11607"/>
                    <a:pt x="8265" y="11577"/>
                  </a:cubicBezTo>
                  <a:cubicBezTo>
                    <a:pt x="8397" y="11522"/>
                    <a:pt x="8531" y="11467"/>
                    <a:pt x="8660" y="11408"/>
                  </a:cubicBezTo>
                  <a:cubicBezTo>
                    <a:pt x="8725" y="11378"/>
                    <a:pt x="8791" y="11349"/>
                    <a:pt x="8855" y="11319"/>
                  </a:cubicBezTo>
                  <a:lnTo>
                    <a:pt x="9047" y="11225"/>
                  </a:lnTo>
                  <a:cubicBezTo>
                    <a:pt x="9026" y="11214"/>
                    <a:pt x="9012" y="11201"/>
                    <a:pt x="9061" y="11171"/>
                  </a:cubicBezTo>
                  <a:cubicBezTo>
                    <a:pt x="9168" y="11117"/>
                    <a:pt x="9293" y="11054"/>
                    <a:pt x="9434" y="10991"/>
                  </a:cubicBezTo>
                  <a:cubicBezTo>
                    <a:pt x="9504" y="10959"/>
                    <a:pt x="9577" y="10923"/>
                    <a:pt x="9650" y="10887"/>
                  </a:cubicBezTo>
                  <a:cubicBezTo>
                    <a:pt x="9686" y="10869"/>
                    <a:pt x="9724" y="10850"/>
                    <a:pt x="9762" y="10833"/>
                  </a:cubicBezTo>
                  <a:cubicBezTo>
                    <a:pt x="9780" y="10823"/>
                    <a:pt x="9800" y="10814"/>
                    <a:pt x="9818" y="10803"/>
                  </a:cubicBezTo>
                  <a:cubicBezTo>
                    <a:pt x="9837" y="10795"/>
                    <a:pt x="9856" y="10785"/>
                    <a:pt x="9875" y="10774"/>
                  </a:cubicBezTo>
                  <a:cubicBezTo>
                    <a:pt x="9917" y="10746"/>
                    <a:pt x="9959" y="10720"/>
                    <a:pt x="10001" y="10692"/>
                  </a:cubicBezTo>
                  <a:cubicBezTo>
                    <a:pt x="10030" y="10664"/>
                    <a:pt x="10030" y="10643"/>
                    <a:pt x="10030" y="10631"/>
                  </a:cubicBezTo>
                  <a:cubicBezTo>
                    <a:pt x="10064" y="10613"/>
                    <a:pt x="10096" y="10594"/>
                    <a:pt x="10128" y="10577"/>
                  </a:cubicBezTo>
                  <a:cubicBezTo>
                    <a:pt x="10159" y="10560"/>
                    <a:pt x="10190" y="10542"/>
                    <a:pt x="10221" y="10525"/>
                  </a:cubicBezTo>
                  <a:cubicBezTo>
                    <a:pt x="10281" y="10492"/>
                    <a:pt x="10340" y="10460"/>
                    <a:pt x="10394" y="10430"/>
                  </a:cubicBezTo>
                  <a:cubicBezTo>
                    <a:pt x="10438" y="10401"/>
                    <a:pt x="10480" y="10369"/>
                    <a:pt x="10523" y="10340"/>
                  </a:cubicBezTo>
                  <a:cubicBezTo>
                    <a:pt x="10565" y="10310"/>
                    <a:pt x="10608" y="10278"/>
                    <a:pt x="10650" y="10248"/>
                  </a:cubicBezTo>
                  <a:cubicBezTo>
                    <a:pt x="10734" y="10188"/>
                    <a:pt x="10817" y="10122"/>
                    <a:pt x="10901" y="10059"/>
                  </a:cubicBezTo>
                  <a:cubicBezTo>
                    <a:pt x="10942" y="10026"/>
                    <a:pt x="10983" y="9995"/>
                    <a:pt x="11025" y="9961"/>
                  </a:cubicBezTo>
                  <a:cubicBezTo>
                    <a:pt x="11066" y="9928"/>
                    <a:pt x="11106" y="9896"/>
                    <a:pt x="11147" y="9861"/>
                  </a:cubicBezTo>
                  <a:cubicBezTo>
                    <a:pt x="11229" y="9794"/>
                    <a:pt x="11312" y="9728"/>
                    <a:pt x="11390" y="9657"/>
                  </a:cubicBezTo>
                  <a:cubicBezTo>
                    <a:pt x="11429" y="9621"/>
                    <a:pt x="11470" y="9588"/>
                    <a:pt x="11508" y="9552"/>
                  </a:cubicBezTo>
                  <a:lnTo>
                    <a:pt x="11569" y="9500"/>
                  </a:lnTo>
                  <a:cubicBezTo>
                    <a:pt x="11589" y="9483"/>
                    <a:pt x="11608" y="9464"/>
                    <a:pt x="11627" y="9447"/>
                  </a:cubicBezTo>
                  <a:cubicBezTo>
                    <a:pt x="11705" y="9375"/>
                    <a:pt x="11783" y="9303"/>
                    <a:pt x="11859" y="9229"/>
                  </a:cubicBezTo>
                  <a:cubicBezTo>
                    <a:pt x="11934" y="9155"/>
                    <a:pt x="12009" y="9080"/>
                    <a:pt x="12086" y="9004"/>
                  </a:cubicBezTo>
                  <a:cubicBezTo>
                    <a:pt x="12104" y="8987"/>
                    <a:pt x="12122" y="8967"/>
                    <a:pt x="12140" y="8947"/>
                  </a:cubicBezTo>
                  <a:lnTo>
                    <a:pt x="12195" y="8889"/>
                  </a:lnTo>
                  <a:cubicBezTo>
                    <a:pt x="12232" y="8851"/>
                    <a:pt x="12269" y="8813"/>
                    <a:pt x="12305" y="8773"/>
                  </a:cubicBezTo>
                  <a:cubicBezTo>
                    <a:pt x="12886" y="8145"/>
                    <a:pt x="13410" y="7445"/>
                    <a:pt x="13865" y="6671"/>
                  </a:cubicBezTo>
                  <a:cubicBezTo>
                    <a:pt x="14038" y="6331"/>
                    <a:pt x="14191" y="5984"/>
                    <a:pt x="14347" y="5657"/>
                  </a:cubicBezTo>
                  <a:cubicBezTo>
                    <a:pt x="14405" y="5536"/>
                    <a:pt x="14473" y="5410"/>
                    <a:pt x="14538" y="5278"/>
                  </a:cubicBezTo>
                  <a:cubicBezTo>
                    <a:pt x="14571" y="5212"/>
                    <a:pt x="14604" y="5144"/>
                    <a:pt x="14639" y="5077"/>
                  </a:cubicBezTo>
                  <a:cubicBezTo>
                    <a:pt x="14671" y="5009"/>
                    <a:pt x="14703" y="4941"/>
                    <a:pt x="14737" y="4872"/>
                  </a:cubicBezTo>
                  <a:cubicBezTo>
                    <a:pt x="14754" y="4839"/>
                    <a:pt x="14769" y="4804"/>
                    <a:pt x="14786" y="4771"/>
                  </a:cubicBezTo>
                  <a:cubicBezTo>
                    <a:pt x="14802" y="4736"/>
                    <a:pt x="14817" y="4701"/>
                    <a:pt x="14832" y="4667"/>
                  </a:cubicBezTo>
                  <a:cubicBezTo>
                    <a:pt x="14863" y="4599"/>
                    <a:pt x="14894" y="4531"/>
                    <a:pt x="14923" y="4464"/>
                  </a:cubicBezTo>
                  <a:cubicBezTo>
                    <a:pt x="14952" y="4396"/>
                    <a:pt x="14978" y="4332"/>
                    <a:pt x="15005" y="4266"/>
                  </a:cubicBezTo>
                  <a:cubicBezTo>
                    <a:pt x="15017" y="4233"/>
                    <a:pt x="15031" y="4202"/>
                    <a:pt x="15043" y="4170"/>
                  </a:cubicBezTo>
                  <a:cubicBezTo>
                    <a:pt x="15051" y="4155"/>
                    <a:pt x="15057" y="4139"/>
                    <a:pt x="15062" y="4123"/>
                  </a:cubicBezTo>
                  <a:cubicBezTo>
                    <a:pt x="15067" y="4108"/>
                    <a:pt x="15074" y="4092"/>
                    <a:pt x="15079" y="4076"/>
                  </a:cubicBezTo>
                  <a:lnTo>
                    <a:pt x="15079" y="4076"/>
                  </a:lnTo>
                  <a:cubicBezTo>
                    <a:pt x="15078" y="4076"/>
                    <a:pt x="15076" y="4076"/>
                    <a:pt x="15075" y="4076"/>
                  </a:cubicBezTo>
                  <a:cubicBezTo>
                    <a:pt x="15029" y="4076"/>
                    <a:pt x="15014" y="4002"/>
                    <a:pt x="15014" y="3895"/>
                  </a:cubicBezTo>
                  <a:cubicBezTo>
                    <a:pt x="15014" y="3868"/>
                    <a:pt x="15014" y="3838"/>
                    <a:pt x="15015" y="3809"/>
                  </a:cubicBezTo>
                  <a:cubicBezTo>
                    <a:pt x="15016" y="3777"/>
                    <a:pt x="15019" y="3744"/>
                    <a:pt x="15020" y="3710"/>
                  </a:cubicBezTo>
                  <a:cubicBezTo>
                    <a:pt x="15022" y="3642"/>
                    <a:pt x="15028" y="3571"/>
                    <a:pt x="15032" y="3501"/>
                  </a:cubicBezTo>
                  <a:cubicBezTo>
                    <a:pt x="15033" y="3466"/>
                    <a:pt x="15036" y="3432"/>
                    <a:pt x="15037" y="3398"/>
                  </a:cubicBezTo>
                  <a:cubicBezTo>
                    <a:pt x="15038" y="3364"/>
                    <a:pt x="15038" y="3331"/>
                    <a:pt x="15037" y="3301"/>
                  </a:cubicBezTo>
                  <a:cubicBezTo>
                    <a:pt x="15036" y="3240"/>
                    <a:pt x="15033" y="3183"/>
                    <a:pt x="15026" y="3140"/>
                  </a:cubicBezTo>
                  <a:cubicBezTo>
                    <a:pt x="15015" y="3079"/>
                    <a:pt x="14997" y="3042"/>
                    <a:pt x="14966" y="3042"/>
                  </a:cubicBezTo>
                  <a:cubicBezTo>
                    <a:pt x="14953" y="3042"/>
                    <a:pt x="14938" y="3048"/>
                    <a:pt x="14920" y="3062"/>
                  </a:cubicBezTo>
                  <a:cubicBezTo>
                    <a:pt x="14925" y="3042"/>
                    <a:pt x="14931" y="3021"/>
                    <a:pt x="14937" y="2999"/>
                  </a:cubicBezTo>
                  <a:cubicBezTo>
                    <a:pt x="14942" y="2978"/>
                    <a:pt x="14947" y="2956"/>
                    <a:pt x="14952" y="2933"/>
                  </a:cubicBezTo>
                  <a:cubicBezTo>
                    <a:pt x="14963" y="2889"/>
                    <a:pt x="14974" y="2843"/>
                    <a:pt x="14985" y="2797"/>
                  </a:cubicBezTo>
                  <a:cubicBezTo>
                    <a:pt x="14995" y="2752"/>
                    <a:pt x="15007" y="2706"/>
                    <a:pt x="15016" y="2660"/>
                  </a:cubicBezTo>
                  <a:cubicBezTo>
                    <a:pt x="15026" y="2614"/>
                    <a:pt x="15033" y="2570"/>
                    <a:pt x="15041" y="2528"/>
                  </a:cubicBezTo>
                  <a:cubicBezTo>
                    <a:pt x="15049" y="2487"/>
                    <a:pt x="15056" y="2446"/>
                    <a:pt x="15061" y="2410"/>
                  </a:cubicBezTo>
                  <a:cubicBezTo>
                    <a:pt x="15066" y="2374"/>
                    <a:pt x="15069" y="2341"/>
                    <a:pt x="15072" y="2314"/>
                  </a:cubicBezTo>
                  <a:cubicBezTo>
                    <a:pt x="15074" y="2258"/>
                    <a:pt x="15072" y="2221"/>
                    <a:pt x="15059" y="2212"/>
                  </a:cubicBezTo>
                  <a:cubicBezTo>
                    <a:pt x="15024" y="2187"/>
                    <a:pt x="14990" y="2151"/>
                    <a:pt x="14959" y="2095"/>
                  </a:cubicBezTo>
                  <a:cubicBezTo>
                    <a:pt x="14943" y="2068"/>
                    <a:pt x="14928" y="2038"/>
                    <a:pt x="14915" y="2001"/>
                  </a:cubicBezTo>
                  <a:cubicBezTo>
                    <a:pt x="14900" y="1965"/>
                    <a:pt x="14885" y="1924"/>
                    <a:pt x="14873" y="1877"/>
                  </a:cubicBezTo>
                  <a:cubicBezTo>
                    <a:pt x="14859" y="1830"/>
                    <a:pt x="14848" y="1777"/>
                    <a:pt x="14838" y="1718"/>
                  </a:cubicBezTo>
                  <a:cubicBezTo>
                    <a:pt x="14833" y="1688"/>
                    <a:pt x="14829" y="1656"/>
                    <a:pt x="14824" y="1624"/>
                  </a:cubicBezTo>
                  <a:cubicBezTo>
                    <a:pt x="14818" y="1591"/>
                    <a:pt x="14813" y="1556"/>
                    <a:pt x="14810" y="1519"/>
                  </a:cubicBezTo>
                  <a:cubicBezTo>
                    <a:pt x="14805" y="1483"/>
                    <a:pt x="14801" y="1445"/>
                    <a:pt x="14796" y="1404"/>
                  </a:cubicBezTo>
                  <a:cubicBezTo>
                    <a:pt x="14792" y="1363"/>
                    <a:pt x="14790" y="1321"/>
                    <a:pt x="14785" y="1278"/>
                  </a:cubicBezTo>
                  <a:cubicBezTo>
                    <a:pt x="14776" y="1189"/>
                    <a:pt x="14769" y="1091"/>
                    <a:pt x="14763" y="987"/>
                  </a:cubicBezTo>
                  <a:cubicBezTo>
                    <a:pt x="14759" y="904"/>
                    <a:pt x="14760" y="812"/>
                    <a:pt x="14765" y="716"/>
                  </a:cubicBezTo>
                  <a:cubicBezTo>
                    <a:pt x="14765" y="704"/>
                    <a:pt x="14766" y="693"/>
                    <a:pt x="14766" y="681"/>
                  </a:cubicBezTo>
                  <a:lnTo>
                    <a:pt x="14768" y="645"/>
                  </a:lnTo>
                  <a:cubicBezTo>
                    <a:pt x="14768" y="621"/>
                    <a:pt x="14769" y="596"/>
                    <a:pt x="14769" y="573"/>
                  </a:cubicBezTo>
                  <a:cubicBezTo>
                    <a:pt x="14770" y="525"/>
                    <a:pt x="14771" y="477"/>
                    <a:pt x="14775" y="431"/>
                  </a:cubicBezTo>
                  <a:cubicBezTo>
                    <a:pt x="14776" y="409"/>
                    <a:pt x="14776" y="385"/>
                    <a:pt x="14777" y="365"/>
                  </a:cubicBezTo>
                  <a:lnTo>
                    <a:pt x="14777" y="301"/>
                  </a:lnTo>
                  <a:cubicBezTo>
                    <a:pt x="14777" y="260"/>
                    <a:pt x="14776" y="221"/>
                    <a:pt x="14775" y="187"/>
                  </a:cubicBezTo>
                  <a:cubicBezTo>
                    <a:pt x="14771" y="118"/>
                    <a:pt x="14768" y="65"/>
                    <a:pt x="14758" y="36"/>
                  </a:cubicBezTo>
                  <a:cubicBezTo>
                    <a:pt x="14750" y="11"/>
                    <a:pt x="14742" y="1"/>
                    <a:pt x="14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2"/>
            <p:cNvSpPr/>
            <p:nvPr/>
          </p:nvSpPr>
          <p:spPr>
            <a:xfrm>
              <a:off x="3682950" y="5106200"/>
              <a:ext cx="152950" cy="87075"/>
            </a:xfrm>
            <a:custGeom>
              <a:avLst/>
              <a:gdLst/>
              <a:ahLst/>
              <a:cxnLst/>
              <a:rect l="l" t="t" r="r" b="b"/>
              <a:pathLst>
                <a:path w="6118" h="3483" extrusionOk="0">
                  <a:moveTo>
                    <a:pt x="1589" y="1"/>
                  </a:moveTo>
                  <a:cubicBezTo>
                    <a:pt x="1509" y="165"/>
                    <a:pt x="1146" y="36"/>
                    <a:pt x="1110" y="231"/>
                  </a:cubicBezTo>
                  <a:cubicBezTo>
                    <a:pt x="1040" y="182"/>
                    <a:pt x="942" y="114"/>
                    <a:pt x="891" y="114"/>
                  </a:cubicBezTo>
                  <a:cubicBezTo>
                    <a:pt x="880" y="114"/>
                    <a:pt x="872" y="117"/>
                    <a:pt x="866" y="123"/>
                  </a:cubicBezTo>
                  <a:cubicBezTo>
                    <a:pt x="815" y="183"/>
                    <a:pt x="748" y="238"/>
                    <a:pt x="662" y="272"/>
                  </a:cubicBezTo>
                  <a:cubicBezTo>
                    <a:pt x="611" y="291"/>
                    <a:pt x="553" y="302"/>
                    <a:pt x="487" y="302"/>
                  </a:cubicBezTo>
                  <a:cubicBezTo>
                    <a:pt x="438" y="302"/>
                    <a:pt x="385" y="296"/>
                    <a:pt x="326" y="283"/>
                  </a:cubicBezTo>
                  <a:cubicBezTo>
                    <a:pt x="229" y="247"/>
                    <a:pt x="128" y="112"/>
                    <a:pt x="79" y="112"/>
                  </a:cubicBezTo>
                  <a:cubicBezTo>
                    <a:pt x="78" y="112"/>
                    <a:pt x="77" y="113"/>
                    <a:pt x="75" y="113"/>
                  </a:cubicBezTo>
                  <a:cubicBezTo>
                    <a:pt x="0" y="123"/>
                    <a:pt x="135" y="277"/>
                    <a:pt x="59" y="288"/>
                  </a:cubicBezTo>
                  <a:cubicBezTo>
                    <a:pt x="376" y="517"/>
                    <a:pt x="698" y="719"/>
                    <a:pt x="1025" y="919"/>
                  </a:cubicBezTo>
                  <a:cubicBezTo>
                    <a:pt x="1350" y="1121"/>
                    <a:pt x="1679" y="1321"/>
                    <a:pt x="2002" y="1543"/>
                  </a:cubicBezTo>
                  <a:cubicBezTo>
                    <a:pt x="2068" y="1564"/>
                    <a:pt x="2211" y="1643"/>
                    <a:pt x="2395" y="1754"/>
                  </a:cubicBezTo>
                  <a:cubicBezTo>
                    <a:pt x="2486" y="1810"/>
                    <a:pt x="2588" y="1874"/>
                    <a:pt x="2694" y="1942"/>
                  </a:cubicBezTo>
                  <a:cubicBezTo>
                    <a:pt x="2802" y="2010"/>
                    <a:pt x="2913" y="2086"/>
                    <a:pt x="3025" y="2162"/>
                  </a:cubicBezTo>
                  <a:cubicBezTo>
                    <a:pt x="3249" y="2314"/>
                    <a:pt x="3475" y="2475"/>
                    <a:pt x="3666" y="2619"/>
                  </a:cubicBezTo>
                  <a:cubicBezTo>
                    <a:pt x="3761" y="2690"/>
                    <a:pt x="3848" y="2758"/>
                    <a:pt x="3922" y="2816"/>
                  </a:cubicBezTo>
                  <a:cubicBezTo>
                    <a:pt x="3995" y="2875"/>
                    <a:pt x="4057" y="2925"/>
                    <a:pt x="4100" y="2964"/>
                  </a:cubicBezTo>
                  <a:lnTo>
                    <a:pt x="4136" y="2988"/>
                  </a:lnTo>
                  <a:cubicBezTo>
                    <a:pt x="4232" y="3068"/>
                    <a:pt x="4345" y="3152"/>
                    <a:pt x="4457" y="3228"/>
                  </a:cubicBezTo>
                  <a:cubicBezTo>
                    <a:pt x="4570" y="3303"/>
                    <a:pt x="4686" y="3366"/>
                    <a:pt x="4790" y="3406"/>
                  </a:cubicBezTo>
                  <a:cubicBezTo>
                    <a:pt x="4894" y="3433"/>
                    <a:pt x="5004" y="3455"/>
                    <a:pt x="5113" y="3479"/>
                  </a:cubicBezTo>
                  <a:cubicBezTo>
                    <a:pt x="5095" y="3427"/>
                    <a:pt x="5081" y="3377"/>
                    <a:pt x="5069" y="3330"/>
                  </a:cubicBezTo>
                  <a:lnTo>
                    <a:pt x="5069" y="3330"/>
                  </a:lnTo>
                  <a:cubicBezTo>
                    <a:pt x="5146" y="3396"/>
                    <a:pt x="5223" y="3463"/>
                    <a:pt x="5274" y="3463"/>
                  </a:cubicBezTo>
                  <a:cubicBezTo>
                    <a:pt x="5275" y="3463"/>
                    <a:pt x="5275" y="3463"/>
                    <a:pt x="5276" y="3463"/>
                  </a:cubicBezTo>
                  <a:cubicBezTo>
                    <a:pt x="5316" y="3477"/>
                    <a:pt x="5347" y="3483"/>
                    <a:pt x="5372" y="3483"/>
                  </a:cubicBezTo>
                  <a:cubicBezTo>
                    <a:pt x="5480" y="3483"/>
                    <a:pt x="5457" y="3363"/>
                    <a:pt x="5466" y="3243"/>
                  </a:cubicBezTo>
                  <a:cubicBezTo>
                    <a:pt x="5453" y="3162"/>
                    <a:pt x="5568" y="3150"/>
                    <a:pt x="5529" y="3048"/>
                  </a:cubicBezTo>
                  <a:lnTo>
                    <a:pt x="5529" y="3048"/>
                  </a:lnTo>
                  <a:cubicBezTo>
                    <a:pt x="5581" y="3092"/>
                    <a:pt x="5606" y="3116"/>
                    <a:pt x="5658" y="3160"/>
                  </a:cubicBezTo>
                  <a:cubicBezTo>
                    <a:pt x="5696" y="3125"/>
                    <a:pt x="5477" y="3048"/>
                    <a:pt x="5566" y="3013"/>
                  </a:cubicBezTo>
                  <a:lnTo>
                    <a:pt x="5566" y="3013"/>
                  </a:lnTo>
                  <a:cubicBezTo>
                    <a:pt x="5606" y="3069"/>
                    <a:pt x="5683" y="3091"/>
                    <a:pt x="5735" y="3137"/>
                  </a:cubicBezTo>
                  <a:cubicBezTo>
                    <a:pt x="5759" y="3067"/>
                    <a:pt x="5565" y="2967"/>
                    <a:pt x="5616" y="2921"/>
                  </a:cubicBezTo>
                  <a:lnTo>
                    <a:pt x="5616" y="2921"/>
                  </a:lnTo>
                  <a:cubicBezTo>
                    <a:pt x="5651" y="2930"/>
                    <a:pt x="5695" y="3068"/>
                    <a:pt x="5747" y="3068"/>
                  </a:cubicBezTo>
                  <a:cubicBezTo>
                    <a:pt x="5755" y="3068"/>
                    <a:pt x="5764" y="3065"/>
                    <a:pt x="5772" y="3057"/>
                  </a:cubicBezTo>
                  <a:cubicBezTo>
                    <a:pt x="5785" y="3045"/>
                    <a:pt x="5733" y="2999"/>
                    <a:pt x="5706" y="2977"/>
                  </a:cubicBezTo>
                  <a:lnTo>
                    <a:pt x="5706" y="2977"/>
                  </a:lnTo>
                  <a:cubicBezTo>
                    <a:pt x="5788" y="3028"/>
                    <a:pt x="5862" y="3058"/>
                    <a:pt x="5910" y="3058"/>
                  </a:cubicBezTo>
                  <a:cubicBezTo>
                    <a:pt x="5968" y="3058"/>
                    <a:pt x="5988" y="3014"/>
                    <a:pt x="5938" y="2907"/>
                  </a:cubicBezTo>
                  <a:lnTo>
                    <a:pt x="5938" y="2907"/>
                  </a:lnTo>
                  <a:cubicBezTo>
                    <a:pt x="5989" y="2951"/>
                    <a:pt x="6040" y="3039"/>
                    <a:pt x="6103" y="3076"/>
                  </a:cubicBezTo>
                  <a:lnTo>
                    <a:pt x="6103" y="3075"/>
                  </a:lnTo>
                  <a:cubicBezTo>
                    <a:pt x="6077" y="3049"/>
                    <a:pt x="6040" y="2997"/>
                    <a:pt x="6016" y="2976"/>
                  </a:cubicBezTo>
                  <a:lnTo>
                    <a:pt x="6016" y="2976"/>
                  </a:lnTo>
                  <a:cubicBezTo>
                    <a:pt x="6046" y="3002"/>
                    <a:pt x="6078" y="3030"/>
                    <a:pt x="6108" y="3056"/>
                  </a:cubicBezTo>
                  <a:cubicBezTo>
                    <a:pt x="6110" y="3043"/>
                    <a:pt x="6112" y="3029"/>
                    <a:pt x="6114" y="3015"/>
                  </a:cubicBezTo>
                  <a:cubicBezTo>
                    <a:pt x="6098" y="2988"/>
                    <a:pt x="6079" y="2963"/>
                    <a:pt x="6056" y="2942"/>
                  </a:cubicBezTo>
                  <a:lnTo>
                    <a:pt x="6056" y="2942"/>
                  </a:lnTo>
                  <a:cubicBezTo>
                    <a:pt x="6076" y="2959"/>
                    <a:pt x="6097" y="2977"/>
                    <a:pt x="6115" y="2996"/>
                  </a:cubicBezTo>
                  <a:cubicBezTo>
                    <a:pt x="6117" y="2962"/>
                    <a:pt x="6117" y="2926"/>
                    <a:pt x="6113" y="2892"/>
                  </a:cubicBezTo>
                  <a:cubicBezTo>
                    <a:pt x="6075" y="2788"/>
                    <a:pt x="6053" y="2668"/>
                    <a:pt x="6014" y="2633"/>
                  </a:cubicBezTo>
                  <a:cubicBezTo>
                    <a:pt x="5715" y="2332"/>
                    <a:pt x="5401" y="2047"/>
                    <a:pt x="5071" y="1788"/>
                  </a:cubicBezTo>
                  <a:cubicBezTo>
                    <a:pt x="5053" y="1810"/>
                    <a:pt x="5050" y="1843"/>
                    <a:pt x="5024" y="1843"/>
                  </a:cubicBezTo>
                  <a:cubicBezTo>
                    <a:pt x="5021" y="1843"/>
                    <a:pt x="5017" y="1843"/>
                    <a:pt x="5013" y="1842"/>
                  </a:cubicBezTo>
                  <a:cubicBezTo>
                    <a:pt x="4908" y="1799"/>
                    <a:pt x="4901" y="1661"/>
                    <a:pt x="4795" y="1619"/>
                  </a:cubicBezTo>
                  <a:cubicBezTo>
                    <a:pt x="4784" y="1631"/>
                    <a:pt x="4770" y="1643"/>
                    <a:pt x="4759" y="1655"/>
                  </a:cubicBezTo>
                  <a:cubicBezTo>
                    <a:pt x="4704" y="1587"/>
                    <a:pt x="4652" y="1511"/>
                    <a:pt x="4593" y="1439"/>
                  </a:cubicBezTo>
                  <a:cubicBezTo>
                    <a:pt x="4456" y="1346"/>
                    <a:pt x="4315" y="1256"/>
                    <a:pt x="4172" y="1173"/>
                  </a:cubicBezTo>
                  <a:cubicBezTo>
                    <a:pt x="4164" y="1188"/>
                    <a:pt x="4158" y="1203"/>
                    <a:pt x="4142" y="1203"/>
                  </a:cubicBezTo>
                  <a:cubicBezTo>
                    <a:pt x="4141" y="1203"/>
                    <a:pt x="4139" y="1203"/>
                    <a:pt x="4138" y="1202"/>
                  </a:cubicBezTo>
                  <a:cubicBezTo>
                    <a:pt x="4075" y="1173"/>
                    <a:pt x="4009" y="1103"/>
                    <a:pt x="3933" y="1040"/>
                  </a:cubicBezTo>
                  <a:cubicBezTo>
                    <a:pt x="3920" y="1033"/>
                    <a:pt x="3905" y="1028"/>
                    <a:pt x="3892" y="1022"/>
                  </a:cubicBezTo>
                  <a:cubicBezTo>
                    <a:pt x="3876" y="1025"/>
                    <a:pt x="3864" y="1037"/>
                    <a:pt x="3855" y="1046"/>
                  </a:cubicBezTo>
                  <a:cubicBezTo>
                    <a:pt x="3821" y="1017"/>
                    <a:pt x="3791" y="991"/>
                    <a:pt x="3765" y="965"/>
                  </a:cubicBezTo>
                  <a:cubicBezTo>
                    <a:pt x="3316" y="766"/>
                    <a:pt x="2849" y="583"/>
                    <a:pt x="2347" y="387"/>
                  </a:cubicBezTo>
                  <a:cubicBezTo>
                    <a:pt x="2228" y="364"/>
                    <a:pt x="2109" y="341"/>
                    <a:pt x="2008" y="300"/>
                  </a:cubicBezTo>
                  <a:cubicBezTo>
                    <a:pt x="1938" y="263"/>
                    <a:pt x="1863" y="212"/>
                    <a:pt x="1793" y="158"/>
                  </a:cubicBezTo>
                  <a:cubicBezTo>
                    <a:pt x="1721" y="102"/>
                    <a:pt x="1653" y="45"/>
                    <a:pt x="1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15E1BCC4-2E8C-5601-3F17-11F967A9C7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811357-7A03-EA47-BEA1-C5262E16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783" y="741873"/>
            <a:ext cx="8569424" cy="2707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6544F0-C8DB-9097-9A93-E23E68EAB8F1}"/>
              </a:ext>
            </a:extLst>
          </p:cNvPr>
          <p:cNvSpPr txBox="1"/>
          <p:nvPr/>
        </p:nvSpPr>
        <p:spPr>
          <a:xfrm>
            <a:off x="22131" y="3449028"/>
            <a:ext cx="8820727" cy="16722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B26E7B2-518D-4DCF-7C66-98F8A7FDB9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7202090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CA44888D-AA68-1E1E-2379-8BF203C4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3" y="737425"/>
            <a:ext cx="8820727" cy="27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2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E388B09-7346-03A8-C4FA-A1BEB97D1C5A}"/>
              </a:ext>
            </a:extLst>
          </p:cNvPr>
          <p:cNvSpPr txBox="1"/>
          <p:nvPr/>
        </p:nvSpPr>
        <p:spPr>
          <a:xfrm>
            <a:off x="5282968" y="214840"/>
            <a:ext cx="2941773" cy="461665"/>
          </a:xfrm>
          <a:prstGeom prst="rect">
            <a:avLst/>
          </a:prstGeom>
          <a:solidFill>
            <a:srgbClr val="FFA8B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4BDC9E-A3DF-BA78-EACC-07762D4F2B26}"/>
              </a:ext>
            </a:extLst>
          </p:cNvPr>
          <p:cNvSpPr txBox="1"/>
          <p:nvPr/>
        </p:nvSpPr>
        <p:spPr>
          <a:xfrm>
            <a:off x="299170" y="919567"/>
            <a:ext cx="8360404" cy="509627"/>
          </a:xfrm>
          <a:prstGeom prst="rect">
            <a:avLst/>
          </a:prstGeom>
          <a:solidFill>
            <a:srgbClr val="AFDDE5"/>
          </a:solidFill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Đọc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tin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SGK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– tr.45-46,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quan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sát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9.2</a:t>
            </a:r>
          </a:p>
        </p:txBody>
      </p:sp>
      <p:sp>
        <p:nvSpPr>
          <p:cNvPr id="13" name="TextBox 12">
            <a:hlinkClick r:id="rId3" action="ppaction://hlinkfile"/>
            <a:extLst>
              <a:ext uri="{FF2B5EF4-FFF2-40B4-BE49-F238E27FC236}">
                <a16:creationId xmlns:a16="http://schemas.microsoft.com/office/drawing/2014/main" id="{30B8093F-85E4-625F-7CCB-3CAFFA1BB1FA}"/>
              </a:ext>
            </a:extLst>
          </p:cNvPr>
          <p:cNvSpPr txBox="1"/>
          <p:nvPr/>
        </p:nvSpPr>
        <p:spPr>
          <a:xfrm>
            <a:off x="834753" y="1665266"/>
            <a:ext cx="2960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1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3196E-F0F2-F533-1014-B5E35269C47F}"/>
              </a:ext>
            </a:extLst>
          </p:cNvPr>
          <p:cNvSpPr/>
          <p:nvPr/>
        </p:nvSpPr>
        <p:spPr>
          <a:xfrm>
            <a:off x="176595" y="2065376"/>
            <a:ext cx="4093480" cy="271365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136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146BC45-5D2E-2A7C-989E-4516CAA27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83358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FE04C-5788-FFF5-D4B0-13C34A04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075" y="1460135"/>
            <a:ext cx="4606506" cy="36000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13" grpId="0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80920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307023-F1CD-69AD-CF82-82E572F02BC7}"/>
              </a:ext>
            </a:extLst>
          </p:cNvPr>
          <p:cNvSpPr txBox="1"/>
          <p:nvPr/>
        </p:nvSpPr>
        <p:spPr>
          <a:xfrm>
            <a:off x="342272" y="1364561"/>
            <a:ext cx="8254850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2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định số các chữ số thập phân và đặt dấu “,” giữa các chữ số hàng nghìn, triệu, tỉ,…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2C8FF-76F6-469F-A50B-F462A0CC7F5A}"/>
              </a:ext>
            </a:extLst>
          </p:cNvPr>
          <p:cNvSpPr txBox="1"/>
          <p:nvPr/>
        </p:nvSpPr>
        <p:spPr>
          <a:xfrm>
            <a:off x="437161" y="581499"/>
            <a:ext cx="46146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Định dạng dữ liệu số: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C08737C-A978-3FFD-D94A-22EB9E725C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24979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33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5" name="Google Shape;4225;p44"/>
          <p:cNvGrpSpPr/>
          <p:nvPr/>
        </p:nvGrpSpPr>
        <p:grpSpPr>
          <a:xfrm>
            <a:off x="7648413" y="367144"/>
            <a:ext cx="1582657" cy="572700"/>
            <a:chOff x="4591650" y="1804725"/>
            <a:chExt cx="427225" cy="155800"/>
          </a:xfrm>
        </p:grpSpPr>
        <p:sp>
          <p:nvSpPr>
            <p:cNvPr id="4226" name="Google Shape;4226;p44"/>
            <p:cNvSpPr/>
            <p:nvPr/>
          </p:nvSpPr>
          <p:spPr>
            <a:xfrm>
              <a:off x="4591650" y="1804725"/>
              <a:ext cx="427225" cy="155800"/>
            </a:xfrm>
            <a:custGeom>
              <a:avLst/>
              <a:gdLst/>
              <a:ahLst/>
              <a:cxnLst/>
              <a:rect l="l" t="t" r="r" b="b"/>
              <a:pathLst>
                <a:path w="17089" h="6232" extrusionOk="0">
                  <a:moveTo>
                    <a:pt x="10591" y="167"/>
                  </a:moveTo>
                  <a:lnTo>
                    <a:pt x="15935" y="537"/>
                  </a:lnTo>
                  <a:lnTo>
                    <a:pt x="12121" y="1050"/>
                  </a:lnTo>
                  <a:cubicBezTo>
                    <a:pt x="12121" y="1050"/>
                    <a:pt x="12121" y="1049"/>
                    <a:pt x="12120" y="1049"/>
                  </a:cubicBezTo>
                  <a:lnTo>
                    <a:pt x="12118" y="1050"/>
                  </a:lnTo>
                  <a:lnTo>
                    <a:pt x="6171" y="1849"/>
                  </a:lnTo>
                  <a:lnTo>
                    <a:pt x="796" y="1123"/>
                  </a:lnTo>
                  <a:lnTo>
                    <a:pt x="10591" y="167"/>
                  </a:lnTo>
                  <a:close/>
                  <a:moveTo>
                    <a:pt x="273" y="1236"/>
                  </a:moveTo>
                  <a:lnTo>
                    <a:pt x="273" y="1236"/>
                  </a:lnTo>
                  <a:cubicBezTo>
                    <a:pt x="747" y="1292"/>
                    <a:pt x="1219" y="1354"/>
                    <a:pt x="1694" y="1415"/>
                  </a:cubicBezTo>
                  <a:lnTo>
                    <a:pt x="3112" y="1611"/>
                  </a:lnTo>
                  <a:lnTo>
                    <a:pt x="4529" y="1820"/>
                  </a:lnTo>
                  <a:lnTo>
                    <a:pt x="5237" y="1929"/>
                  </a:lnTo>
                  <a:lnTo>
                    <a:pt x="5944" y="2043"/>
                  </a:lnTo>
                  <a:lnTo>
                    <a:pt x="5944" y="2043"/>
                  </a:lnTo>
                  <a:lnTo>
                    <a:pt x="5233" y="1956"/>
                  </a:lnTo>
                  <a:lnTo>
                    <a:pt x="4523" y="1863"/>
                  </a:lnTo>
                  <a:lnTo>
                    <a:pt x="3104" y="1667"/>
                  </a:lnTo>
                  <a:lnTo>
                    <a:pt x="1688" y="1458"/>
                  </a:lnTo>
                  <a:cubicBezTo>
                    <a:pt x="1216" y="1387"/>
                    <a:pt x="744" y="1314"/>
                    <a:pt x="273" y="1236"/>
                  </a:cubicBezTo>
                  <a:close/>
                  <a:moveTo>
                    <a:pt x="15184" y="807"/>
                  </a:moveTo>
                  <a:cubicBezTo>
                    <a:pt x="15824" y="1795"/>
                    <a:pt x="15692" y="3067"/>
                    <a:pt x="15391" y="3798"/>
                  </a:cubicBezTo>
                  <a:lnTo>
                    <a:pt x="15277" y="3820"/>
                  </a:lnTo>
                  <a:cubicBezTo>
                    <a:pt x="15301" y="3769"/>
                    <a:pt x="15321" y="3715"/>
                    <a:pt x="15343" y="3663"/>
                  </a:cubicBezTo>
                  <a:cubicBezTo>
                    <a:pt x="15370" y="3589"/>
                    <a:pt x="15394" y="3513"/>
                    <a:pt x="15420" y="3438"/>
                  </a:cubicBezTo>
                  <a:cubicBezTo>
                    <a:pt x="15509" y="3132"/>
                    <a:pt x="15555" y="2814"/>
                    <a:pt x="15557" y="2496"/>
                  </a:cubicBezTo>
                  <a:cubicBezTo>
                    <a:pt x="15556" y="2416"/>
                    <a:pt x="15552" y="2336"/>
                    <a:pt x="15550" y="2256"/>
                  </a:cubicBezTo>
                  <a:cubicBezTo>
                    <a:pt x="15545" y="2177"/>
                    <a:pt x="15534" y="2097"/>
                    <a:pt x="15526" y="2018"/>
                  </a:cubicBezTo>
                  <a:lnTo>
                    <a:pt x="15518" y="1958"/>
                  </a:lnTo>
                  <a:lnTo>
                    <a:pt x="15507" y="1900"/>
                  </a:lnTo>
                  <a:lnTo>
                    <a:pt x="15483" y="1782"/>
                  </a:lnTo>
                  <a:cubicBezTo>
                    <a:pt x="15471" y="1703"/>
                    <a:pt x="15446" y="1626"/>
                    <a:pt x="15422" y="1552"/>
                  </a:cubicBezTo>
                  <a:cubicBezTo>
                    <a:pt x="15343" y="1291"/>
                    <a:pt x="15225" y="1042"/>
                    <a:pt x="15072" y="822"/>
                  </a:cubicBezTo>
                  <a:lnTo>
                    <a:pt x="15184" y="807"/>
                  </a:lnTo>
                  <a:close/>
                  <a:moveTo>
                    <a:pt x="16498" y="630"/>
                  </a:moveTo>
                  <a:cubicBezTo>
                    <a:pt x="16769" y="915"/>
                    <a:pt x="16923" y="1584"/>
                    <a:pt x="16919" y="2268"/>
                  </a:cubicBezTo>
                  <a:cubicBezTo>
                    <a:pt x="16917" y="2888"/>
                    <a:pt x="16783" y="3521"/>
                    <a:pt x="16493" y="3887"/>
                  </a:cubicBezTo>
                  <a:lnTo>
                    <a:pt x="16627" y="3562"/>
                  </a:lnTo>
                  <a:lnTo>
                    <a:pt x="15774" y="3725"/>
                  </a:lnTo>
                  <a:cubicBezTo>
                    <a:pt x="16051" y="2905"/>
                    <a:pt x="16094" y="1720"/>
                    <a:pt x="15543" y="759"/>
                  </a:cubicBezTo>
                  <a:lnTo>
                    <a:pt x="16498" y="630"/>
                  </a:lnTo>
                  <a:close/>
                  <a:moveTo>
                    <a:pt x="13680" y="1009"/>
                  </a:moveTo>
                  <a:lnTo>
                    <a:pt x="13671" y="1015"/>
                  </a:lnTo>
                  <a:cubicBezTo>
                    <a:pt x="14297" y="2019"/>
                    <a:pt x="14189" y="3308"/>
                    <a:pt x="13906" y="4083"/>
                  </a:cubicBezTo>
                  <a:lnTo>
                    <a:pt x="13797" y="4103"/>
                  </a:lnTo>
                  <a:cubicBezTo>
                    <a:pt x="13811" y="4069"/>
                    <a:pt x="13824" y="4034"/>
                    <a:pt x="13840" y="3999"/>
                  </a:cubicBezTo>
                  <a:cubicBezTo>
                    <a:pt x="13867" y="3921"/>
                    <a:pt x="13890" y="3842"/>
                    <a:pt x="13914" y="3763"/>
                  </a:cubicBezTo>
                  <a:cubicBezTo>
                    <a:pt x="14003" y="3445"/>
                    <a:pt x="14048" y="3116"/>
                    <a:pt x="14052" y="2785"/>
                  </a:cubicBezTo>
                  <a:cubicBezTo>
                    <a:pt x="14050" y="2702"/>
                    <a:pt x="14047" y="2619"/>
                    <a:pt x="14044" y="2537"/>
                  </a:cubicBezTo>
                  <a:cubicBezTo>
                    <a:pt x="14041" y="2454"/>
                    <a:pt x="14029" y="2373"/>
                    <a:pt x="14021" y="2290"/>
                  </a:cubicBezTo>
                  <a:lnTo>
                    <a:pt x="14013" y="2227"/>
                  </a:lnTo>
                  <a:lnTo>
                    <a:pt x="14001" y="2166"/>
                  </a:lnTo>
                  <a:lnTo>
                    <a:pt x="13978" y="2045"/>
                  </a:lnTo>
                  <a:cubicBezTo>
                    <a:pt x="13969" y="2005"/>
                    <a:pt x="13965" y="1963"/>
                    <a:pt x="13953" y="1924"/>
                  </a:cubicBezTo>
                  <a:lnTo>
                    <a:pt x="13917" y="1805"/>
                  </a:lnTo>
                  <a:cubicBezTo>
                    <a:pt x="13837" y="1527"/>
                    <a:pt x="13716" y="1262"/>
                    <a:pt x="13556" y="1025"/>
                  </a:cubicBezTo>
                  <a:lnTo>
                    <a:pt x="13680" y="1009"/>
                  </a:lnTo>
                  <a:close/>
                  <a:moveTo>
                    <a:pt x="15043" y="825"/>
                  </a:moveTo>
                  <a:cubicBezTo>
                    <a:pt x="15155" y="1071"/>
                    <a:pt x="15241" y="1324"/>
                    <a:pt x="15298" y="1583"/>
                  </a:cubicBezTo>
                  <a:cubicBezTo>
                    <a:pt x="15313" y="1657"/>
                    <a:pt x="15332" y="1732"/>
                    <a:pt x="15341" y="1808"/>
                  </a:cubicBezTo>
                  <a:lnTo>
                    <a:pt x="15358" y="1921"/>
                  </a:lnTo>
                  <a:lnTo>
                    <a:pt x="15365" y="1978"/>
                  </a:lnTo>
                  <a:lnTo>
                    <a:pt x="15369" y="2035"/>
                  </a:lnTo>
                  <a:cubicBezTo>
                    <a:pt x="15373" y="2111"/>
                    <a:pt x="15385" y="2186"/>
                    <a:pt x="15388" y="2263"/>
                  </a:cubicBezTo>
                  <a:cubicBezTo>
                    <a:pt x="15389" y="2339"/>
                    <a:pt x="15391" y="2415"/>
                    <a:pt x="15391" y="2492"/>
                  </a:cubicBezTo>
                  <a:lnTo>
                    <a:pt x="15385" y="2721"/>
                  </a:lnTo>
                  <a:lnTo>
                    <a:pt x="15365" y="2949"/>
                  </a:lnTo>
                  <a:cubicBezTo>
                    <a:pt x="15356" y="3025"/>
                    <a:pt x="15345" y="3101"/>
                    <a:pt x="15336" y="3177"/>
                  </a:cubicBezTo>
                  <a:lnTo>
                    <a:pt x="15294" y="3404"/>
                  </a:lnTo>
                  <a:cubicBezTo>
                    <a:pt x="15236" y="3676"/>
                    <a:pt x="15155" y="3944"/>
                    <a:pt x="15028" y="4198"/>
                  </a:cubicBezTo>
                  <a:lnTo>
                    <a:pt x="15074" y="3858"/>
                  </a:lnTo>
                  <a:lnTo>
                    <a:pt x="14290" y="4008"/>
                  </a:lnTo>
                  <a:cubicBezTo>
                    <a:pt x="14552" y="3153"/>
                    <a:pt x="14581" y="1941"/>
                    <a:pt x="14032" y="961"/>
                  </a:cubicBezTo>
                  <a:lnTo>
                    <a:pt x="15043" y="825"/>
                  </a:lnTo>
                  <a:close/>
                  <a:moveTo>
                    <a:pt x="11845" y="1256"/>
                  </a:moveTo>
                  <a:cubicBezTo>
                    <a:pt x="12463" y="2308"/>
                    <a:pt x="12340" y="3650"/>
                    <a:pt x="12049" y="4438"/>
                  </a:cubicBezTo>
                  <a:lnTo>
                    <a:pt x="11940" y="4459"/>
                  </a:lnTo>
                  <a:cubicBezTo>
                    <a:pt x="11961" y="4407"/>
                    <a:pt x="11979" y="4355"/>
                    <a:pt x="12001" y="4304"/>
                  </a:cubicBezTo>
                  <a:cubicBezTo>
                    <a:pt x="12028" y="4224"/>
                    <a:pt x="12052" y="4143"/>
                    <a:pt x="12077" y="4062"/>
                  </a:cubicBezTo>
                  <a:cubicBezTo>
                    <a:pt x="12166" y="3734"/>
                    <a:pt x="12209" y="3396"/>
                    <a:pt x="12213" y="3055"/>
                  </a:cubicBezTo>
                  <a:cubicBezTo>
                    <a:pt x="12211" y="2971"/>
                    <a:pt x="12207" y="2886"/>
                    <a:pt x="12204" y="2801"/>
                  </a:cubicBezTo>
                  <a:cubicBezTo>
                    <a:pt x="12201" y="2717"/>
                    <a:pt x="12190" y="2631"/>
                    <a:pt x="12181" y="2547"/>
                  </a:cubicBezTo>
                  <a:lnTo>
                    <a:pt x="12173" y="2483"/>
                  </a:lnTo>
                  <a:lnTo>
                    <a:pt x="12162" y="2421"/>
                  </a:lnTo>
                  <a:lnTo>
                    <a:pt x="12139" y="2295"/>
                  </a:lnTo>
                  <a:cubicBezTo>
                    <a:pt x="12130" y="2253"/>
                    <a:pt x="12126" y="2211"/>
                    <a:pt x="12113" y="2170"/>
                  </a:cubicBezTo>
                  <a:lnTo>
                    <a:pt x="12078" y="2048"/>
                  </a:lnTo>
                  <a:cubicBezTo>
                    <a:pt x="12000" y="1774"/>
                    <a:pt x="11886" y="1509"/>
                    <a:pt x="11733" y="1271"/>
                  </a:cubicBezTo>
                  <a:lnTo>
                    <a:pt x="11845" y="1256"/>
                  </a:lnTo>
                  <a:close/>
                  <a:moveTo>
                    <a:pt x="13530" y="1029"/>
                  </a:moveTo>
                  <a:cubicBezTo>
                    <a:pt x="13647" y="1293"/>
                    <a:pt x="13733" y="1561"/>
                    <a:pt x="13792" y="1837"/>
                  </a:cubicBezTo>
                  <a:cubicBezTo>
                    <a:pt x="13808" y="1914"/>
                    <a:pt x="13825" y="1992"/>
                    <a:pt x="13834" y="2071"/>
                  </a:cubicBezTo>
                  <a:lnTo>
                    <a:pt x="13851" y="2189"/>
                  </a:lnTo>
                  <a:lnTo>
                    <a:pt x="13859" y="2248"/>
                  </a:lnTo>
                  <a:lnTo>
                    <a:pt x="13862" y="2308"/>
                  </a:lnTo>
                  <a:cubicBezTo>
                    <a:pt x="13867" y="2387"/>
                    <a:pt x="13878" y="2466"/>
                    <a:pt x="13881" y="2546"/>
                  </a:cubicBezTo>
                  <a:cubicBezTo>
                    <a:pt x="13882" y="2624"/>
                    <a:pt x="13884" y="2704"/>
                    <a:pt x="13884" y="2784"/>
                  </a:cubicBezTo>
                  <a:lnTo>
                    <a:pt x="13878" y="3022"/>
                  </a:lnTo>
                  <a:lnTo>
                    <a:pt x="13858" y="3261"/>
                  </a:lnTo>
                  <a:cubicBezTo>
                    <a:pt x="13850" y="3339"/>
                    <a:pt x="13840" y="3418"/>
                    <a:pt x="13829" y="3497"/>
                  </a:cubicBezTo>
                  <a:lnTo>
                    <a:pt x="13788" y="3733"/>
                  </a:lnTo>
                  <a:cubicBezTo>
                    <a:pt x="13729" y="4018"/>
                    <a:pt x="13648" y="4299"/>
                    <a:pt x="13519" y="4566"/>
                  </a:cubicBezTo>
                  <a:lnTo>
                    <a:pt x="13556" y="4150"/>
                  </a:lnTo>
                  <a:lnTo>
                    <a:pt x="12438" y="4364"/>
                  </a:lnTo>
                  <a:cubicBezTo>
                    <a:pt x="12711" y="3490"/>
                    <a:pt x="12751" y="2231"/>
                    <a:pt x="12209" y="1209"/>
                  </a:cubicBezTo>
                  <a:lnTo>
                    <a:pt x="13530" y="1029"/>
                  </a:lnTo>
                  <a:close/>
                  <a:moveTo>
                    <a:pt x="9991" y="1505"/>
                  </a:moveTo>
                  <a:cubicBezTo>
                    <a:pt x="10621" y="2585"/>
                    <a:pt x="10503" y="3971"/>
                    <a:pt x="10212" y="4789"/>
                  </a:cubicBezTo>
                  <a:lnTo>
                    <a:pt x="10106" y="4810"/>
                  </a:lnTo>
                  <a:cubicBezTo>
                    <a:pt x="10125" y="4760"/>
                    <a:pt x="10142" y="4712"/>
                    <a:pt x="10162" y="4662"/>
                  </a:cubicBezTo>
                  <a:cubicBezTo>
                    <a:pt x="10189" y="4579"/>
                    <a:pt x="10212" y="4496"/>
                    <a:pt x="10237" y="4412"/>
                  </a:cubicBezTo>
                  <a:cubicBezTo>
                    <a:pt x="10324" y="4075"/>
                    <a:pt x="10369" y="3728"/>
                    <a:pt x="10373" y="3380"/>
                  </a:cubicBezTo>
                  <a:cubicBezTo>
                    <a:pt x="10371" y="3293"/>
                    <a:pt x="10368" y="3206"/>
                    <a:pt x="10365" y="3118"/>
                  </a:cubicBezTo>
                  <a:cubicBezTo>
                    <a:pt x="10362" y="3031"/>
                    <a:pt x="10350" y="2945"/>
                    <a:pt x="10342" y="2858"/>
                  </a:cubicBezTo>
                  <a:lnTo>
                    <a:pt x="10334" y="2792"/>
                  </a:lnTo>
                  <a:lnTo>
                    <a:pt x="10322" y="2728"/>
                  </a:lnTo>
                  <a:lnTo>
                    <a:pt x="10299" y="2600"/>
                  </a:lnTo>
                  <a:cubicBezTo>
                    <a:pt x="10290" y="2557"/>
                    <a:pt x="10286" y="2515"/>
                    <a:pt x="10274" y="2471"/>
                  </a:cubicBezTo>
                  <a:lnTo>
                    <a:pt x="10238" y="2346"/>
                  </a:lnTo>
                  <a:cubicBezTo>
                    <a:pt x="10160" y="2054"/>
                    <a:pt x="10040" y="1771"/>
                    <a:pt x="9879" y="1521"/>
                  </a:cubicBezTo>
                  <a:lnTo>
                    <a:pt x="9991" y="1505"/>
                  </a:lnTo>
                  <a:close/>
                  <a:moveTo>
                    <a:pt x="11704" y="1274"/>
                  </a:moveTo>
                  <a:cubicBezTo>
                    <a:pt x="11814" y="1536"/>
                    <a:pt x="11898" y="1804"/>
                    <a:pt x="11953" y="2077"/>
                  </a:cubicBezTo>
                  <a:cubicBezTo>
                    <a:pt x="11969" y="2158"/>
                    <a:pt x="11987" y="2238"/>
                    <a:pt x="11996" y="2320"/>
                  </a:cubicBezTo>
                  <a:lnTo>
                    <a:pt x="12013" y="2441"/>
                  </a:lnTo>
                  <a:lnTo>
                    <a:pt x="12021" y="2502"/>
                  </a:lnTo>
                  <a:lnTo>
                    <a:pt x="12024" y="2563"/>
                  </a:lnTo>
                  <a:cubicBezTo>
                    <a:pt x="12028" y="2645"/>
                    <a:pt x="12040" y="2726"/>
                    <a:pt x="12043" y="2808"/>
                  </a:cubicBezTo>
                  <a:cubicBezTo>
                    <a:pt x="12044" y="2890"/>
                    <a:pt x="12047" y="2972"/>
                    <a:pt x="12047" y="3052"/>
                  </a:cubicBezTo>
                  <a:lnTo>
                    <a:pt x="12040" y="3299"/>
                  </a:lnTo>
                  <a:lnTo>
                    <a:pt x="12021" y="3544"/>
                  </a:lnTo>
                  <a:cubicBezTo>
                    <a:pt x="12013" y="3625"/>
                    <a:pt x="12001" y="3707"/>
                    <a:pt x="11991" y="3788"/>
                  </a:cubicBezTo>
                  <a:lnTo>
                    <a:pt x="11949" y="4031"/>
                  </a:lnTo>
                  <a:cubicBezTo>
                    <a:pt x="11892" y="4317"/>
                    <a:pt x="11815" y="4600"/>
                    <a:pt x="11691" y="4868"/>
                  </a:cubicBezTo>
                  <a:lnTo>
                    <a:pt x="11742" y="4495"/>
                  </a:lnTo>
                  <a:lnTo>
                    <a:pt x="10606" y="4713"/>
                  </a:lnTo>
                  <a:cubicBezTo>
                    <a:pt x="10877" y="3807"/>
                    <a:pt x="10914" y="2506"/>
                    <a:pt x="10363" y="1454"/>
                  </a:cubicBezTo>
                  <a:lnTo>
                    <a:pt x="11704" y="1274"/>
                  </a:lnTo>
                  <a:close/>
                  <a:moveTo>
                    <a:pt x="9855" y="1523"/>
                  </a:moveTo>
                  <a:cubicBezTo>
                    <a:pt x="9970" y="1800"/>
                    <a:pt x="10057" y="2085"/>
                    <a:pt x="10115" y="2376"/>
                  </a:cubicBezTo>
                  <a:cubicBezTo>
                    <a:pt x="10131" y="2459"/>
                    <a:pt x="10149" y="2539"/>
                    <a:pt x="10158" y="2624"/>
                  </a:cubicBezTo>
                  <a:lnTo>
                    <a:pt x="10175" y="2750"/>
                  </a:lnTo>
                  <a:lnTo>
                    <a:pt x="10182" y="2812"/>
                  </a:lnTo>
                  <a:lnTo>
                    <a:pt x="10187" y="2875"/>
                  </a:lnTo>
                  <a:cubicBezTo>
                    <a:pt x="10190" y="2959"/>
                    <a:pt x="10202" y="3042"/>
                    <a:pt x="10203" y="3127"/>
                  </a:cubicBezTo>
                  <a:cubicBezTo>
                    <a:pt x="10204" y="3211"/>
                    <a:pt x="10207" y="3295"/>
                    <a:pt x="10207" y="3379"/>
                  </a:cubicBezTo>
                  <a:lnTo>
                    <a:pt x="10200" y="3632"/>
                  </a:lnTo>
                  <a:lnTo>
                    <a:pt x="10181" y="3884"/>
                  </a:lnTo>
                  <a:cubicBezTo>
                    <a:pt x="10173" y="3967"/>
                    <a:pt x="10162" y="4050"/>
                    <a:pt x="10151" y="4134"/>
                  </a:cubicBezTo>
                  <a:lnTo>
                    <a:pt x="10110" y="4384"/>
                  </a:lnTo>
                  <a:cubicBezTo>
                    <a:pt x="10058" y="4656"/>
                    <a:pt x="9987" y="4923"/>
                    <a:pt x="9881" y="5181"/>
                  </a:cubicBezTo>
                  <a:lnTo>
                    <a:pt x="9919" y="4845"/>
                  </a:lnTo>
                  <a:lnTo>
                    <a:pt x="8599" y="5098"/>
                  </a:lnTo>
                  <a:cubicBezTo>
                    <a:pt x="8858" y="4210"/>
                    <a:pt x="8945" y="2883"/>
                    <a:pt x="8358" y="1725"/>
                  </a:cubicBezTo>
                  <a:lnTo>
                    <a:pt x="9855" y="1523"/>
                  </a:lnTo>
                  <a:close/>
                  <a:moveTo>
                    <a:pt x="7981" y="1775"/>
                  </a:moveTo>
                  <a:cubicBezTo>
                    <a:pt x="8626" y="2936"/>
                    <a:pt x="8484" y="4346"/>
                    <a:pt x="8202" y="5173"/>
                  </a:cubicBezTo>
                  <a:lnTo>
                    <a:pt x="8100" y="5191"/>
                  </a:lnTo>
                  <a:cubicBezTo>
                    <a:pt x="8120" y="5142"/>
                    <a:pt x="8137" y="5090"/>
                    <a:pt x="8156" y="5039"/>
                  </a:cubicBezTo>
                  <a:cubicBezTo>
                    <a:pt x="8182" y="4953"/>
                    <a:pt x="8208" y="4868"/>
                    <a:pt x="8232" y="4781"/>
                  </a:cubicBezTo>
                  <a:cubicBezTo>
                    <a:pt x="8321" y="4434"/>
                    <a:pt x="8364" y="4075"/>
                    <a:pt x="8368" y="3717"/>
                  </a:cubicBezTo>
                  <a:lnTo>
                    <a:pt x="8359" y="3447"/>
                  </a:lnTo>
                  <a:cubicBezTo>
                    <a:pt x="8356" y="3357"/>
                    <a:pt x="8346" y="3268"/>
                    <a:pt x="8337" y="3179"/>
                  </a:cubicBezTo>
                  <a:lnTo>
                    <a:pt x="8328" y="3111"/>
                  </a:lnTo>
                  <a:lnTo>
                    <a:pt x="8317" y="3045"/>
                  </a:lnTo>
                  <a:lnTo>
                    <a:pt x="8294" y="2911"/>
                  </a:lnTo>
                  <a:cubicBezTo>
                    <a:pt x="8285" y="2868"/>
                    <a:pt x="8281" y="2822"/>
                    <a:pt x="8268" y="2780"/>
                  </a:cubicBezTo>
                  <a:lnTo>
                    <a:pt x="8234" y="2649"/>
                  </a:lnTo>
                  <a:cubicBezTo>
                    <a:pt x="8154" y="2346"/>
                    <a:pt x="8035" y="2053"/>
                    <a:pt x="7872" y="1789"/>
                  </a:cubicBezTo>
                  <a:lnTo>
                    <a:pt x="7981" y="1775"/>
                  </a:lnTo>
                  <a:close/>
                  <a:moveTo>
                    <a:pt x="7849" y="1792"/>
                  </a:moveTo>
                  <a:cubicBezTo>
                    <a:pt x="7964" y="2081"/>
                    <a:pt x="8051" y="2378"/>
                    <a:pt x="8109" y="2678"/>
                  </a:cubicBezTo>
                  <a:cubicBezTo>
                    <a:pt x="8124" y="2764"/>
                    <a:pt x="8142" y="2849"/>
                    <a:pt x="8151" y="2936"/>
                  </a:cubicBezTo>
                  <a:lnTo>
                    <a:pt x="8168" y="3066"/>
                  </a:lnTo>
                  <a:lnTo>
                    <a:pt x="8176" y="3130"/>
                  </a:lnTo>
                  <a:lnTo>
                    <a:pt x="8179" y="3195"/>
                  </a:lnTo>
                  <a:cubicBezTo>
                    <a:pt x="8183" y="3282"/>
                    <a:pt x="8195" y="3368"/>
                    <a:pt x="8198" y="3456"/>
                  </a:cubicBezTo>
                  <a:lnTo>
                    <a:pt x="8202" y="3717"/>
                  </a:lnTo>
                  <a:lnTo>
                    <a:pt x="8195" y="3977"/>
                  </a:lnTo>
                  <a:lnTo>
                    <a:pt x="8176" y="4237"/>
                  </a:lnTo>
                  <a:cubicBezTo>
                    <a:pt x="8168" y="4324"/>
                    <a:pt x="8156" y="4409"/>
                    <a:pt x="8146" y="4496"/>
                  </a:cubicBezTo>
                  <a:lnTo>
                    <a:pt x="8105" y="4754"/>
                  </a:lnTo>
                  <a:cubicBezTo>
                    <a:pt x="8053" y="5031"/>
                    <a:pt x="7982" y="5305"/>
                    <a:pt x="7878" y="5570"/>
                  </a:cubicBezTo>
                  <a:lnTo>
                    <a:pt x="7922" y="5227"/>
                  </a:lnTo>
                  <a:lnTo>
                    <a:pt x="6742" y="5453"/>
                  </a:lnTo>
                  <a:cubicBezTo>
                    <a:pt x="6780" y="5350"/>
                    <a:pt x="6818" y="5238"/>
                    <a:pt x="6850" y="5117"/>
                  </a:cubicBezTo>
                  <a:cubicBezTo>
                    <a:pt x="7015" y="4469"/>
                    <a:pt x="7050" y="3407"/>
                    <a:pt x="6300" y="2002"/>
                  </a:cubicBezTo>
                  <a:lnTo>
                    <a:pt x="7849" y="1792"/>
                  </a:lnTo>
                  <a:close/>
                  <a:moveTo>
                    <a:pt x="770" y="1624"/>
                  </a:moveTo>
                  <a:lnTo>
                    <a:pt x="6317" y="2402"/>
                  </a:lnTo>
                  <a:cubicBezTo>
                    <a:pt x="6617" y="3046"/>
                    <a:pt x="6745" y="3606"/>
                    <a:pt x="6777" y="4074"/>
                  </a:cubicBezTo>
                  <a:lnTo>
                    <a:pt x="1077" y="3057"/>
                  </a:lnTo>
                  <a:lnTo>
                    <a:pt x="1077" y="3057"/>
                  </a:lnTo>
                  <a:lnTo>
                    <a:pt x="6782" y="4186"/>
                  </a:lnTo>
                  <a:cubicBezTo>
                    <a:pt x="6786" y="4298"/>
                    <a:pt x="6784" y="4403"/>
                    <a:pt x="6779" y="4502"/>
                  </a:cubicBezTo>
                  <a:lnTo>
                    <a:pt x="3830" y="3986"/>
                  </a:lnTo>
                  <a:lnTo>
                    <a:pt x="6772" y="4610"/>
                  </a:lnTo>
                  <a:cubicBezTo>
                    <a:pt x="6756" y="4781"/>
                    <a:pt x="6729" y="4934"/>
                    <a:pt x="6695" y="5069"/>
                  </a:cubicBezTo>
                  <a:cubicBezTo>
                    <a:pt x="6646" y="5262"/>
                    <a:pt x="6582" y="5429"/>
                    <a:pt x="6517" y="5570"/>
                  </a:cubicBezTo>
                  <a:lnTo>
                    <a:pt x="1078" y="4148"/>
                  </a:lnTo>
                  <a:lnTo>
                    <a:pt x="6467" y="5668"/>
                  </a:lnTo>
                  <a:cubicBezTo>
                    <a:pt x="6446" y="5709"/>
                    <a:pt x="6426" y="5746"/>
                    <a:pt x="6405" y="5781"/>
                  </a:cubicBezTo>
                  <a:cubicBezTo>
                    <a:pt x="3682" y="5165"/>
                    <a:pt x="1133" y="4280"/>
                    <a:pt x="693" y="4125"/>
                  </a:cubicBezTo>
                  <a:lnTo>
                    <a:pt x="715" y="3987"/>
                  </a:lnTo>
                  <a:cubicBezTo>
                    <a:pt x="732" y="3921"/>
                    <a:pt x="747" y="3857"/>
                    <a:pt x="760" y="3791"/>
                  </a:cubicBezTo>
                  <a:lnTo>
                    <a:pt x="6172" y="5014"/>
                  </a:lnTo>
                  <a:lnTo>
                    <a:pt x="6172" y="5014"/>
                  </a:lnTo>
                  <a:lnTo>
                    <a:pt x="779" y="3684"/>
                  </a:lnTo>
                  <a:cubicBezTo>
                    <a:pt x="849" y="3289"/>
                    <a:pt x="867" y="2904"/>
                    <a:pt x="858" y="2564"/>
                  </a:cubicBezTo>
                  <a:lnTo>
                    <a:pt x="858" y="2564"/>
                  </a:lnTo>
                  <a:lnTo>
                    <a:pt x="3824" y="3033"/>
                  </a:lnTo>
                  <a:lnTo>
                    <a:pt x="3824" y="3033"/>
                  </a:lnTo>
                  <a:lnTo>
                    <a:pt x="855" y="2454"/>
                  </a:lnTo>
                  <a:cubicBezTo>
                    <a:pt x="851" y="2369"/>
                    <a:pt x="846" y="2288"/>
                    <a:pt x="841" y="2210"/>
                  </a:cubicBezTo>
                  <a:lnTo>
                    <a:pt x="841" y="2210"/>
                  </a:lnTo>
                  <a:lnTo>
                    <a:pt x="2338" y="2414"/>
                  </a:lnTo>
                  <a:lnTo>
                    <a:pt x="833" y="2103"/>
                  </a:lnTo>
                  <a:cubicBezTo>
                    <a:pt x="824" y="2015"/>
                    <a:pt x="814" y="1932"/>
                    <a:pt x="805" y="1857"/>
                  </a:cubicBezTo>
                  <a:lnTo>
                    <a:pt x="805" y="1857"/>
                  </a:lnTo>
                  <a:lnTo>
                    <a:pt x="6120" y="2590"/>
                  </a:lnTo>
                  <a:lnTo>
                    <a:pt x="789" y="1745"/>
                  </a:lnTo>
                  <a:cubicBezTo>
                    <a:pt x="783" y="1701"/>
                    <a:pt x="777" y="1661"/>
                    <a:pt x="770" y="1624"/>
                  </a:cubicBezTo>
                  <a:close/>
                  <a:moveTo>
                    <a:pt x="542" y="4012"/>
                  </a:moveTo>
                  <a:lnTo>
                    <a:pt x="513" y="4162"/>
                  </a:lnTo>
                  <a:cubicBezTo>
                    <a:pt x="505" y="4202"/>
                    <a:pt x="529" y="4241"/>
                    <a:pt x="566" y="4256"/>
                  </a:cubicBezTo>
                  <a:cubicBezTo>
                    <a:pt x="594" y="4266"/>
                    <a:pt x="3338" y="5252"/>
                    <a:pt x="6305" y="5927"/>
                  </a:cubicBezTo>
                  <a:cubicBezTo>
                    <a:pt x="6266" y="5983"/>
                    <a:pt x="6231" y="6028"/>
                    <a:pt x="6205" y="6059"/>
                  </a:cubicBezTo>
                  <a:cubicBezTo>
                    <a:pt x="3549" y="5552"/>
                    <a:pt x="209" y="4279"/>
                    <a:pt x="209" y="4279"/>
                  </a:cubicBezTo>
                  <a:cubicBezTo>
                    <a:pt x="156" y="4060"/>
                    <a:pt x="378" y="4015"/>
                    <a:pt x="542" y="4012"/>
                  </a:cubicBezTo>
                  <a:close/>
                  <a:moveTo>
                    <a:pt x="10591" y="0"/>
                  </a:moveTo>
                  <a:cubicBezTo>
                    <a:pt x="10586" y="0"/>
                    <a:pt x="10580" y="0"/>
                    <a:pt x="10575" y="2"/>
                  </a:cubicBezTo>
                  <a:lnTo>
                    <a:pt x="193" y="1017"/>
                  </a:lnTo>
                  <a:cubicBezTo>
                    <a:pt x="126" y="1023"/>
                    <a:pt x="69" y="1070"/>
                    <a:pt x="50" y="1136"/>
                  </a:cubicBezTo>
                  <a:cubicBezTo>
                    <a:pt x="41" y="1166"/>
                    <a:pt x="0" y="1329"/>
                    <a:pt x="94" y="1453"/>
                  </a:cubicBezTo>
                  <a:cubicBezTo>
                    <a:pt x="134" y="1506"/>
                    <a:pt x="209" y="1568"/>
                    <a:pt x="348" y="1568"/>
                  </a:cubicBezTo>
                  <a:cubicBezTo>
                    <a:pt x="437" y="1568"/>
                    <a:pt x="520" y="1560"/>
                    <a:pt x="587" y="1551"/>
                  </a:cubicBezTo>
                  <a:lnTo>
                    <a:pt x="587" y="1551"/>
                  </a:lnTo>
                  <a:cubicBezTo>
                    <a:pt x="655" y="1916"/>
                    <a:pt x="793" y="2876"/>
                    <a:pt x="578" y="3846"/>
                  </a:cubicBezTo>
                  <a:lnTo>
                    <a:pt x="564" y="3846"/>
                  </a:lnTo>
                  <a:cubicBezTo>
                    <a:pt x="344" y="3846"/>
                    <a:pt x="191" y="3901"/>
                    <a:pt x="104" y="4010"/>
                  </a:cubicBezTo>
                  <a:cubicBezTo>
                    <a:pt x="58" y="4068"/>
                    <a:pt x="12" y="4169"/>
                    <a:pt x="48" y="4317"/>
                  </a:cubicBezTo>
                  <a:cubicBezTo>
                    <a:pt x="62" y="4371"/>
                    <a:pt x="99" y="4413"/>
                    <a:pt x="151" y="4433"/>
                  </a:cubicBezTo>
                  <a:cubicBezTo>
                    <a:pt x="185" y="4445"/>
                    <a:pt x="3579" y="5731"/>
                    <a:pt x="6228" y="6229"/>
                  </a:cubicBezTo>
                  <a:cubicBezTo>
                    <a:pt x="6238" y="6231"/>
                    <a:pt x="6248" y="6232"/>
                    <a:pt x="6259" y="6232"/>
                  </a:cubicBezTo>
                  <a:cubicBezTo>
                    <a:pt x="6262" y="6232"/>
                    <a:pt x="6268" y="6231"/>
                    <a:pt x="6271" y="6231"/>
                  </a:cubicBezTo>
                  <a:lnTo>
                    <a:pt x="6273" y="6232"/>
                  </a:lnTo>
                  <a:lnTo>
                    <a:pt x="6274" y="6231"/>
                  </a:lnTo>
                  <a:cubicBezTo>
                    <a:pt x="6280" y="6231"/>
                    <a:pt x="6285" y="6231"/>
                    <a:pt x="6290" y="6229"/>
                  </a:cubicBezTo>
                  <a:cubicBezTo>
                    <a:pt x="6644" y="6163"/>
                    <a:pt x="14991" y="4604"/>
                    <a:pt x="16088" y="4347"/>
                  </a:cubicBezTo>
                  <a:cubicBezTo>
                    <a:pt x="16818" y="4177"/>
                    <a:pt x="17083" y="3160"/>
                    <a:pt x="17088" y="2267"/>
                  </a:cubicBezTo>
                  <a:cubicBezTo>
                    <a:pt x="17089" y="1625"/>
                    <a:pt x="16948" y="763"/>
                    <a:pt x="16538" y="441"/>
                  </a:cubicBezTo>
                  <a:cubicBezTo>
                    <a:pt x="16512" y="420"/>
                    <a:pt x="16479" y="409"/>
                    <a:pt x="16447" y="407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4618550" y="1889150"/>
              <a:ext cx="57075" cy="13375"/>
            </a:xfrm>
            <a:custGeom>
              <a:avLst/>
              <a:gdLst/>
              <a:ahLst/>
              <a:cxnLst/>
              <a:rect l="l" t="t" r="r" b="b"/>
              <a:pathLst>
                <a:path w="2283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57"/>
                    <a:pt x="376" y="107"/>
                    <a:pt x="566" y="155"/>
                  </a:cubicBezTo>
                  <a:cubicBezTo>
                    <a:pt x="755" y="204"/>
                    <a:pt x="945" y="250"/>
                    <a:pt x="1135" y="295"/>
                  </a:cubicBezTo>
                  <a:cubicBezTo>
                    <a:pt x="1325" y="339"/>
                    <a:pt x="1515" y="383"/>
                    <a:pt x="1706" y="422"/>
                  </a:cubicBezTo>
                  <a:lnTo>
                    <a:pt x="1993" y="482"/>
                  </a:lnTo>
                  <a:cubicBezTo>
                    <a:pt x="2089" y="499"/>
                    <a:pt x="2185" y="519"/>
                    <a:pt x="2282" y="535"/>
                  </a:cubicBezTo>
                  <a:cubicBezTo>
                    <a:pt x="2189" y="507"/>
                    <a:pt x="2095" y="482"/>
                    <a:pt x="2000" y="455"/>
                  </a:cubicBezTo>
                  <a:lnTo>
                    <a:pt x="1716" y="380"/>
                  </a:lnTo>
                  <a:cubicBezTo>
                    <a:pt x="1527" y="331"/>
                    <a:pt x="1337" y="286"/>
                    <a:pt x="1147" y="240"/>
                  </a:cubicBezTo>
                  <a:cubicBezTo>
                    <a:pt x="957" y="197"/>
                    <a:pt x="767" y="152"/>
                    <a:pt x="575" y="114"/>
                  </a:cubicBezTo>
                  <a:cubicBezTo>
                    <a:pt x="384" y="73"/>
                    <a:pt x="193" y="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4646150" y="1879800"/>
              <a:ext cx="103150" cy="17800"/>
            </a:xfrm>
            <a:custGeom>
              <a:avLst/>
              <a:gdLst/>
              <a:ahLst/>
              <a:cxnLst/>
              <a:rect l="l" t="t" r="r" b="b"/>
              <a:pathLst>
                <a:path w="4126" h="712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71"/>
                    <a:pt x="685" y="135"/>
                    <a:pt x="1028" y="199"/>
                  </a:cubicBezTo>
                  <a:cubicBezTo>
                    <a:pt x="1370" y="264"/>
                    <a:pt x="1715" y="323"/>
                    <a:pt x="2058" y="384"/>
                  </a:cubicBezTo>
                  <a:cubicBezTo>
                    <a:pt x="2402" y="441"/>
                    <a:pt x="2746" y="501"/>
                    <a:pt x="3090" y="555"/>
                  </a:cubicBezTo>
                  <a:lnTo>
                    <a:pt x="3607" y="637"/>
                  </a:lnTo>
                  <a:cubicBezTo>
                    <a:pt x="3779" y="662"/>
                    <a:pt x="3951" y="689"/>
                    <a:pt x="4125" y="712"/>
                  </a:cubicBezTo>
                  <a:cubicBezTo>
                    <a:pt x="3954" y="675"/>
                    <a:pt x="3783" y="643"/>
                    <a:pt x="3612" y="610"/>
                  </a:cubicBezTo>
                  <a:lnTo>
                    <a:pt x="3098" y="513"/>
                  </a:lnTo>
                  <a:cubicBezTo>
                    <a:pt x="2754" y="449"/>
                    <a:pt x="2411" y="389"/>
                    <a:pt x="2068" y="328"/>
                  </a:cubicBezTo>
                  <a:cubicBezTo>
                    <a:pt x="1723" y="271"/>
                    <a:pt x="1380" y="212"/>
                    <a:pt x="1036" y="157"/>
                  </a:cubicBezTo>
                  <a:cubicBezTo>
                    <a:pt x="691" y="103"/>
                    <a:pt x="346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4666100" y="1867875"/>
              <a:ext cx="81125" cy="13250"/>
            </a:xfrm>
            <a:custGeom>
              <a:avLst/>
              <a:gdLst/>
              <a:ahLst/>
              <a:cxnLst/>
              <a:rect l="l" t="t" r="r" b="b"/>
              <a:pathLst>
                <a:path w="3245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57"/>
                    <a:pt x="538" y="106"/>
                    <a:pt x="809" y="154"/>
                  </a:cubicBezTo>
                  <a:cubicBezTo>
                    <a:pt x="1079" y="202"/>
                    <a:pt x="1349" y="246"/>
                    <a:pt x="1619" y="292"/>
                  </a:cubicBezTo>
                  <a:cubicBezTo>
                    <a:pt x="1888" y="334"/>
                    <a:pt x="2158" y="378"/>
                    <a:pt x="2430" y="419"/>
                  </a:cubicBezTo>
                  <a:lnTo>
                    <a:pt x="2836" y="477"/>
                  </a:lnTo>
                  <a:cubicBezTo>
                    <a:pt x="2972" y="493"/>
                    <a:pt x="3109" y="513"/>
                    <a:pt x="3245" y="529"/>
                  </a:cubicBezTo>
                  <a:cubicBezTo>
                    <a:pt x="3110" y="502"/>
                    <a:pt x="2975" y="477"/>
                    <a:pt x="2841" y="451"/>
                  </a:cubicBezTo>
                  <a:lnTo>
                    <a:pt x="2437" y="377"/>
                  </a:lnTo>
                  <a:cubicBezTo>
                    <a:pt x="2168" y="328"/>
                    <a:pt x="1897" y="285"/>
                    <a:pt x="1628" y="238"/>
                  </a:cubicBezTo>
                  <a:cubicBezTo>
                    <a:pt x="1356" y="197"/>
                    <a:pt x="1086" y="152"/>
                    <a:pt x="815" y="113"/>
                  </a:cubicBezTo>
                  <a:cubicBezTo>
                    <a:pt x="545" y="72"/>
                    <a:pt x="272" y="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4629975" y="1810000"/>
              <a:ext cx="337775" cy="36650"/>
            </a:xfrm>
            <a:custGeom>
              <a:avLst/>
              <a:gdLst/>
              <a:ahLst/>
              <a:cxnLst/>
              <a:rect l="l" t="t" r="r" b="b"/>
              <a:pathLst>
                <a:path w="13511" h="1466" extrusionOk="0">
                  <a:moveTo>
                    <a:pt x="9053" y="104"/>
                  </a:moveTo>
                  <a:lnTo>
                    <a:pt x="12457" y="374"/>
                  </a:lnTo>
                  <a:lnTo>
                    <a:pt x="4585" y="1337"/>
                  </a:lnTo>
                  <a:lnTo>
                    <a:pt x="975" y="929"/>
                  </a:lnTo>
                  <a:lnTo>
                    <a:pt x="9053" y="104"/>
                  </a:lnTo>
                  <a:close/>
                  <a:moveTo>
                    <a:pt x="9058" y="1"/>
                  </a:moveTo>
                  <a:lnTo>
                    <a:pt x="0" y="926"/>
                  </a:lnTo>
                  <a:lnTo>
                    <a:pt x="4587" y="1465"/>
                  </a:lnTo>
                  <a:lnTo>
                    <a:pt x="13511" y="345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32C8FF-76F6-469F-A50B-F462A0CC7F5A}"/>
              </a:ext>
            </a:extLst>
          </p:cNvPr>
          <p:cNvSpPr txBox="1"/>
          <p:nvPr/>
        </p:nvSpPr>
        <p:spPr>
          <a:xfrm>
            <a:off x="588583" y="623627"/>
            <a:ext cx="461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Định dạng dữ liệu số: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9DB954-F8E1-6E8A-3EDB-5936BB143B3E}"/>
              </a:ext>
            </a:extLst>
          </p:cNvPr>
          <p:cNvSpPr/>
          <p:nvPr/>
        </p:nvSpPr>
        <p:spPr>
          <a:xfrm>
            <a:off x="299988" y="1996425"/>
            <a:ext cx="1223213" cy="2856050"/>
          </a:xfrm>
          <a:custGeom>
            <a:avLst/>
            <a:gdLst>
              <a:gd name="connsiteX0" fmla="*/ 0 w 1223213"/>
              <a:gd name="connsiteY0" fmla="*/ 122321 h 2856050"/>
              <a:gd name="connsiteX1" fmla="*/ 122321 w 1223213"/>
              <a:gd name="connsiteY1" fmla="*/ 0 h 2856050"/>
              <a:gd name="connsiteX2" fmla="*/ 1100892 w 1223213"/>
              <a:gd name="connsiteY2" fmla="*/ 0 h 2856050"/>
              <a:gd name="connsiteX3" fmla="*/ 1223213 w 1223213"/>
              <a:gd name="connsiteY3" fmla="*/ 122321 h 2856050"/>
              <a:gd name="connsiteX4" fmla="*/ 1223213 w 1223213"/>
              <a:gd name="connsiteY4" fmla="*/ 2733729 h 2856050"/>
              <a:gd name="connsiteX5" fmla="*/ 1100892 w 1223213"/>
              <a:gd name="connsiteY5" fmla="*/ 2856050 h 2856050"/>
              <a:gd name="connsiteX6" fmla="*/ 122321 w 1223213"/>
              <a:gd name="connsiteY6" fmla="*/ 2856050 h 2856050"/>
              <a:gd name="connsiteX7" fmla="*/ 0 w 1223213"/>
              <a:gd name="connsiteY7" fmla="*/ 2733729 h 2856050"/>
              <a:gd name="connsiteX8" fmla="*/ 0 w 1223213"/>
              <a:gd name="connsiteY8" fmla="*/ 122321 h 28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13" h="2856050">
                <a:moveTo>
                  <a:pt x="0" y="122321"/>
                </a:moveTo>
                <a:cubicBezTo>
                  <a:pt x="0" y="54765"/>
                  <a:pt x="54765" y="0"/>
                  <a:pt x="122321" y="0"/>
                </a:cubicBezTo>
                <a:lnTo>
                  <a:pt x="1100892" y="0"/>
                </a:lnTo>
                <a:cubicBezTo>
                  <a:pt x="1168448" y="0"/>
                  <a:pt x="1223213" y="54765"/>
                  <a:pt x="1223213" y="122321"/>
                </a:cubicBezTo>
                <a:lnTo>
                  <a:pt x="1223213" y="2733729"/>
                </a:lnTo>
                <a:cubicBezTo>
                  <a:pt x="1223213" y="2801285"/>
                  <a:pt x="1168448" y="2856050"/>
                  <a:pt x="1100892" y="2856050"/>
                </a:cubicBezTo>
                <a:lnTo>
                  <a:pt x="122321" y="2856050"/>
                </a:lnTo>
                <a:cubicBezTo>
                  <a:pt x="54765" y="2856050"/>
                  <a:pt x="0" y="2801285"/>
                  <a:pt x="0" y="2733729"/>
                </a:cubicBezTo>
                <a:lnTo>
                  <a:pt x="0" y="122321"/>
                </a:lnTo>
                <a:close/>
              </a:path>
            </a:pathLst>
          </a:custGeom>
          <a:solidFill>
            <a:srgbClr val="F0E9E0"/>
          </a:solidFill>
          <a:ln w="28575">
            <a:solidFill>
              <a:srgbClr val="FFA8B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ô hoặc vùng dữ liệu.</a:t>
            </a:r>
            <a:endParaRPr lang="en-US" sz="18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B4C9890-41A4-140F-0E3B-539A64120BC2}"/>
              </a:ext>
            </a:extLst>
          </p:cNvPr>
          <p:cNvSpPr/>
          <p:nvPr/>
        </p:nvSpPr>
        <p:spPr>
          <a:xfrm>
            <a:off x="1645523" y="3272771"/>
            <a:ext cx="259321" cy="303356"/>
          </a:xfrm>
          <a:custGeom>
            <a:avLst/>
            <a:gdLst>
              <a:gd name="connsiteX0" fmla="*/ 0 w 259321"/>
              <a:gd name="connsiteY0" fmla="*/ 60671 h 303356"/>
              <a:gd name="connsiteX1" fmla="*/ 129661 w 259321"/>
              <a:gd name="connsiteY1" fmla="*/ 60671 h 303356"/>
              <a:gd name="connsiteX2" fmla="*/ 129661 w 259321"/>
              <a:gd name="connsiteY2" fmla="*/ 0 h 303356"/>
              <a:gd name="connsiteX3" fmla="*/ 259321 w 259321"/>
              <a:gd name="connsiteY3" fmla="*/ 151678 h 303356"/>
              <a:gd name="connsiteX4" fmla="*/ 129661 w 259321"/>
              <a:gd name="connsiteY4" fmla="*/ 303356 h 303356"/>
              <a:gd name="connsiteX5" fmla="*/ 129661 w 259321"/>
              <a:gd name="connsiteY5" fmla="*/ 242685 h 303356"/>
              <a:gd name="connsiteX6" fmla="*/ 0 w 259321"/>
              <a:gd name="connsiteY6" fmla="*/ 242685 h 303356"/>
              <a:gd name="connsiteX7" fmla="*/ 0 w 259321"/>
              <a:gd name="connsiteY7" fmla="*/ 60671 h 30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21" h="303356">
                <a:moveTo>
                  <a:pt x="0" y="60671"/>
                </a:moveTo>
                <a:lnTo>
                  <a:pt x="129661" y="60671"/>
                </a:lnTo>
                <a:lnTo>
                  <a:pt x="129661" y="0"/>
                </a:lnTo>
                <a:lnTo>
                  <a:pt x="259321" y="151678"/>
                </a:lnTo>
                <a:lnTo>
                  <a:pt x="129661" y="303356"/>
                </a:lnTo>
                <a:lnTo>
                  <a:pt x="129661" y="242685"/>
                </a:lnTo>
                <a:lnTo>
                  <a:pt x="0" y="242685"/>
                </a:lnTo>
                <a:lnTo>
                  <a:pt x="0" y="60671"/>
                </a:lnTo>
                <a:close/>
              </a:path>
            </a:pathLst>
          </a:custGeom>
          <a:solidFill>
            <a:srgbClr val="FFA8B0"/>
          </a:solidFill>
          <a:ln w="28575">
            <a:solidFill>
              <a:srgbClr val="FFA8B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0671" rIns="77796" bIns="60671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530BF3-830D-9E47-0DC7-24068256BBAD}"/>
              </a:ext>
            </a:extLst>
          </p:cNvPr>
          <p:cNvSpPr/>
          <p:nvPr/>
        </p:nvSpPr>
        <p:spPr>
          <a:xfrm>
            <a:off x="2012487" y="1996425"/>
            <a:ext cx="2318441" cy="2856050"/>
          </a:xfrm>
          <a:custGeom>
            <a:avLst/>
            <a:gdLst>
              <a:gd name="connsiteX0" fmla="*/ 0 w 2318441"/>
              <a:gd name="connsiteY0" fmla="*/ 231844 h 2856050"/>
              <a:gd name="connsiteX1" fmla="*/ 231844 w 2318441"/>
              <a:gd name="connsiteY1" fmla="*/ 0 h 2856050"/>
              <a:gd name="connsiteX2" fmla="*/ 2086597 w 2318441"/>
              <a:gd name="connsiteY2" fmla="*/ 0 h 2856050"/>
              <a:gd name="connsiteX3" fmla="*/ 2318441 w 2318441"/>
              <a:gd name="connsiteY3" fmla="*/ 231844 h 2856050"/>
              <a:gd name="connsiteX4" fmla="*/ 2318441 w 2318441"/>
              <a:gd name="connsiteY4" fmla="*/ 2624206 h 2856050"/>
              <a:gd name="connsiteX5" fmla="*/ 2086597 w 2318441"/>
              <a:gd name="connsiteY5" fmla="*/ 2856050 h 2856050"/>
              <a:gd name="connsiteX6" fmla="*/ 231844 w 2318441"/>
              <a:gd name="connsiteY6" fmla="*/ 2856050 h 2856050"/>
              <a:gd name="connsiteX7" fmla="*/ 0 w 2318441"/>
              <a:gd name="connsiteY7" fmla="*/ 2624206 h 2856050"/>
              <a:gd name="connsiteX8" fmla="*/ 0 w 2318441"/>
              <a:gd name="connsiteY8" fmla="*/ 231844 h 28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8441" h="2856050">
                <a:moveTo>
                  <a:pt x="0" y="231844"/>
                </a:moveTo>
                <a:cubicBezTo>
                  <a:pt x="0" y="103800"/>
                  <a:pt x="103800" y="0"/>
                  <a:pt x="231844" y="0"/>
                </a:cubicBezTo>
                <a:lnTo>
                  <a:pt x="2086597" y="0"/>
                </a:lnTo>
                <a:cubicBezTo>
                  <a:pt x="2214641" y="0"/>
                  <a:pt x="2318441" y="103800"/>
                  <a:pt x="2318441" y="231844"/>
                </a:cubicBezTo>
                <a:lnTo>
                  <a:pt x="2318441" y="2624206"/>
                </a:lnTo>
                <a:cubicBezTo>
                  <a:pt x="2318441" y="2752250"/>
                  <a:pt x="2214641" y="2856050"/>
                  <a:pt x="2086597" y="2856050"/>
                </a:cubicBezTo>
                <a:lnTo>
                  <a:pt x="231844" y="2856050"/>
                </a:lnTo>
                <a:cubicBezTo>
                  <a:pt x="103800" y="2856050"/>
                  <a:pt x="0" y="2752250"/>
                  <a:pt x="0" y="2624206"/>
                </a:cubicBezTo>
                <a:lnTo>
                  <a:pt x="0" y="231844"/>
                </a:lnTo>
                <a:close/>
              </a:path>
            </a:pathLst>
          </a:custGeom>
          <a:solidFill>
            <a:srgbClr val="F0E9E0"/>
          </a:solidFill>
          <a:ln w="28575">
            <a:solidFill>
              <a:srgbClr val="FFA8B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485" tIns="136485" rIns="136485" bIns="136485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nháy chuột vào mũi tên bên cạnh nhóm lệnh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</a:t>
            </a:r>
            <a:r>
              <a:rPr lang="en-US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cửa sổ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Cells.</a:t>
            </a:r>
            <a:endParaRPr lang="en-US" sz="18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167946-893E-5633-A005-60DF292D45CD}"/>
              </a:ext>
            </a:extLst>
          </p:cNvPr>
          <p:cNvSpPr/>
          <p:nvPr/>
        </p:nvSpPr>
        <p:spPr>
          <a:xfrm>
            <a:off x="4453250" y="3272771"/>
            <a:ext cx="259321" cy="303356"/>
          </a:xfrm>
          <a:custGeom>
            <a:avLst/>
            <a:gdLst>
              <a:gd name="connsiteX0" fmla="*/ 0 w 259321"/>
              <a:gd name="connsiteY0" fmla="*/ 60671 h 303356"/>
              <a:gd name="connsiteX1" fmla="*/ 129661 w 259321"/>
              <a:gd name="connsiteY1" fmla="*/ 60671 h 303356"/>
              <a:gd name="connsiteX2" fmla="*/ 129661 w 259321"/>
              <a:gd name="connsiteY2" fmla="*/ 0 h 303356"/>
              <a:gd name="connsiteX3" fmla="*/ 259321 w 259321"/>
              <a:gd name="connsiteY3" fmla="*/ 151678 h 303356"/>
              <a:gd name="connsiteX4" fmla="*/ 129661 w 259321"/>
              <a:gd name="connsiteY4" fmla="*/ 303356 h 303356"/>
              <a:gd name="connsiteX5" fmla="*/ 129661 w 259321"/>
              <a:gd name="connsiteY5" fmla="*/ 242685 h 303356"/>
              <a:gd name="connsiteX6" fmla="*/ 0 w 259321"/>
              <a:gd name="connsiteY6" fmla="*/ 242685 h 303356"/>
              <a:gd name="connsiteX7" fmla="*/ 0 w 259321"/>
              <a:gd name="connsiteY7" fmla="*/ 60671 h 30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21" h="303356">
                <a:moveTo>
                  <a:pt x="0" y="60671"/>
                </a:moveTo>
                <a:lnTo>
                  <a:pt x="129661" y="60671"/>
                </a:lnTo>
                <a:lnTo>
                  <a:pt x="129661" y="0"/>
                </a:lnTo>
                <a:lnTo>
                  <a:pt x="259321" y="151678"/>
                </a:lnTo>
                <a:lnTo>
                  <a:pt x="129661" y="303356"/>
                </a:lnTo>
                <a:lnTo>
                  <a:pt x="129661" y="242685"/>
                </a:lnTo>
                <a:lnTo>
                  <a:pt x="0" y="242685"/>
                </a:lnTo>
                <a:lnTo>
                  <a:pt x="0" y="60671"/>
                </a:lnTo>
                <a:close/>
              </a:path>
            </a:pathLst>
          </a:custGeom>
          <a:solidFill>
            <a:srgbClr val="FFA8B0"/>
          </a:solidFill>
          <a:ln w="28575">
            <a:solidFill>
              <a:srgbClr val="FFA8B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0671" rIns="77796" bIns="60671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7F45BD2-07DA-37D0-FFAC-C5BD329AF12B}"/>
              </a:ext>
            </a:extLst>
          </p:cNvPr>
          <p:cNvSpPr/>
          <p:nvPr/>
        </p:nvSpPr>
        <p:spPr>
          <a:xfrm>
            <a:off x="4820214" y="1996425"/>
            <a:ext cx="1223213" cy="2856050"/>
          </a:xfrm>
          <a:custGeom>
            <a:avLst/>
            <a:gdLst>
              <a:gd name="connsiteX0" fmla="*/ 0 w 1223213"/>
              <a:gd name="connsiteY0" fmla="*/ 122321 h 2856050"/>
              <a:gd name="connsiteX1" fmla="*/ 122321 w 1223213"/>
              <a:gd name="connsiteY1" fmla="*/ 0 h 2856050"/>
              <a:gd name="connsiteX2" fmla="*/ 1100892 w 1223213"/>
              <a:gd name="connsiteY2" fmla="*/ 0 h 2856050"/>
              <a:gd name="connsiteX3" fmla="*/ 1223213 w 1223213"/>
              <a:gd name="connsiteY3" fmla="*/ 122321 h 2856050"/>
              <a:gd name="connsiteX4" fmla="*/ 1223213 w 1223213"/>
              <a:gd name="connsiteY4" fmla="*/ 2733729 h 2856050"/>
              <a:gd name="connsiteX5" fmla="*/ 1100892 w 1223213"/>
              <a:gd name="connsiteY5" fmla="*/ 2856050 h 2856050"/>
              <a:gd name="connsiteX6" fmla="*/ 122321 w 1223213"/>
              <a:gd name="connsiteY6" fmla="*/ 2856050 h 2856050"/>
              <a:gd name="connsiteX7" fmla="*/ 0 w 1223213"/>
              <a:gd name="connsiteY7" fmla="*/ 2733729 h 2856050"/>
              <a:gd name="connsiteX8" fmla="*/ 0 w 1223213"/>
              <a:gd name="connsiteY8" fmla="*/ 122321 h 28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13" h="2856050">
                <a:moveTo>
                  <a:pt x="0" y="122321"/>
                </a:moveTo>
                <a:cubicBezTo>
                  <a:pt x="0" y="54765"/>
                  <a:pt x="54765" y="0"/>
                  <a:pt x="122321" y="0"/>
                </a:cubicBezTo>
                <a:lnTo>
                  <a:pt x="1100892" y="0"/>
                </a:lnTo>
                <a:cubicBezTo>
                  <a:pt x="1168448" y="0"/>
                  <a:pt x="1223213" y="54765"/>
                  <a:pt x="1223213" y="122321"/>
                </a:cubicBezTo>
                <a:lnTo>
                  <a:pt x="1223213" y="2733729"/>
                </a:lnTo>
                <a:cubicBezTo>
                  <a:pt x="1223213" y="2801285"/>
                  <a:pt x="1168448" y="2856050"/>
                  <a:pt x="1100892" y="2856050"/>
                </a:cubicBezTo>
                <a:lnTo>
                  <a:pt x="122321" y="2856050"/>
                </a:lnTo>
                <a:cubicBezTo>
                  <a:pt x="54765" y="2856050"/>
                  <a:pt x="0" y="2801285"/>
                  <a:pt x="0" y="2733729"/>
                </a:cubicBezTo>
                <a:lnTo>
                  <a:pt x="0" y="122321"/>
                </a:lnTo>
                <a:close/>
              </a:path>
            </a:pathLst>
          </a:custGeom>
          <a:solidFill>
            <a:srgbClr val="F0E9E0"/>
          </a:solidFill>
          <a:ln w="28575">
            <a:solidFill>
              <a:srgbClr val="FFA8B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7" tIns="104407" rIns="104407" bIns="104407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số chữ số thập phân trong ô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Decimal places.</a:t>
            </a:r>
            <a:endParaRPr lang="en-US" sz="1800" b="1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397BBE-CF8D-7663-3696-1ECD29102E1C}"/>
              </a:ext>
            </a:extLst>
          </p:cNvPr>
          <p:cNvSpPr/>
          <p:nvPr/>
        </p:nvSpPr>
        <p:spPr>
          <a:xfrm>
            <a:off x="6165749" y="3272771"/>
            <a:ext cx="259321" cy="303356"/>
          </a:xfrm>
          <a:custGeom>
            <a:avLst/>
            <a:gdLst>
              <a:gd name="connsiteX0" fmla="*/ 0 w 259321"/>
              <a:gd name="connsiteY0" fmla="*/ 60671 h 303356"/>
              <a:gd name="connsiteX1" fmla="*/ 129661 w 259321"/>
              <a:gd name="connsiteY1" fmla="*/ 60671 h 303356"/>
              <a:gd name="connsiteX2" fmla="*/ 129661 w 259321"/>
              <a:gd name="connsiteY2" fmla="*/ 0 h 303356"/>
              <a:gd name="connsiteX3" fmla="*/ 259321 w 259321"/>
              <a:gd name="connsiteY3" fmla="*/ 151678 h 303356"/>
              <a:gd name="connsiteX4" fmla="*/ 129661 w 259321"/>
              <a:gd name="connsiteY4" fmla="*/ 303356 h 303356"/>
              <a:gd name="connsiteX5" fmla="*/ 129661 w 259321"/>
              <a:gd name="connsiteY5" fmla="*/ 242685 h 303356"/>
              <a:gd name="connsiteX6" fmla="*/ 0 w 259321"/>
              <a:gd name="connsiteY6" fmla="*/ 242685 h 303356"/>
              <a:gd name="connsiteX7" fmla="*/ 0 w 259321"/>
              <a:gd name="connsiteY7" fmla="*/ 60671 h 30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321" h="303356">
                <a:moveTo>
                  <a:pt x="0" y="60671"/>
                </a:moveTo>
                <a:lnTo>
                  <a:pt x="129661" y="60671"/>
                </a:lnTo>
                <a:lnTo>
                  <a:pt x="129661" y="0"/>
                </a:lnTo>
                <a:lnTo>
                  <a:pt x="259321" y="151678"/>
                </a:lnTo>
                <a:lnTo>
                  <a:pt x="129661" y="303356"/>
                </a:lnTo>
                <a:lnTo>
                  <a:pt x="129661" y="242685"/>
                </a:lnTo>
                <a:lnTo>
                  <a:pt x="0" y="242685"/>
                </a:lnTo>
                <a:lnTo>
                  <a:pt x="0" y="60671"/>
                </a:lnTo>
                <a:close/>
              </a:path>
            </a:pathLst>
          </a:custGeom>
          <a:solidFill>
            <a:srgbClr val="FFA8B0"/>
          </a:solidFill>
          <a:ln w="28575">
            <a:solidFill>
              <a:srgbClr val="FFA8B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0671" rIns="77796" bIns="60671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B4CCA8-3647-0D3E-FDC4-8A5A423FEB1D}"/>
              </a:ext>
            </a:extLst>
          </p:cNvPr>
          <p:cNvSpPr/>
          <p:nvPr/>
        </p:nvSpPr>
        <p:spPr>
          <a:xfrm>
            <a:off x="6532713" y="1996425"/>
            <a:ext cx="2297304" cy="2856050"/>
          </a:xfrm>
          <a:custGeom>
            <a:avLst/>
            <a:gdLst>
              <a:gd name="connsiteX0" fmla="*/ 0 w 2297304"/>
              <a:gd name="connsiteY0" fmla="*/ 229730 h 2856050"/>
              <a:gd name="connsiteX1" fmla="*/ 229730 w 2297304"/>
              <a:gd name="connsiteY1" fmla="*/ 0 h 2856050"/>
              <a:gd name="connsiteX2" fmla="*/ 2067574 w 2297304"/>
              <a:gd name="connsiteY2" fmla="*/ 0 h 2856050"/>
              <a:gd name="connsiteX3" fmla="*/ 2297304 w 2297304"/>
              <a:gd name="connsiteY3" fmla="*/ 229730 h 2856050"/>
              <a:gd name="connsiteX4" fmla="*/ 2297304 w 2297304"/>
              <a:gd name="connsiteY4" fmla="*/ 2626320 h 2856050"/>
              <a:gd name="connsiteX5" fmla="*/ 2067574 w 2297304"/>
              <a:gd name="connsiteY5" fmla="*/ 2856050 h 2856050"/>
              <a:gd name="connsiteX6" fmla="*/ 229730 w 2297304"/>
              <a:gd name="connsiteY6" fmla="*/ 2856050 h 2856050"/>
              <a:gd name="connsiteX7" fmla="*/ 0 w 2297304"/>
              <a:gd name="connsiteY7" fmla="*/ 2626320 h 2856050"/>
              <a:gd name="connsiteX8" fmla="*/ 0 w 2297304"/>
              <a:gd name="connsiteY8" fmla="*/ 229730 h 28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7304" h="2856050">
                <a:moveTo>
                  <a:pt x="0" y="229730"/>
                </a:moveTo>
                <a:cubicBezTo>
                  <a:pt x="0" y="102854"/>
                  <a:pt x="102854" y="0"/>
                  <a:pt x="229730" y="0"/>
                </a:cubicBezTo>
                <a:lnTo>
                  <a:pt x="2067574" y="0"/>
                </a:lnTo>
                <a:cubicBezTo>
                  <a:pt x="2194450" y="0"/>
                  <a:pt x="2297304" y="102854"/>
                  <a:pt x="2297304" y="229730"/>
                </a:cubicBezTo>
                <a:lnTo>
                  <a:pt x="2297304" y="2626320"/>
                </a:lnTo>
                <a:cubicBezTo>
                  <a:pt x="2297304" y="2753196"/>
                  <a:pt x="2194450" y="2856050"/>
                  <a:pt x="2067574" y="2856050"/>
                </a:cubicBezTo>
                <a:lnTo>
                  <a:pt x="229730" y="2856050"/>
                </a:lnTo>
                <a:cubicBezTo>
                  <a:pt x="102854" y="2856050"/>
                  <a:pt x="0" y="2753196"/>
                  <a:pt x="0" y="2626320"/>
                </a:cubicBezTo>
                <a:lnTo>
                  <a:pt x="0" y="229730"/>
                </a:lnTo>
                <a:close/>
              </a:path>
            </a:pathLst>
          </a:custGeom>
          <a:solidFill>
            <a:srgbClr val="F0E9E0"/>
          </a:solidFill>
          <a:ln w="28575">
            <a:solidFill>
              <a:srgbClr val="FFA8B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866" tIns="135866" rIns="135866" bIns="135866" numCol="1" spcCol="1270" anchor="ctr" anchorCtr="0">
            <a:noAutofit/>
          </a:bodyPr>
          <a:lstStyle/>
          <a:p>
            <a:pPr marL="0" lvl="0" indent="0" algn="ctr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ô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1000 Separator</a:t>
            </a: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(,) để dùng dấu “,” ngăn cách hàng nghìn, hàng triệu,…→ Chọn </a:t>
            </a:r>
            <a:r>
              <a:rPr lang="vi-VN" sz="1800" b="1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vi-VN" sz="1800" kern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003EC-3C79-8753-F539-8E7CA4617205}"/>
              </a:ext>
            </a:extLst>
          </p:cNvPr>
          <p:cNvSpPr txBox="1"/>
          <p:nvPr/>
        </p:nvSpPr>
        <p:spPr>
          <a:xfrm>
            <a:off x="1245971" y="1365825"/>
            <a:ext cx="6652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CÁC BƯỚC ĐỊNH DẠNG DỮ LIỆU KIỂU SỐ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utoShape 4">
            <a:hlinkClick r:id="rId3" action="ppaction://hlinkfile"/>
            <a:extLst>
              <a:ext uri="{FF2B5EF4-FFF2-40B4-BE49-F238E27FC236}">
                <a16:creationId xmlns:a16="http://schemas.microsoft.com/office/drawing/2014/main" id="{9970644D-70BA-7DEB-A1B2-47AD9B15AE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035" y="24979"/>
            <a:ext cx="4310965" cy="5193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41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8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1747</Words>
  <Application>Microsoft Office PowerPoint</Application>
  <PresentationFormat>On-screen Show (16:9)</PresentationFormat>
  <Paragraphs>142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 (Headings)</vt:lpstr>
      <vt:lpstr>Aptos Display</vt:lpstr>
      <vt:lpstr>Arial</vt:lpstr>
      <vt:lpstr>Roboto</vt:lpstr>
      <vt:lpstr>Aptos</vt:lpstr>
      <vt:lpstr>#9Slide03 BoosterNextFYBlack</vt:lpstr>
      <vt:lpstr>Playfair Display</vt:lpstr>
      <vt:lpstr>Bebas Neue</vt:lpstr>
      <vt:lpstr>Wingdings</vt:lpstr>
      <vt:lpstr>Times New Roman</vt:lpstr>
      <vt:lpstr>Office Theme</vt:lpstr>
      <vt:lpstr>NHIỆT LIỆT CHÀO MỪNG CÁC EM ĐẾN VỚI  BÀI HỌC MÔN TIN HỌC 7</vt:lpstr>
      <vt:lpstr>KHỞI ĐỘNG</vt:lpstr>
      <vt:lpstr>BÀI 9: TRÌNH BÀY BẢNG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</cp:lastModifiedBy>
  <cp:revision>9</cp:revision>
  <dcterms:modified xsi:type="dcterms:W3CDTF">2024-12-09T12:42:38Z</dcterms:modified>
</cp:coreProperties>
</file>